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4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notesSlides/notesSlide5.xml" ContentType="application/vnd.openxmlformats-officedocument.presentationml.notesSlide+xml"/>
  <Override PartName="/ppt/ink/ink125.xml" ContentType="application/inkml+xml"/>
  <Override PartName="/ppt/ink/ink126.xml" ContentType="application/inkml+xml"/>
  <Override PartName="/ppt/ink/ink127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notesSlides/notesSlide12.xml" ContentType="application/vnd.openxmlformats-officedocument.presentationml.notesSlide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notesSlides/notesSlide13.xml" ContentType="application/vnd.openxmlformats-officedocument.presentationml.notesSlide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notesSlides/notesSlide17.xml" ContentType="application/vnd.openxmlformats-officedocument.presentationml.notesSlide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3"/>
  </p:notesMasterIdLst>
  <p:sldIdLst>
    <p:sldId id="402" r:id="rId2"/>
    <p:sldId id="676" r:id="rId3"/>
    <p:sldId id="677" r:id="rId4"/>
    <p:sldId id="656" r:id="rId5"/>
    <p:sldId id="661" r:id="rId6"/>
    <p:sldId id="662" r:id="rId7"/>
    <p:sldId id="660" r:id="rId8"/>
    <p:sldId id="664" r:id="rId9"/>
    <p:sldId id="667" r:id="rId10"/>
    <p:sldId id="663" r:id="rId11"/>
    <p:sldId id="671" r:id="rId12"/>
    <p:sldId id="672" r:id="rId13"/>
    <p:sldId id="619" r:id="rId14"/>
    <p:sldId id="620" r:id="rId15"/>
    <p:sldId id="625" r:id="rId16"/>
    <p:sldId id="626" r:id="rId17"/>
    <p:sldId id="624" r:id="rId18"/>
    <p:sldId id="665" r:id="rId19"/>
    <p:sldId id="666" r:id="rId20"/>
    <p:sldId id="668" r:id="rId21"/>
    <p:sldId id="669" r:id="rId22"/>
    <p:sldId id="621" r:id="rId23"/>
    <p:sldId id="659" r:id="rId24"/>
    <p:sldId id="670" r:id="rId25"/>
    <p:sldId id="655" r:id="rId26"/>
    <p:sldId id="647" r:id="rId27"/>
    <p:sldId id="657" r:id="rId28"/>
    <p:sldId id="674" r:id="rId29"/>
    <p:sldId id="306" r:id="rId30"/>
    <p:sldId id="527" r:id="rId31"/>
    <p:sldId id="556" r:id="rId32"/>
    <p:sldId id="506" r:id="rId33"/>
    <p:sldId id="509" r:id="rId34"/>
    <p:sldId id="510" r:id="rId35"/>
    <p:sldId id="505" r:id="rId36"/>
    <p:sldId id="600" r:id="rId37"/>
    <p:sldId id="601" r:id="rId38"/>
    <p:sldId id="678" r:id="rId39"/>
    <p:sldId id="679" r:id="rId40"/>
    <p:sldId id="681" r:id="rId41"/>
    <p:sldId id="695" r:id="rId42"/>
    <p:sldId id="488" r:id="rId43"/>
    <p:sldId id="499" r:id="rId44"/>
    <p:sldId id="393" r:id="rId45"/>
    <p:sldId id="397" r:id="rId46"/>
    <p:sldId id="696" r:id="rId47"/>
    <p:sldId id="682" r:id="rId48"/>
    <p:sldId id="688" r:id="rId49"/>
    <p:sldId id="685" r:id="rId50"/>
    <p:sldId id="686" r:id="rId51"/>
    <p:sldId id="694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DDF658-E648-4A74-8E7A-B041ABF144EF}" v="69" dt="2021-10-28T14:57:37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14:34:08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484 330 1376 0 0,'12'-13'128'0'0,"-2"1"863"0"0,-1-1 0 0 0,-1 0 0 0 0,0-1 0 0 0,-1 1 0 0 0,-1-1 1 0 0,0-1-1 0 0,7-26 0 0 0,8-18-40 0 0,14-46 101 0 0,-106 329-8442 0 0,-11-3 6546 0 0,28-93 2948 0 0,-98 168-1 0 0,-35 61-444 0 0,132-245-1497 0 0,51-105-159 0 0,-7 14 1385 0 0,8-19-647 0 0,4-14-490 0 0,9-28-118 0 0,2 1 0 0 0,1 0 0 0 0,22-45 0 0 0,66-108-102 0 0,-47 93-22 0 0,171-282-5 0 0,-155 268 343 0 0,2 3 293 0 0,26-44 801 0 0,-75 115-1173 0 0,-7 12 49 0 0,12-30 1 0 0,-49 68-54 0 0,12-1-240 0 0,0 1 0 0 0,0 1 1 0 0,1 0-1 0 0,0 0 1 0 0,-11 24-1 0 0,6-9-10 0 0,-465 847-612 0 0,469-858 638 0 0,-73 135-759 0 0,9-5-3494 0 0,55-108 199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14:34:21.0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15 173 1376 0 0,'0'0'65'0'0,"-1"2"-6"0"0,-1 0-5 0 0,1-1 1 0 0,0 1 0 0 0,0-1-1 0 0,0 1 1 0 0,0 0-1 0 0,0-1 1 0 0,0 1-1 0 0,1 0 1 0 0,-1 0-1 0 0,0 0 1 0 0,1 0-1 0 0,0-1 1 0 0,-1 1-1 0 0,1 0 1 0 0,0 0-1 0 0,0 4 1 0 0,0 2 1053 0 0,-1 0 401 0 0,0 0 0 0 0,1 0 1 0 0,0 0-1 0 0,2 9 1 0 0,-1-4-757 0 0,1 1 1 0 0,1-1 0 0 0,8 23 0 0 0,74 153 1406 0 0,-72-160-1936 0 0,2-1-1 0 0,1 0 1 0 0,1 0 0 0 0,27 31-1 0 0,-43-58-213 0 0,0 1-1 0 0,0 0 0 0 0,1-1 0 0 0,-1 1 0 0 0,0-1 0 0 0,1 0 0 0 0,0 1 0 0 0,-1-1 0 0 0,1 0 0 0 0,0 0 0 0 0,-1 0 0 0 0,1 0 0 0 0,0 0 0 0 0,0-1 0 0 0,0 1 0 0 0,0 0 0 0 0,0-1 0 0 0,0 0 0 0 0,0 1 0 0 0,0-1 0 0 0,0 0 0 0 0,0 0 0 0 0,0 0 0 0 0,0 0 0 0 0,0 0 0 0 0,0-1 0 0 0,0 1 0 0 0,0 0 0 0 0,-1-1 0 0 0,1 0 0 0 0,0 1 1 0 0,0-1-1 0 0,0 0 0 0 0,0 0 0 0 0,-1 0 0 0 0,1 0 0 0 0,0 0 0 0 0,-1-1 0 0 0,1 1 0 0 0,-1 0 0 0 0,1-1 0 0 0,-1 1 0 0 0,0-1 0 0 0,0 1 0 0 0,1-1 0 0 0,-1 0 0 0 0,0 1 0 0 0,0-3 0 0 0,6-15 221 0 0,0 1 0 0 0,-2-1 0 0 0,-1 0 0 0 0,0 0 0 0 0,-1 0 0 0 0,0-27 0 0 0,2-3-235 0 0,25-163 210 0 0,-19 151-1572 0 0,28-85 0 0 0,-26 111-63 0 0,4 2-10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15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66 1536 0 0,'-1'-3'4585'0'0,"-1"10"-3632"0"0,-2 21-1072 0 0,4 16 354 0 0,-1 13-117 0 0,1 1 0 0 0,4-1 0 0 0,1 0 0 0 0,22 89 0 0 0,-26-142-102 0 0,0 0-1 0 0,0 0 1 0 0,0 0-1 0 0,1 0 1 0 0,0-1-1 0 0,0 1 1 0 0,0 0-1 0 0,0-1 1 0 0,0 1-1 0 0,1-1 1 0 0,0 0-1 0 0,-1 0 1 0 0,1 0-1 0 0,0 0 1 0 0,1-1-1 0 0,-1 1 1 0 0,0-1-1 0 0,1 0 1 0 0,-1 0-1 0 0,1 0 1 0 0,0 0-1 0 0,0 0 1 0 0,0-1-1 0 0,-1 0 1 0 0,1 0-1 0 0,7 1 1 0 0,-4-2 47 0 0,1 0 1 0 0,-1 0 0 0 0,0-1-1 0 0,0 0 1 0 0,0 0-1 0 0,0-1 1 0 0,0 0-1 0 0,0 0 1 0 0,-1-1 0 0 0,1 0-1 0 0,0 0 1 0 0,-1 0-1 0 0,0-1 1 0 0,10-8 0 0 0,-4 3 1 0 0,0-2 0 0 0,-1 1 0 0 0,-1-2 0 0 0,1 1 0 0 0,-2-1 0 0 0,0-1 0 0 0,0 0 0 0 0,-1 0 0 0 0,-1 0 0 0 0,0-1 0 0 0,-1 0 0 0 0,0-1 1 0 0,-1 1-1 0 0,-1-1 0 0 0,3-21 0 0 0,0-8-43 0 0,-3 0 1 0 0,-2-1 0 0 0,-2 1 0 0 0,-6-48 0 0 0,7 79 0 0 0,-1 8 10 0 0,1 1-1 0 0,-1 0 1 0 0,0 0 0 0 0,0 0 0 0 0,0-1-1 0 0,-1 1 1 0 0,1 0 0 0 0,-1 0 0 0 0,-2-5-1 0 0,-3 10 311 0 0,3 10-291 0 0,3-8-48 0 0,-2 44 7 0 0,2 1 1 0 0,2-1-1 0 0,2 0 0 0 0,11 52 1 0 0,-2-10-236 0 0,-12-80-162 0 0,0 0-1 0 0,0 0 0 0 0,1-1 1 0 0,0 1-1 0 0,0-1 1 0 0,1 0-1 0 0,0 1 0 0 0,0-1 1 0 0,1 0-1 0 0,6 8 0 0 0,-5-12-729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16.4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0 1760 0 0,'5'202'6507'0'0,"10"120"-4341"0"0,-17-357-2187 0 0,2 0-1 0 0,2 0 1 0 0,1 1 0 0 0,2-1-1 0 0,1 1 1 0 0,12-38 0 0 0,-16 63 31 0 0,2 0 1 0 0,-1 0 0 0 0,1 0-1 0 0,1 1 1 0 0,-1-1-1 0 0,2 1 1 0 0,-1 0 0 0 0,11-11-1 0 0,-13 16 7 0 0,0 1 0 0 0,-1 0 0 0 0,1 0 0 0 0,0 0 0 0 0,0 0-1 0 0,1 0 1 0 0,-1 1 0 0 0,0 0 0 0 0,0-1 0 0 0,1 1 0 0 0,-1 0-1 0 0,1 1 1 0 0,-1-1 0 0 0,1 1 0 0 0,-1-1 0 0 0,1 1 0 0 0,-1 0-1 0 0,1 0 1 0 0,-1 1 0 0 0,1-1 0 0 0,-1 1 0 0 0,1 0-1 0 0,-1 0 1 0 0,1 0 0 0 0,5 2 0 0 0,-4-1 55 0 0,1 1 1 0 0,0-1-1 0 0,-1 1 1 0 0,0 0-1 0 0,0 1 1 0 0,0-1-1 0 0,0 1 1 0 0,0 0-1 0 0,-1 0 1 0 0,1 1-1 0 0,-1-1 1 0 0,0 1-1 0 0,-1 0 1 0 0,1 0-1 0 0,4 9 1 0 0,-4-6 20 0 0,-1 1 1 0 0,0-1-1 0 0,-1 1 1 0 0,0 0-1 0 0,0-1 1 0 0,-1 1-1 0 0,0 0 1 0 0,-1 0-1 0 0,0 16 1 0 0,-3 0 72 0 0,-2 0 0 0 0,0-1 1 0 0,-1 1-1 0 0,-1-1 1 0 0,-2 0-1 0 0,-19 39 0 0 0,24-54-138 0 0,-1 0-1 0 0,-1-1 0 0 0,0 1 0 0 0,0-1 0 0 0,0 0 0 0 0,-1-1 1 0 0,0 1-1 0 0,-1-1 0 0 0,1-1 0 0 0,-17 11 0 0 0,19-14-95 0 0,-1 0 0 0 0,0 0-1 0 0,0 0 1 0 0,-1-1 0 0 0,1 0-1 0 0,0 0 1 0 0,-1 0 0 0 0,0-1-1 0 0,1 0 1 0 0,-1 0 0 0 0,1-1-1 0 0,-1 0 1 0 0,0 0 0 0 0,1 0-1 0 0,-1-1 1 0 0,0 0 0 0 0,-8-3-1 0 0,13 3-87 0 0,1 1-1 0 0,-1-1 0 0 0,1 1 0 0 0,-1-1 0 0 0,1 0 1 0 0,0 0-1 0 0,-1 0 0 0 0,1 0 0 0 0,0 0 0 0 0,0 0 0 0 0,0 0 1 0 0,0 0-1 0 0,0-1 0 0 0,0 1 0 0 0,0 0 0 0 0,0-1 0 0 0,0 1 1 0 0,0 0-1 0 0,1-1 0 0 0,-1 1 0 0 0,1-1 0 0 0,-1 1 0 0 0,1-1 1 0 0,-1 0-1 0 0,1 1 0 0 0,0-1 0 0 0,0 1 0 0 0,0-1 1 0 0,0 0-1 0 0,0 1 0 0 0,1-3 0 0 0,1-8-1441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17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47 1128 0 0,'-5'-1'2506'0'0,"-6"3"2412"0"0,6 10-4437 0 0,-1 32-402 0 0,2 1 0 0 0,2-1 0 0 0,3 1 0 0 0,1 0 1 0 0,2-1-1 0 0,2 0 0 0 0,16 60 0 0 0,-20-97-76 0 0,0-1-1 0 0,1 1 0 0 0,0-1 1 0 0,0 1-1 0 0,0-1 1 0 0,1 0-1 0 0,0-1 1 0 0,0 1-1 0 0,1-1 0 0 0,9 10 1 0 0,-12-14 4 0 0,-1 1 1 0 0,1-1-1 0 0,0 0 0 0 0,-1 0 1 0 0,1 0-1 0 0,0 0 0 0 0,0 0 1 0 0,0 0-1 0 0,0 0 1 0 0,0-1-1 0 0,0 1 0 0 0,0-1 1 0 0,0 1-1 0 0,0-1 0 0 0,0 0 1 0 0,0 0-1 0 0,0 0 0 0 0,0 0 1 0 0,0 0-1 0 0,0 0 1 0 0,0-1-1 0 0,0 1 0 0 0,0-1 1 0 0,0 1-1 0 0,0-1 0 0 0,0 0 1 0 0,0 0-1 0 0,-1 0 0 0 0,1 0 1 0 0,0 0-1 0 0,0 0 1 0 0,-1 0-1 0 0,1 0 0 0 0,-1-1 1 0 0,1 1-1 0 0,-1-1 0 0 0,1 1 1 0 0,-1-1-1 0 0,0 0 0 0 0,0 1 1 0 0,2-4-1 0 0,7-15 26 0 0,0 0 1 0 0,-1-1-1 0 0,-1 1 0 0 0,-1-2 0 0 0,-1 1 1 0 0,-1-1-1 0 0,5-41 0 0 0,2-5-84 0 0,38-192-880 0 0,-64 358 1773 0 0,-1 107-1 0 0,15-150-2086 0 0,12 108-1 0 0,-5-149-85 0 0,-2-14 169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17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85 2665 0 0,'-4'13'1026'0'0,"1"0"1"0"0,0 0-1 0 0,1 0 1 0 0,1 1-1 0 0,0-1 1 0 0,0 1-1 0 0,3 20 1 0 0,17 96 319 0 0,11 17-1006 0 0,-31-138-362 0 0,1-21-350 0 0,4-36 295 0 0,2 0 0 0 0,2 0 0 0 0,2 1 0 0 0,2 1 0 0 0,2 0 0 0 0,22-48 0 0 0,-31 83 106 0 0,0 0-1 0 0,1 0 0 0 0,1 1 1 0 0,0 0-1 0 0,0 0 0 0 0,1 0 1 0 0,0 1-1 0 0,18-15 0 0 0,-26 24-18 0 0,1-1 1 0 0,-1 1-1 0 0,1 0 0 0 0,0-1 1 0 0,-1 1-1 0 0,1 0 0 0 0,-1 0 1 0 0,1 0-1 0 0,-1-1 0 0 0,1 1 0 0 0,0 0 1 0 0,-1 0-1 0 0,1 0 0 0 0,-1 0 1 0 0,1 0-1 0 0,0 0 0 0 0,-1 0 0 0 0,1 0 1 0 0,-1 0-1 0 0,1 1 0 0 0,0-1 1 0 0,-1 0-1 0 0,1 0 0 0 0,-1 0 0 0 0,1 1 1 0 0,-1-1-1 0 0,1 0 0 0 0,-1 1 1 0 0,1-1-1 0 0,0 1 0 0 0,11 20 289 0 0,0 32 262 0 0,-11-47-464 0 0,16 202 1225 0 0,-15-148-1365 0 0,3 0 0 0 0,16 80 0 0 0,-21-139-1 0 0,0-1 0 0 0,0 1 0 0 0,0-1 0 0 0,0 1 0 0 0,0-1 0 0 0,0 1 0 0 0,0-1 0 0 0,0 1 0 0 0,0-1 0 0 0,0 1 0 0 0,0-1 0 0 0,0 1 0 0 0,0-1 0 0 0,0 0 0 0 0,1 1 0 0 0,-1-1 0 0 0,0 1 0 0 0,0-1 0 0 0,1 1 0 0 0,-1-1 0 0 0,0 0 0 0 0,0 1 0 0 0,1-1 0 0 0,-1 0 0 0 0,1 1 0 0 0,-1-1 0 0 0,0 0 0 0 0,1 0 0 0 0,-1 1 0 0 0,0-1 0 0 0,1 0 0 0 0,-1 0 0 0 0,1 1 0 0 0,-1-1 0 0 0,1 0 0 0 0,-1 0 0 0 0,1 0 0 0 0,0 0 0 0 0,9-18-1704 0 0,3-34-643 0 0,-8 16 693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17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3905 0 0,'-1'39'5154'0'0,"10"26"-2030"0"0,-1 2-1553 0 0,12 298 1027 0 0,-5-133-4936 0 0,-14-210 1666 0 0,-1-10-361 0 0,0 0 1 0 0,1-1-1 0 0,1 1 1 0 0,3 13-1 0 0,-3-19-209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18.2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93 5585 0 0,'0'1'126'0'0,"0"-1"0"0"0,0 0-1 0 0,0 0 1 0 0,0 1 0 0 0,0-1 0 0 0,0 0 0 0 0,0 1-1 0 0,0-1 1 0 0,0 0 0 0 0,0 0 0 0 0,0 1-1 0 0,0-1 1 0 0,0 0 0 0 0,0 0 0 0 0,0 0-1 0 0,0 1 1 0 0,1-1 0 0 0,-1 0 0 0 0,0 0-1 0 0,0 1 1 0 0,0-1 0 0 0,0 0 0 0 0,0 0-1 0 0,1 0 1 0 0,-1 1 0 0 0,0-1 0 0 0,0 0-1 0 0,0 0 1 0 0,1 0 0 0 0,-1 0 0 0 0,0 0 0 0 0,0 0-1 0 0,1 1 1 0 0,-1-1 0 0 0,0 0 0 0 0,0 0-1 0 0,1 0 1 0 0,-1 0 0 0 0,0 0 0 0 0,0 0-1 0 0,1 0 1 0 0,-1 0 0 0 0,0 0 0 0 0,0 0-1 0 0,1 0 1 0 0,-1 0 0 0 0,0 0 0 0 0,0 0-1 0 0,1 0 1 0 0,-1-1 0 0 0,8 2-334 0 0,5 1 441 0 0,1-1 0 0 0,0-1 0 0 0,-1-1 0 0 0,1 0 1 0 0,-1 0-1 0 0,1-1 0 0 0,-1-1 0 0 0,14-5 1 0 0,-13 3-473 0 0,0 0 0 0 0,0-2 0 0 0,0 1 0 0 0,-1-2 0 0 0,0 0 0 0 0,0-1 1 0 0,-1 0-1 0 0,14-13 0 0 0,-15 13-731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1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67 123 4993 0 0,'-13'51'4576'0'0,"-1"-3"-3888"0"0,-25 265 1367 0 0,38-301-2058 0 0,1 1-1 0 0,1-1 1 0 0,0 0 0 0 0,1 0-1 0 0,0 0 1 0 0,1-1 0 0 0,0 1-1 0 0,1 0 1 0 0,8 18 0 0 0,-10-27-7 0 0,-1 0 0 0 0,1 0 0 0 0,0 1 1 0 0,-1-1-1 0 0,1 0 0 0 0,1-1 0 0 0,-1 1 1 0 0,0 0-1 0 0,1-1 0 0 0,-1 1 0 0 0,1-1 0 0 0,0 0 1 0 0,0 1-1 0 0,0-1 0 0 0,0-1 0 0 0,0 1 1 0 0,0 0-1 0 0,0-1 0 0 0,1 0 0 0 0,-1 0 1 0 0,0 0-1 0 0,1 0 0 0 0,-1 0 0 0 0,1-1 0 0 0,-1 1 1 0 0,1-1-1 0 0,0 0 0 0 0,-1 0 0 0 0,1 0 1 0 0,-1-1-1 0 0,1 1 0 0 0,-1-1 0 0 0,1 0 1 0 0,-1 0-1 0 0,1 0 0 0 0,2-2 0 0 0,3-1 26 0 0,0 0 0 0 0,-1-1 0 0 0,1 0 0 0 0,-1-1 0 0 0,0 0 0 0 0,-1 0 0 0 0,1 0 0 0 0,-1-1 0 0 0,-1 0 0 0 0,10-13 0 0 0,-6 6 12 0 0,-1-1 0 0 0,-1 0 0 0 0,0 0 0 0 0,-1-1 0 0 0,7-24 0 0 0,-1-13-54 0 0,-1 0 0 0 0,6-97 0 0 0,-16 136-9 0 0,16-231-1596 0 0,-24 234 1513 0 0,6 11 126 0 0,0 0 0 0 0,0 0 0 0 0,0 0 0 0 0,0 0-1 0 0,-1-1 1 0 0,1 1 0 0 0,0 0 0 0 0,0 0 0 0 0,0 0 0 0 0,-1 0-1 0 0,1 0 1 0 0,0 0 0 0 0,0 0 0 0 0,0 0 0 0 0,-1 0 0 0 0,1 0 0 0 0,0 0-1 0 0,0 0 1 0 0,0 0 0 0 0,0 0 0 0 0,-1 0 0 0 0,1 0 0 0 0,0 0-1 0 0,0 0 1 0 0,0 0 0 0 0,-1 1 0 0 0,1-1 0 0 0,0 0 0 0 0,0 0-1 0 0,0 0 1 0 0,0 0 0 0 0,-1 0 0 0 0,1 0 0 0 0,0 1 0 0 0,0-1-1 0 0,0 0 1 0 0,0 0 0 0 0,0 0 0 0 0,0 0 0 0 0,0 0 0 0 0,-1 1-1 0 0,1-1 1 0 0,0 0 0 0 0,0 0 0 0 0,0 0 0 0 0,0 1 0 0 0,0-1-1 0 0,0 0 1 0 0,0 0 0 0 0,0 0 0 0 0,0 1 0 0 0,0-1 0 0 0,0 0-1 0 0,0 0 1 0 0,0 0 0 0 0,0 0 0 0 0,0 1 0 0 0,0-1 0 0 0,0 0-1 0 0,0 0 1 0 0,0 0 0 0 0,1 1 0 0 0,-5 287 762 0 0,4-67-456 0 0,0-139-866 0 0,12 98 0 0 0,-3-138-246 0 0,-6-27 133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7:28.5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95 1 696 0 0,'-1'0'306'0'0,"-1"0"-1"0"0,0 0 1 0 0,1 0 0 0 0,-1 0-1 0 0,1 1 1 0 0,-1-1-1 0 0,0 1 1 0 0,1-1 0 0 0,-1 1-1 0 0,1 0 1 0 0,-1-1-1 0 0,1 1 1 0 0,0 0 0 0 0,-2 1-1 0 0,1 0-176 0 0,-1 1 0 0 0,1-1-1 0 0,0 1 1 0 0,0-1 0 0 0,0 1-1 0 0,1 0 1 0 0,-1 0 0 0 0,1 0-1 0 0,-1 0 1 0 0,1 0 0 0 0,-1 3-1 0 0,0 4-161 0 0,-1 0-1 0 0,2 0 1 0 0,0 0-1 0 0,0 0 0 0 0,1 15 1 0 0,-7 1045 493 0 0,3-988-414 0 0,2-25-7 0 0,-15 93 0 0 0,8-129-1223 0 0,8-22 618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7:28.9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1 588 6425 0 0,'0'-1'1'0'0,"0"-1"-1"0"0,0 0 1 0 0,0 1 0 0 0,0-1-1 0 0,0 0 1 0 0,0 1-1 0 0,0-1 1 0 0,1 1-1 0 0,-1-1 1 0 0,0 1-1 0 0,1-1 1 0 0,0 1-1 0 0,-1-1 1 0 0,1 1 0 0 0,0-1-1 0 0,0 1 1 0 0,-1-1-1 0 0,1 1 1 0 0,0 0-1 0 0,0 0 1 0 0,1 0-1 0 0,-1-1 1 0 0,0 1-1 0 0,0 0 1 0 0,1 0 0 0 0,-1 1-1 0 0,0-1 1 0 0,3-1-1 0 0,44-27 52 0 0,-41 25-48 0 0,20-11 68 0 0,1 1 0 0 0,1 1 0 0 0,0 2 0 0 0,0 1 0 0 0,38-8 0 0 0,153-17 726 0 0,-24 6-382 0 0,84-35 15 0 0,176-34-158 0 0,-322 77-232 0 0,212-7 0 0 0,227 9-36 0 0,14-38 48 0 0,-248 17 130 0 0,371 5 0 0 0,-597 32-1129 0 0,-78-2 341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7:29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1 2361 0 0,'-12'393'2724'0'0,"8"-146"-2633"0"0,-2-40-102 0 0,-27 434 485 0 0,31-623-872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14:34:21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367 1149 4144 0 0,'-14'137'191'0'0,"8"-87"-11"0"0,4-46-148 0 0,0-5-27 0 0,-5-11 298 0 0,1 6 992 0 0,5 5-1128 0 0,0 1 0 0 0,1-1 1 0 0,-1 0-1 0 0,0 1 0 0 0,1-1 1 0 0,-1 0-1 0 0,1 0 0 0 0,-1 1 1 0 0,1-1-1 0 0,-1 0 0 0 0,1 0 1 0 0,0 0-1 0 0,-1 0 0 0 0,1 0 1 0 0,0 1-1 0 0,0-3 0 0 0,-38-157 6517 0 0,29 123-6062 0 0,-14-52 802 0 0,20 80-1253 0 0,-1 0-1 0 0,1 1 0 0 0,-2-1 0 0 0,1 1 0 0 0,-1 0 1 0 0,0 0-1 0 0,-10-10 0 0 0,12 15-137 0 0,0 1-1 0 0,0 0 0 0 0,-1 0 1 0 0,1 0-1 0 0,0 0 1 0 0,-1 1-1 0 0,1-1 0 0 0,-1 1 1 0 0,1 0-1 0 0,-1 0 1 0 0,0 0-1 0 0,0 1 0 0 0,1-1 1 0 0,-6 1-1 0 0,-7-2 155 0 0,15 2-181 0 0,1 0-1 0 0,-1 0 1 0 0,1-1-1 0 0,-1 1 1 0 0,0 0-1 0 0,1 1 1 0 0,-1-1-1 0 0,0 0 1 0 0,1 0-1 0 0,-1 0 1 0 0,1 0-1 0 0,-1 0 1 0 0,1 1-1 0 0,-1-1 1 0 0,0 0-1 0 0,1 0 1 0 0,-1 1-1 0 0,1-1 1 0 0,-1 0-1 0 0,1 1 1 0 0,-1-1-1 0 0,1 1 1 0 0,0-1-1 0 0,-1 1 1 0 0,1-1-1 0 0,-1 1 1 0 0,1-1-1 0 0,0 1 1 0 0,-1-1-1 0 0,1 1 1 0 0,0 0-1 0 0,-4 8 22 0 0,1-1-1 0 0,0 1 0 0 0,1 0 0 0 0,0 0 0 0 0,-1 10 1 0 0,-10 93 45 0 0,13-111-72 0 0,-9 55 14 0 0,9-55-14 0 0,0-1 1 0 0,0 1 0 0 0,-1-1 0 0 0,1 1-1 0 0,0-1 1 0 0,0 1 0 0 0,0-1 0 0 0,0 1 0 0 0,-1-1-1 0 0,1 1 1 0 0,0-1 0 0 0,-1 1 0 0 0,1-1-1 0 0,0 1 1 0 0,-1-1 0 0 0,1 1 0 0 0,-1-1 0 0 0,1 0-1 0 0,0 1 1 0 0,-1-1 0 0 0,0 1 0 0 0,0-2 1 0 0,1 1 0 0 0,-1 0 0 0 0,1-1 0 0 0,-1 1 1 0 0,1-1-1 0 0,-1 1 0 0 0,0-1 0 0 0,1 0 1 0 0,0 1-1 0 0,-1-1 0 0 0,1 1 0 0 0,-1-1 0 0 0,1 0 1 0 0,0 1-1 0 0,-1-1 0 0 0,1 0 0 0 0,0 0 0 0 0,0 1 1 0 0,0-1-1 0 0,-1-1 0 0 0,-2-8 6 0 0,1 1-11 0 0,-1 1 1 0 0,0 0 0 0 0,-6-12-1 0 0,9 19-2 0 0,-1 0 0 0 0,1 0 0 0 0,-1 0-1 0 0,1 0 1 0 0,-1 1 0 0 0,0-1 0 0 0,0 0 0 0 0,1 0-1 0 0,-1 0 1 0 0,0 1 0 0 0,0-1 0 0 0,0 0 0 0 0,0 1 0 0 0,0-1-1 0 0,0 1 1 0 0,0-1 0 0 0,0 1 0 0 0,-1-1 0 0 0,1 1-3 0 0,0 0 1 0 0,1 0-1 0 0,-1 0 1 0 0,0 0-1 0 0,0 0 1 0 0,0 1-1 0 0,1-1 1 0 0,-1 0-1 0 0,0 0 1 0 0,0 1 0 0 0,1-1-1 0 0,-1 0 1 0 0,0 1-1 0 0,1-1 1 0 0,-1 1-1 0 0,0-1 1 0 0,0 1-1 0 0,0 0-3 0 0,1 0-1 0 0,-1 0 0 0 0,0-1 1 0 0,1 1-1 0 0,0 0 0 0 0,-1 0 1 0 0,1 0-1 0 0,-1 0 0 0 0,1 0 1 0 0,0 0-1 0 0,0-1 0 0 0,-1 1 1 0 0,1 0-1 0 0,0 0 0 0 0,0 0 1 0 0,0 0-1 0 0,0 1 0 0 0,0 3-27 0 0,-4 27-217 0 0,1 1 0 0 0,2 0 0 0 0,1 0 0 0 0,2-1 0 0 0,1 1 0 0 0,2 0 0 0 0,1-1 0 0 0,16 52 0 0 0,-18-73 181 0 0,1-1 0 0 0,0 1 0 0 0,0-1 0 0 0,1 0 0 0 0,0-1-1 0 0,9 11 1 0 0,-13-17 50 0 0,0-1 0 0 0,0 0 0 0 0,1 1-1 0 0,-1-1 1 0 0,1 0 0 0 0,0 0-1 0 0,0-1 1 0 0,-1 1 0 0 0,1 0 0 0 0,0-1-1 0 0,5 2 1 0 0,-6-3 9 0 0,-1 1 0 0 0,1-1 0 0 0,0 0 0 0 0,0 0 1 0 0,0 0-1 0 0,0 0 0 0 0,0 0 0 0 0,-1-1 0 0 0,1 1 0 0 0,0 0 0 0 0,0-1 0 0 0,0 1 0 0 0,-1-1 1 0 0,1 0-1 0 0,0 0 0 0 0,-1 0 0 0 0,1 0 0 0 0,-1 0 0 0 0,1 0 0 0 0,-1 0 0 0 0,3-2 0 0 0,6-7-49 0 0,-1 0 0 0 0,0-1 0 0 0,0 0 0 0 0,-2 0 0 0 0,1-1-1 0 0,11-25 1 0 0,26-80-344 0 0,-42 110 407 0 0,17-58 198 0 0,-3 0 1 0 0,10-78 0 0 0,3-133 502 0 0,-26 240-685 0 0,7-53 40 0 0,2-21 28 0 0,-8-156 70 0 0,-17 120 347 0 0,2 50 314 0 0,10 93-751 0 0,-1 0 0 0 0,1 1 0 0 0,-1-1 0 0 0,1 0 0 0 0,-1 1 0 0 0,0-1-1 0 0,0 1 1 0 0,0 0 0 0 0,0-1 0 0 0,-1 1 0 0 0,-2-4 0 0 0,4 6-49 0 0,0-1 1 0 0,-1 1 0 0 0,1 0-1 0 0,0 0 1 0 0,0 0 0 0 0,0-1-1 0 0,-1 1 1 0 0,1 0 0 0 0,0 0-1 0 0,0 0 1 0 0,-1 0 0 0 0,1 0-1 0 0,0-1 1 0 0,0 1 0 0 0,-1 0-1 0 0,1 0 1 0 0,0 0 0 0 0,-1 0-1 0 0,1 0 1 0 0,0 0 0 0 0,0 0-1 0 0,-1 0 1 0 0,1 0 0 0 0,0 0-1 0 0,0 0 1 0 0,-1 0 0 0 0,1 0-1 0 0,0 0 1 0 0,-1 1 0 0 0,1-1-1 0 0,0 0 1 0 0,0 0 0 0 0,-1 0-1 0 0,1 0 1 0 0,0 0 0 0 0,0 0 0 0 0,0 1-1 0 0,-1-1 1 0 0,1 0-1 0 0,-1 2 25 0 0,-1 0 0 0 0,1 0 0 0 0,0 0 0 0 0,1 0-1 0 0,-1 0 1 0 0,0 1 0 0 0,1-1 0 0 0,-1 0-1 0 0,0 4 1 0 0,-10 100-631 0 0,4 147 1 0 0,8-164-1395 0 0,3 1-4203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7:30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1 279 1712 0 0,'0'-1'158'0'0,"1"-1"0"0"0,-1 1 0 0 0,1 0 0 0 0,-1 0 0 0 0,1 0-1 0 0,-1-1 1 0 0,1 1 0 0 0,0 0 0 0 0,0 0 0 0 0,0 0 0 0 0,-1 0 0 0 0,1 0-1 0 0,0 0 1 0 0,0 0 0 0 0,0 1 0 0 0,1-1 0 0 0,-1 0 0 0 0,0 1 0 0 0,0-1-1 0 0,0 0 1 0 0,0 1 0 0 0,1-1 0 0 0,-1 1 0 0 0,2-1 0 0 0,35-9-655 0 0,-31 9 798 0 0,39-10-215 0 0,0 2 1 0 0,1 3 0 0 0,0 1 0 0 0,59 2 0 0 0,451 27 840 0 0,-282-6-687 0 0,-67-7-206 0 0,435 13-25 0 0,-484-26 21 0 0,0-8-1 0 0,163-30 1 0 0,-9-19-24 0 0,268-45 91 0 0,-403 81 259 0 0,233-1 0 0 0,-360 24-766 0 0,1-2 0 0 0,81-16 0 0 0,-105 13-234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23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60 718 40 0 0,'2'5'86'0'0,"0"-1"-1"0"0,0 0 1 0 0,-1 1 0 0 0,1-1 0 0 0,-1 1-1 0 0,0 0 1 0 0,0 0 0 0 0,0-1 0 0 0,-1 1-1 0 0,1 0 1 0 0,-1 0 0 0 0,-1 0 0 0 0,1-1-1 0 0,0 1 1 0 0,-1 0 0 0 0,-2 6 0 0 0,1-13 106 0 0,0 0 0 0 0,0 0 0 0 0,0 0 0 0 0,1 0 0 0 0,-1 0 0 0 0,0 0 0 0 0,1-1 0 0 0,0 1 0 0 0,-1 0 0 0 0,1-1 0 0 0,-1-4 0 0 0,-9-20 225 0 0,2 0 0 0 0,0-1-1 0 0,-7-48 1 0 0,13 28 149 0 0,2 0 0 0 0,3 0 0 0 0,1 0 0 0 0,2 0-1 0 0,3 0 1 0 0,16-57 0 0 0,-13 74-399 0 0,1 0 1 0 0,1 0-1 0 0,30-47 1 0 0,-38 69-147 0 0,-4 6-13 0 0,0 1 0 0 0,0-1-1 0 0,0 1 1 0 0,0 0 0 0 0,1 0 0 0 0,-1-1 0 0 0,1 1 0 0 0,0 0 0 0 0,-1 0 0 0 0,1 1-1 0 0,0-1 1 0 0,0 0 0 0 0,0 1 0 0 0,0-1 0 0 0,1 1 0 0 0,-1-1 0 0 0,0 1 0 0 0,1 0-1 0 0,-1 0 1 0 0,0 0 0 0 0,1 0 0 0 0,-1 1 0 0 0,1-1 0 0 0,0 1 0 0 0,-1-1 0 0 0,1 1-1 0 0,-1 0 1 0 0,5 0 0 0 0,-2 2-187 0 0,1 0-1 0 0,-2 0 0 0 0,1 0 0 0 0,0 1 1 0 0,0 0-1 0 0,-1 0 0 0 0,1 0 1 0 0,-1 0-1 0 0,0 1 0 0 0,0 0 1 0 0,0 0-1 0 0,-1 0 0 0 0,4 4 1 0 0,14 18-1423 0 0,-11-12 163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23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1 125 3601 0 0,'24'-9'5388'0'0,"28"-11"-5460"0"0,50-6 375 0 0,-43 12-741 0 0,71-27 0 0 0,-109 32-151 0 0,-9 3 52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23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164 102 1264 0 0,'1'-2'443'0'0,"0"0"-1"0"0,-1 0 0 0 0,1 0 0 0 0,-1 0 1 0 0,0 0-1 0 0,1 0 0 0 0,-1 0 0 0 0,0 0 1 0 0,0 0-1 0 0,0 0 0 0 0,-1 0 0 0 0,1 0 1 0 0,0-1-1 0 0,-1 1 0 0 0,0-2 1 0 0,-1 0-266 0 0,1 0 1 0 0,-1-1-1 0 0,0 1 1 0 0,-1 0 0 0 0,1 0-1 0 0,-1 0 1 0 0,-3-4-1 0 0,4 5-210 0 0,0 1 0 0 0,1 0 0 0 0,-1 0-1 0 0,0 0 1 0 0,0 0 0 0 0,0 0-1 0 0,-1 1 1 0 0,1-1 0 0 0,0 0 0 0 0,-1 1-1 0 0,1 0 1 0 0,-1-1 0 0 0,1 1 0 0 0,-1 0-1 0 0,0 1 1 0 0,1-1 0 0 0,-1 0 0 0 0,0 1-1 0 0,0-1 1 0 0,1 1 0 0 0,-1 0-1 0 0,0 0 1 0 0,0 0 0 0 0,0 0 0 0 0,1 1-1 0 0,-1-1 1 0 0,0 1 0 0 0,-2 0 0 0 0,1 1 9 0 0,1-1 0 0 0,0 1 0 0 0,0 0 1 0 0,0 0-1 0 0,1 0 0 0 0,-1 0 0 0 0,0 1 1 0 0,1-1-1 0 0,-1 1 0 0 0,1 0 0 0 0,0-1 0 0 0,0 1 1 0 0,-2 4-1 0 0,1 0-55 0 0,0 1 0 0 0,0-1 0 0 0,1 1 0 0 0,0-1 0 0 0,-2 15 0 0 0,4-21 76 0 0,-6 36-211 0 0,-1 75 1 0 0,6-103 249 0 0,2 1 0 0 0,-1-1-1 0 0,1 1 1 0 0,1-1 0 0 0,0 0 0 0 0,0 1-1 0 0,1-1 1 0 0,0 0 0 0 0,0 0-1 0 0,1-1 1 0 0,0 1 0 0 0,1-1 0 0 0,9 12-1 0 0,-13-18 0 0 0,0 0 0 0 0,0-1 0 0 0,1 1 0 0 0,-1-1-1 0 0,1 0 1 0 0,-1 1 0 0 0,1-1 0 0 0,-1 0-1 0 0,1 0 1 0 0,0 0 0 0 0,0 0 0 0 0,0 0 0 0 0,-1-1-1 0 0,1 1 1 0 0,0-1 0 0 0,0 1 0 0 0,0-1 0 0 0,0 1-1 0 0,0-1 1 0 0,0 0 0 0 0,0 0 0 0 0,0 0-1 0 0,4-1 1 0 0,-2 0 30 0 0,-1 0-1 0 0,1-1 1 0 0,-1 1 0 0 0,1-1-1 0 0,-1 0 1 0 0,0 0-1 0 0,0 0 1 0 0,0 0-1 0 0,0-1 1 0 0,0 1 0 0 0,5-6-1 0 0,0-2 60 0 0,0 0-1 0 0,-1-1 0 0 0,0 0 1 0 0,-1 0-1 0 0,0 0 1 0 0,7-20-1 0 0,-9 11-336 0 0,0 1 0 0 0,-2-1 0 0 0,-1 0 0 0 0,0 1-1 0 0,-1-1 1 0 0,-4-21 0 0 0,4 36 129 0 0,0-16-440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2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0 1888 0 0,'-8'99'6107'0'0,"13"52"-4633"0"0,-1-73-1158 0 0,10 77-104 0 0,-12-140-549 0 0,1 0 0 0 0,1-1-1 0 0,0 0 1 0 0,1 0 0 0 0,0 0-1 0 0,1 0 1 0 0,1-1 0 0 0,11 19-1 0 0,-10-25-566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24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211 680 760 0 0,'-3'-37'5456'0'0,"-1"20"-4992"0"0,-1 0 0 0 0,-13-33 0 0 0,15 45-398 0 0,1 1-1 0 0,-1-1 1 0 0,0 1 0 0 0,-1-1-1 0 0,1 1 1 0 0,-1 0-1 0 0,0 0 1 0 0,0 0 0 0 0,0 1-1 0 0,0-1 1 0 0,-1 1-1 0 0,1 0 1 0 0,-1 0 0 0 0,0 1-1 0 0,0-1 1 0 0,0 1-1 0 0,-7-2 1 0 0,9 3-60 0 0,1 1 0 0 0,-1-1 0 0 0,1 0 0 0 0,-1 1 1 0 0,1 0-1 0 0,-1 0 0 0 0,0 0 0 0 0,1 0 0 0 0,-1 0 0 0 0,1 0 0 0 0,-1 0 0 0 0,0 1 0 0 0,1-1 0 0 0,-1 1 0 0 0,1 0 1 0 0,-1 0-1 0 0,1 0 0 0 0,0 0 0 0 0,-1 0 0 0 0,1 1 0 0 0,0-1 0 0 0,0 1 0 0 0,0-1 0 0 0,0 1 0 0 0,0 0 0 0 0,0 0 1 0 0,0 0-1 0 0,1 0 0 0 0,-1 0 0 0 0,1 0 0 0 0,-1 0 0 0 0,1 1 0 0 0,0-1 0 0 0,0 0 0 0 0,0 1 0 0 0,0-1 1 0 0,-1 5-1 0 0,-4 17-28 0 0,1 0 0 0 0,0 1 1 0 0,2-1-1 0 0,1 1 1 0 0,2 47-1 0 0,1-54 9 0 0,1 0-1 0 0,0 0 1 0 0,2-1-1 0 0,0 0 1 0 0,1 1-1 0 0,0-1 1 0 0,2-1-1 0 0,15 31 1 0 0,-19-43 8 0 0,0 1 1 0 0,1-1 0 0 0,-1 0-1 0 0,1-1 1 0 0,0 1 0 0 0,0-1-1 0 0,0 1 1 0 0,0-1-1 0 0,0 0 1 0 0,1-1 0 0 0,-1 1-1 0 0,1-1 1 0 0,0 0 0 0 0,10 3-1 0 0,-13-4 3 0 0,0 0 0 0 0,1-1 1 0 0,-1 0-1 0 0,1 1 0 0 0,-1-1 0 0 0,1 0 0 0 0,-1 0 0 0 0,1 0 0 0 0,-1-1 0 0 0,1 1 1 0 0,-1 0-1 0 0,1-1 0 0 0,-1 0 0 0 0,0 0 0 0 0,1 1 0 0 0,-1-1 0 0 0,0-1 0 0 0,0 1 1 0 0,0 0-1 0 0,1 0 0 0 0,-1-1 0 0 0,-1 1 0 0 0,1-1 0 0 0,0 0 0 0 0,0 0 0 0 0,0 1 1 0 0,-1-1-1 0 0,1 0 0 0 0,-1 0 0 0 0,0-1 0 0 0,0 1 0 0 0,1 0 0 0 0,0-3 1 0 0,7-21-5 0 0,0-1 0 0 0,-1 0 1 0 0,-2 0-1 0 0,-1 0 1 0 0,2-36-1 0 0,-2-148-164 0 0,-5 89 27 0 0,25-220-885 0 0,-13 282 968 0 0,-12 61 67 0 0,0-1-1 0 0,0 0 0 0 0,0 0 1 0 0,0 0-1 0 0,0 0 0 0 0,1 0 0 0 0,-1 0 1 0 0,0 0-1 0 0,0 0 0 0 0,0 1 0 0 0,0-1 1 0 0,0 0-1 0 0,0 0 0 0 0,1 0 1 0 0,-1 0-1 0 0,0 0 0 0 0,0 0 0 0 0,0 0 1 0 0,0 0-1 0 0,0 0 0 0 0,0 0 0 0 0,1 0 1 0 0,-1 0-1 0 0,0 0 0 0 0,0 0 0 0 0,0 0 1 0 0,0 0-1 0 0,0 0 0 0 0,1 0 1 0 0,-1 0-1 0 0,0 0 0 0 0,0 0 0 0 0,0 0 1 0 0,0-1-1 0 0,0 1 0 0 0,0 0 0 0 0,1 0 1 0 0,-1 0-1 0 0,0 0 0 0 0,0 0 1 0 0,0 0-1 0 0,0 0 0 0 0,0 0 0 0 0,0 0 1 0 0,0-1-1 0 0,0 1 0 0 0,0 0 0 0 0,0 0 1 0 0,1 0-1 0 0,-1 0 0 0 0,0 0 1 0 0,0 0-1 0 0,0-1 0 0 0,0 1 0 0 0,0 0 1 0 0,0 0-1 0 0,0 0 0 0 0,0 0 0 0 0,0 0 1 0 0,0-1-1 0 0,2 36 383 0 0,7 154 30 0 0,33 191 1 0 0,-28-275-496 0 0,-11-83 27 0 0,-1 2-534 0 0,1 1-1 0 0,2-1 1 0 0,0 0-1 0 0,17 44 1 0 0,-14-55-303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25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35 314 3313 0 0,'5'-3'5312'0'0,"2"0"-5161"0"0,-1 0-1 0 0,1-1 0 0 0,-1 0 1 0 0,1 0-1 0 0,-1-1 1 0 0,7-6-1 0 0,-6 3-106 0 0,0 0-1 0 0,-1-1 0 0 0,0 0 1 0 0,-1 0-1 0 0,0 0 1 0 0,0 0-1 0 0,-1-1 1 0 0,0 0-1 0 0,-1 0 1 0 0,0 0-1 0 0,0 0 1 0 0,-1-1-1 0 0,-1 1 1 0 0,1-17-1 0 0,-2 19-43 0 0,-1 1 0 0 0,0 0 0 0 0,0 0 0 0 0,-1 0 0 0 0,0 0 0 0 0,0 1 0 0 0,-1-1 0 0 0,0 0 0 0 0,-7-11 0 0 0,9 15 1 0 0,-1 1 0 0 0,1 0 0 0 0,-1-1 0 0 0,1 1 0 0 0,-1 0 1 0 0,0 0-1 0 0,0 0 0 0 0,0 0 0 0 0,0 0 0 0 0,0 0 0 0 0,0 1 0 0 0,-1-1 0 0 0,1 1 0 0 0,-1 0 1 0 0,1-1-1 0 0,-1 1 0 0 0,1 0 0 0 0,-1 0 0 0 0,1 1 0 0 0,-1-1 0 0 0,0 0 0 0 0,0 1 1 0 0,1 0-1 0 0,-1 0 0 0 0,0-1 0 0 0,0 2 0 0 0,0-1 0 0 0,-3 1 0 0 0,3 0-1 0 0,1 0 0 0 0,0 0 0 0 0,1 0-1 0 0,-1 0 1 0 0,0 1 0 0 0,0-1 0 0 0,0 1 0 0 0,1-1-1 0 0,-1 1 1 0 0,1 0 0 0 0,-1 0 0 0 0,1 0 0 0 0,0-1-1 0 0,0 1 1 0 0,0 0 0 0 0,0 1 0 0 0,0-1 0 0 0,-1 4-1 0 0,-11 43 16 0 0,11-41-8 0 0,-3 23 25 0 0,0 1 1 0 0,2-1 0 0 0,1 1 0 0 0,3 41 0 0 0,1-53-34 0 0,0 1 0 0 0,2-1 0 0 0,0 0 0 0 0,1 0 0 0 0,1 0 0 0 0,1 0 0 0 0,16 29 0 0 0,-22-45-36 0 0,1 0 0 0 0,1-1 0 0 0,-1 1 0 0 0,0-1 0 0 0,1 1 0 0 0,0-1 0 0 0,0 0 0 0 0,0 0 0 0 0,0 0 0 0 0,0 0 1 0 0,1-1-1 0 0,-1 1 0 0 0,1-1 0 0 0,0 0 0 0 0,4 2 0 0 0,-6-4-61 0 0,0 1-1 0 0,1-1 1 0 0,-1 0-1 0 0,0 0 1 0 0,1 0-1 0 0,-1 0 1 0 0,0 0 0 0 0,1 0-1 0 0,-1-1 1 0 0,0 1-1 0 0,0-1 1 0 0,1 0 0 0 0,-1 0-1 0 0,0 1 1 0 0,0-1-1 0 0,0-1 1 0 0,0 1-1 0 0,0 0 1 0 0,0 0 0 0 0,0-1-1 0 0,0 1 1 0 0,-1-1-1 0 0,1 0 1 0 0,-1 1 0 0 0,1-1-1 0 0,-1 0 1 0 0,1 0-1 0 0,1-3 1 0 0,6-11-752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25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6 2945 0 0,'-4'19'634'0'0,"1"0"1"0"0,0 1-1 0 0,2-1 0 0 0,0 1 1 0 0,2-1-1 0 0,0 1 1 0 0,6 30-1 0 0,-1 23 433 0 0,0 8-206 0 0,-2-38-198 0 0,-2 68 0 0 0,-3-199-705 0 0,-2-63 25 0 0,4 125 61 0 0,0 1-1 0 0,2 0 1 0 0,12-48-1 0 0,-10 59 74 0 0,0 0 1 0 0,0 1-1 0 0,13-21 1 0 0,-17 32-90 0 0,1 0 1 0 0,1 0 0 0 0,-1 1 0 0 0,0-1 0 0 0,0 1 0 0 0,1 0 0 0 0,-1 0 0 0 0,0 0 0 0 0,1 0-1 0 0,-1 0 1 0 0,1 0 0 0 0,-1 0 0 0 0,1 1 0 0 0,0 0 0 0 0,-1-1 0 0 0,1 1 0 0 0,0 0-1 0 0,-1 0 1 0 0,1 0 0 0 0,0 1 0 0 0,-1-1 0 0 0,6 2 0 0 0,-5-1-245 0 0,1-1 1 0 0,-1 0-1 0 0,1 1 0 0 0,-1-1 0 0 0,1 0 1 0 0,0-1-1 0 0,-1 1 0 0 0,1 0 1 0 0,-1-1-1 0 0,1 0 0 0 0,-1 0 1 0 0,0 0-1 0 0,7-3 0 0 0,5-5-1444 0 0,-7 4 314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26.2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178 29 3097 0 0,'0'0'287'0'0,"0"-1"0"0"0,0 0 1 0 0,0 0-1 0 0,0 0 1 0 0,0 0-1 0 0,-1 0 0 0 0,1 0 1 0 0,0 1-1 0 0,-1-1 1 0 0,1 0-1 0 0,-1 0 0 0 0,1 1 1 0 0,-1-1-1 0 0,1 0 1 0 0,-1 0-1 0 0,1 1 0 0 0,-1-1 1 0 0,0 1-1 0 0,1-1 1 0 0,-2 0-1 0 0,-22-9 1512 0 0,18 9-1746 0 0,0 1-1 0 0,0-1 1 0 0,0 1 0 0 0,0 0 0 0 0,0 0 0 0 0,0 1-1 0 0,-8 1 1 0 0,9-1-39 0 0,1 0-1 0 0,-1 1 1 0 0,1-1 0 0 0,-1 1-1 0 0,1 0 1 0 0,0 1-1 0 0,0-1 1 0 0,0 1 0 0 0,0-1-1 0 0,0 1 1 0 0,0 0 0 0 0,1 1-1 0 0,-1-1 1 0 0,1 0-1 0 0,0 1 1 0 0,0 0 0 0 0,0 0-1 0 0,1 0 1 0 0,-1 0 0 0 0,1 0-1 0 0,0 1 1 0 0,0-1-1 0 0,1 1 1 0 0,-1-1 0 0 0,1 1-1 0 0,0-1 1 0 0,0 7 0 0 0,0-8-26 0 0,1 0 1 0 0,0 1 0 0 0,0-1-1 0 0,0 1 1 0 0,0-1 0 0 0,1 0 0 0 0,-1 1-1 0 0,1-1 1 0 0,0 0 0 0 0,0 1-1 0 0,0-1 1 0 0,0 0 0 0 0,1 0 0 0 0,-1 0-1 0 0,1 0 1 0 0,0 0 0 0 0,0 0-1 0 0,0-1 1 0 0,0 1 0 0 0,5 4 0 0 0,2 0-29 0 0,1 0 1 0 0,0 0 0 0 0,0-1-1 0 0,20 8 1 0 0,-21-11 52 0 0,0 1-1 0 0,-1 0 1 0 0,1 1-1 0 0,-1 0 1 0 0,0 0-1 0 0,-1 0 1 0 0,1 1-1 0 0,-1 0 1 0 0,12 14-1 0 0,-14-13 40 0 0,-1 1 0 0 0,0-1 0 0 0,-1 0 0 0 0,0 1-1 0 0,0 0 1 0 0,-1-1 0 0 0,1 1 0 0 0,-2 0 0 0 0,1 0-1 0 0,-1 1 1 0 0,-1-1 0 0 0,1 0 0 0 0,-1 0 0 0 0,-2 11-1 0 0,2-14-8 0 0,-1 0 0 0 0,0 1 0 0 0,0-1 0 0 0,-1 0-1 0 0,0 0 1 0 0,0 0 0 0 0,0-1 0 0 0,0 1 0 0 0,-1 0-1 0 0,0-1 1 0 0,1 0 0 0 0,-2 1 0 0 0,1-1 0 0 0,0 0 0 0 0,-1-1-1 0 0,0 1 1 0 0,0-1 0 0 0,0 1 0 0 0,0-1 0 0 0,-1-1-1 0 0,1 1 1 0 0,-1 0 0 0 0,-8 2 0 0 0,9-4-64 0 0,1 0 0 0 0,-1 0 0 0 0,1 0 0 0 0,-1-1 0 0 0,1 0 0 0 0,-1 0-1 0 0,0 0 1 0 0,1 0 0 0 0,-1 0 0 0 0,-5-2 0 0 0,8 2-93 0 0,-1 0 1 0 0,1-1-1 0 0,-1 1 0 0 0,0-1 0 0 0,1 1 0 0 0,-1-1 1 0 0,1 0-1 0 0,-1 0 0 0 0,1 0 0 0 0,-1 1 0 0 0,1-1 1 0 0,0 0-1 0 0,0-1 0 0 0,-1 1 0 0 0,1 0 0 0 0,0 0 1 0 0,0 0-1 0 0,0-1 0 0 0,0 1 0 0 0,0-1 0 0 0,1 1 1 0 0,-1-1-1 0 0,0 1 0 0 0,0-4 0 0 0,-1-6-982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7:31.1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0 760 0 0,'-2'18'560'0'0,"2"3"-288"0"0,-1-8 40 0 0,1 9-176 0 0,0 0 56 0 0,0 4-39 0 0,0 0-49 0 0,3 2 8 0 0,-1 3-56 0 0,1 10-40 0 0,3 6-304 0 0,-1 4 256 0 0,2 13-129 0 0,1 10-151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14:34:22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38 972 5528 0 0,'-13'-181'2968'0'0,"3"54"92"0"0,2-184-552 0 0,5 263-2244 0 0,1 20-19 0 0,1 1 0 0 0,3-38 1 0 0,0 47-41 0 0,1-6 504 0 0,0 1 1 0 0,1 0-1 0 0,1 0 0 0 0,17-43 0 0 0,-22 65-699 0 0,0 1 0 0 0,0 0 0 0 0,0-1 0 0 0,0 1 0 0 0,0 0 0 0 0,0-1 0 0 0,0 1 0 0 0,0 0 0 0 0,1 0 0 0 0,-1-1 1 0 0,0 1-1 0 0,0 0 0 0 0,0-1 0 0 0,0 1 0 0 0,1 0 0 0 0,-1 0 0 0 0,0 0 0 0 0,0-1 0 0 0,0 1 0 0 0,1 0 0 0 0,-1 0 0 0 0,0 0 0 0 0,1-1 0 0 0,-1 1 0 0 0,0 0 0 0 0,0 0 0 0 0,1 0 0 0 0,-1 0 0 0 0,0 0 0 0 0,1 0 0 0 0,-1 0 0 0 0,0 0 0 0 0,1 0 0 0 0,-1 0 0 0 0,0 0 0 0 0,1 0 0 0 0,-1 0 0 0 0,0 0 0 0 0,0 0 0 0 0,1 0 0 0 0,-1 0 0 0 0,0 0 0 0 0,1 0 0 0 0,-1 0 0 0 0,0 0 0 0 0,1 1 0 0 0,-1-1 0 0 0,0 0 0 0 0,0 0 0 0 0,1 0 0 0 0,-1 0 0 0 0,0 1 0 0 0,0-1 0 0 0,0 0 0 0 0,1 0 0 0 0,-1 1 0 0 0,0-1 0 0 0,0 0 0 0 0,0 0 0 0 0,1 1 0 0 0,10 22-36 0 0,-8-16 49 0 0,7 17-23 0 0,-2-5 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7:32.0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0 839 3705 0 0,'9'10'20'0'0,"8"6"-7"0"0,-17-16-12 0 0,0 0 1 0 0,0 0 0 0 0,1 0 0 0 0,-1 0 0 0 0,0 1 0 0 0,0-1 0 0 0,0 0 0 0 0,0 0 0 0 0,1 0 0 0 0,-1 0 0 0 0,0 0 0 0 0,0 0 0 0 0,0 0 0 0 0,1 0 0 0 0,-1 0 0 0 0,0 0 0 0 0,0 1 0 0 0,1-1-1 0 0,-1 0 1 0 0,0 0 0 0 0,0 0 0 0 0,0 0 0 0 0,1-1 0 0 0,-1 1 0 0 0,0 0 0 0 0,0 0 0 0 0,1 0 0 0 0,-1 0 0 0 0,0 0 0 0 0,0 0 0 0 0,0 0 0 0 0,1 0 0 0 0,-1 0 0 0 0,0 0 0 0 0,0-1 0 0 0,0 1 0 0 0,0 0-1 0 0,1 0 1 0 0,-1 0 0 0 0,0 0 0 0 0,0-1 0 0 0,0 1 0 0 0,0 0 0 0 0,0 0 0 0 0,0 0 0 0 0,1-1 0 0 0,-1 1 0 0 0,0 0 0 0 0,0 0 0 0 0,0 0 0 0 0,0-1 0 0 0,0 1 0 0 0,0 0 0 0 0,0 0 0 0 0,0-1-1 0 0,0 1 1 0 0,0 0 0 0 0,0 0 0 0 0,0 0 0 0 0,0-1 0 0 0,0 1 0 0 0,0 0 1 0 0,0-1-1 0 0,0 1 1 0 0,0 0-1 0 0,0 0 1 0 0,0 0-1 0 0,0-1 1 0 0,0 1-1 0 0,0 0 0 0 0,0 0 1 0 0,0 0-1 0 0,0-1 1 0 0,1 1-1 0 0,-1 0 1 0 0,0 0-1 0 0,0 0 1 0 0,0 0-1 0 0,0-1 1 0 0,0 1-1 0 0,0 0 1 0 0,1 0-1 0 0,-1 0 1 0 0,0 0-1 0 0,0 0 1 0 0,0 0-1 0 0,1 0 1 0 0,-1-1-1 0 0,0 1 1 0 0,0 0-1 0 0,0 0 1 0 0,0 0-1 0 0,1 0 0 0 0,-1 0 1 0 0,0 0-1 0 0,0 0 1 0 0,1 0-1 0 0,-1 0 1 0 0,0 0-1 0 0,0 0 1 0 0,0 0-1 0 0,1 0 1 0 0,-1 0-1 0 0,0 0 1 0 0,0 0-1 0 0,0 0 1 0 0,1 1-1 0 0,-1-1 1 0 0,0 0-1 0 0,0 0 1 0 0,1 0 0 0 0,-1 0 0 0 0,0 0 0 0 0,0 0 0 0 0,1 1 1 0 0,-1-1-1 0 0,0 0 0 0 0,0 0 0 0 0,1 0 0 0 0,-1 0 0 0 0,0 0 1 0 0,0 0-1 0 0,1 0 0 0 0,-1 0 0 0 0,0 0 0 0 0,0 0 0 0 0,1 0 1 0 0,-1 0-1 0 0,0 0 0 0 0,0 0 0 0 0,1 0 0 0 0,-1-1 1 0 0,0 1-1 0 0,0 0 0 0 0,1 0 0 0 0,-1 0 0 0 0,0 0 0 0 0,0 0 1 0 0,0 0-1 0 0,1-1 0 0 0,-1 1 0 0 0,0 0 0 0 0,0 0 1 0 0,0 0-1 0 0,0-1 0 0 0,1 1 0 0 0,-1 0 0 0 0,0 0 0 0 0,0-1 1 0 0,0 1-1 0 0,0 0 0 0 0,0 0 0 0 0,0-1 0 0 0,0 1 1 0 0,0 0-1 0 0,0 0 0 0 0,0-1 0 0 0,0 1 0 0 0,0 0 0 0 0,0 0 1 0 0,0-1-1 0 0,0 1 0 0 0,0 0 0 0 0,0 0 0 0 0,0-1 1 0 0,0 1-1 0 0,0 0 0 0 0,1-20 205 0 0,1 1-1 0 0,1 0 1 0 0,1 0 0 0 0,1 0 0 0 0,0 0-1 0 0,1 1 1 0 0,14-29 0 0 0,-8 24-120 0 0,0 0 1 0 0,1 1-1 0 0,1 1 0 0 0,1 0 1 0 0,23-25-1 0 0,-20 29-51 0 0,1 1-1 0 0,0 1 0 0 0,1 0 0 0 0,0 1 0 0 0,1 2 0 0 0,1 0 1 0 0,0 1-1 0 0,0 1 0 0 0,1 1 0 0 0,0 1 0 0 0,1 1 1 0 0,0 1-1 0 0,0 1 0 0 0,31-2 0 0 0,-52 7-35 0 0,531-51 324 0 0,-45 3 365 0 0,-333 31-568 0 0,236-52 203 0 0,-34 5 266 0 0,-214 52-252 0 0,202 10 1 0 0,-228 4-168 0 0,505 17 301 0 0,-445-9-364 0 0,139 4 48 0 0,170-40-47 0 0,-192-20-24 0 0,-176 24-12 0 0,157-8 0 0 0,-246 29-70 0 0,54-4 33 0 0,1 4-1 0 0,0 4 1 0 0,134 21-1 0 0,-186-20-29 0 0,0-1 1 0 0,1-1-1 0 0,0-2 0 0 0,36-4 0 0 0,16-1 5 0 0,22 1 21 0 0,-53 0 88 0 0,0 3-1 0 0,94 9 1 0 0,-141-6-76 0 0,-1 0-1 0 0,0 0 1 0 0,0 1 0 0 0,0 0 0 0 0,0 0-1 0 0,0 1 1 0 0,-1 0 0 0 0,1 0-1 0 0,-1 0 1 0 0,0 1 0 0 0,8 8-1 0 0,-14-13-34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7:32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1192 0 0,'0'0'141'0'0,"0"-1"-1"0"0,0 0 1 0 0,0 1 0 0 0,0-1-1 0 0,1 1 1 0 0,-1-1-1 0 0,0 0 1 0 0,0 1 0 0 0,1-1-1 0 0,-1 1 1 0 0,1-1 0 0 0,-1 1-1 0 0,0-1 1 0 0,1 1-1 0 0,-1-1 1 0 0,1 1 0 0 0,-1-1-1 0 0,1 1 1 0 0,-1 0-1 0 0,1-1 1 0 0,-1 1 0 0 0,1 0-1 0 0,-1-1 1 0 0,1 1-1 0 0,0 0 1 0 0,-1 0 0 0 0,1-1-1 0 0,-1 1 1 0 0,1 0-1 0 0,0 0 1 0 0,-1 0 0 0 0,1 0-1 0 0,1 0 1 0 0,28 0-118 0 0,-18 1 417 0 0,-9-1-408 0 0,1 1 0 0 0,0-1 1 0 0,-1 1-1 0 0,1-1 0 0 0,-1 1 0 0 0,0 1 0 0 0,1-1 1 0 0,-1 0-1 0 0,0 1 0 0 0,0-1 0 0 0,0 1 1 0 0,0 0-1 0 0,0 0 0 0 0,0 1 0 0 0,0-1 0 0 0,-1 0 1 0 0,5 6-1 0 0,1 2-23 0 0,0 1-1 0 0,-1 0 1 0 0,8 16 0 0 0,-4-8 31 0 0,-2-1-17 0 0,-1 0 0 0 0,0 0 0 0 0,-2 0 0 0 0,0 1 0 0 0,-1 0 0 0 0,0 0 1 0 0,1 31-1 0 0,4 7-141 0 0,90 692-4760 0 0,-97-696 4542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7:34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1 1552 0 0,'-20'22'732'0'0,"18"-18"-563"0"0,-1 1 1 0 0,-1-1-1 0 0,1 0 1 0 0,-1 0-1 0 0,0 0 1 0 0,0-1-1 0 0,0 1 1 0 0,0-1-1 0 0,0 0 1 0 0,-1-1-1 0 0,1 1 1 0 0,-1 0-1 0 0,0-1 1 0 0,0 0-1 0 0,0-1 1 0 0,0 1-1 0 0,-9 1 0 0 0,13 0-167 0 0,0-1-1 0 0,0 1 0 0 0,0-1 0 0 0,0 1 0 0 0,0 0 0 0 0,0-1 0 0 0,1 1 0 0 0,-1 0 0 0 0,1 5 0 0 0,0-7-1 0 0,-3 34 26 0 0,3-1-1 0 0,7 69 0 0 0,0-4 14 0 0,-23 715 192 0 0,10-721-221 0 0,-1 1 40 0 0,9 156-1 0 0,-1-244-48 0 0,-1 0-1 0 0,1-1 1 0 0,0 1 0 0 0,1-1 0 0 0,-1 1-1 0 0,1-1 1 0 0,0 1 0 0 0,4 6 0 0 0,0-37 75 0 0,7-16-21 0 0,-10 28-29 0 0,1 0 1 0 0,0 1-1 0 0,1 0 0 0 0,0 0 0 0 0,10-15 0 0 0,-12 24-20 0 0,-1-1-1 0 0,1 1 0 0 0,-1 1 0 0 0,1-1 0 0 0,0 0 0 0 0,0 1 0 0 0,0-1 0 0 0,0 1 1 0 0,1 0-1 0 0,-1 0 0 0 0,1 0 0 0 0,-1 1 0 0 0,1-1 0 0 0,-1 1 0 0 0,1 0 0 0 0,0 0 1 0 0,0 0-1 0 0,0 0 0 0 0,0 1 0 0 0,0-1 0 0 0,-1 1 0 0 0,9 1 0 0 0,41 6 48 0 0,-44-4-2 0 0,-1-2 0 0 0,1 1 0 0 0,0-1 0 0 0,0-1 0 0 0,-1 1 0 0 0,1-1 0 0 0,0-1 0 0 0,0 0 0 0 0,0 0 0 0 0,9-3 0 0 0,44-18 882 0 0,-44 15-769 0 0,1 0 0 0 0,0 1-1 0 0,0 1 1 0 0,0 0 0 0 0,1 2 0 0 0,-1 0 0 0 0,25 0 0 0 0,206 27-25 0 0,-160-12-67 0 0,118 0 0 0 0,758-78 83 0 0,-338-42 77 0 0,-449 72-114 0 0,654-167 549 0 0,-189 41-72 0 0,-546 143-431 0 0,1 4-1 0 0,0 4 1 0 0,153 4-1 0 0,-110 13 326 0 0,261 48 0 0 0,-264-26-297 0 0,168 28 65 0 0,-241-48-162 0 0,1-2-1 0 0,109-6 1 0 0,-163 0-58 0 0,0-2 0 0 0,0 1 0 0 0,0-2 0 0 0,-1 1 0 0 0,1-2 0 0 0,-1 0 0 0 0,0 0 0 0 0,13-7 0 0 0,-19 7-236 0 0,-1 1-1 0 0,1-1 1 0 0,-1 0 0 0 0,0-1-1 0 0,0 1 1 0 0,0-1 0 0 0,-1 0 0 0 0,1 0-1 0 0,-1-1 1 0 0,0 1 0 0 0,-1-1-1 0 0,1 0 1 0 0,-1 0 0 0 0,-1 0-1 0 0,1 0 1 0 0,-1-1 0 0 0,2-6 0 0 0,1-4-1036 0 0,1 1-648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7:34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1 403 232 0 0,'25'-45'4496'0'0,"-11"35"-3963"0"0,0 0 0 0 0,0 1 0 0 0,18-9-1 0 0,-10 5-392 0 0,-16 10 46 0 0,0 0 1 0 0,0 0-1 0 0,1 1 1 0 0,-1 0-1 0 0,0 0 1 0 0,1 0-1 0 0,0 1 1 0 0,12-2-1 0 0,19-4 496 0 0,-10-5-518 0 0,0-1-1 0 0,-1-2 1 0 0,-1 0 0 0 0,0-2-1 0 0,-1 0 1 0 0,35-34-1 0 0,-5 7-26 0 0,-51 41-130 0 0,18-15 95 0 0,40-23 0 0 0,-57 38-80 0 0,1-1 0 0 0,0 1-1 0 0,1 1 1 0 0,-1-1 0 0 0,1 1 0 0 0,-1 0-1 0 0,1 1 1 0 0,-1-1 0 0 0,1 1-1 0 0,0 0 1 0 0,0 1 0 0 0,10 0-1 0 0,-14 1-105 0 0,-1 0-1 0 0,1 0 1 0 0,-1 0-1 0 0,0 0 1 0 0,0 0-1 0 0,1 0 1 0 0,-1 0 0 0 0,0 1-1 0 0,0-1 1 0 0,0 1-1 0 0,0 0 1 0 0,-1 0-1 0 0,1 0 1 0 0,0-1-1 0 0,-1 1 1 0 0,1 1-1 0 0,-1-1 1 0 0,0 0-1 0 0,2 4 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7:35.3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0 3145 0 0,'0'0'147'0'0,"-1"0"1"0"0,1 0-1 0 0,-1 1 0 0 0,0-1 1 0 0,1 0-1 0 0,-1 0 1 0 0,1 0-1 0 0,-1 1 1 0 0,0-1-1 0 0,1 0 1 0 0,-1 1-1 0 0,1-1 1 0 0,-1 1-1 0 0,1-1 0 0 0,-1 0 1 0 0,1 1-1 0 0,0-1 1 0 0,-1 1-1 0 0,1-1 1 0 0,-1 1-1 0 0,1 0 1 0 0,0-1-1 0 0,0 1 0 0 0,-1-1 1 0 0,1 1-1 0 0,0 0 1 0 0,0-1-1 0 0,0 1 1 0 0,-1-1-1 0 0,1 1 1 0 0,0 0-1 0 0,0-1 1 0 0,0 1-1 0 0,0 1 0 0 0,2 25-826 0 0,-2-21 1117 0 0,19 284 765 0 0,3-101-3290 0 0,-21-186 1372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14:03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215 222 3680 0 0,'2'-8'167'0'0,"0"0"1"0"0,0 0-1 0 0,-1 0 1 0 0,0-1-1 0 0,0 1 1 0 0,-1 0-1 0 0,-1-16 1 0 0,0 14 494 0 0,-1 1 0 0 0,0-1 0 0 0,0 1 0 0 0,-1 0 0 0 0,0 0 0 0 0,0 0 1 0 0,-1 0-1 0 0,0 0 0 0 0,-1 1 0 0 0,0-1 0 0 0,-6-7 0 0 0,9 14-578 0 0,1 0 0 0 0,-1 0 0 0 0,0 0 1 0 0,0 1-1 0 0,0-1 0 0 0,0 0 0 0 0,-1 1 0 0 0,1-1 0 0 0,0 1 0 0 0,-1 0 1 0 0,1 0-1 0 0,-1 0 0 0 0,1 0 0 0 0,-1 0 0 0 0,0 0 0 0 0,1 1 0 0 0,-1-1 1 0 0,0 1-1 0 0,1 0 0 0 0,-1 0 0 0 0,0 0 0 0 0,0 0 0 0 0,1 0 1 0 0,-1 1-1 0 0,0-1 0 0 0,-3 2 0 0 0,2-1 40 0 0,0 1 0 0 0,0 0 0 0 0,0 0 0 0 0,1 0-1 0 0,-1 0 1 0 0,0 1 0 0 0,1-1 0 0 0,-1 1 0 0 0,1 0 0 0 0,0 0 0 0 0,0 0 0 0 0,0 0 0 0 0,1 1 0 0 0,-1-1 0 0 0,-2 6-1 0 0,-4 10-100 0 0,0 1-1 0 0,2 0 1 0 0,0 1-1 0 0,1 0 0 0 0,1 0 1 0 0,1 0-1 0 0,-2 33 0 0 0,7 154 4 0 0,0-174-27 0 0,1 14 1 0 0,6 95 0 0 0,-6-119 0 0 0,2 1 0 0 0,1 0 0 0 0,12 36 0 0 0,-14-53 0 0 0,0 0 0 0 0,0-1 0 0 0,1 1 0 0 0,0-1 0 0 0,0 0 0 0 0,1 0 0 0 0,0 0 0 0 0,8 8 0 0 0,-9-12 0 0 0,-1 0 0 0 0,1 0 0 0 0,0 0 0 0 0,0-1 0 0 0,0 0 0 0 0,0 1 0 0 0,0-1 0 0 0,1-1 0 0 0,-1 1 0 0 0,1-1 0 0 0,-1 1 0 0 0,1-1 0 0 0,-1-1 0 0 0,1 1 0 0 0,0-1 0 0 0,5 1 0 0 0,62-5 509 0 0,-1-3 0 0 0,87-20 0 0 0,-123 21-438 0 0,61-12 99 0 0,374-53 38 0 0,-188 37-208 0 0,83-6 54 0 0,-239 25-44 0 0,265-18 278 0 0,-161 32-325 0 0,49-2-30 0 0,-269 1-449 0 0,-1 0-1 0 0,1 0 0 0 0,-1-1 0 0 0,0 0 0 0 0,12-5 0 0 0,-9 3-2068 0 0,7-3-3416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14:03:2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196 6 9216 0 0,'7'-6'1087'0'0,"-11"10"2329"0"0,-6 6-319 0 0,4-2-3789 0 0,-12 18 846 0 0,2 1 1 0 0,0 0 0 0 0,-13 37-1 0 0,-28 92 231 0 0,24-52-5092 0 0,20-55-625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14:07:05.0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20935 0 0,'8'11'1856'0'0,"6"-4"-1480"0"0,-7 4-304 0 0,6-3-72 0 0,-1-5 192 0 0,0 4 32 0 0,1-3 0 0 0,-4 3 0 0 0,3 6-1248 0 0,0-7-240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14:14:34.2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5 105 5064 0 0,'-5'-32'143'0'0,"5"25"1234"0"0,0-1 0 0 0,1 0 0 0 0,0 0-1 0 0,0 1 1 0 0,0-1 0 0 0,1 0 0 0 0,4-9 0 0 0,-5 15-842 0 0,-1 2-51 0 0,22 14 449 0 0,-14-8-824 0 0,-1 1-1 0 0,0 0 1 0 0,0 1 0 0 0,-1-1-1 0 0,1 1 1 0 0,-2 1 0 0 0,6 9 0 0 0,32 68 275 0 0,-32-62-321 0 0,124 239-416 0 0,-71-155-5393 0 0,-35-62-22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14:14:34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553 0 12176 0 0,'-183'146'2077'0'0,"152"-122"-1253"0"0,2 2 1 0 0,1 1-1 0 0,-42 50 0 0 0,21-21-344 0 0,22-25-304 0 0,1 1 0 0 0,2 2 0 0 0,2 0 0 0 0,-33 67 0 0 0,47-78-1546 0 0,7-7-2720 0 0,5-6-1704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14:34:22.9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0 171 13792 0 0,'4'2'124'0'0,"-1"0"1"0"0,1 0 0 0 0,-1 0 0 0 0,1-1-1 0 0,0 1 1 0 0,0-1 0 0 0,0 0 0 0 0,0 0-1 0 0,0 0 1 0 0,0 0 0 0 0,5-1 0 0 0,5 2-110 0 0,-7-1 56 0 0,0 0 0 0 0,1-1 0 0 0,-1 0 0 0 0,1 0 0 0 0,-1-1 1 0 0,0 0-1 0 0,8-2 0 0 0,53-16 1449 0 0,-62 18-1406 0 0,40-14 177 0 0,122-42-314 0 0,-114 35-193 0 0,57-27-401 0 0,-72 26 354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14:14:34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1376 0 0,'0'-1'107'0'0,"1"-8"3734"0"0,1 10 2941 0 0,1 7-349 0 0,-2-4-6349 0 0,-1-4-1856 0 0,1 11 2144 0 0,-1 0 0 0 0,0 0 0 0 0,-2 19 0 0 0,-1 11-66 0 0,4 33-161 0 0,16 125 0 0 0,-9-166-145 0 0,2 0 0 0 0,1-1 0 0 0,26 54 0 0 0,-37-85 0 0 0,7 14-17 0 0,1-1 0 0 0,1 1 1 0 0,0-2-1 0 0,1 1 0 0 0,0-1 0 0 0,1-1 0 0 0,1 0 0 0 0,17 15 0 0 0,-23-22 8 0 0,0 0 0 0 0,0-1 1 0 0,0 1-1 0 0,1-1 1 0 0,-1-1-1 0 0,1 1 0 0 0,0-1 1 0 0,1 0-1 0 0,-1-1 0 0 0,0 0 1 0 0,1 0-1 0 0,-1 0 1 0 0,1-1-1 0 0,-1 0 0 0 0,1-1 1 0 0,0 0-1 0 0,0 0 0 0 0,-1 0 1 0 0,15-4-1 0 0,-16 2 10 0 0,0 0 0 0 0,0-1 0 0 0,0 0-1 0 0,0 0 1 0 0,-1 0 0 0 0,0-1 0 0 0,1 1 0 0 0,-1-1-1 0 0,-1-1 1 0 0,1 1 0 0 0,-1-1 0 0 0,1 0 0 0 0,-1 0-1 0 0,-1 0 1 0 0,1 0 0 0 0,-1-1 0 0 0,0 1 0 0 0,0-1-1 0 0,0 0 1 0 0,1-6 0 0 0,5-15 11 0 0,-2 0 0 0 0,0 0 0 0 0,2-38 0 0 0,-3 26-8 0 0,12-110-3138 0 0,-11 84 314 0 0,-4 29-2665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14:14:35.5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320 551 1376 0 0,'0'0'65'0'0,"9"-19"6"0"0,-5-1 160 0 0,-3 7 2385 0 0,0 1 1 0 0,-1 0 0 0 0,-2-21 0 0 0,-3 8-702 0 0,3 18-1567 0 0,0 0 1 0 0,0 1 0 0 0,-1-1-1 0 0,0 0 1 0 0,0 1-1 0 0,-1 0 1 0 0,1 0-1 0 0,-1 0 1 0 0,-1 0-1 0 0,-5-7 1 0 0,6 10-184 0 0,1 1 0 0 0,0-1 1 0 0,-1 1-1 0 0,0-1 1 0 0,1 1-1 0 0,-1 0 0 0 0,0 1 1 0 0,0-1-1 0 0,0 1 0 0 0,0-1 1 0 0,-1 1-1 0 0,1 0 1 0 0,0 1-1 0 0,0-1 0 0 0,-1 1 1 0 0,1 0-1 0 0,-8 1 0 0 0,3-1-88 0 0,0 2-1 0 0,1-1 1 0 0,-1 1 0 0 0,1 0-1 0 0,0 1 1 0 0,-1 0-1 0 0,1 0 1 0 0,1 1-1 0 0,-1 0 1 0 0,0 0-1 0 0,1 1 1 0 0,0 0 0 0 0,0 0-1 0 0,0 1 1 0 0,1-1-1 0 0,0 2 1 0 0,0-1-1 0 0,0 1 1 0 0,1-1-1 0 0,0 2 1 0 0,0-1-1 0 0,-5 13 1 0 0,2-3-168 0 0,2-1-1 0 0,0 2 1 0 0,0-1 0 0 0,2 1 0 0 0,0 0-1 0 0,1 0 1 0 0,1 0 0 0 0,1 0 0 0 0,2 33-1 0 0,0-22-53 0 0,3 0 0 0 0,0 0 0 0 0,11 37-1 0 0,-10-51 74 0 0,0 0 0 0 0,1 0-1 0 0,1-1 1 0 0,0 0-1 0 0,1 0 1 0 0,0 0 0 0 0,17 19-1 0 0,-21-28 49 0 0,0-1 0 0 0,1 0-1 0 0,-1 0 1 0 0,1 0 0 0 0,0 0-1 0 0,0-1 1 0 0,1 0 0 0 0,-1 0-1 0 0,1-1 1 0 0,-1 1 0 0 0,1-1-1 0 0,0 0 1 0 0,0-1 0 0 0,0 1-1 0 0,0-1 1 0 0,0 0-1 0 0,0-1 1 0 0,0 1 0 0 0,10-2-1 0 0,-8 0 5 0 0,0 0 0 0 0,-1 0 0 0 0,1-1 0 0 0,-1 0 0 0 0,1 0-1 0 0,-1-1 1 0 0,0 0 0 0 0,0 0 0 0 0,0-1 0 0 0,0 0 0 0 0,0 0 0 0 0,-1 0-1 0 0,0-1 1 0 0,11-11 0 0 0,-3 0 26 0 0,-1 0 0 0 0,-1-1 0 0 0,-1-1 0 0 0,0 0 0 0 0,-1 0 0 0 0,-1-1 1 0 0,-1 0-1 0 0,10-34 0 0 0,-2-13 337 0 0,11-89 0 0 0,-25 146-287 0 0,10-134 536 0 0,3-23-31 0 0,1-8-802 0 0,-13 162 225 0 0,6 61 496 0 0,2 24-746 0 0,-3 1 0 0 0,-2 92 0 0 0,-3-77 8 0 0,-2-9-130 0 0,-1-32-389 0 0,2 1 1 0 0,2 0-1 0 0,12 53 1 0 0,-12-88 137 0 0,1-1 1 0 0,0 0-1 0 0,1 0 0 0 0,9 15 1 0 0,3-1-994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14:14:35.9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89 814 5528 0 0,'-1'3'249'0'0,"-16"37"744"0"0,-18 61-1 0 0,9-24 2403 0 0,19-46-3600 0 0,5-21 663 0 0,3-20 2533 0 0,29-257 681 0 0,11-62-2754 0 0,-23 256-667 0 0,35-94 0 0 0,-50 158-202 0 0,3-6 103 0 0,1 1 0 0 0,0 0 0 0 0,0 0 0 0 0,2 0 1 0 0,0 1-1 0 0,0 0 0 0 0,1 1 0 0 0,20-19 0 0 0,-20 22-6 0 0,-1 1 0 0 0,1 0 0 0 0,1 0 0 0 0,-1 1 0 0 0,1 1 0 0 0,0 0 0 0 0,1 0 0 0 0,0 1 0 0 0,-1 0 0 0 0,2 1 0 0 0,14-3 0 0 0,-23 7-156 0 0,0-1-1 0 0,0 1 0 0 0,-1 0 1 0 0,1 0-1 0 0,0 0 0 0 0,0 0 1 0 0,0 0-1 0 0,0 1 0 0 0,0 0 1 0 0,0 0-1 0 0,0 0 0 0 0,-1 0 1 0 0,1 1-1 0 0,0-1 0 0 0,-1 1 1 0 0,1 0-1 0 0,-1 0 0 0 0,5 4 1 0 0,-6-4-701 0 0,1 1 0 0 0,-1-1 1 0 0,0 1-1 0 0,0-1 0 0 0,0 1 1 0 0,0 0-1 0 0,-1 0 0 0 0,3 5 1 0 0,4 14-6203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14:14:36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1 174 12896 0 0,'0'0'997'0'0,"9"-2"-618"0"0,177-68 6664 0 0,22-6-4404 0 0,-189 68-4395 0 0,29-6 0 0 0,-26 10-5718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14:14:37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74 3680 0 0,'-5'-5'-705'0'0,"7"3"5242"0"0,4 5 1508 0 0,-1 1-5238 0 0,0 6-515 0 0,0-1 1 0 0,0 1 0 0 0,-1 0-1 0 0,0 0 1 0 0,-1 1 0 0 0,0-1 0 0 0,2 15-1 0 0,-1-6 90 0 0,8 34 39 0 0,-1-7-186 0 0,20 60 0 0 0,22 51-187 0 0,-36-101-43 0 0,-11-40-28 0 0,1-1 0 0 0,0 1-1 0 0,1-1 1 0 0,1-1 0 0 0,0 1-1 0 0,1-1 1 0 0,22 24 0 0 0,-31-37 16 0 0,0 0 1 0 0,-1 0-1 0 0,1 0 0 0 0,0-1 1 0 0,0 1-1 0 0,0 0 0 0 0,-1-1 1 0 0,1 1-1 0 0,0-1 1 0 0,0 1-1 0 0,0-1 0 0 0,0 1 1 0 0,0-1-1 0 0,0 1 1 0 0,0-1-1 0 0,0 0 0 0 0,0 0 1 0 0,0 1-1 0 0,0-1 0 0 0,0 0 1 0 0,0 0-1 0 0,1 0 1 0 0,-1 0-1 0 0,0 0 0 0 0,1-1 1 0 0,0 0-1 0 0,-1 1 0 0 0,1-1 0 0 0,0 0 0 0 0,-1 0-1 0 0,1 0 1 0 0,-1-1 0 0 0,0 1 0 0 0,1 0 0 0 0,-1-1 0 0 0,0 1 0 0 0,0 0 0 0 0,1-1 0 0 0,0-2 0 0 0,2-3-5 0 0,0 0 1 0 0,-1 0-1 0 0,0-1 1 0 0,0 1-1 0 0,3-14 1 0 0,18-182 1312 0 0,-19 134-616 0 0,25-113-1 0 0,-25 157-600 0 0,2 1 0 0 0,0-1 0 0 0,2 1 0 0 0,1 0 0 0 0,17-31 0 0 0,-22 47-174 0 0,-3 4-84 0 0,0 1 0 0 0,-1 0-1 0 0,1-1 1 0 0,1 1 0 0 0,-1 0 0 0 0,0 0 0 0 0,1 1-1 0 0,-1-1 1 0 0,1 0 0 0 0,0 1 0 0 0,0 0 0 0 0,0 0-1 0 0,7-4 1 0 0,-9 5-729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14:14:37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624 1 9672 0 0,'-71'152'3600'0'0,"44"-94"-1520"0"0,-46 72-1 0 0,-56 67-24 0 0,21-28-1427 0 0,-90 158-1736 0 0,188-307-187 0 0,2-2-352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14:14:37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1 11376 0 0,'0'0'256'0'0,"0"0"34"0"0,0 0 21 0 0,0 0-35 0 0,1 11-52 0 0,-1-6 52 0 0,0 1 1 0 0,0-1 0 0 0,0 0-1 0 0,-1 0 1 0 0,0 1-1 0 0,0-1 1 0 0,0 0-1 0 0,-1 0 1 0 0,0 0-1 0 0,0-1 1 0 0,-4 8-1 0 0,-6 19 311 0 0,-35 91 158 0 0,35-83-530 0 0,1-8 35 0 0,2 0 0 0 0,1 1 1 0 0,2 0-1 0 0,0 0 0 0 0,0 37 0 0 0,6-44-242 0 0,0 1-36 0 0,5 46 0 0 0,-4-65 16 0 0,0 0 0 0 0,1 1-1 0 0,0-1 1 0 0,0 0 0 0 0,1-1-1 0 0,0 1 1 0 0,7 11-1 0 0,-8-15 9 0 0,0 0 0 0 0,0 0 0 0 0,0 0-1 0 0,0-1 1 0 0,1 1 0 0 0,0-1 0 0 0,-1 0-1 0 0,1 1 1 0 0,0-1 0 0 0,0 0 0 0 0,0-1-1 0 0,0 1 1 0 0,0-1 0 0 0,1 1-1 0 0,-1-1 1 0 0,0 0 0 0 0,1 0 0 0 0,6 1-1 0 0,0-1 167 0 0,0 0-1 0 0,0-1 0 0 0,0 0 0 0 0,1 0 1 0 0,-1-1-1 0 0,0-1 0 0 0,0 0 0 0 0,0 0 1 0 0,0 0-1 0 0,0-2 0 0 0,-1 1 0 0 0,1-1 1 0 0,-1 0-1 0 0,10-7 0 0 0,-3 0-159 0 0,-1-1 1 0 0,0 0-1 0 0,0-1 1 0 0,-2 0-1 0 0,1-1 1 0 0,17-26-1 0 0,-19 22 17 0 0,-1 0 1 0 0,-1-1-1 0 0,0-1 0 0 0,-2 1 0 0 0,0-2 0 0 0,-1 1 0 0 0,-1-1 0 0 0,5-37 0 0 0,-8 38-19 0 0,0 0 0 0 0,-2-1 0 0 0,0 1 0 0 0,-4-26 0 0 0,5-3 39 0 0,0 15-486 0 0,2 12-1799 0 0,0 14-4579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14:14:38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0 5064 0 0,'0'0'224'0'0,"0"0"48"0"0,0 0-272 0 0,0 0 0 0 0,0 0 0 0 0,0 7 0 0 0,-3 5 1360 0 0,3-6 216 0 0,3 6 48 0 0,-3 7 8 0 0,0-5-1392 0 0,5 1-240 0 0,-5 0-120 0 0,4-1-3064 0 0,-1-3-616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14:14:38.7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342 429 4144 0 0,'0'0'319'0'0,"-5"-19"1278"0"0,2 15-803 0 0,0-1-1 0 0,0 1 1 0 0,0-1 0 0 0,-1 1 0 0 0,0 0 0 0 0,0 0-1 0 0,0 1 1 0 0,-7-6 0 0 0,-40-22 2888 0 0,25 15-2294 0 0,17 10-816 0 0,0 1-1 0 0,-1 0 1 0 0,0 0 0 0 0,-18-6-1 0 0,26 10-502 0 0,-1 0-1 0 0,1 1 1 0 0,-1-1-1 0 0,1 1 0 0 0,-1 0 1 0 0,0 0-1 0 0,1 0 1 0 0,-1 0-1 0 0,1 0 1 0 0,-1 1-1 0 0,1-1 0 0 0,-1 1 1 0 0,1 0-1 0 0,0-1 1 0 0,-1 1-1 0 0,1 0 0 0 0,0 0 1 0 0,-1 1-1 0 0,1-1 1 0 0,0 0-1 0 0,0 1 1 0 0,0-1-1 0 0,0 1 0 0 0,0 0 1 0 0,-2 3-1 0 0,-3 4 4 0 0,0 1-1 0 0,0 0 0 0 0,2 1 1 0 0,-1-1-1 0 0,1 1 0 0 0,0 0 1 0 0,-5 23-1 0 0,-14 85-486 0 0,23-111 379 0 0,-5 30-481 0 0,-2 77-1 0 0,8-104 472 0 0,0 1 0 0 0,1 0 0 0 0,1 0 0 0 0,0-1 0 0 0,0 1 0 0 0,1-1 0 0 0,1 0 0 0 0,0 0 0 0 0,0 0 0 0 0,12 20 0 0 0,-15-29-24 0 0,1 0 1 0 0,-1 1-1 0 0,1-1 0 0 0,0 0 1 0 0,0 0-1 0 0,0-1 0 0 0,0 1 1 0 0,0 0-1 0 0,0-1 0 0 0,0 1 1 0 0,0-1-1 0 0,1 1 0 0 0,-1-1 0 0 0,0 0 1 0 0,1 0-1 0 0,-1 0 0 0 0,1 0 1 0 0,4 0-1 0 0,-4-1 40 0 0,1 0 1 0 0,-1 0-1 0 0,1 0 0 0 0,-1-1 1 0 0,1 1-1 0 0,-1-1 0 0 0,1 0 0 0 0,-1 0 1 0 0,0 0-1 0 0,1-1 0 0 0,-1 1 1 0 0,4-3-1 0 0,3-3 116 0 0,-1 1 0 0 0,0-2 0 0 0,0 1 0 0 0,-1-1 0 0 0,0 0 0 0 0,0-1-1 0 0,9-13 1 0 0,4-11 92 0 0,-2-1-1 0 0,-2-1 0 0 0,0-1 1 0 0,-3 0-1 0 0,-1-1 0 0 0,10-47 1 0 0,9-116 717 0 0,-22 121-476 0 0,-1 11 477 0 0,0-70 0 0 0,-9 137-649 0 0,-9 9 314 0 0,6 2-465 0 0,-1-1-1 0 0,1 1 1 0 0,0 0-1 0 0,1 0 0 0 0,0 0 1 0 0,0 16-1 0 0,0-11-75 0 0,-36 479-1044 0 0,38-462 608 0 0,2 1 0 0 0,2 0 0 0 0,8 39 0 0 0,-10-65 35 0 0,0-1-1 0 0,1 1 1 0 0,-1-1-1 0 0,1 1 1 0 0,6 8-1 0 0,3 1-1577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14:14:39.3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61 4144 0 0,'13'-60'751'0'0,"-13"59"7869"0"0,-3 6-3539 0 0,-4 16-2232 0 0,-9 29-3297 0 0,-9 157 782 0 0,22-57-717 0 0,4-93 34 0 0,-1-45 156 0 0,2 0 0 0 0,-1 1-1 0 0,1-2 1 0 0,1 1 0 0 0,0 0-1 0 0,1 0 1 0 0,8 17 0 0 0,-11-28 163 0 0,-1 0 1 0 0,0 0-1 0 0,0 0 1 0 0,1-1-1 0 0,-1 1 1 0 0,1 0-1 0 0,-1 0 1 0 0,0-1-1 0 0,1 1 1 0 0,-1 0-1 0 0,1-1 1 0 0,0 1-1 0 0,-1 0 1 0 0,1-1-1 0 0,-1 1 1 0 0,1-1-1 0 0,0 1 1 0 0,0-1-1 0 0,-1 1 1 0 0,1-1-1 0 0,0 0 1 0 0,0 1-1 0 0,-1-1 1 0 0,1 0-1 0 0,0 0 1 0 0,0 1-1 0 0,0-1 1 0 0,0 0-1 0 0,-1 0 1 0 0,1 0-1 0 0,0 0 1 0 0,0 0-1 0 0,0 0 1 0 0,0 0-1 0 0,-1 0 1 0 0,1-1 0 0 0,0 1-1 0 0,0 0 1 0 0,0 0-1 0 0,0-1 1 0 0,-1 1-1 0 0,1 0 1 0 0,0-1-1 0 0,-1 1 1 0 0,1-1-1 0 0,0 1 1 0 0,1-2-1 0 0,0 0-53 0 0,1-1 0 0 0,-1 0 0 0 0,1 0 0 0 0,-1 0 0 0 0,0 0 0 0 0,0 0 0 0 0,0 0 0 0 0,0 0 0 0 0,1-6 0 0 0,1-6 34 0 0,-1 0-1 0 0,0 0 1 0 0,-1 0-1 0 0,-1-28 1 0 0,4-24 370 0 0,1 18-8 0 0,14-75 218 0 0,-17 112-402 0 0,1 0 1 0 0,0 0-1 0 0,0 0 0 0 0,1 1 1 0 0,0 0-1 0 0,1 0 0 0 0,13-18 0 0 0,-16 26-37 0 0,-1-1-1 0 0,1 1 0 0 0,0 0 1 0 0,1 0-1 0 0,-1 0 0 0 0,1 0 1 0 0,-1 1-1 0 0,1-1 0 0 0,0 1 0 0 0,0 0 1 0 0,0 0-1 0 0,0 0 0 0 0,0 1 1 0 0,0-1-1 0 0,1 1 0 0 0,-1 0 0 0 0,0 1 1 0 0,1-1-1 0 0,-1 0 0 0 0,1 1 1 0 0,7 1-1 0 0,-7-1-37 0 0,0 1 1 0 0,0 1-1 0 0,0-1 0 0 0,0 1 0 0 0,0 0 1 0 0,-1 0-1 0 0,1 0 0 0 0,0 1 1 0 0,-1-1-1 0 0,0 1 0 0 0,1 0 0 0 0,-1 1 1 0 0,0-1-1 0 0,-1 1 0 0 0,1 0 0 0 0,-1-1 1 0 0,1 2-1 0 0,2 4 0 0 0,10 16-121 0 0,-2 1-1 0 0,0 0 0 0 0,-2 2 1 0 0,0-1-1 0 0,-2 1 1 0 0,-2 1-1 0 0,0 0 0 0 0,-2 0 1 0 0,-1 0-1 0 0,2 50 0 0 0,-6-60 79 0 0,-2 142 547 0 0,0-145-477 0 0,-1 1 0 0 0,-1-1 0 0 0,-1 1 0 0 0,0-1 0 0 0,0 0 0 0 0,-2-1 1 0 0,-11 24-1 0 0,15-36-5 0 0,0 1 1 0 0,0 0-1 0 0,-1-1 1 0 0,0 1-1 0 0,1-1 1 0 0,-1 0-1 0 0,0 0 1 0 0,-1 0-1 0 0,1 0 1 0 0,0-1 0 0 0,-1 1-1 0 0,0-1 1 0 0,1 0-1 0 0,-1 0 1 0 0,-7 2-1 0 0,5-2-9 0 0,0-1 0 0 0,0 0-1 0 0,0 0 1 0 0,0 0 0 0 0,-1-1-1 0 0,1 0 1 0 0,0 0 0 0 0,0-1 0 0 0,-12-2-1 0 0,-6-4-73 0 0,1-1-1 0 0,-1-1 0 0 0,1-1 0 0 0,-28-17 0 0 0,39 21-78 0 0,-16-10-173 0 0,-15-6-1381 0 0,14 8-3663 0 0,0 2-1942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14:34:23.3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10016 0 0,'0'0'462'0'0,"0"3"-12"0"0,0 22-274 0 0,0 44 305 0 0,2 95 2899 0 0,0-130-2607 0 0,2 0 0 0 0,17 63-1 0 0,25 127-690 0 0,-34-154-80 0 0,22 131 292 0 0,-20-114-4993 0 0,-5-37-863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14:14:40.1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37 8752 0 0,'-10'-30'398'0'0,"10"29"-387"0"0,0 1-1 0 0,-1 0 0 0 0,1-1 1 0 0,0 1-1 0 0,0 0 0 0 0,0 0 0 0 0,0-1 1 0 0,-1 1-1 0 0,1 0 0 0 0,0-1 1 0 0,0 1-1 0 0,0 0 0 0 0,-1 0 0 0 0,1 0 1 0 0,0-1-1 0 0,-1 1 0 0 0,1 0 1 0 0,0 0-1 0 0,0 0 0 0 0,-1 0 0 0 0,1-1 1 0 0,0 1-1 0 0,-1 0 0 0 0,1 0 1 0 0,0 0-1 0 0,-1 0 0 0 0,1 0 0 0 0,0 0 1 0 0,-1 0-1 0 0,1 0 0 0 0,0 0 1 0 0,-1 0-1 0 0,1 0 0 0 0,0 0 1 0 0,-1 0-1 0 0,1 0 0 0 0,0 0 0 0 0,-1 1 1 0 0,1-1-1 0 0,0 0 0 0 0,-1 0 1 0 0,1 0-1 0 0,0 0 0 0 0,-1 1 0 0 0,1-1 1 0 0,0 0-1 0 0,0 0 0 0 0,-1 1 1 0 0,1-1-1 0 0,0 0 0 0 0,0 0 0 0 0,0 1 1 0 0,-1-1-1 0 0,1 0 0 0 0,0 1 1 0 0,-11 13 184 0 0,11-14-193 0 0,-4 5 843 0 0,0 1-1 0 0,1 0 1 0 0,0 1 0 0 0,1-1 0 0 0,-1 0 0 0 0,-2 13-1 0 0,4-11-358 0 0,0 1 0 0 0,0-1 1 0 0,0 0-1 0 0,2 16 0 0 0,3-1-367 0 0,1 0 1 0 0,0 0 0 0 0,10 23-1 0 0,-3-8 401 0 0,10 21-366 0 0,2-1-1 0 0,3-1 1 0 0,43 68 0 0 0,-49-91-197 0 0,2-1-1 0 0,1-1 1 0 0,35 36 0 0 0,4-6-5599 0 0,-33-35-400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14:14:40.4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425 1 12352 0 0,'-105'79'1280'0'0,"-8"8"322"0"0,73-53-366 0 0,12-10-1008 0 0,0 1 1 0 0,2 1-1 0 0,-34 43 0 0 0,54-62-285 0 0,4-5-129 0 0,0 1 1 0 0,0-1-1 0 0,1 1 1 0 0,-1-1-1 0 0,1 1 1 0 0,-1-1-1 0 0,1 1 1 0 0,0 0-1 0 0,0 0 1 0 0,0-1-1 0 0,0 1 1 0 0,-1 6-1 0 0,2-8-1187 0 0,0-1-16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14:14:40.8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10592 0 0,'0'2'818'0'0,"0"5"-423"0"0,1-1 0 0 0,-1 0 0 0 0,1 0 0 0 0,0 0 0 0 0,1 1 0 0 0,-1-1 0 0 0,1 0-1 0 0,1-1 1 0 0,2 7 0 0 0,1 1 358 0 0,13 29-121 0 0,48 74 1 0 0,1-1-659 0 0,10 21 318 0 0,-70-125-150 0 0,0 0 0 0 0,1-1-1 0 0,0 0 1 0 0,12 9 0 0 0,12 14 301 0 0,-30-29-428 0 0,1-1 0 0 0,0 1 0 0 0,-1-1 0 0 0,1 0 0 0 0,0 0 0 0 0,0 0 0 0 0,1 0 0 0 0,-1-1-1 0 0,1 0 1 0 0,-1 0 0 0 0,9 3 0 0 0,-10-5-81 0 0,0 1-1 0 0,0-1 1 0 0,-1 0 0 0 0,1 0-1 0 0,0 0 1 0 0,0 0-1 0 0,-1 0 1 0 0,1-1 0 0 0,0 1-1 0 0,0-1 1 0 0,-1 1 0 0 0,1-1-1 0 0,0 0 1 0 0,-1 0-1 0 0,1-1 1 0 0,-1 1 0 0 0,1 0-1 0 0,-1-1 1 0 0,0 0 0 0 0,0 1-1 0 0,1-1 1 0 0,1-3-1 0 0,8-7 157 0 0,-1-2 0 0 0,0 0 0 0 0,-1 0-1 0 0,-1 0 1 0 0,0-1 0 0 0,-1-1 0 0 0,7-17-1 0 0,34-121 1147 0 0,-20 53-780 0 0,17-21 96 0 0,-22 72-6329 0 0,-15 33-511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14:14:41.2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551 460 13392 0 0,'2'-2'44'0'0,"-1"0"1"0"0,0 0 0 0 0,0 0-1 0 0,1 0 1 0 0,-2 0 0 0 0,1-1-1 0 0,0 1 1 0 0,0 0 0 0 0,-1-1-1 0 0,1 1 1 0 0,-1-1 0 0 0,0 1-1 0 0,0 0 1 0 0,0-1 0 0 0,0 1-1 0 0,0-1 1 0 0,-1-2 0 0 0,-9-44 615 0 0,5 36-402 0 0,0 0 0 0 0,0 0 0 0 0,-1 0 0 0 0,-1 1 0 0 0,0 0 1 0 0,-1 0-1 0 0,0 1 0 0 0,-1 0 0 0 0,0 1 0 0 0,0-1 1 0 0,-16-11-1 0 0,19 17-120 0 0,0 0 0 0 0,0 1 1 0 0,0 0-1 0 0,-1 0 0 0 0,0 0 0 0 0,1 1 1 0 0,-1 0-1 0 0,-1 0 0 0 0,1 1 0 0 0,0 0 1 0 0,-1 0-1 0 0,1 1 0 0 0,-1 0 1 0 0,1 0-1 0 0,-1 0 0 0 0,0 1 0 0 0,1 1 1 0 0,-1-1-1 0 0,1 1 0 0 0,-1 0 0 0 0,1 1 1 0 0,-12 3-1 0 0,6 1-108 0 0,0 0 0 0 0,1 1 0 0 0,-1 0 0 0 0,2 1 0 0 0,-1 0-1 0 0,1 1 1 0 0,0 0 0 0 0,1 1 0 0 0,0 0 0 0 0,0 0 0 0 0,1 1 0 0 0,-12 19 0 0 0,5-2-139 0 0,0 0 1 0 0,3 1 0 0 0,0 0-1 0 0,-13 47 1 0 0,16-40-372 0 0,2 0 0 0 0,2 0 1 0 0,-3 63-1 0 0,9-85 299 0 0,0 0 0 0 0,1 0 0 0 0,1-1 0 0 0,0 1 1 0 0,1-1-1 0 0,4 14 0 0 0,-5-19 144 0 0,1-1 0 0 0,0 0 1 0 0,0 0-1 0 0,0 0 1 0 0,1 0-1 0 0,0 0 0 0 0,1-1 1 0 0,-1 0-1 0 0,1 0 0 0 0,0 0 1 0 0,1 0-1 0 0,6 5 0 0 0,-8-9 34 0 0,0 1-1 0 0,0-1 0 0 0,0 1 0 0 0,0-1 0 0 0,1-1 0 0 0,-1 1 1 0 0,1-1-1 0 0,-1 1 0 0 0,1-1 0 0 0,-1-1 0 0 0,1 1 0 0 0,0-1 1 0 0,7 0-1 0 0,-4 0 0 0 0,-1-1 0 0 0,1-1 0 0 0,0 1 0 0 0,0-1 0 0 0,-1-1 0 0 0,1 1 0 0 0,9-6 0 0 0,2-2 46 0 0,-2-1 0 0 0,0 0 0 0 0,0-2 0 0 0,-1 0 0 0 0,20-20 0 0 0,-17 13-15 0 0,0-2 0 0 0,-2 0-1 0 0,0-1 1 0 0,-1-1 0 0 0,-2 0-1 0 0,0-1 1 0 0,-2-1 0 0 0,-1 0-1 0 0,15-50 1 0 0,-18 43 92 0 0,-1-1 1 0 0,-2 0-1 0 0,-1-1 0 0 0,-1 1 1 0 0,-3 0-1 0 0,0-1 0 0 0,-10-60 0 0 0,6 67 412 0 0,-2 1 0 0 0,-1 0-1 0 0,-1 0 1 0 0,-19-42 0 0 0,27 68-505 0 0,-1 0 1 0 0,1 0 0 0 0,0 0 0 0 0,-1 0-1 0 0,1 1 1 0 0,-1-1 0 0 0,1 0 0 0 0,-1 0-1 0 0,1 1 1 0 0,-1-1 0 0 0,1 0-1 0 0,-1 1 1 0 0,0-1 0 0 0,1 0 0 0 0,-1 1-1 0 0,0-1 1 0 0,1 1 0 0 0,-1-1 0 0 0,0 1-1 0 0,0-1 1 0 0,0 1 0 0 0,0 0 0 0 0,1-1-1 0 0,-1 1 1 0 0,0 0 0 0 0,0 0-1 0 0,0 0 1 0 0,-1-1 0 0 0,0 2-4 0 0,1-1-1 0 0,-1 1 1 0 0,1 0-1 0 0,0-1 1 0 0,-1 1 0 0 0,1 0-1 0 0,-1 0 1 0 0,1 0-1 0 0,0 0 1 0 0,0 0-1 0 0,0 0 1 0 0,0 0 0 0 0,0 1-1 0 0,-2 1 1 0 0,-2 4-13 0 0,0 1 0 0 0,1 0 1 0 0,0 0-1 0 0,-5 13 0 0 0,3 1-215 0 0,0 1 0 0 0,2-1 0 0 0,1 1 0 0 0,-1 25 0 0 0,5 92-1292 0 0,1-89 795 0 0,16 118-2018 0 0,-7-120 1706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14:14:41.7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350 331 8120 0 0,'1'-2'366'0'0,"2"-8"-231"0"0,-1-1-1 0 0,0 1 0 0 0,0-1 0 0 0,-1-10 0 0 0,5-26 1915 0 0,-5 40-1630 0 0,0 0 0 0 0,-1 0 0 0 0,1 0-1 0 0,-1 0 1 0 0,-1 0 0 0 0,0 0-1 0 0,0 0 1 0 0,0 0 0 0 0,0 0 0 0 0,-1 0-1 0 0,-5-11 1 0 0,-3-3 635 0 0,0 1 1 0 0,-18-24-1 0 0,26 41-928 0 0,0 0 0 0 0,-1 0 0 0 0,0 0 0 0 0,0 1 0 0 0,0-1 0 0 0,0 1 0 0 0,0-1 0 0 0,0 1 0 0 0,-1 0 0 0 0,1 0 0 0 0,-1 1 1 0 0,1-1-1 0 0,-1 1 0 0 0,0-1 0 0 0,1 1 0 0 0,-1 0 0 0 0,-7 0 0 0 0,6 0 5 0 0,0 1 1 0 0,0 0-1 0 0,0 0 1 0 0,0 0-1 0 0,0 0 1 0 0,0 1-1 0 0,0 0 0 0 0,0 0 1 0 0,0 1-1 0 0,0-1 1 0 0,0 1-1 0 0,1 0 1 0 0,-7 3-1 0 0,2 2-163 0 0,0 0 0 0 0,1 0 0 0 0,0 0 0 0 0,0 1 0 0 0,0 0 0 0 0,1 1 0 0 0,1-1 0 0 0,-1 1 0 0 0,1 1 0 0 0,1-1 0 0 0,0 1 0 0 0,0 0 0 0 0,1 0 0 0 0,0 1 0 0 0,-2 12 0 0 0,-10 30-821 0 0,2 1 0 0 0,2 0-1 0 0,3 0 1 0 0,2 1 0 0 0,3 0-1 0 0,4 91 1 0 0,1-137 733 0 0,0 1 0 0 0,1-1 0 0 0,0 0 0 0 0,0 0 0 0 0,1 0 0 0 0,0 0 0 0 0,1 0 0 0 0,0-1 0 0 0,0 1 0 0 0,1-1 0 0 0,9 12 0 0 0,-11-16 135 0 0,0-1 0 0 0,0 1 0 0 0,1-1 1 0 0,-1 0-1 0 0,1 0 0 0 0,0 0 0 0 0,0-1 0 0 0,0 1 1 0 0,1-1-1 0 0,-1 0 0 0 0,0 0 0 0 0,1 0 1 0 0,0-1-1 0 0,-1 0 0 0 0,1 0 0 0 0,0 0 0 0 0,-1 0 1 0 0,1-1-1 0 0,0 1 0 0 0,0-1 0 0 0,0-1 1 0 0,-1 1-1 0 0,1-1 0 0 0,7-1 0 0 0,1-2 76 0 0,0 0 0 0 0,-1-1 0 0 0,1-1 0 0 0,-1 0 0 0 0,0-1 0 0 0,0 0 0 0 0,-1-1 0 0 0,0 0 0 0 0,0 0 0 0 0,10-12 0 0 0,9-11 363 0 0,50-66 0 0 0,-69 81-5 0 0,16-34-1 0 0,4-5 1717 0 0,-40 84 1522 0 0,-11 94-2726 0 0,13-67-1015 0 0,0 62 1 0 0,7-88-222 0 0,1-1 0 0 0,2 1 0 0 0,11 52 0 0 0,-1-44-964 0 0,3-3-325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14:14:46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 13 2304 0 0,'0'0'453'0'0,"0"0"1063"0"0,0 0 461 0 0,0 0 95 0 0,0 0-129 0 0,-9-7 1390 0 0,-51 2 1179 0 0,58 5-4087 0 0,2 0-11 0 0,-6 1 1482 0 0,19 10-1892 0 0,0-1 1 0 0,25 15 0 0 0,-24-17-14 0 0,91 58-33 0 0,201 136-111 0 0,-211-137 153 0 0,115 61 0 0 0,-133-88 0 0 0,2-3 0 0 0,164 48 0 0 0,-233-80 8 0 0,0-1 0 0 0,1 0-1 0 0,-1 0 1 0 0,1-1-1 0 0,-1 0 1 0 0,12-1 0 0 0,-20 0-67 0 0,-2 0-32 0 0,-2 1-13 0 0,-4 2-18 0 0,1-1-1 0 0,-1 0 1 0 0,0 0 0 0 0,0 0-1 0 0,-11 1 1 0 0,16-3 79 0 0,-1 0 1 0 0,1-1-1 0 0,0 1 0 0 0,-1-1 1 0 0,1 1-1 0 0,0-1 1 0 0,0 0-1 0 0,-1 1 1 0 0,1-1-1 0 0,0 0 0 0 0,0 0 1 0 0,0 0-1 0 0,0 0 1 0 0,0 0-1 0 0,0 0 1 0 0,0 0-1 0 0,-1-1 0 0 0,-1-2-6 0 0,2 4-41 0 0,1 0 2 0 0,-10-2 15 0 0,9 2 85 0 0,0 0 1 0 0,0-1 0 0 0,1 1-1 0 0,-1 0 1 0 0,0 0 0 0 0,0 0-1 0 0,0 0 1 0 0,0 0 0 0 0,0 0-1 0 0,1 0 1 0 0,-1 0 0 0 0,0 0-1 0 0,0 0 1 0 0,0 1 0 0 0,0-1-1 0 0,0 0 1 0 0,1 1-1 0 0,-1-1 1 0 0,0 0 0 0 0,-1 2-1 0 0,-21 14 293 0 0,1 2-1 0 0,1 1 0 0 0,0 0 1 0 0,-28 36-1 0 0,-11 10 37 0 0,-176 200 125 0 0,151-165-440 0 0,-45 36 28 0 0,57-62-55 0 0,-55 56-104 0 0,-93 102-1022 0 0,101-96-2806 0 0,107-120 2515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13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53 4608 0 0,'3'-6'524'0'0,"6"-9"164"0"0,2-15 3484 0 0,-10 29-3654 0 0,-1 1-39 0 0,0 0-20 0 0,0 0-3 0 0,0 0 2 0 0,0 0 12 0 0,0 0 2 0 0,-1 2 0 0 0,-1 8-319 0 0,1 0 0 0 0,-1-1 1 0 0,1 1-1 0 0,1 0 1 0 0,0 0-1 0 0,2 12 1 0 0,-1 8 6 0 0,-2 107 98 0 0,6 268 87 0 0,16 89-174 0 0,-4-282-901 0 0,-13-176-599 0 0,0-10-3660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14.0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153 424 5384 0 0,'0'-6'59'0'0,"-1"-1"1"0"0,0 0-1 0 0,-1 0 1 0 0,1 1-1 0 0,-1-1 1 0 0,-1 1-1 0 0,1 0 0 0 0,-1-1 1 0 0,0 1-1 0 0,-1 0 1 0 0,1 1-1 0 0,-1-1 1 0 0,0 1-1 0 0,-1-1 1 0 0,1 1-1 0 0,-10-8 0 0 0,-5-2 1461 0 0,0 0-1 0 0,-30-17 1 0 0,49 32-1398 0 0,-1 0-1 0 0,0 0 1 0 0,1-1-1 0 0,-1 1 1 0 0,1-1-1 0 0,-1 1 1 0 0,1-1-1 0 0,-1 1 1 0 0,1-1 0 0 0,-1 1-1 0 0,1-1 1 0 0,0 1-1 0 0,-1-1 1 0 0,1 1-1 0 0,0-1 1 0 0,-1 0 0 0 0,1 1-1 0 0,0-1 1 0 0,0 1-1 0 0,-1-1 1 0 0,1 0-1 0 0,0 1 1 0 0,0-1-1 0 0,0 0 1 0 0,0 1 0 0 0,0-1-1 0 0,0 0 1 0 0,0-1-1 0 0,1 0-1 0 0,-1 1 0 0 0,1-1 1 0 0,0 0-1 0 0,0 0 0 0 0,0 1 0 0 0,0-1 0 0 0,0 1 0 0 0,0-1 0 0 0,0 1 0 0 0,3-3 1 0 0,2-1 105 0 0,0-1 0 0 0,0 1 0 0 0,14-8-1 0 0,6-1 137 0 0,1 2-1 0 0,1 1 0 0 0,0 0 0 0 0,1 3 0 0 0,49-10 0 0 0,155-9 605 0 0,-146 20-635 0 0,416-34 371 0 0,-382 32-689 0 0,513-17-2104 0 0,-572 26-2556 0 0,-6 2-1441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14.4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62 227 14280 0 0,'-16'14'760'0'0,"8"-7"-519"0"0,1 0 1 0 0,-1 0-1 0 0,2 0 0 0 0,-10 13 0 0 0,15-19 226 0 0,59-4 423 0 0,0-3 0 0 0,92-21 0 0 0,2 0-98 0 0,110-14 39 0 0,177-21-438 0 0,-253 45-424 0 0,537-71-2656 0 0,-625 70 1005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14.7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100 1 13328 0 0,'-11'13'299'0'0,"1"1"1"0"0,0 0-1 0 0,1 1 0 0 0,1 0 1 0 0,0 0-1 0 0,1 1 1 0 0,0 0-1 0 0,2 1 1 0 0,-6 22-1 0 0,5 0 697 0 0,2 0 0 0 0,0 78-1 0 0,19 82-216 0 0,-8-122-566 0 0,-6-66-209 0 0,72 822-1004 0 0,-64-733 118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14:34:23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8 824 5064 0 0,'0'0'389'0'0,"-1"-1"-250"0"0,-5-4 126 0 0,5 4 1028 0 0,6-10 2271 0 0,-3 10-3351 0 0,-1-1-1 0 0,1 1 0 0 0,0-1 1 0 0,0 1-1 0 0,0 0 0 0 0,0-1 0 0 0,0 1 1 0 0,0 0-1 0 0,0 0 0 0 0,0 1 1 0 0,0-1-1 0 0,0 0 0 0 0,4 0 0 0 0,-2 0-99 0 0,-1 0 0 0 0,1 0 0 0 0,-1 0 0 0 0,1 0 0 0 0,-1-1 0 0 0,0 0 0 0 0,5-3 0 0 0,19-20 769 0 0,-1-2 0 0 0,39-50-1 0 0,-6 5-197 0 0,-56 69-637 0 0,-1 1-1 0 0,1-1 1 0 0,0 1-1 0 0,1 0 0 0 0,-1 0 1 0 0,0 0-1 0 0,1 0 0 0 0,-1 0 1 0 0,7-1-1 0 0,-7 2-11 0 0,0 0 0 0 0,0-1 0 0 0,0 1 0 0 0,0 0 0 0 0,0-1 0 0 0,0 0 0 0 0,-1 0 0 0 0,1 0 0 0 0,-1 0 0 0 0,1 0 0 0 0,-1 0 0 0 0,3-4 0 0 0,3-6 66 0 0,-2-1 1 0 0,1 0-1 0 0,-1 0 0 0 0,6-23 0 0 0,5-12 61 0 0,28-78-142 0 0,-37 96-31 0 0,-1-1 0 0 0,-1 0 0 0 0,-2 0 0 0 0,1-43 0 0 0,-5 68 11 0 0,1 0 0 0 0,0-1 0 0 0,0 1 0 0 0,0 0 0 0 0,1 0 0 0 0,0 0 0 0 0,3-7 0 0 0,-2 4-1283 0 0,-2 7-960 0 0,1 5-408 0 0,0 4 775 0 0,4 9-3046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15.7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256 108 3680 0 0,'-5'-14'360'0'0,"-41"-57"6793"0"0,45 69-7019 0 0,-1 1 0 0 0,0-1-1 0 0,0 0 1 0 0,1 1 0 0 0,-1-1 0 0 0,0 1 0 0 0,0-1 0 0 0,0 1-1 0 0,0 0 1 0 0,-1 0 0 0 0,1 0 0 0 0,0 0 0 0 0,0 0 0 0 0,-1 1 0 0 0,1-1-1 0 0,-1 1 1 0 0,1-1 0 0 0,0 1 0 0 0,-3 0 0 0 0,0-1 27 0 0,1 1 0 0 0,0 0 0 0 0,0 0 0 0 0,-1 0 0 0 0,1 0 0 0 0,0 1 0 0 0,0 0 0 0 0,-1 0 0 0 0,-7 3 0 0 0,7-1-26 0 0,-1 1 0 0 0,1 0 0 0 0,0 0 1 0 0,1 1-1 0 0,-1-1 0 0 0,1 1 1 0 0,-1 0-1 0 0,1 0 0 0 0,1 1 1 0 0,-1-1-1 0 0,1 1 0 0 0,0 0 0 0 0,-2 6 1 0 0,-2 6-28 0 0,0 1-1 0 0,2-1 1 0 0,-4 21 0 0 0,1 6-179 0 0,2 0 0 0 0,2 1 0 0 0,2-1 0 0 0,6 83 0 0 0,-2-110 89 0 0,1 0 0 0 0,1-1 0 0 0,1 1 0 0 0,0-1 0 0 0,1 0 0 0 0,16 31 0 0 0,-15-36-57 0 0,0 0-1 0 0,1-1 1 0 0,0 0 0 0 0,1-1 0 0 0,0 0-1 0 0,1 0 1 0 0,0-1 0 0 0,0-1 0 0 0,20 14-1 0 0,-21-17-105 0 0,1 1 0 0 0,-1-2-1 0 0,1 1 1 0 0,17 4 0 0 0,20 1-4895 0 0,-22-5 119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16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10680 0 0,'-3'4'140'0'0,"0"0"0"0"0,0 1 0 0 0,1-1 0 0 0,-1 1 0 0 0,1 0 0 0 0,0-1 0 0 0,1 1 0 0 0,-3 10 0 0 0,-4 45 247 0 0,5-38 282 0 0,-3 42-28 0 0,3 0 0 0 0,2 0 0 0 0,11 92 0 0 0,-3-85-568 0 0,7 50-549 0 0,-11-101 161 0 0,2 6-4141 0 0,-5-24-18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16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59 167 7544 0 0,'1'-11'681'0'0,"22"-40"63"0"0,-22 50-63 0 0,0-1 30 0 0,10-15 140 0 0,-7 11-625 0 0,0 0-1 0 0,0 1 1 0 0,0-1 0 0 0,0 1-1 0 0,1 0 1 0 0,0 0 0 0 0,0 0-1 0 0,0 1 1 0 0,1 0 0 0 0,6-4-1 0 0,-6 4-99 0 0,1 1 0 0 0,0-1 1 0 0,0 2-1 0 0,0-1 0 0 0,0 1 0 0 0,1 0 0 0 0,-1 0 0 0 0,1 1 0 0 0,-1 0 0 0 0,1 0 0 0 0,9 1 1 0 0,-4 0 33 0 0,0 1 1 0 0,1 0 0 0 0,-1 2-1 0 0,0-1 1 0 0,0 1 0 0 0,0 1 0 0 0,0 1-1 0 0,-1 0 1 0 0,1 0 0 0 0,15 10-1 0 0,-20-11-102 0 0,-1 1-1 0 0,1-1 0 0 0,-1 1 0 0 0,0 1 0 0 0,12 11 1 0 0,-17-14-37 0 0,0 0 0 0 0,0-1 0 0 0,0 1 0 0 0,0 0 0 0 0,0 0 0 0 0,-1 0 0 0 0,0 0 0 0 0,1 1 0 0 0,-1-1 1 0 0,-1 0-1 0 0,1 1 0 0 0,0-1 0 0 0,-1 0 0 0 0,1 1 0 0 0,-1-1 0 0 0,0 1 0 0 0,0-1 0 0 0,-1 6 0 0 0,-2 2 20 0 0,0 1 0 0 0,0-1 0 0 0,-1 0 0 0 0,-1-1 0 0 0,0 1 0 0 0,0-1 0 0 0,-1 0 0 0 0,0 0 0 0 0,-1 0 0 0 0,-14 14-1 0 0,4-5 60 0 0,-1-1-1 0 0,-1 0 1 0 0,-40 27-1 0 0,25-26-83 0 0,0-1 0 0 0,-2-1 0 0 0,-42 13 0 0 0,60-24-85 0 0,-1-1 0 0 0,-24 3-1 0 0,20-4-23 0 0,7 6-1596 0 0,16-10 440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16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 29 5984 0 0,'-10'16'251'0'0,"1"-1"0"0"0,-13 30 1 0 0,16-31-105 0 0,-3 8 2176 0 0,0 2 0 0 0,-8 34 0 0 0,-2 51-367 0 0,15-78-1847 0 0,1-1-1 0 0,2 1 1 0 0,1 0-1 0 0,6 53 1 0 0,-5-75-92 0 0,1 0 0 0 0,0-1 0 0 0,0 1 0 0 0,1-1 0 0 0,0 0 0 0 0,1 0 0 0 0,-1 0 0 0 0,1 0 0 0 0,1 0 0 0 0,0-1 0 0 0,0 0 0 0 0,0 0 0 0 0,1 0 0 0 0,0-1 0 0 0,0 1 0 0 0,1-1 0 0 0,0-1 0 0 0,0 1 0 0 0,0-1 0 0 0,0-1 0 0 0,11 5 0 0 0,-4-2-3 0 0,1-2 0 0 0,0 0 0 0 0,0-1 0 0 0,0 0 0 0 0,1-1-1 0 0,-1-1 1 0 0,1-1 0 0 0,0 0 0 0 0,-1-1 0 0 0,1 0 0 0 0,22-4-1 0 0,-27 2 0 0 0,-1 0-1 0 0,1-1 0 0 0,-1 0 0 0 0,0-1 0 0 0,0 0 0 0 0,0 0 0 0 0,0-1 0 0 0,-1 0 0 0 0,0-1 1 0 0,0 0-1 0 0,0-1 0 0 0,-1 0 0 0 0,0 0 0 0 0,0 0 0 0 0,0-1 0 0 0,-1 0 0 0 0,7-12 0 0 0,-3 2 81 0 0,-2 0 0 0 0,0-1-1 0 0,-1 0 1 0 0,0 0 0 0 0,5-28-1 0 0,15-103 518 0 0,-14 59-66 0 0,-9 61-217 0 0,-2 1 0 0 0,-1-1 1 0 0,-1 0-1 0 0,-1 1 0 0 0,-6-40 1 0 0,6 68-298 0 0,0 0 1 0 0,-1-1-1 0 0,1 1 1 0 0,0 0-1 0 0,0 0 1 0 0,-1 0-1 0 0,1 0 1 0 0,-1 0-1 0 0,1-1 1 0 0,-1 1-1 0 0,1 0 1 0 0,-1 0-1 0 0,0 0 1 0 0,1 1-1 0 0,-2-2 1 0 0,2 1-3 0 0,-1 1 0 0 0,1 0-1 0 0,-1 0 1 0 0,1 0 0 0 0,0 0 0 0 0,-1 0 0 0 0,1-1 0 0 0,0 1 0 0 0,-1 0-1 0 0,1 0 1 0 0,-1 0 0 0 0,1 0 0 0 0,0 0 0 0 0,-1 0 0 0 0,1 0 0 0 0,-1 1 0 0 0,1-1-1 0 0,0 0 1 0 0,-1 0 0 0 0,1 0 0 0 0,-1 0 0 0 0,1 0 0 0 0,0 1 0 0 0,-1-1-1 0 0,1 0 1 0 0,0 0 0 0 0,-1 0 0 0 0,1 1 0 0 0,-2 1 33 0 0,0 0 0 0 0,0 0 0 0 0,0 0 1 0 0,1 0-1 0 0,-1 0 0 0 0,1 0 0 0 0,0 1 0 0 0,0-1 1 0 0,0 1-1 0 0,0-1 0 0 0,-2 6 0 0 0,-8 54-164 0 0,3 0-1 0 0,3 1 0 0 0,2 0 0 0 0,10 114 1 0 0,-4-147-1178 0 0,2 0 1 0 0,11 42-1 0 0,-8-37-5510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18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3224 0 0,'0'0'515'0'0,"0"0"951"0"0,0 0 419 0 0,0 0 89 0 0,0 0-126 0 0,0 12 450 0 0,1 116 3366 0 0,7 63-4115 0 0,21 540-600 0 0,-21-427-848 0 0,5 845 57 0 0,-21-403-238 0 0,9-397-259 0 0,1-122-2464 0 0,-2-178 1465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19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35 245 7200 0 0,'0'0'330'0'0,"0"0"-8"0"0,-1 1-210 0 0,-13 10-1267 0 0,-2-1 5810 0 0,12-10 349 0 0,14-7-3566 0 0,6-3-1081 0 0,0 1-1 0 0,1 1 1 0 0,-1 0-1 0 0,1 2 1 0 0,1-1-1 0 0,-1 2 1 0 0,32-5-1 0 0,30-2 261 0 0,138-2-1 0 0,302-23 80 0 0,-464 30-774 0 0,0-2-1 0 0,0-3 0 0 0,93-33 1 0 0,3-6-2841 0 0,-127 42 1080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19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7368 0 0,'0'0'568'0'0,"4"11"-166"0"0,4 23 3238 0 0,2 4-918 0 0,-4-19-2211 0 0,-1 0 1 0 0,-1 0-1 0 0,-1 1 1 0 0,0 0-1 0 0,-1 35 1 0 0,0-24-222 0 0,-5 329 1140 0 0,-2-183-1178 0 0,-10 248-74 0 0,0 96-2 0 0,9 232-494 0 0,3 440-422 0 0,18-866 106 0 0,-5-134-346 0 0,-6-108 436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19.8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0 225 7368 0 0,'0'0'333'0'0,"0"0"0"0"0,9-19 1221 0 0,-6 16-926 0 0,-1 1 1 0 0,1 0 0 0 0,0 0-1 0 0,0 0 1 0 0,1 0-1 0 0,-1 0 1 0 0,0 1 0 0 0,0-1-1 0 0,5 0 1 0 0,-1 0-83 0 0,0 0-1 0 0,0 1 1 0 0,0 0 0 0 0,9 0 0 0 0,9 2-144 0 0,46 7-1 0 0,-34-3 480 0 0,152 10 235 0 0,1-8-1 0 0,316-29 1 0 0,-290-5-2339 0 0,-1-9 1 0 0,223-69-1 0 0,-350 80-392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21.3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66 5872 0 0,'0'0'266'0'0,"0"0"1"0"0,0 0-98 0 0,0 0 221 0 0,0 0 114 0 0,0 0 28 0 0,0 0-16 0 0,18-19 3062 0 0,-11 13-3232 0 0,2 1-1 0 0,-1 0 1 0 0,0 0 0 0 0,1 1-1 0 0,0 0 1 0 0,0 1-1 0 0,0 0 1 0 0,0 0-1 0 0,1 1 1 0 0,15-2 0 0 0,12 2-200 0 0,-23 2-101 0 0,0-1 1 0 0,26 4-1 0 0,-18 0-4 0 0,0 1-1 0 0,-1 2 1 0 0,1 0-1 0 0,33 15 1 0 0,-44-16 7 0 0,0 1 0 0 0,0 0-1 0 0,-1 0 1 0 0,0 1 0 0 0,0 1-1 0 0,-1-1 1 0 0,0 1 0 0 0,-1 1 0 0 0,1 0-1 0 0,8 12 1 0 0,-12-11 64 0 0,0 0 0 0 0,0 1 0 0 0,-1-1-1 0 0,0 1 1 0 0,-1 0 0 0 0,0 0 0 0 0,-1 0 0 0 0,0 0 0 0 0,-1 0-1 0 0,0 0 1 0 0,0 1 0 0 0,-2-1 0 0 0,1 0 0 0 0,-1 1 0 0 0,-4 13-1 0 0,3-15-72 0 0,-1 0-1 0 0,-1 0 1 0 0,0 0 0 0 0,0 0-1 0 0,-1 0 1 0 0,0-1-1 0 0,0 0 1 0 0,-1 0-1 0 0,-1 0 1 0 0,1-1-1 0 0,-1 0 1 0 0,-1 0-1 0 0,0-1 1 0 0,0 0-1 0 0,0 0 1 0 0,-1-1-1 0 0,-16 10 1 0 0,-5-1 11 0 0,20-9-17 0 0,0-1 1 0 0,-1 0-1 0 0,-16 4 1 0 0,8-4 41 0 0,-1 0 1 0 0,0-2-1 0 0,0 0 1 0 0,0-1 0 0 0,-34-2-1 0 0,46-2-125 0 0,1-1 0 0 0,0 1 0 0 0,0-2 0 0 0,0 1 0 0 0,0-1-1 0 0,-10-7 1 0 0,11 9-8 0 0,4 1-13 0 0,2 1-17 0 0,0 0 5 0 0,0 0 3 0 0,0 0 3 0 0,0 0 10 0 0,0 0 2 0 0,0 0-6 0 0,17 3-11 0 0,-11 0 76 0 0,0-1 1 0 0,1 0-1 0 0,-1-1 1 0 0,1 1 0 0 0,-1-1-1 0 0,1-1 1 0 0,8 1-1 0 0,17 2-4 0 0,-1-1 7 0 0,15-3 21 0 0,-44 1 57 0 0,-2 0 14 0 0,0 0-20 0 0,0 0-5 0 0,0 0-65 0 0,0 0-278 0 0,-8 6-1713 0 0,-1-5-4135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21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229 0 4608 0 0,'0'0'208'0'0,"-4"19"32"0"0,-140 392 12898 0 0,107-275-12750 0 0,15-51-369 0 0,14-51-1303 0 0,-5 60 1 0 0,12-73-79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14:34:24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1 114 11976 0 0,'0'0'266'0'0,"0"0"44"0"0,0 0 15 0 0,0 0-26 0 0,18 7-187 0 0,-12-6 446 0 0,1 0 0 0 0,0-1 0 0 0,-1 0 0 0 0,1 0 0 0 0,0 0 1 0 0,0-1-1 0 0,-1 0 0 0 0,1 0 0 0 0,-1-1 0 0 0,10-3 1 0 0,11-2 555 0 0,241-48 1863 0 0,-113 16-4590 0 0,-125 27 698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22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1 8952 0 0,'0'0'406'0'0,"0"0"-4"0"0,0 0-118 0 0,0 0 457 0 0,0 0 230 0 0,0 0 42 0 0,0 0-12 0 0,0 0-89 0 0,0 0-42 0 0,0 0-6 0 0,-12 4 557 0 0,-23 18-650 0 0,0 2 0 0 0,2 1 0 0 0,-58 56 0 0 0,-16 14-551 0 0,-63 49-83 0 0,132-107-331 0 0,2 1 0 0 0,-38 52 1 0 0,44-33-1475 0 0,30-56 973 0 0,0-1 599 0 0,1 0 1 0 0,0 0-1 0 0,-1 1 0 0 0,1-1 0 0 0,0 0 0 0 0,-1 0 0 0 0,1 0 1 0 0,0 0-1 0 0,0 0 0 0 0,-1 0 0 0 0,1 0 0 0 0,0 0 1 0 0,0-1-1 0 0,-1 1 0 0 0,1 0 0 0 0,0 0 0 0 0,-1-1 1 0 0,1 1-1 0 0,0 0 0 0 0,-1-1 0 0 0,1 1 0 0 0,-1 0 1 0 0,1-1-1 0 0,0 0 0 0 0,16-12-922 0 0,-1-5-31 0 0,4-4-7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22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191 0 5984 0 0,'0'0'464'0'0,"-3"20"-26"0"0,0-5 2081 0 0,-2 0-1 0 0,-11 28 0 0 0,-7 21-337 0 0,-26 146-214 0 0,-23 219 1 0 0,59-248-2571 0 0,11-145-701 0 0,-3-2-411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22.8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5064 0 0,'0'0'389'0'0,"23"5"1292"0"0,2 1 1156 0 0,0 2 0 0 0,28 11 0 0 0,-26-8-1749 0 0,47 11 1 0 0,-51-17-1070 0 0,15 3 415 0 0,-12-6-5675 0 0,-16-2-361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23.2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11888 0 0,'0'0'266'0'0,"0"0"44"0"0,0 0 14 0 0,0 0-31 0 0,9 8 368 0 0,2 25 1271 0 0,-7-18-1517 0 0,-1-3-67 0 0,-1-1-1 0 0,2 19 1 0 0,0 6 106 0 0,13 96 385 0 0,-8-47-718 0 0,-5-54-257 0 0,-2-12-536 0 0,8 35 0 0 0,-6-32-672 0 0,-4-3-58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23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577 1 10392 0 0,'0'0'473'0'0,"0"0"-5"0"0,-9 6-149 0 0,-9 10 749 0 0,2 2 0 0 0,0 0-1 0 0,1 0 1 0 0,1 1 0 0 0,-13 24 0 0 0,-12 17-482 0 0,-9 7-159 0 0,-3-2 1 0 0,-70 69-1 0 0,-42 22-2765 0 0,125-126-979 0 0,37-57-946 0 0,11 6 2350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24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1 204 4608 0 0,'18'-25'343'0'0,"1"1"1"0"0,1 1-1 0 0,36-32 0 0 0,-32 35 3057 0 0,42-28-1 0 0,-65 47-3243 0 0,1 0 1 0 0,-1 0-1 0 0,0 1 1 0 0,0-1-1 0 0,1 0 1 0 0,-1 0-1 0 0,0 1 1 0 0,1-1-1 0 0,-1 1 0 0 0,1-1 1 0 0,-1 1-1 0 0,0 0 1 0 0,1 0-1 0 0,-1-1 1 0 0,1 1-1 0 0,-1 0 1 0 0,1 0-1 0 0,2 1 1 0 0,-3 0-54 0 0,0 0 1 0 0,0 0-1 0 0,0 0 1 0 0,0 0 0 0 0,0 0-1 0 0,0 0 1 0 0,0 0-1 0 0,0 0 1 0 0,-1 1-1 0 0,1-1 1 0 0,-1 0-1 0 0,1 1 1 0 0,-1-1-1 0 0,1 1 1 0 0,-1-1-1 0 0,0 0 1 0 0,1 1-1 0 0,-1-1 1 0 0,0 3-1 0 0,7 65 668 0 0,-5 125-1 0 0,-3-103-588 0 0,-1-23-87 0 0,-3-1 1 0 0,-3 1-1 0 0,-33 124 0 0 0,23-128-295 0 0,5-19-216 0 0,-9 52 0 0 0,16-69 98 0 0,4-24 102 0 0,1 0-1 0 0,0 1 1 0 0,0-1 0 0 0,0 0 0 0 0,1 1 0 0 0,0-1 0 0 0,0 9-1 0 0,8-39-830 0 0,18-173-233 0 0,-23 168 1262 0 0,1 0 0 0 0,14-52 0 0 0,-10 50 200 0 0,-5 21-28 0 0,0 1-1 0 0,0-1 1 0 0,1 1 0 0 0,8-17 0 0 0,-7 19-33 0 0,0-1 1 0 0,1 0-1 0 0,0 1 1 0 0,1 0-1 0 0,0 1 1 0 0,0-1-1 0 0,1 1 1 0 0,0 1-1 0 0,12-10 0 0 0,-16 15-95 0 0,6-3 72 0 0,12-2 16 0 0,-16 5-90 0 0,0 1 0 0 0,0 0 0 0 0,0 0 1 0 0,1 1-1 0 0,-1 0 0 0 0,0 0 0 0 0,9 1 1 0 0,28-1 311 0 0,-23-2 248 0 0,30 0 0 0 0,-48 2-538 0 0,-1 1 1 0 0,1-1-1 0 0,-1 1 0 0 0,1-1 0 0 0,-1 1 0 0 0,0-1 0 0 0,1 1 0 0 0,-1 0 0 0 0,1 0 0 0 0,-1 0 0 0 0,0 0 0 0 0,0 0 0 0 0,0 0 0 0 0,1 0 0 0 0,-1 0 0 0 0,0 0 1 0 0,0 1-1 0 0,-1-1 0 0 0,1 0 0 0 0,0 0 0 0 0,0 1 0 0 0,0-1 0 0 0,-1 1 0 0 0,1-1 0 0 0,0 2 0 0 0,0 2 68 0 0,1 1 0 0 0,0-1 0 0 0,-1 0-1 0 0,0 1 1 0 0,0-1 0 0 0,-1 7 0 0 0,-1 13 2 0 0,-1 1 1 0 0,-1 0-1 0 0,-2-1 0 0 0,0 0 1 0 0,-2 0-1 0 0,-1 0 0 0 0,-10 23 1 0 0,-90 162 19 0 0,36-77-286 0 0,38-68-13 0 0,-24 56-354 0 0,37-72 76 0 0,-11 29-30 0 0,15-25-5244 0 0,13-26-385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28.7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25 245 1376 0 0,'-8'-16'128'0'0,"4"9"-128"0"0,0-4 0 0 0,0-4 0 0 0,-1 1 1648 0 0,5-5 304 0 0,0 4 64 0 0,0-3 16 0 0,0-1-1304 0 0,5 1-264 0 0,-5 2-48 0 0,0-2-16 0 0,4 4-400 0 0,-4-1-136 0 0,-4-1 0 0 0,4 2-4240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29.1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0 5064 0 0,'-7'5'250'0'0,"-39"29"533"0"0,22-8 3282 0 0,23-25-2525 0 0,1 12 1332 0 0,2-9-2765 0 0,0 0 0 0 0,-1 0 0 0 0,2 0-1 0 0,-1 0 1 0 0,0-1 0 0 0,1 1 0 0 0,0-1 0 0 0,0 0 0 0 0,0 0-1 0 0,0 0 1 0 0,0 0 0 0 0,1 0 0 0 0,-1-1 0 0 0,1 1-1 0 0,5 2 1 0 0,7 3 6 0 0,1 1 0 0 0,20 6 0 0 0,10 0 37 0 0,1-1-1 0 0,72 10 0 0 0,103 1-6 0 0,478-11-10 0 0,1-59 41 0 0,-423 24-151 0 0,-22 0-223 0 0,175-10-482 0 0,-348 28-771 0 0,-11-1-4067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29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0 138 6912 0 0,'41'-13'220'0'0,"1"3"1"0"0,0 2-1 0 0,51-4 1 0 0,-27 3 705 0 0,486-47 4306 0 0,337 27-2670 0 0,-202 76-2577 0 0,-611-39-552 0 0,-1 0-37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3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53 11056 0 0,'0'0'852'0'0,"17"-7"665"0"0,3 5-412 0 0,31 0 0 0 0,-4 1-388 0 0,636 7 654 0 0,-449 3-1167 0 0,51 1-197 0 0,281 5-10 0 0,551-55-406 0 0,-813 12-322 0 0,-193 16 348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14:34:31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750 92 3680 0 0,'1'-12'90'0'0,"-1"8"-60"0"0,1 0 0 0 0,-1-1 0 0 0,1 1 0 0 0,0 0 0 0 0,0 0 0 0 0,0 0 0 0 0,0 0 0 0 0,4-6 0 0 0,-4 7 222 0 0,1 1 1 0 0,-1-1 0 0 0,0 1-1 0 0,0-1 1 0 0,0 0-1 0 0,0 1 1 0 0,-1-1-1 0 0,1 0 1 0 0,-1 0-1 0 0,1 1 1 0 0,-1-4-1 0 0,-3 5 381 0 0,1 1-1 0 0,0-1 0 0 0,-1 1 0 0 0,1 0 0 0 0,0 0 0 0 0,-1 0 0 0 0,1 0 0 0 0,-1 1 0 0 0,-2 0 1 0 0,1 0-483 0 0,0 1 0 0 0,0 0 0 0 0,-1 0 0 0 0,1 0 0 0 0,0 1 0 0 0,1-1 0 0 0,-1 1 1 0 0,0 0-1 0 0,1 0 0 0 0,0 0 0 0 0,-1 1 0 0 0,1-1 0 0 0,1 1 0 0 0,-1 0 1 0 0,0 0-1 0 0,1 0 0 0 0,0 0 0 0 0,0 0 0 0 0,-2 6 0 0 0,-29 88 512 0 0,21-56-321 0 0,-23 50 0 0 0,30-80-259 0 0,-2 0 1 0 0,1 0-1 0 0,-2-1 1 0 0,1 1-1 0 0,-2-1 0 0 0,1-1 1 0 0,-1 0-1 0 0,-14 12 0 0 0,-57 35 308 0 0,57-42-322 0 0,1 1 1 0 0,0 1 0 0 0,-28 29-1 0 0,28-20 42 0 0,-36 57 0 0 0,46-63-171 0 0,0-1 0 0 0,-2 0-1 0 0,0-1 1 0 0,-1 0 0 0 0,-1-1-1 0 0,-30 25 1 0 0,42-39 34 0 0,3-2 10 0 0,-1 1 0 0 0,1-1 1 0 0,-1 0-1 0 0,1 0 1 0 0,-1 1-1 0 0,0-1 0 0 0,0 0 1 0 0,0-1-1 0 0,0 1 1 0 0,1 0-1 0 0,-1 0 0 0 0,0-1 1 0 0,0 0-1 0 0,0 1 1 0 0,0-1-1 0 0,0 0 0 0 0,0 0 1 0 0,0 0-1 0 0,-1 0 1 0 0,-1 0-1 0 0,3-1 7 0 0,1 1-1 0 0,-1 0 1 0 0,0-1-1 0 0,0 1 1 0 0,0 0-1 0 0,1 0 1 0 0,-1 0-1 0 0,0 0 1 0 0,0-1-1 0 0,0 1 1 0 0,0 0-1 0 0,1 0 1 0 0,-1 1-1 0 0,0-1 1 0 0,0 0-1 0 0,0 0 1 0 0,0 0-1 0 0,0 0 1 0 0,1 1-1 0 0,-1-1 1 0 0,-1 1-1 0 0,0 1-16 0 0,1 0 0 0 0,0 0 0 0 0,0 1 1 0 0,0-1-1 0 0,0 0 0 0 0,0 0 0 0 0,0 1 0 0 0,1-1 0 0 0,-1 0 0 0 0,1 4 0 0 0,-26 149-2568 0 0,22-124 1256 0 0,-1 9-3926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30.7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12 164 9072 0 0,'-11'0'1100'0'0,"10"0"-359"0"0,5-8 1243 0 0,2 2-1683 0 0,1-1 1 0 0,-1 1 0 0 0,1 0-1 0 0,0 0 1 0 0,1 1-1 0 0,-1-1 1 0 0,1 2-1 0 0,14-7 1 0 0,8-1 143 0 0,36-10 1 0 0,-16 6 134 0 0,-8 3-211 0 0,0 2-1 0 0,0 2 1 0 0,1 2-1 0 0,0 2 0 0 0,1 2 1 0 0,67 3-1 0 0,260 42 545 0 0,-351-39-881 0 0,75 12-22 0 0,384 54-29 0 0,6-29-19 0 0,1196-57-651 0 0,-1498 9-904 0 0,-3-4-5004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47.5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1 5528 0 0,'0'0'422'0'0,"0"0"-124"0"0,0 0 504 0 0,0 2 783 0 0,3 7-1019 0 0,0 0 274 0 0,-1 1 0 0 0,0-1 0 0 0,1 20 0 0 0,-2 0 130 0 0,-4 32-1 0 0,-1 5-120 0 0,-4 287 2134 0 0,0 2-2200 0 0,-1 169-419 0 0,1 0-1188 0 0,11-425 14 0 0,19 113 0 0 0,-17-174-312 0 0,6-8-279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47.8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62 290 3680 0 0,'0'0'284'0'0,"0"-1"-187"0"0,0 0 35 0 0,-1 0-1 0 0,1 0 0 0 0,-1 0 0 0 0,1 0 1 0 0,-1 0-1 0 0,1 0 0 0 0,-1 0 1 0 0,1 0-1 0 0,-1 1 0 0 0,0-1 1 0 0,1 0-1 0 0,-1 0 0 0 0,0 1 1 0 0,0-1-1 0 0,1 1 0 0 0,-1-1 1 0 0,0 0-1 0 0,0 1 0 0 0,-1-1 1 0 0,-1-1 908 0 0,-6-6 1310 0 0,-14-9-466 0 0,21 16-1472 0 0,1 0-221 0 0,0 0 1 0 0,0 0-1 0 0,0 0 0 0 0,0 0 0 0 0,0 0 0 0 0,0-1 0 0 0,0 1 0 0 0,1 0 1 0 0,-1-1-1 0 0,-1-2 0 0 0,19-10 482 0 0,-15 11-593 0 0,1 0 0 0 0,-1 1 0 0 0,1 0-1 0 0,0-1 1 0 0,-1 1 0 0 0,1 0 0 0 0,0 0 0 0 0,1 1 0 0 0,-1-1 0 0 0,0 1 0 0 0,4-2 0 0 0,74-26 624 0 0,16-4 162 0 0,-19 13-232 0 0,0 3-1 0 0,87-6 0 0 0,-37 12-477 0 0,429-25 724 0 0,-99 18-2365 0 0,-371 17 610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48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 0 2304 0 0,'0'0'101'0'0,"5"12"1144"0"0,-1-3 4402 0 0,-3-5-5036 0 0,0 0 0 0 0,0 0 0 0 0,0 0 0 0 0,-1 1 0 0 0,1-1 0 0 0,-1 0 0 0 0,0 1 0 0 0,0-1 0 0 0,-2 6 0 0 0,-10 44 1197 0 0,-1 2-878 0 0,-7 192 170 0 0,15 280 1 0 0,69 484-1441 0 0,30-376 189 0 0,-36-259-682 0 0,-53-342 426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48.6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44 7368 0 0,'0'0'568'0'0,"17"-8"-336"0"0,-10 4-97 0 0,0 0 0 0 0,1 0 0 0 0,-1 1 1 0 0,10-3-1 0 0,19-9 1751 0 0,-33 16-1545 0 0,0 0-1 0 0,-1-1 1 0 0,1 1-1 0 0,0 1 1 0 0,0-1-1 0 0,-1 0 1 0 0,1 1 0 0 0,-1 0-1 0 0,4 2 1 0 0,18 13 1497 0 0,-5-3-1111 0 0,0 0-1 0 0,1-2 0 0 0,33 16 0 0 0,29 7-189 0 0,2-3 1 0 0,1-4-1 0 0,2-4 0 0 0,120 19 0 0 0,-13-23-333 0 0,272-7 1 0 0,197-53-1130 0 0,-411 18-342 0 0,-127 11 556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50.4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1613 29 3224 0 0,'14'-3'1676'0'0,"6"-12"2841"0"0,-8 5-1398 0 0,-12 9-2255 0 0,0 1-136 0 0,0 0-66 0 0,-8 3 640 0 0,2-2-1040 0 0,1 0 0 0 0,0 1 0 0 0,0 0 1 0 0,0 0-1 0 0,0 1 0 0 0,0-1 1 0 0,0 1-1 0 0,1 0 0 0 0,-6 4 1 0 0,-41 38 781 0 0,31-26-756 0 0,-107 115 453 0 0,35-35-647 0 0,-179 183 64 0 0,-95 94-63 0 0,142-137-43 0 0,108-109-32 0 0,46-48 68 0 0,43-48 0 0 0,-1-1 0 0 0,-35 30 0 0 0,10-8 1011 0 0,52-55-919 0 0,1 0-11 0 0,0 0-1 0 0,0 0-8 0 0,-26 11 375 0 0,-3 3-216 0 0,6 5 43 0 0,22-18-298 0 0,1-1 0 0 0,0 0-58 0 0,0 0 0 0 0,0 0 0 0 0,-1 0 0 0 0,1 0 0 0 0,0 0 0 0 0,0 0 0 0 0,-1 0-1 0 0,1 0 1 0 0,0 0 0 0 0,0 0 0 0 0,-1 0 0 0 0,1 0 0 0 0,0 0 0 0 0,0 0 0 0 0,-1 0 0 0 0,1 1 0 0 0,0-1-1 0 0,0 0 1 0 0,-1 0 0 0 0,1 0 0 0 0,0 0 0 0 0,0 1 0 0 0,0-1 0 0 0,-1 0 0 0 0,1 0 0 0 0,0 0 0 0 0,0 1 0 0 0,0-1-1 0 0,0 0 1 0 0,0 0 0 0 0,-1 0 0 0 0,1 1 0 0 0,0-1 0 0 0,0 0 0 0 0,0 0 0 0 0,0 1 0 0 0,0-1 0 0 0,0 1-1 0 0,4 12 208 0 0,10 7 16 0 0,9 10 131 0 0,36 17-43 0 0,-33-27-212 0 0,-1 2 1 0 0,30 31 0 0 0,105 131 316 0 0,49 50-57 0 0,-15-17-170 0 0,-160-176-167 0 0,334 361 133 0 0,-251-291-1606 0 0,190 140-1 0 0,-248-214-1318 0 0,-1-10-5329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51.7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78 2760 0 0,'0'0'249'0'0,"0"0"7"0"0,0 0 7 0 0,0 0 1 0 0,0 0-29 0 0,-8 2-51 0 0,2 8-520 0 0,6-8 718 0 0,-1-1 0 0 0,0 1 0 0 0,1-1 1 0 0,-1 1-1 0 0,1-1 0 0 0,0 1 0 0 0,-1 0 0 0 0,1-1 1 0 0,0 1-1 0 0,0 0 0 0 0,0-1 0 0 0,0 1 0 0 0,0-1 1 0 0,1 4-1 0 0,0-4 243 0 0,-1-1-129 0 0,0 0-59 0 0,0 0-11 0 0,0 0-29 0 0,0 0-112 0 0,16 11 406 0 0,-8-1-344 0 0,-1 0 0 0 0,9 16 0 0 0,5 7 167 0 0,-15-23-397 0 0,0 0 0 0 0,-1 0 0 0 0,-1 1 0 0 0,1-1 0 0 0,2 13 0 0 0,14 32 141 0 0,-6-27-220 0 0,2 0 0 0 0,1 0 1 0 0,2-2-1 0 0,33 36 1 0 0,-50-57-35 0 0,-2-4-1 0 0,1 0 0 0 0,-1 0 0 0 0,0 0 0 0 0,0 1 0 0 0,1-1 0 0 0,-1 0 0 0 0,0 0 0 0 0,1-1 0 0 0,-1 1 0 0 0,1 0 0 0 0,-1 0 0 0 0,1-1 0 0 0,0 1 0 0 0,-1-1 0 0 0,1 1 0 0 0,0-1 0 0 0,-1 0 0 0 0,1 0 0 0 0,2 0 0 0 0,-3 1-2 0 0,0-1 1 0 0,0 0 0 0 0,0 0 0 0 0,0 0 0 0 0,1 0 0 0 0,-1 0-1 0 0,0-1 1 0 0,0 1 0 0 0,0 0 0 0 0,0 0 0 0 0,0-1 0 0 0,0 1-1 0 0,0-1 1 0 0,0 1 0 0 0,0-1 0 0 0,0 1 0 0 0,0-1 0 0 0,0 1 0 0 0,0-1-1 0 0,0 0 1 0 0,1-1 0 0 0,-1 0 8 0 0,1 0-1 0 0,-1 0 1 0 0,0 0-1 0 0,1-1 1 0 0,-1 1-1 0 0,0 0 1 0 0,0-1 0 0 0,-1 1-1 0 0,2-4 1 0 0,0-5 40 0 0,-1 0 1 0 0,0-1-1 0 0,0-14 0 0 0,-1 25-45 0 0,-15-168 930 0 0,1-1 787 0 0,13 154-1444 0 0,0 0 0 0 0,-1 0-1 0 0,-6-28 1 0 0,7 42-1146 0 0,1 2-335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52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10016 0 0,'0'14'1070'0'0,"3"40"347"0"0,3 0 0 0 0,16 72 0 0 0,-8-55-1156 0 0,3 53 308 0 0,-11-71-418 0 0,2 0 1 0 0,16 55-1 0 0,-23-106-253 0 0,-1 0 0 0 0,1 0 0 0 0,-1 0 0 0 0,1 0 0 0 0,0 0 0 0 0,0 0 1 0 0,0 0-1 0 0,0 0 0 0 0,0 0 0 0 0,0 0 0 0 0,1-1 0 0 0,-1 1 0 0 0,1 0 0 0 0,-1-1 0 0 0,1 0 1 0 0,-1 1-1 0 0,1-1 0 0 0,2 2 0 0 0,4 1-5215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52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26 149 4608 0 0,'-4'-18'200'0'0,"4"5"48"0"0,0 3-248 0 0,0-1 0 0 0,-10-5 0 0 0,10 6 0 0 0,-3-6 960 0 0,3 6 152 0 0,0 2 24 0 0,-4-3 8 0 0,-1 3-880 0 0,5 2-168 0 0,0 6-96 0 0,0-12 96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52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0 9672 0 0,'0'0'748'0'0,"0"0"-359"0"0,-4 9 1230 0 0,4-3-1254 0 0,-1 0-1 0 0,1 0 1 0 0,0 1 0 0 0,1-1 0 0 0,1 7 0 0 0,0 16 182 0 0,-2-27-519 0 0,0 27 226 0 0,0 1-1 0 0,2-1 1 0 0,8 40-1 0 0,48 123-237 0 0,-57-189-475 0 0,0-1 0 0 0,0 0-1 0 0,0 1 1 0 0,0-1 0 0 0,0 0-1 0 0,1 1 1 0 0,-1-1 0 0 0,1 0-1 0 0,3 4 1 0 0,5 4-4546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14:34:31.9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1 118 920 0 0,'7'-105'416'0'0,"-5"93"1345"0"0,0 31 570 0 0,-1 102 3238 0 0,-1-72-3566 0 0,0-46-1303 0 0,-1-2 97 0 0,-2 9-558 0 0,0 30 306 0 0,7 21 589 0 0,0-24-814 0 0,-3-18-456 0 0,8 34 0 0 0,5-6-166 0 0,-13-42 200 0 0,1 0 1 0 0,0 0-1 0 0,-1 1 1 0 0,0-1 0 0 0,-1 0-1 0 0,1 1 1 0 0,-1 9-1 0 0,1 17-171 0 0,7 79-379 0 0,6 95-1000 0 0,-2-68-710 0 0,-10-121 1959 0 0,0-19 52 0 0,-3-42 1 0 0,-2-36 70 0 0,-1-62-246 0 0,3 53 136 0 0,2 58 666 0 0,6-21 592 0 0,-3 34-321 0 0,0 1 0 0 0,1-1 0 0 0,1 1 0 0 0,1 0 0 0 0,11-21 0 0 0,7 7 733 0 0,-3 7-452 0 0,-21 22-766 0 0,1 0 0 0 0,0 0 0 0 0,0 1 0 0 0,0-1 0 0 0,0 1 0 0 0,1-1 0 0 0,-1 1 0 0 0,0 0 0 0 0,1 0 0 0 0,-1 0 0 0 0,0 0 0 0 0,1 0 0 0 0,-1 1 0 0 0,1-1 1 0 0,-1 1-1 0 0,6-1 0 0 0,-3 1 114 0 0,1-1 0 0 0,0 1 0 0 0,-1 1 0 0 0,1-1 0 0 0,0 1 0 0 0,8 2 0 0 0,42 20 652 0 0,-32-15-433 0 0,-19-6-354 0 0,-1 0 1 0 0,0 0-1 0 0,1-1 1 0 0,-1 1-1 0 0,1-1 1 0 0,0 0 0 0 0,-1 0-1 0 0,1-1 1 0 0,0 1-1 0 0,0-1 1 0 0,-1 0-1 0 0,1-1 1 0 0,0 1-1 0 0,7-2 1 0 0,-12 2-42 0 0,1-1 1 0 0,-1 1-1 0 0,0 0 1 0 0,1 0-1 0 0,-1 0 0 0 0,1-1 1 0 0,-1 1-1 0 0,0 0 1 0 0,1 0-1 0 0,-1 0 1 0 0,1 0-1 0 0,-1 0 1 0 0,1 0-1 0 0,-1 0 1 0 0,0 0-1 0 0,1 0 1 0 0,-1 0-1 0 0,1 0 0 0 0,-1 0 1 0 0,1 0-1 0 0,-1 0 1 0 0,0 1-1 0 0,1-1 1 0 0,-1 0-1 0 0,1 0 1 0 0,-1 0-1 0 0,0 1 1 0 0,1-1-1 0 0,-1 0 0 0 0,0 0 1 0 0,1 1-1 0 0,-1-1 1 0 0,0 0-1 0 0,0 1 1 0 0,1-1-1 0 0,-1 0 1 0 0,0 1-1 0 0,0-1 1 0 0,1 1-1 0 0,5 27-3 0 0,-5-24 2 0 0,2 26 1 0 0,-3-16 0 0 0,2 1 0 0 0,0-1 0 0 0,7 27 0 0 0,-6-42 3 0 0,-3 2-3 0 0,0-1 0 0 0,0 0 0 0 0,0 0 0 0 0,0 0 0 0 0,0 0 0 0 0,0 0 0 0 0,0 0 0 0 0,0 0 0 0 0,0 0 0 0 0,0 0 0 0 0,0 0 0 0 0,0 0 0 0 0,0 0 0 0 0,0 0 0 0 0,0 0 0 0 0,0 0 0 0 0,0 0 0 0 0,0 1 0 0 0,0-1 0 0 0,0 0 0 0 0,0 0 0 0 0,0 0 0 0 0,0 0 0 0 0,0 0 0 0 0,0 0 0 0 0,0 0 0 0 0,1 0 0 0 0,-1 0 0 0 0,0 0 0 0 0,0 0 0 0 0,0 0 0 0 0,0 0 0 0 0,0 0 0 0 0,0 0 0 0 0,0 0 0 0 0,0 0 0 0 0,0 0 0 0 0,0 0 0 0 0,0 0 0 0 0,0 0 0 0 0,0 0 0 0 0,0 0 0 0 0,1 0 0 0 0,-1 0 0 0 0,0 0 0 0 0,0 0 0 0 0,0 0 0 0 0,0 0 0 0 0,0 0 0 0 0,0 0 0 0 0,0 0 0 0 0,0-1 0 0 0,0 1 0 0 0,0 0 0 0 0,0 0 0 0 0,0 0 0 0 0,0 0 0 0 0,0 0 0 0 0,0 0 0 0 0,0 0 0 0 0,0 0 0 0 0,0 0 0 0 0,0 0 0 0 0,0 0 0 0 0,0 0 0 0 0,0 0 0 0 0,0 0 0 0 0,0 0 0 0 0,4 25-19 0 0,3 127-69 0 0,-2-27-114 0 0,1-43-174 0 0,-3-57-799 0 0,1-8-375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53.1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38 253 11232 0 0,'-3'-4'87'0'0,"0"0"0"0"0,1-1 1 0 0,-1 1-1 0 0,1 0 1 0 0,-1-1-1 0 0,1 1 0 0 0,1-1 1 0 0,-1 0-1 0 0,1 0 1 0 0,0 0-1 0 0,0 1 1 0 0,0-1-1 0 0,0-9 0 0 0,1 9-78 0 0,-11-46 1479 0 0,13 43-1034 0 0,0 0 0 0 0,1 1 0 0 0,6-11 0 0 0,-8 15-411 0 0,1 1 0 0 0,0-1 1 0 0,0 1-1 0 0,0-1 1 0 0,0 1-1 0 0,0 0 0 0 0,0 0 1 0 0,1 0-1 0 0,-1 0 0 0 0,1 0 1 0 0,-1 1-1 0 0,1-1 1 0 0,0 1-1 0 0,5-2 0 0 0,4-2-1 0 0,0 2-1 0 0,17-3 1 0 0,-4 0 62 0 0,-19 4-66 0 0,8-1-155 0 0,-1-1 0 0 0,24-10 0 0 0,-24 7-49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53.4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10856 0 0,'27'94'1184'0'0,"-9"-28"-766"0"0,35 131 2197 0 0,19 58 494 0 0,-68-243-3041 0 0,4 12 11 0 0,1 0-1 0 0,16 32 1 0 0,-22-52-344 0 0,-1 0-1 0 0,0 1 0 0 0,0-1 1 0 0,0 0-1 0 0,-1 1 1 0 0,1-1-1 0 0,-1 1 0 0 0,0-1 1 0 0,0 8-1 0 0,-1-4-756 0 0</inkml:trace>
  <inkml:trace contextRef="#ctx0" brushRef="#br0" timeOffset="1">37 396 16184 0 0,'0'0'365'0'0,"0"0"56"0"0,0 0 24 0 0,0 0-55 0 0,12-1-145 0 0,-3-2 90 0 0,0-1 1 0 0,-1-1-1 0 0,1 1 0 0 0,-1-1 0 0 0,0 0 0 0 0,-1-1 1 0 0,1 0-1 0 0,-1 0 0 0 0,9-10 0 0 0,-7 8-322 0 0,6-8-125 0 0,25-34 0 0 0,-22 27-144 0 0,-16 20 92 0 0,0 0 0 0 0,0 1-1 0 0,0-1 1 0 0,-1 0 0 0 0,1 0-1 0 0,-1 0 1 0 0,1 0-1 0 0,-1 0 1 0 0,0 0 0 0 0,0-6-1 0 0,4-13-1643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53.8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 12352 0 0,'-2'5'115'0'0,"1"-1"18"0"0,0 0 0 0 0,0 0 0 0 0,1 0 1 0 0,-1 0-1 0 0,1 0 0 0 0,0 0 1 0 0,0 0-1 0 0,0 4 0 0 0,1 2-120 0 0,-1 0 0 0 0,0 0 0 0 0,-2 13 1 0 0,-1 12 513 0 0,10 98 2090 0 0,-2-52-1586 0 0,-4-59-821 0 0,1-1-1 0 0,1 0 1 0 0,1 0-1 0 0,1-1 0 0 0,0 1 1 0 0,2-1-1 0 0,0 0 1 0 0,1 0-1 0 0,18 30 1 0 0,-23-46-206 0 0,0 0-1 0 0,1 1 1 0 0,-1-1 0 0 0,1-1 0 0 0,0 1 0 0 0,0 0 0 0 0,0-1-1 0 0,0 0 1 0 0,1 0 0 0 0,-1 0 0 0 0,1-1 0 0 0,0 1 0 0 0,-1-1-1 0 0,10 3 1 0 0,-11-5-17 0 0,0 1 0 0 0,0-1-1 0 0,0 0 1 0 0,0 0 0 0 0,0 0-1 0 0,-1 0 1 0 0,1 0 0 0 0,0 0 0 0 0,0-1-1 0 0,0 1 1 0 0,0-1 0 0 0,-1 0-1 0 0,1 0 1 0 0,0 0 0 0 0,-1 0 0 0 0,1-1-1 0 0,-1 1 1 0 0,1-1 0 0 0,-1 1-1 0 0,1-1 1 0 0,-1 0 0 0 0,0 0-1 0 0,0 0 1 0 0,0 0 0 0 0,0 0 0 0 0,-1 0-1 0 0,1-1 1 0 0,1-2 0 0 0,9-15-142 0 0,-1 0 0 0 0,-2-1 0 0 0,0-1 0 0 0,-1 1 0 0 0,-1-1 1 0 0,5-30-1 0 0,13-138-71 0 0,-21 143 194 0 0,-3-24 536 0 0,-1 70-296 0 0,0 1 11 0 0,2 27 618 0 0,1 2-614 0 0,-2-2-278 0 0,1-1 1 0 0,1 0-1 0 0,1 0 0 0 0,2-1 1 0 0,0 1-1 0 0,15 35 0 0 0,-16-50-1289 0 0,-4-4-3122 0 0,-1-6-1611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54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233 172 10568 0 0,'-1'-19'1144'0'0,"-1"10"-642"0"0,-1 1 1 0 0,-1 0 0 0 0,0 0-1 0 0,0 1 1 0 0,0-1 0 0 0,-10-12-1 0 0,-38-41 3337 0 0,50 59-3767 0 0,0 0 1 0 0,1 0 0 0 0,-1 0-1 0 0,0 1 1 0 0,0-1-1 0 0,0 1 1 0 0,0-1 0 0 0,0 1-1 0 0,0-1 1 0 0,-1 1-1 0 0,1 0 1 0 0,0 0 0 0 0,-1 0-1 0 0,1 0 1 0 0,-1 1-1 0 0,1-1 1 0 0,-1 1 0 0 0,1-1-1 0 0,-1 1 1 0 0,1 0-1 0 0,-1 0 1 0 0,0 0-1 0 0,1 0 1 0 0,-1 1 0 0 0,1-1-1 0 0,-1 1 1 0 0,1-1-1 0 0,-1 1 1 0 0,1 0 0 0 0,0 0-1 0 0,-1 0 1 0 0,1 0-1 0 0,0 1 1 0 0,0-1 0 0 0,0 0-1 0 0,0 1 1 0 0,0 0-1 0 0,0-1 1 0 0,0 1 0 0 0,0 0-1 0 0,1 0 1 0 0,-1 0-1 0 0,1 0 1 0 0,-1 0 0 0 0,1 0-1 0 0,0 1 1 0 0,0-1-1 0 0,-1 3 1 0 0,-5 9 6 0 0,2 1 1 0 0,-1 0-1 0 0,2 0 0 0 0,0 0 1 0 0,-2 22-1 0 0,-3 79-254 0 0,8-96 127 0 0,3 76-672 0 0,0-52 303 0 0,-1-33 269 0 0,1 1 0 0 0,-1-1-1 0 0,2 1 1 0 0,-1-1 0 0 0,2 0 0 0 0,-1 1-1 0 0,2-2 1 0 0,-1 1 0 0 0,2 0 0 0 0,-1-1-1 0 0,1 0 1 0 0,1-1 0 0 0,0 1 0 0 0,0-1 0 0 0,1 0-1 0 0,11 10 1 0 0,-17-18 96 0 0,0 1-1 0 0,0 0 1 0 0,0-1 0 0 0,0 0-1 0 0,0 1 1 0 0,0-1 0 0 0,1 0-1 0 0,-1 0 1 0 0,0 0-1 0 0,1-1 1 0 0,-1 1 0 0 0,1-1-1 0 0,-1 1 1 0 0,1-1 0 0 0,-1 0-1 0 0,1 0 1 0 0,-1 0-1 0 0,1 0 1 0 0,-1 0 0 0 0,1 0-1 0 0,-1-1 1 0 0,1 1 0 0 0,-1-1-1 0 0,1 0 1 0 0,-1 0 0 0 0,0 0-1 0 0,1 0 1 0 0,-1 0-1 0 0,0 0 1 0 0,0-1 0 0 0,0 1-1 0 0,0-1 1 0 0,0 1 0 0 0,3-5-1 0 0,0 1 37 0 0,0 0 0 0 0,-1-1-1 0 0,0 1 1 0 0,0-1-1 0 0,-1 0 1 0 0,0-1 0 0 0,0 1-1 0 0,0 0 1 0 0,-1-1 0 0 0,0 0-1 0 0,2-10 1 0 0,4-35 847 0 0,1-79 0 0 0,0 74 569 0 0,8 72-1064 0 0,20 29-1762 0 0,-29-37-204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54.5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47 7832 0 0,'-2'-7'116'0'0,"2"3"-10"0"0,-1 1 1 0 0,0 0-1 0 0,0 0 0 0 0,0 0 1 0 0,0 0-1 0 0,-1 0 1 0 0,1 1-1 0 0,-1-1 0 0 0,-3-4 1 0 0,5 7 131 0 0,0 0 0 0 0,0-1 1 0 0,0 1-1 0 0,-1 0 0 0 0,1-1 1 0 0,0 1-1 0 0,0 0 0 0 0,-1-1 0 0 0,1 1 1 0 0,0 0-1 0 0,0 0 0 0 0,-1-1 1 0 0,1 1-1 0 0,0 0 0 0 0,-1 0 1 0 0,1 0-1 0 0,0-1 0 0 0,-1 1 0 0 0,1 0 1 0 0,-1 0-1 0 0,1 0 0 0 0,0 0 1 0 0,-1 0-1 0 0,1 0 0 0 0,0 0 0 0 0,-1 0 1 0 0,1 0-1 0 0,-1 0 0 0 0,1 0 1 0 0,0 0-1 0 0,-1 0 0 0 0,1 0 1 0 0,-1 0-1 0 0,1 0 0 0 0,-10 13 2644 0 0,-2 20-1562 0 0,9-11-913 0 0,0 0 0 0 0,1 0 0 0 0,3 41 0 0 0,13 68 70 0 0,-9-88-322 0 0,10 51-44 0 0,50 166-1 0 0,-57-239-1781 0 0,18 37 1 0 0,-22-52 1374 0 0,8 17-1079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55.5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0 131 6912 0 0,'0'0'528'0'0,"0"0"-184"0"0,0 0 492 0 0,0 0 253 0 0,0 0 51 0 0,0 0-76 0 0,0 0-363 0 0,0 0-158 0 0,0 0-30 0 0,0 0-1 0 0,0 0 28 0 0,0 3 18 0 0,2 20 63 0 0,1 0 1 0 0,1 0-1 0 0,8 26 1 0 0,-2-9-73 0 0,39 206 879 0 0,-37-207-1267 0 0,-9-32-398 0 0,-1 0 0 0 0,0 1 0 0 0,0 0 0 0 0,0-1 0 0 0,0 12 0 0 0,-2-18-38 0 0,0-1 3 0 0,0 0-1 0 0,0 0-6 0 0,4-11-281 0 0,-3-1 477 0 0,0 0-1 0 0,-1-1 0 0 0,-1 1 0 0 0,1-1 0 0 0,-2 1 0 0 0,-3-14 0 0 0,-1-14 56 0 0,-12-82 119 0 0,10 82 218 0 0,2-1 0 0 0,2-1 0 0 0,1 1 1 0 0,5-54-1 0 0,-1 83-90 0 0,1 0 1 0 0,6-20-1 0 0,-7 28-87 0 0,1 0 0 0 0,-1 0 0 0 0,1 0 0 0 0,0 0 0 0 0,0 1 0 0 0,0-1 0 0 0,1 1 0 0 0,-1-1 0 0 0,1 1 0 0 0,5-6 0 0 0,-6 9-85 0 0,0 0 0 0 0,0 0-1 0 0,0 0 1 0 0,0 1 0 0 0,1-1-1 0 0,-1 0 1 0 0,0 1 0 0 0,0-1-1 0 0,0 1 1 0 0,-1 0 0 0 0,4 1-1 0 0,-5-2-18 0 0,6 3 41 0 0,-1 1 0 0 0,0-1 0 0 0,0 1 0 0 0,0 0-1 0 0,-1 0 1 0 0,0 1 0 0 0,1 0 0 0 0,-1-1 0 0 0,3 7-1 0 0,10 9 114 0 0,-2-1-85 0 0,0 1 0 0 0,-1 1 0 0 0,-2 0 0 0 0,17 36 0 0 0,18 30 92 0 0,-41-76-242 0 0,-1-1-1 0 0,-1 1 0 0 0,5 17 0 0 0,4 10-109 0 0,-12-37 3 0 0,-1-1-22 0 0,0 0-2 0 0,0 0-18 0 0,0 0-80 0 0,0 0-35 0 0,7-47-810 0 0,-10-146 307 0 0,4 118 800 0 0,-1 66 104 0 0,0 0 0 0 0,0 0 0 0 0,1 0 0 0 0,1 0 0 0 0,4-16 0 0 0,-6 24-64 0 0,0 0-1 0 0,1 1 1 0 0,-1-1-1 0 0,0 0 0 0 0,1 1 1 0 0,-1-1-1 0 0,0 1 1 0 0,1-1-1 0 0,-1 1 0 0 0,1-1 1 0 0,-1 1-1 0 0,1-1 1 0 0,-1 1-1 0 0,1 0 0 0 0,0-1 1 0 0,-1 1-1 0 0,1 0 1 0 0,-1-1-1 0 0,1 1 0 0 0,0 0 1 0 0,-1 0-1 0 0,1 0 1 0 0,0-1-1 0 0,-1 1 0 0 0,1 0 1 0 0,0 0-1 0 0,-1 0 1 0 0,1 0-1 0 0,0 0 0 0 0,-1 0 1 0 0,1 0-1 0 0,0 1 1 0 0,-1-1-1 0 0,1 0 0 0 0,0 0 1 0 0,-1 0-1 0 0,1 1 1 0 0,-1-1-1 0 0,1 0 0 0 0,0 1 1 0 0,-1-1-1 0 0,2 1 1 0 0,21 19 596 0 0,10 20-352 0 0,-2 2-1 0 0,41 74 1 0 0,-16-24-956 0 0,-40-70-430 0 0,1-3-3699 0 0,-4-7-1433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55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1 311 12872 0 0,'1'3'60'0'0,"1"-1"1"0"0,-1 1 0 0 0,1-1-1 0 0,-1 0 1 0 0,1 0 0 0 0,0 0-1 0 0,0 1 1 0 0,0-2 0 0 0,0 1 0 0 0,0 0-1 0 0,1 0 1 0 0,-1-1 0 0 0,1 1-1 0 0,-1-1 1 0 0,1 0 0 0 0,-1 0-1 0 0,1 0 1 0 0,0 0 0 0 0,-1 0-1 0 0,1 0 1 0 0,0-1 0 0 0,3 1 0 0 0,2-1 102 0 0,0 1 0 0 0,0-2 0 0 0,0 1 0 0 0,0-1 0 0 0,0 0 0 0 0,-1-1 0 0 0,1 0 0 0 0,0 0 0 0 0,-1-1 0 0 0,1 0 0 0 0,-1 0 0 0 0,0-1 0 0 0,9-5 0 0 0,-4 0 187 0 0,-1-1 0 0 0,0 0 0 0 0,10-11 0 0 0,-2 1 41 0 0,-15 15-315 0 0,0 0 0 0 0,0-1 1 0 0,-1 1-1 0 0,1-1 1 0 0,-1 0-1 0 0,-1 1 0 0 0,1-2 1 0 0,-1 1-1 0 0,0 0 0 0 0,0 0 1 0 0,-1 0-1 0 0,0-1 0 0 0,0 1 1 0 0,-1-1-1 0 0,1 1 0 0 0,-1-1 1 0 0,-1 1-1 0 0,-1-12 0 0 0,0 12-8 0 0,0 0-1 0 0,-1 0 0 0 0,0 0 0 0 0,0 1 0 0 0,0-1 1 0 0,0 1-1 0 0,-1-1 0 0 0,0 1 0 0 0,0 1 0 0 0,-1-1 1 0 0,-5-5-1 0 0,-1 1 66 0 0,-1 1 0 0 0,1 1 0 0 0,-1 0 0 0 0,-16-7 0 0 0,25 13-120 0 0,0 0-1 0 0,0 0 0 0 0,0 0 1 0 0,-1 0-1 0 0,1 0 1 0 0,-1 1-1 0 0,1 0 0 0 0,0 0 1 0 0,-1 0-1 0 0,1 0 1 0 0,-1 0-1 0 0,1 1 0 0 0,0-1 1 0 0,-1 1-1 0 0,1 0 0 0 0,0 0 1 0 0,0 0-1 0 0,-1 0 1 0 0,1 1-1 0 0,0 0 0 0 0,0-1 1 0 0,1 1-1 0 0,-1 0 0 0 0,-4 4 1 0 0,1-1 8 0 0,0 0 1 0 0,1 1 0 0 0,0-1-1 0 0,0 1 1 0 0,0 1-1 0 0,1-1 1 0 0,0 1 0 0 0,0-1-1 0 0,-5 15 1 0 0,3-2-36 0 0,1-1-1 0 0,1 1 1 0 0,1 0 0 0 0,1 0 0 0 0,1 1 0 0 0,0-1 0 0 0,4 38 0 0 0,3-13-92 0 0,2 0 1 0 0,17 55-1 0 0,-14-60-27 0 0,31 68-1 0 0,-34-92 97 0 0,0 1 0 0 0,1-1 0 0 0,1-1-1 0 0,0 0 1 0 0,1 0 0 0 0,22 21-1 0 0,-27-30-126 0 0,1 1-1 0 0,0-1 0 0 0,1 0 0 0 0,-1-1 1 0 0,1 0-1 0 0,14 5 0 0 0,-16-6-939 0 0,1-1 0 0 0,0-1 0 0 0,0 1 0 0 0,12 0 0 0 0,11-1-4990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56.4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30 11056 0 0,'-7'8'1001'0'0,"1"3"-678"0"0,0 0-1 0 0,1 1 1 0 0,0-1 0 0 0,0 1 0 0 0,1 0-1 0 0,1 0 1 0 0,0 0 0 0 0,1 1 0 0 0,0-1 0 0 0,1 1-1 0 0,1-1 1 0 0,1 22 0 0 0,3 8 431 0 0,2 0-1 0 0,15 56 1 0 0,-19-89-747 0 0,1 0 0 0 0,0-1 1 0 0,0 1-1 0 0,1-1 0 0 0,0 0 0 0 0,1 0 0 0 0,-1 0 1 0 0,2 0-1 0 0,-1-1 0 0 0,1 0 0 0 0,0 0 0 0 0,10 8 0 0 0,-16-14-19 0 0,1-1 0 0 0,-1 1 0 0 0,1 0 0 0 0,-1-1 0 0 0,1 1-1 0 0,0-1 1 0 0,-1 1 0 0 0,1-1 0 0 0,0 1 0 0 0,0-1 0 0 0,-1 0-1 0 0,1 1 1 0 0,0-1 0 0 0,0 0 0 0 0,0 1 0 0 0,-1-1 0 0 0,1 0-1 0 0,0 0 1 0 0,0 0 0 0 0,0 0 0 0 0,0 0 0 0 0,0 0 0 0 0,-1 0-1 0 0,1 0 1 0 0,0 0 0 0 0,0 0 0 0 0,0 0 0 0 0,0 0 0 0 0,-1-1-1 0 0,1 1 1 0 0,0 0 0 0 0,0-1 0 0 0,0 1 0 0 0,-1-1-1 0 0,1 1 1 0 0,0-1 0 0 0,-1 1 0 0 0,1-1 0 0 0,0 1 0 0 0,-1-1-1 0 0,1 0 1 0 0,-1 1 0 0 0,1-1 0 0 0,-1 0 0 0 0,1 1 0 0 0,-1-1-1 0 0,1 0 1 0 0,-1 0 0 0 0,1-1 0 0 0,2-5-151 0 0,0 0 0 0 0,-1 0 0 0 0,0-1 0 0 0,2-10 0 0 0,-2 11 106 0 0,-1-3 25 0 0,0 0-1 0 0,0 0 0 0 0,-2-17 0 0 0,3-24-41 0 0,31-143 791 0 0,-31 186-519 0 0,0 0-1 0 0,0 0 0 0 0,1 0 1 0 0,0 0-1 0 0,0 1 0 0 0,7-12 1 0 0,-10 18 202 0 0,0 1 44 0 0,9 7 446 0 0,-1 2-744 0 0,-1 0 0 0 0,0 0 1 0 0,0 0-1 0 0,-1 1 0 0 0,0 0 0 0 0,-1 0 0 0 0,0 1 0 0 0,-1 0 0 0 0,5 13 0 0 0,-1 5-125 0 0,-1 0 0 0 0,5 41 0 0 0,18 104 115 0 0,-30-170-138 0 0,0-3 0 0 0,0 0 0 0 0,0 0-1 0 0,0 0 1 0 0,0 0 0 0 0,1 0 0 0 0,-1 0-1 0 0,0 0 1 0 0,1 0 0 0 0,-1 0-1 0 0,1 0 1 0 0,-1 0 0 0 0,1 0-1 0 0,-1 0 1 0 0,1 0 0 0 0,0 1 0 0 0,0-1-201 0 0,-1-1-78 0 0,1-2 169 0 0,1 0 0 0 0,-1 0 0 0 0,0 0 0 0 0,0 0 0 0 0,-1 0 0 0 0,1 0 0 0 0,0 0 0 0 0,0-4 0 0 0,2-6-153 0 0,2-8-94 0 0,-1 1 0 0 0,0-2 1 0 0,0-34-1 0 0,-4-2 278 0 0,2 1 0 0 0,3-1 1 0 0,17-85-1 0 0,-20 135 103 0 0,-1 2 79 0 0,0 0 1 0 0,0 1-1 0 0,1-1 0 0 0,-1 0 0 0 0,1 0 0 0 0,0 1 0 0 0,1-1 0 0 0,-1 1 0 0 0,5-6 0 0 0,-6 9 254 0 0,0 4-212 0 0,1-1 0 0 0,-1 1 0 0 0,1-1 0 0 0,0 1 0 0 0,-1-1 0 0 0,1 0 0 0 0,3 3 1 0 0,1 2 100 0 0,6 13 17 0 0,-2 1-1 0 0,0 1 0 0 0,-1-1 0 0 0,7 25 1 0 0,7 17-77 0 0,-9-26-131 0 0,6 14-1484 0 0,-5-17-3530 0 0,2 3-2241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58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214 501 6912 0 0,'0'0'314'0'0,"0"0"-6"0"0,-19-1 2020 0 0,16-1-2048 0 0,0 0-1 0 0,1-1 0 0 0,-1 1 0 0 0,0-1 0 0 0,1 0 0 0 0,0 1 1 0 0,-1-1-1 0 0,1 0 0 0 0,0-1 0 0 0,1 1 0 0 0,-1 0 0 0 0,0-1 1 0 0,1 1-1 0 0,-2-6 0 0 0,-1-7 189 0 0,-5-34 1 0 0,4 17 37 0 0,0 10-304 0 0,4 12-64 0 0,-1 0-1 0 0,-1 0 0 0 0,1 0 0 0 0,-2 0 0 0 0,0 1 0 0 0,-10-19 0 0 0,14 28-99 0 0,0 0 0 0 0,-1 0-1 0 0,1 0 1 0 0,-1 0 0 0 0,0 0-1 0 0,1 0 1 0 0,-1 0-1 0 0,0 0 1 0 0,0 1 0 0 0,1-1-1 0 0,-1 0 1 0 0,0 1-1 0 0,0-1 1 0 0,0 1 0 0 0,0-1-1 0 0,0 1 1 0 0,0-1-1 0 0,0 1 1 0 0,0-1 0 0 0,0 1-1 0 0,0 0 1 0 0,0 0-1 0 0,0-1 1 0 0,0 1 0 0 0,0 0-1 0 0,0 0 1 0 0,0 0 0 0 0,0 0-1 0 0,0 0 1 0 0,-1 1-1 0 0,1-1 1 0 0,0 0 0 0 0,0 0-1 0 0,0 1 1 0 0,0-1-1 0 0,0 1 1 0 0,0-1 0 0 0,0 1-1 0 0,0-1 1 0 0,1 1-1 0 0,-1-1 1 0 0,0 1 0 0 0,0 0-1 0 0,0-1 1 0 0,-1 3-1 0 0,-2 2 95 0 0,-1 0-1 0 0,1 0 1 0 0,0 1 0 0 0,0 0-1 0 0,1 0 1 0 0,-4 8-1 0 0,1 2-84 0 0,0-1 0 0 0,1 2 1 0 0,1-1-1 0 0,0 0 0 0 0,-2 30 0 0 0,3 85-427 0 0,3-87 66 0 0,0-28 115 0 0,0 0 0 0 0,1-1-1 0 0,0 1 1 0 0,1 0-1 0 0,1-1 1 0 0,1 0 0 0 0,0 0-1 0 0,8 19 1 0 0,-12-32 179 0 0,1-1 0 0 0,0 1 0 0 0,0-1 0 0 0,0 1 0 0 0,0-1 0 0 0,1 1 1 0 0,-1-1-1 0 0,0 0 0 0 0,0 0 0 0 0,1 0 0 0 0,-1 1 0 0 0,1-1 0 0 0,2 1 0 0 0,-3-2 8 0 0,0 1 0 0 0,0-1 0 0 0,0 0-1 0 0,0 0 1 0 0,-1 0 0 0 0,1 0 0 0 0,0 0 0 0 0,0 0-1 0 0,0 0 1 0 0,0 0 0 0 0,0 0 0 0 0,0 0-1 0 0,0 0 1 0 0,0 0 0 0 0,0-1 0 0 0,0 1-1 0 0,0 0 1 0 0,-1-1 0 0 0,1 1 0 0 0,0 0 0 0 0,0-1-1 0 0,0 1 1 0 0,-1-1 0 0 0,1 0 0 0 0,0 1-1 0 0,-1-1 1 0 0,1 0 0 0 0,0 1 0 0 0,0-2-1 0 0,7-8 49 0 0,-1 0 0 0 0,0-1-1 0 0,0 1 1 0 0,-1-2-1 0 0,0 1 1 0 0,-1-1-1 0 0,-1 1 1 0 0,0-1 0 0 0,0-1-1 0 0,2-15 1 0 0,-1-12 770 0 0,2-76 0 0 0,-6 62-427 0 0,-4-89 492 0 0,-1 36-383 0 0,2 74-359 0 0,1 25-96 0 0,1 0 0 0 0,-1 0 1 0 0,1 1-1 0 0,1-1 1 0 0,2-14-1 0 0,-2 11 6 0 0,-1 8-28 0 0,0 0-1 0 0,1 0 1 0 0,-1 0-1 0 0,1 0 1 0 0,-1 0-1 0 0,1 1 1 0 0,0-1-1 0 0,0 0 1 0 0,0 1-1 0 0,0-1 1 0 0,2-2-1 0 0,-2 4-8 0 0,-1 1 0 0 0,0 0-1 0 0,0-1 1 0 0,0 1-1 0 0,1 0 1 0 0,-1 0 0 0 0,0-1-1 0 0,0 1 1 0 0,1 0-1 0 0,-1 0 1 0 0,0-1 0 0 0,1 1-1 0 0,-1 0 1 0 0,0 0-1 0 0,1 0 1 0 0,-1-1-1 0 0,0 1 1 0 0,1 0 0 0 0,-1 0-1 0 0,0 0 1 0 0,1 0-1 0 0,-1 0 1 0 0,1 0 0 0 0,-1 0-1 0 0,0 0 1 0 0,1 0-1 0 0,-1 0 1 0 0,1 0 0 0 0,-1 0-1 0 0,0 0 1 0 0,1 0-1 0 0,-1 0 1 0 0,0 0 0 0 0,1 1-1 0 0,-1-1 1 0 0,0 0-1 0 0,1 0 1 0 0,-1 0 0 0 0,0 1-1 0 0,1-1 1 0 0,-1 0-1 0 0,0 0 1 0 0,0 1 0 0 0,1-1-1 0 0,-1 0 1 0 0,1 1-1 0 0,10 15 56 0 0,4 28-201 0 0,-2 0 0 0 0,-2 1-1 0 0,8 61 1 0 0,-7-36 17 0 0,54 300-3091 0 0,-62-342 1498 0 0,1-4-3853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58.9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2760 0 0,'0'0'521'0'0,"0"0"1150"0"0,0 0 507 0 0,0 0 102 0 0,0 2-193 0 0,4 114 2055 0 0,12 60-2645 0 0,-6-72-866 0 0,23 100-2478 0 0,-28-182 623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14:34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290 395 12120 0 0,'-2'-1'73'0'0,"0"0"0"0"0,0 0 0 0 0,0 0 0 0 0,0 0 0 0 0,0 0 0 0 0,0 0 0 0 0,0 0 0 0 0,0-1 0 0 0,1 1 0 0 0,-1 0 0 0 0,0-1 0 0 0,1 0 0 0 0,-1 1 0 0 0,1-1 0 0 0,0 0 0 0 0,-1 0 0 0 0,0-3 0 0 0,-18-41-105 0 0,14 30 155 0 0,-25-77 1856 0 0,7 16-918 0 0,14 49-755 0 0,-12-30 255 0 0,21 54-472 0 0,-1 0 0 0 0,0 0 0 0 0,-1 0-1 0 0,1 0 1 0 0,-1 1 0 0 0,0-1 0 0 0,1 1-1 0 0,-1-1 1 0 0,-1 1 0 0 0,-4-4 0 0 0,7 7-53 0 0,0-1 0 0 0,0 1 0 0 0,0-1 0 0 0,0 1 0 0 0,0-1 0 0 0,0 1-1 0 0,0 0 1 0 0,-1-1 0 0 0,1 1 0 0 0,0 0 0 0 0,0 0 0 0 0,0 0 0 0 0,0 0 0 0 0,-1 0 0 0 0,1 0 0 0 0,0 0 0 0 0,0 0 0 0 0,0 1 0 0 0,0-1 0 0 0,0 0 0 0 0,-1 1 0 0 0,1-1 0 0 0,0 1 0 0 0,0-1 0 0 0,0 1 0 0 0,0-1 0 0 0,0 1 0 0 0,0 0 0 0 0,0-1 0 0 0,1 1-1 0 0,-1 0 1 0 0,0 0 0 0 0,0 0 0 0 0,1 0 0 0 0,-1 0 0 0 0,0 0 0 0 0,0 1 0 0 0,-4 6 78 0 0,1-1-1 0 0,1 0 1 0 0,-1 1-1 0 0,-2 9 1 0 0,4-9-10 0 0,-10 28-182 0 0,2 1 0 0 0,1 0 0 0 0,2 1 0 0 0,2 0 0 0 0,2 0 0 0 0,1 0 0 0 0,4 57 0 0 0,3-67-188 0 0,-4-31 238 0 0,7-25-65 0 0,-8 27 86 0 0,1 0 0 0 0,-1 0 0 0 0,0 0-1 0 0,1 0 1 0 0,-1 0 0 0 0,1 0 0 0 0,0 0-1 0 0,-1 0 1 0 0,1 0 0 0 0,0 0 0 0 0,-1 0 0 0 0,1 0-1 0 0,0 1 1 0 0,0-1 0 0 0,0 0 0 0 0,0 1-1 0 0,0-1 1 0 0,0 0 0 0 0,0 1 0 0 0,0-1-1 0 0,0 1 1 0 0,0 0 0 0 0,0-1 0 0 0,1 1-1 0 0,1-1-21 0 0,0 1-1 0 0,-1-1 0 0 0,1 1 0 0 0,-1-1 0 0 0,1 0 0 0 0,-1 0 0 0 0,0 0 0 0 0,1 0 0 0 0,3-2 1 0 0,-3 1-13 0 0,0 0 0 0 0,0 1 1 0 0,0-1-1 0 0,0 1 0 0 0,0 0 1 0 0,0 0-1 0 0,7-1 0 0 0,-6 2 11 0 0,0-1 1 0 0,0 1-1 0 0,0 0 0 0 0,0 0 0 0 0,0 0 0 0 0,0 0 0 0 0,0 1 0 0 0,0-1 0 0 0,0 1 0 0 0,0 0 0 0 0,0 1 0 0 0,0-1 0 0 0,-1 1 0 0 0,8 3 0 0 0,-10-3 16 0 0,1-1-1 0 0,-1 0 1 0 0,1 1-1 0 0,0-1 1 0 0,-1 0-1 0 0,1 0 0 0 0,0 0 1 0 0,0 0-1 0 0,0 0 1 0 0,0 0-1 0 0,0 0 1 0 0,0-1-1 0 0,0 1 0 0 0,0-1 1 0 0,0 0-1 0 0,0 1 1 0 0,0-1-1 0 0,0 0 0 0 0,0 0 1 0 0,0 0-1 0 0,1-1 1 0 0,-1 1-1 0 0,0 0 1 0 0,0-1-1 0 0,0 1 0 0 0,0-1 1 0 0,0 0-1 0 0,0 0 1 0 0,0 1-1 0 0,-1-1 1 0 0,1-1-1 0 0,0 1 0 0 0,0 0 1 0 0,-1 0-1 0 0,1-1 1 0 0,-1 1-1 0 0,2-2 0 0 0,-1 1 19 0 0,1 0-109 0 0,0-1 1 0 0,0 0 0 0 0,0 0-1 0 0,0 0 1 0 0,-1 0-1 0 0,1 0 1 0 0,-1 0-1 0 0,3-6 1 0 0,1-11-356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59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0 274 5064 0 0,'9'-181'2454'0'0,"-1"90"5754"0"0,-8 90-8654 0 0,0 1-3216 0 0,0 0-1332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59.5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266 267 10136 0 0,'0'0'464'0'0,"-5"-8"150"0"0,-19-24 1353 0 0,-33-36 0 0 0,30 39-990 0 0,14 14-472 0 0,2 3-25 0 0,1 0-1 0 0,-15-22 1 0 0,22 29-364 0 0,0 0 0 0 0,-1 1 0 0 0,0 0 0 0 0,0 0 0 0 0,0 0 0 0 0,-1 0 0 0 0,1 1 0 0 0,-1-1 0 0 0,0 1 0 0 0,0 0 0 0 0,0 1 0 0 0,0-1 0 0 0,-1 1 0 0 0,1 0 0 0 0,-8-2 0 0 0,11 4 29 0 0,2 0-8 0 0,-12 26 53 0 0,13-18-220 0 0,-1 0 0 0 0,1 0-1 0 0,0 0 1 0 0,1 0 0 0 0,0 0 0 0 0,0 0 0 0 0,1 0 0 0 0,0-1 0 0 0,0 1 0 0 0,6 7 0 0 0,-3-2-271 0 0,-1 0 1 0 0,6 18 0 0 0,6 21-1785 0 0,1-1 0 0 0,3-1 0 0 0,41 70 0 0 0,-46-90 730 0 0,-14-24 1240 0 0,2 0 0 0 0,-1-1 0 0 0,1 0 0 0 0,0 0 0 0 0,6 8 0 0 0,-8-12 281 0 0,-2-1 24 0 0,0 0 30 0 0,0 0 118 0 0,0 0 57 0 0,0 0 12 0 0,0 0-22 0 0,-1-4-279 0 0,-1 0 1 0 0,1 1-1 0 0,-1-1 1 0 0,0 0-1 0 0,0 1 1 0 0,0 0-1 0 0,-1-1 0 0 0,1 1 1 0 0,-1 0-1 0 0,-4-4 1 0 0,-35-44 328 0 0,14 15-1470 0 0,16 20-3073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3:59.9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10592 0 0,'0'0'818'0'0,"1"2"-532"0"0,2 2-89 0 0,-1 0 1 0 0,0 0 0 0 0,1 0-1 0 0,-2 0 1 0 0,1 0 0 0 0,0 0-1 0 0,-1 1 1 0 0,0-1-1 0 0,0 0 1 0 0,0 1 0 0 0,0 6-1 0 0,0 58 3597 0 0,-2-42-3170 0 0,-11 157 2946 0 0,3-24-2108 0 0,1-38-918 0 0,7-94-555 0 0,-1 15-237 0 0,1 0 1 0 0,3-1 0 0 0,12 83 0 0 0,-12-110-230 0 0,-2-13 328 0 0,0-1 1 0 0,0 1 0 0 0,0-1 0 0 0,0 1 0 0 0,1 0 0 0 0,-1-1 0 0 0,0 1 0 0 0,1-1 0 0 0,-1 1 0 0 0,1-1 0 0 0,-1 1 0 0 0,1-1 0 0 0,0 1 0 0 0,-1-1-1 0 0,1 0 1 0 0,0 1 0 0 0,0-1 0 0 0,0 0 0 0 0,0 0 0 0 0,3 3 0 0 0,-3-4-1983 0 0,-1 0-79 0 0,0 0-19 0 0</inkml:trace>
  <inkml:trace contextRef="#ctx0" brushRef="#br0" timeOffset="1">221 174 3680 0 0,'-7'18'360'0'0,"5"-16"-284"0"0,1 0 1 0 0,-1 0-1 0 0,1-1 1 0 0,-1 1-1 0 0,1 0 1 0 0,-1-1-1 0 0,0 1 1 0 0,0-1-1 0 0,-3 3 1 0 0,-8 7 1367 0 0,-3 5 686 0 0,-1 0 1 0 0,-1-1-1 0 0,-27 19 0 0 0,-23 18 2011 0 0,67-51-4123 0 0,-1 1 0 0 0,1-1 0 0 0,0 0-1 0 0,-1 1 1 0 0,1-1 0 0 0,0 1-1 0 0,0 0 1 0 0,0-1 0 0 0,0 1-1 0 0,0 0 1 0 0,0-1 0 0 0,1 1 0 0 0,-1 0-1 0 0,1 0 1 0 0,-1 0 0 0 0,1 0-1 0 0,-1 0 1 0 0,1-1 0 0 0,0 1-1 0 0,0 0 1 0 0,0 0 0 0 0,0 0 0 0 0,1 3-1 0 0,1 1 98 0 0,0 0 0 0 0,0 0 0 0 0,1-1 0 0 0,0 1 0 0 0,6 9 1 0 0,4 7 56 0 0,26 46 486 0 0,-23-41-253 0 0,16 32 0 0 0,6 11 78 0 0,-10-20-175 0 0,-13-21-156 0 0,1 0 0 0 0,25 32 0 0 0,-35-53-222 0 0,1 0 0 0 0,0 0 0 0 0,0-1 0 0 0,0 0 0 0 0,1 0 0 0 0,0-1 0 0 0,0 0 0 0 0,1 0 0 0 0,0 0 0 0 0,0-2 0 0 0,12 6 0 0 0,-17-8-234 0 0,-1-1 1 0 0,1 0-1 0 0,-1-1 1 0 0,1 1-1 0 0,-1-1 0 0 0,1 1 1 0 0,-1-1-1 0 0,1 0 1 0 0,4-1-1 0 0,15-3-6678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6:08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0 1376 0 0,'0'0'65'0'0,"0"0"289"0"0,0 0 1188 0 0,-12 10 10737 0 0,8-4-12709 0 0,3-3 489 0 0,1-1 0 0 0,0 1 0 0 0,0 0 0 0 0,0 0 0 0 0,0 0 0 0 0,1 0 0 0 0,-1-1 0 0 0,2 6 0 0 0,2 11 118 0 0,14 95 346 0 0,-3 19-388 0 0,12 139-481 0 0,-19-218 99 0 0,-6-43 20 0 0,1 1-1 0 0,-2-1 1 0 0,1 1 0 0 0,-2-1-1 0 0,0 1 1 0 0,-1 14 0 0 0,-3-15-1785 0 0,4-11 320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6:09.1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0 350 7920 0 0,'2'-130'2816'0'0,"6"84"-1408"0"0,-1 9-650 0 0,-6 31-711 0 0,0-1 0 0 0,1 1 0 0 0,0 0-1 0 0,0 0 1 0 0,0 0 0 0 0,1 0 0 0 0,0 0 0 0 0,0 1-1 0 0,0-1 1 0 0,8-9 0 0 0,0 1 524 0 0,-10 12-401 0 0,0 1 1 0 0,1-1 0 0 0,-1 0 0 0 0,0 1-1 0 0,1-1 1 0 0,-1 0 0 0 0,1 1 0 0 0,0 0-1 0 0,-1-1 1 0 0,1 1 0 0 0,0 0 0 0 0,0 0-1 0 0,4-2 1 0 0,20-17 1065 0 0,-25 20-1174 0 0,-1-1 1 0 0,1 1-1 0 0,-1-1 0 0 0,1 1 0 0 0,-1 0 1 0 0,1-1-1 0 0,-1 1 0 0 0,1 0 0 0 0,0-1 1 0 0,-1 1-1 0 0,1 0 0 0 0,-1-1 0 0 0,1 1 1 0 0,0 0-1 0 0,-1 0 0 0 0,1 0 0 0 0,0 0 1 0 0,0 0-1 0 0,-1 0 0 0 0,1 0 0 0 0,0 0 1 0 0,-1 0-1 0 0,1 0 0 0 0,0 0 0 0 0,-1 0 1 0 0,2 1-1 0 0,0-1 4 0 0,-1 1 0 0 0,1 0 0 0 0,-1 0 0 0 0,1 1 1 0 0,-1-1-1 0 0,1 0 0 0 0,-1 0 0 0 0,0 1 0 0 0,0-1 0 0 0,2 3 1 0 0,3 5 23 0 0,-1 1 0 0 0,8 19 1 0 0,-9-21 54 0 0,35 87 67 0 0,47 169 0 0 0,-67-201-233 0 0,-9-32-28 0 0,-1 1 0 0 0,8 59 0 0 0,-17-88-58 0 0,1 1-1 0 0,-1-1 0 0 0,1 0 1 0 0,0 0-1 0 0,0 0 0 0 0,0 0 1 0 0,2 4-1 0 0,-3-7 79 0 0,0 0 1 0 0,0 0-1 0 0,0 0 1 0 0,0 0-1 0 0,0 0 0 0 0,0 0 1 0 0,0 0-1 0 0,0 0 0 0 0,0 0 1 0 0,0 0-1 0 0,0 0 1 0 0,0 0-1 0 0,0 0 0 0 0,0 0 1 0 0,0 0-1 0 0,1 0 0 0 0,-1-1 1 0 0,0 1-1 0 0,0 0 0 0 0,0 0 1 0 0,0 0-1 0 0,0 0 1 0 0,0 0-1 0 0,0 0 0 0 0,0 0 1 0 0,0 0-1 0 0,0 0 0 0 0,0 0 1 0 0,0 0-1 0 0,0 0 1 0 0,0 0-1 0 0,0 0 0 0 0,0 0 1 0 0,0 0-1 0 0,1 0 0 0 0,-1 0 1 0 0,0 0-1 0 0,0 0 0 0 0,0 0 1 0 0,0 0-1 0 0,0 0 1 0 0,0 0-1 0 0,0 0 0 0 0,0 0 1 0 0,0 0-1 0 0,0 0 0 0 0,0 0 1 0 0,0 0-1 0 0,0 0 1 0 0,0 0-1 0 0,0 0 0 0 0,0 1 1 0 0,-3-19-920 0 0,-4-12 82 0 0,-3-39 0 0 0,-2-12 1573 0 0,9 66-466 0 0,0 1 1 0 0,1-1 0 0 0,1 0 0 0 0,1 0 0 0 0,2-25 0 0 0,0 28-601 0 0,2 0-1 0 0,-1 1 0 0 0,2-1 1 0 0,-1 1-1 0 0,2 0 0 0 0,-1 0 0 0 0,1 1 1 0 0,1 0-1 0 0,15-19 0 0 0,-16 20-278 0 0,-3-1-2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6:09.7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1 723 3680 0 0,'0'0'284'0'0,"0"0"75"0"0,0 0 1008 0 0,0 0 464 0 0,5-9 1877 0 0,3-7-2504 0 0,-1-2-1 0 0,0 1 1 0 0,-1-1 0 0 0,6-30-1 0 0,2-2-291 0 0,22-52-1 0 0,9-31-286 0 0,-32 77-372 0 0,-8 32-133 0 0,1 1 0 0 0,16-44 1 0 0,1 0 212 0 0,-4 9 454 0 0,-19 57-783 0 0,1 0 0 0 0,-1 0 0 0 0,0 0 0 0 0,0 1 0 0 0,1-1 0 0 0,-1 0 0 0 0,0 1 0 0 0,1-1 0 0 0,-1 0 0 0 0,1 1 0 0 0,-1-1 0 0 0,1 0 0 0 0,-1 1 0 0 0,1-1 0 0 0,-1 1 0 0 0,1-1 0 0 0,-1 1 0 0 0,1-1 0 0 0,0 1 0 0 0,-1-1 0 0 0,1 1 0 0 0,0 0 1 0 0,0-1-1 0 0,-1 1 0 0 0,1 0 0 0 0,0 0 0 0 0,0-1 0 0 0,-1 1 0 0 0,1 0 0 0 0,0 0 0 0 0,0 0 0 0 0,0 0 0 0 0,-1 0 0 0 0,1 0 0 0 0,0 0 0 0 0,0 0 0 0 0,0 0 0 0 0,-1 1 0 0 0,1-1 0 0 0,0 0 0 0 0,0 0 0 0 0,-1 1 0 0 0,1-1 0 0 0,0 1 0 0 0,-1-1 0 0 0,1 0 0 0 0,0 1 0 0 0,-1-1 0 0 0,1 1 1 0 0,-1-1-1 0 0,1 1 0 0 0,-1 0 0 0 0,2 0 0 0 0,1 3 75 0 0,0-1 1 0 0,-1 0 0 0 0,1 1-1 0 0,-1-1 1 0 0,1 1 0 0 0,-1 0-1 0 0,0 0 1 0 0,0 0 0 0 0,1 5-1 0 0,32 99 107 0 0,-19-63-161 0 0,11 52 0 0 0,32 250-145 0 0,-25-201-1401 0 0,-22-103-995 0 0,-10-29 183 0 0,-1-6-3728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6:10.4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5064 0 0,'0'0'389'0'0,"0"2"-250"0"0,0 6 181 0 0,0-5 568 0 0,1-1 0 0 0,-1 1 1 0 0,1-1-1 0 0,-1 1 0 0 0,1-1 1 0 0,0 1-1 0 0,0-1 0 0 0,2 4 1 0 0,14 21 2702 0 0,-5-8-3083 0 0,-4 2-299 0 0,-1 1 0 0 0,0-1-1 0 0,-2 1 1 0 0,0 0 0 0 0,-2 1 0 0 0,2 42-1 0 0,5 28-105 0 0,18 143-778 0 0,-27-225 1100 0 0,0 5-3202 0 0,-6-28-169 0 0,-7-35 2311 0 0,2-1-1 0 0,-7-81 1 0 0,10-98 3846 0 0,8 196-2337 0 0,2 0 0 0 0,1 0 1 0 0,1 0-1 0 0,15-48 0 0 0,-20 78-825 0 0,0 1 0 0 0,0-1 0 0 0,0 1 1 0 0,0-1-1 0 0,1 1 0 0 0,-1-1 0 0 0,0 1 0 0 0,0-1 1 0 0,0 1-1 0 0,1-1 0 0 0,-1 1 0 0 0,0-1 0 0 0,0 1 1 0 0,1 0-1 0 0,-1-1 0 0 0,0 1 0 0 0,1 0 0 0 0,-1-1 1 0 0,0 1-1 0 0,1 0 0 0 0,-1-1 0 0 0,1 1 0 0 0,-1 0 0 0 0,1 0 1 0 0,-1-1-1 0 0,1 1 0 0 0,-1 0 0 0 0,0 0 0 0 0,1 0 1 0 0,-1 0-1 0 0,1 0 0 0 0,-1 0 0 0 0,1-1 0 0 0,-1 1 1 0 0,1 0-1 0 0,-1 1 0 0 0,2-1 0 0 0,0 0 28 0 0,0 1 0 0 0,-1 0 0 0 0,1 0 0 0 0,0 0 0 0 0,0 0-1 0 0,-1 1 1 0 0,1-1 0 0 0,-1 0 0 0 0,1 1 0 0 0,1 1 0 0 0,4 5 102 0 0,0 1 1 0 0,11 18-1 0 0,20 34 120 0 0,-24-41-229 0 0,-2-1 1 0 0,14 30 0 0 0,43 79 115 0 0,-48-79-226 0 0,3 0 0 0 0,2-2 0 0 0,2-1 0 0 0,43 55 0 0 0,-62-90-121 0 0,-7-8 32 0 0,0 0 0 0 0,0 0 0 0 0,1 0 0 0 0,-1-1 0 0 0,1 1 0 0 0,3 2 0 0 0,-5-4-203 0 0,-1-1-52 0 0,12-35-1193 0 0,-11 9 1182 0 0,0 0-1 0 0,-6-52 1 0 0,-1-8 194 0 0,15-152 819 0 0,-8 222-460 0 0,0 1 25 0 0,1 1-1 0 0,6-19 1 0 0,1-6 205 0 0,-7 28-196 0 0,1 0-1 0 0,0 0 0 0 0,1 1 0 0 0,0-1 1 0 0,1 1-1 0 0,6-11 0 0 0,-10 20 86 0 0,17 18 622 0 0,-11-7-724 0 0,0 0 1 0 0,-1 1-1 0 0,0 0 1 0 0,0 0-1 0 0,-1 1 1 0 0,-1 0-1 0 0,6 23 1 0 0,-3-14-112 0 0,93 310 335 0 0,-97-322-391 0 0,5 20-122 0 0,2-1 1 0 0,1-1 0 0 0,22 38-1 0 0,-9-17-438 0 0,-5-8-2176 0 0,-3-17-3314 0 0,-8-15-275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3:56:11.1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37 158 8288 0 0,'0'0'638'0'0,"0"0"-195"0"0,0 0 716 0 0,0 0 361 0 0,-4 6 2490 0 0,-6 7-2382 0 0,7-8-1406 0 0,0 1 1 0 0,0-1-1 0 0,1 1 0 0 0,0-1 0 0 0,0 1 1 0 0,0 0-1 0 0,0 0 0 0 0,1 0 0 0 0,0 0 1 0 0,0 0-1 0 0,1 0 0 0 0,0 0 0 0 0,0 0 1 0 0,0 1-1 0 0,2 9 0 0 0,16 78 152 0 0,2 12-196 0 0,24 34-97 0 0,-35-117-100 0 0,1-1-1 0 0,1 0 0 0 0,27 41 1 0 0,-32-56-18 0 0,1 0 0 0 0,0-1 0 0 0,0 1 0 0 0,1-1 0 0 0,0-1 0 0 0,0 1 0 0 0,0-1 0 0 0,1-1 0 0 0,-1 0-1 0 0,1 0 1 0 0,0 0 0 0 0,1-1 0 0 0,-1-1 0 0 0,0 1 0 0 0,1-2 0 0 0,11 2 0 0 0,-17-3 30 0 0,1 0-1 0 0,0 0 0 0 0,0 0 1 0 0,0-1-1 0 0,0 0 0 0 0,0 0 1 0 0,0 0-1 0 0,0 0 0 0 0,-1-1 1 0 0,1 0-1 0 0,-1 0 0 0 0,1 0 1 0 0,-1 0-1 0 0,0-1 0 0 0,0 0 0 0 0,0 0 1 0 0,0 0-1 0 0,0 0 0 0 0,-1-1 1 0 0,1 1-1 0 0,-1-1 0 0 0,0 0 1 0 0,0 0-1 0 0,2-4 0 0 0,3-4-10 0 0,-2 0 0 0 0,1 0 0 0 0,-2-1 0 0 0,0 1 0 0 0,0-1 0 0 0,-1 0 0 0 0,3-21 0 0 0,2-19 69 0 0,-3-1 0 0 0,-3-1-1 0 0,-4-66 1 0 0,-1 74 149 0 0,-21-194 29 0 0,20 222 84 0 0,1 1 0 0 0,-1-23 0 0 0,3 40 196 0 0,0 1-98 0 0,0 0-403 0 0,1 12-72 0 0,50 267 348 0 0,0-4-307 0 0,-24-117-963 0 0,-8-91-5570 0 0,-9-37-325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06:21.9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1 10336 0 0,'0'0'472'0'0,"0"0"-10"0"0,-16 2-59 0 0,9 0 2936 0 0,4 0-3214 0 0,0 1 1 0 0,0 0 0 0 0,1 0 0 0 0,-1 0 0 0 0,0 0 0 0 0,1 1 0 0 0,0-1 0 0 0,0 0 0 0 0,0 1 0 0 0,0 0 0 0 0,1 0 0 0 0,-1-1 0 0 0,1 1 0 0 0,0 0 0 0 0,0 0-1 0 0,-1 6 1 0 0,-1 11 42 0 0,-1 39-1 0 0,4-56-116 0 0,-29 496 518 0 0,-2 43-1169 0 0,27-461 192 0 0,0-35-652 0 0,5 76 1 0 0,7-77 103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06:22.3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150 542 10136 0 0,'-8'-3'235'0'0,"0"-1"1"0"0,1-1-1 0 0,-1 1 0 0 0,1-1 1 0 0,1-1-1 0 0,-1 1 1 0 0,1-1-1 0 0,-7-8 1 0 0,-26-21 1357 0 0,35 33-1455 0 0,1-1 1 0 0,0 0-1 0 0,0 0 1 0 0,0 0 0 0 0,0 0-1 0 0,1-1 1 0 0,-1 1-1 0 0,1-1 1 0 0,0 1 0 0 0,0-1-1 0 0,0 0 1 0 0,0 0 0 0 0,1 0-1 0 0,-1 0 1 0 0,1 0-1 0 0,0 0 1 0 0,0-1 0 0 0,1 1-1 0 0,-1 0 1 0 0,1 0-1 0 0,0-1 1 0 0,0 1 0 0 0,1 0-1 0 0,-1 0 1 0 0,1-1 0 0 0,2-6-1 0 0,12-27 505 0 0,-9 22-408 0 0,0 1-1 0 0,1 0 0 0 0,0 0 1 0 0,1 1-1 0 0,18-24 0 0 0,-10 19-132 0 0,2 0-1 0 0,1 1 1 0 0,0 1 0 0 0,25-18-1 0 0,-29 25-72 0 0,0 1 0 0 0,1 0 0 0 0,0 1-1 0 0,0 0 1 0 0,1 2 0 0 0,33-10 0 0 0,-8 8 33 0 0,-1 2 0 0 0,1 2 1 0 0,0 2-1 0 0,0 1 0 0 0,0 3 1 0 0,0 1-1 0 0,69 14 0 0 0,322 79 777 0 0,-319-72-690 0 0,2-4-1 0 0,130 4 1 0 0,-152-22-366 0 0,1-3 0 0 0,-1-4-1 0 0,101-19 1 0 0,-123 9-5562 0 0,-70 15 5353 0 0,26-6-6056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14:34:14.4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909 102 3712 0 0,'1'-3'28'0'0,"-1"-1"1"0"0,1 0 0 0 0,0 1-1 0 0,0-1 1 0 0,0 0-1 0 0,0 1 1 0 0,1-1 0 0 0,2-4-1 0 0,7-19 75 0 0,5-9 1337 0 0,-16 35-931 0 0,0 1 23 0 0,0 0 11 0 0,0 0 1 0 0,-9 6 744 0 0,2 18-718 0 0,1-16-150 0 0,6-8-403 0 0,0 0 0 0 0,0 0 0 0 0,-1 0 0 0 0,1 1 0 0 0,0-1 0 0 0,0 0 0 0 0,0 0 0 0 0,-1 0 0 0 0,1 0 0 0 0,0 0 0 0 0,0 0 0 0 0,0 0 0 0 0,-1 0 0 0 0,1 0 1 0 0,0 0-1 0 0,0 0 0 0 0,0 0 0 0 0,0 0 0 0 0,-1-1 0 0 0,1 1 0 0 0,0 0 0 0 0,0 0 0 0 0,0 0 0 0 0,-1 0 0 0 0,1 0 0 0 0,0 0 0 0 0,0 0 0 0 0,0 0 0 0 0,0-1 0 0 0,0 1 0 0 0,-1 0 0 0 0,1 0 0 0 0,0 0 0 0 0,0 0 0 0 0,0-1 0 0 0,0 1 1 0 0,0 0-1 0 0,0 0 0 0 0,0-1 0 0 0,-13 11 652 0 0,-2 7-508 0 0,1 0 0 0 0,1 2-1 0 0,-20 35 1 0 0,18-29-41 0 0,-31 54 286 0 0,-34 55 298 0 0,-198 216 143 0 0,141-188-762 0 0,93-109-43 0 0,-128 147-50 0 0,114-144-842 0 0,57-55 237 0 0,1-1-24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14:34:32.9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0 185 8288 0 0,'4'26'465'0'0,"1"37"1"0"0,-4-39 511 0 0,7 39 0 0 0,4 17 2049 0 0,-8-53-2617 0 0,8 37 0 0 0,-11-65-273 0 0,1 1 36 0 0,1 15-19 0 0,9 74 229 0 0,-8-73-296 0 0,0-32-56 0 0,2-39 50 0 0,-1-1-203 0 0,1 19-324 0 0,-2-20-79 0 0,-1 35 524 0 0,-2 1 1 0 0,-2-32 0 0 0,0 30 10 0 0,4-42 0 0 0,-2 50 145 0 0,1 0-1 0 0,1 0 0 0 0,1 0 1 0 0,0 0-1 0 0,1 1 0 0 0,9-20 1 0 0,-13 32 54 0 0,16 3 287 0 0,-14 0-457 0 0,-1 0-1 0 0,1 0 0 0 0,0 0 0 0 0,0 1 0 0 0,-1-1 0 0 0,1 1 0 0 0,0-1 0 0 0,-1 1 0 0 0,0 0 0 0 0,1 0 0 0 0,-1 0 0 0 0,0 1 0 0 0,0-1 0 0 0,2 3 0 0 0,1 3 57 0 0,0 1-1 0 0,-1-1 0 0 0,4 11 0 0 0,7 14 161 0 0,-9-21-314 0 0,-2 0-1 0 0,1 0 1 0 0,-2 1-1 0 0,1-1 1 0 0,-2 1-1 0 0,3 22 1 0 0,-1 0-12 0 0,1-4-145 0 0,0 48 0 0 0,-5-77-102 0 0,0-2-81 0 0,0 0-14 0 0,0 0 10 0 0,0 0 50 0 0,0 0 24 0 0,0 0 2 0 0,1 0 217 0 0,1 0 1 0 0,0-1-1 0 0,-1 1 1 0 0,1 0-1 0 0,-1-1 1 0 0,1 1-1 0 0,-1 0 1 0 0,1-1 0 0 0,-1 0-1 0 0,0 1 1 0 0,1-1-1 0 0,-1 0 1 0 0,0 0-1 0 0,1 0 1 0 0,-1 0-1 0 0,0 0 1 0 0,0 0 0 0 0,0 0-1 0 0,0 0 1 0 0,0 0-1 0 0,0-1 1 0 0,1-1-1 0 0,2-3-66 0 0,-1-1-1 0 0,-1 1 0 0 0,5-14 0 0 0,1-2 120 0 0,20-62-81 0 0,-21 57 192 0 0,2 1 0 0 0,13-28 0 0 0,-3 11 83 0 0,-14 31-4 0 0,0 0 0 0 0,0 0 1 0 0,1 1-1 0 0,1-1 0 0 0,11-13 1 0 0,-5 8 56 0 0,-4 7 294 0 0,-1 0 0 0 0,1 1 0 0 0,13-11 0 0 0,-20 18-358 0 0,1 0-1 0 0,0 0 1 0 0,0 0 0 0 0,-1 1-1 0 0,1-1 1 0 0,0 1 0 0 0,0-1-1 0 0,1 1 1 0 0,-1 0 0 0 0,0 1-1 0 0,0-1 1 0 0,0 0 0 0 0,1 1-1 0 0,-1 0 1 0 0,0 0 0 0 0,1 0-1 0 0,5 1 1 0 0,-7 0-55 0 0,1-1 1 0 0,-1 2-1 0 0,1-1 1 0 0,-1 0-1 0 0,0 0 1 0 0,0 1 0 0 0,0-1-1 0 0,0 1 1 0 0,0 0-1 0 0,0-1 1 0 0,0 1-1 0 0,0 0 1 0 0,-1 0-1 0 0,1 0 1 0 0,-1 1-1 0 0,1-1 1 0 0,-1 0-1 0 0,1 3 1 0 0,18 47 975 0 0,-18-48-950 0 0,8 34 381 0 0,8 61 0 0 0,-12-59-550 0 0,15 53 0 0 0,-11-37-500 0 0,-10-55 475 0 0,1 0 0 0 0,-1 0-1 0 0,0 0 1 0 0,1 0 0 0 0,-1 0 0 0 0,1 0-1 0 0,-1 0 1 0 0,1 0 0 0 0,0-1 0 0 0,-1 1-1 0 0,1 0 1 0 0,0 0 0 0 0,0 0 0 0 0,1 0-1 0 0,-1 0-284 0 0,0 0-5874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06:22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 18055 0 0,'-1'1'407'0'0,"0"2"-334"0"0,0-1-1 0 0,1 0 1 0 0,-1 0 0 0 0,1 0-1 0 0,-1 0 1 0 0,1 0-1 0 0,-1 0 1 0 0,1 1 0 0 0,0-1-1 0 0,0 0 1 0 0,0 0 0 0 0,0 0-1 0 0,1 1 1 0 0,-1-1-1 0 0,1 0 1 0 0,-1 0 0 0 0,1 0-1 0 0,0 0 1 0 0,1 3 0 0 0,0-2-45 0 0,0 0 0 0 0,0 0 0 0 0,1 0 0 0 0,-1 0 0 0 0,1 0 0 0 0,0 0 0 0 0,0 0 0 0 0,0-1 0 0 0,0 0 1 0 0,4 3-1 0 0,8 3 15 0 0,0-1 0 0 0,1-1 0 0 0,-1 0 0 0 0,20 5 0 0 0,-1-3 299 0 0,0-2 1 0 0,66 5-1 0 0,74-9 254 0 0,-108-3-447 0 0,234-10 94 0 0,3 1-74 0 0,-173 9-242 0 0,252 9-508 0 0,149 54-3249 0 0,-448-50 2011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06:23.0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186 1 9216 0 0,'-19'12'741'0'0,"1"1"-1"0"0,-31 28 1 0 0,42-34-97 0 0,-1 1-1 0 0,2 0 0 0 0,-1 1 0 0 0,1-1 1 0 0,0 1-1 0 0,1 1 0 0 0,0-1 0 0 0,-5 13 0 0 0,0 9 47 0 0,2 0-1 0 0,1 1 1 0 0,1-1-1 0 0,2 2 1 0 0,-1 54-1 0 0,20 166 397 0 0,-6-143-617 0 0,37 442 770 0 0,-26-327-1366 0 0,-7-32-2810 0 0,-10-138 1346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06:23.7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322 231 6824 0 0,'-7'-16'724'0'0,"-6"-15"-426"0"0,10 24 230 0 0,1-1 0 0 0,-1 1 0 0 0,-1 0 0 0 0,1 0 0 0 0,-1 1 0 0 0,-6-9 0 0 0,-20-27 2430 0 0,6 6-391 0 0,20 32-2291 0 0,0-1-1 0 0,-1 1 1 0 0,1-1-1 0 0,-1 1 1 0 0,0 1-1 0 0,0-1 1 0 0,0 1-1 0 0,-10-5 1 0 0,12 7-192 0 0,0-1 1 0 0,-1 1-1 0 0,1 0 1 0 0,0 0-1 0 0,-1 0 1 0 0,1 0 0 0 0,-1 1-1 0 0,1-1 1 0 0,-1 1-1 0 0,1 0 1 0 0,-1 0 0 0 0,1 0-1 0 0,-1 1 1 0 0,0-1-1 0 0,1 1 1 0 0,-5 1 0 0 0,5 0-51 0 0,1 0 1 0 0,-1 1 0 0 0,1-1-1 0 0,-1 0 1 0 0,1 1-1 0 0,0-1 1 0 0,0 1 0 0 0,-2 3-1 0 0,1-1 8 0 0,-6 9-32 0 0,2 0 1 0 0,0 0-1 0 0,0 0 0 0 0,1 1 0 0 0,1 0 0 0 0,1 0 1 0 0,-6 30-1 0 0,3-10-37 0 0,1-6 9 0 0,2-1 0 0 0,1 1 0 0 0,1-1 1 0 0,1 1-1 0 0,2 0 0 0 0,1 0 0 0 0,1-1 0 0 0,1 1 1 0 0,2-1-1 0 0,1 0 0 0 0,1 0 0 0 0,1-1 1 0 0,2 0-1 0 0,19 37 0 0 0,-23-55 15 0 0,-1 1 1 0 0,1-1-1 0 0,1 0 1 0 0,0-1-1 0 0,0 0 0 0 0,0 0 1 0 0,1 0-1 0 0,1-1 0 0 0,-1-1 1 0 0,1 0-1 0 0,0 0 1 0 0,0-1-1 0 0,1 0 0 0 0,18 6 1 0 0,-22-9-162 0 0,1 1 0 0 0,-1-2 0 0 0,1 1 1 0 0,0-1-1 0 0,-1-1 0 0 0,1 1 0 0 0,0-1 0 0 0,0 0 1 0 0,-1-1-1 0 0,1 0 0 0 0,0 0 0 0 0,-1-1 0 0 0,1 0 1 0 0,-1 0-1 0 0,0-1 0 0 0,1 0 0 0 0,-1 0 0 0 0,-1 0 1 0 0,1-1-1 0 0,0 0 0 0 0,-1-1 0 0 0,12-9 0 0 0,6-8-4231 0 0,2-4-1193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06:24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5 104 920 0 0,'-3'16'525'0'0,"2"-13"740"0"0,1 0-1 0 0,-1 0 1 0 0,1 0-1 0 0,0 0 0 0 0,0 0 1 0 0,0 0-1 0 0,1 0 1 0 0,0 4-1 0 0,17 42 1322 0 0,-8-26-1648 0 0,35 107 92 0 0,12 60-533 0 0,-21-64-500 0 0,-30-103-303 0 0,8 22-2069 0 0,-11-63 469 0 0,-30-125-968 0 0,-3-21 2698 0 0,23 113 315 0 0,3 31 228 0 0,-1-43 0 0 0,5 44-31 0 0,-1-4 874 0 0,6-43 0 0 0,-4 57-886 0 0,1 1 1 0 0,1-1-1 0 0,-1 1 0 0 0,1-1 0 0 0,1 1 0 0 0,-1 0 0 0 0,2 0 0 0 0,5-9 0 0 0,-5 10-142 0 0,1 0 0 0 0,-1 1-1 0 0,1 0 1 0 0,1 0 0 0 0,-1 0 0 0 0,1 1-1 0 0,0 0 1 0 0,0 0 0 0 0,0 0 0 0 0,1 1 0 0 0,-1 1-1 0 0,1-1 1 0 0,0 1 0 0 0,0 0 0 0 0,14-2-1 0 0,-10 3-77 0 0,0 0 0 0 0,0 1 0 0 0,0 0-1 0 0,-1 1 1 0 0,1 1 0 0 0,0 0-1 0 0,0 0 1 0 0,0 1 0 0 0,0 1 0 0 0,20 7-1 0 0,-28-9-81 0 0,1 1-1 0 0,0 0 1 0 0,-1 1-1 0 0,0-1 1 0 0,1 1-1 0 0,-1 0 0 0 0,0 0 1 0 0,0 1-1 0 0,-1-1 1 0 0,1 1-1 0 0,-1 0 1 0 0,1-1-1 0 0,-1 2 0 0 0,4 7 1 0 0,-3-5 38 0 0,-1 0-1 0 0,-1 0 1 0 0,1 0 0 0 0,-1 0-1 0 0,0 1 1 0 0,-1-1-1 0 0,0 1 1 0 0,0-1 0 0 0,-1 10-1 0 0,0-2 98 0 0,-1 0 0 0 0,-1 0 0 0 0,-1 0-1 0 0,0 0 1 0 0,-1-1 0 0 0,0 1-1 0 0,-1-1 1 0 0,-1 0 0 0 0,-12 22 0 0 0,2-9 152 0 0,-1 0 0 0 0,-40 45 1 0 0,37-50-194 0 0,6-5-53 0 0,0-1-1 0 0,-2-1 1 0 0,0-1-1 0 0,-33 23 1 0 0,39-30-126 0 0,0 0 0 0 0,-1-2-1 0 0,0 1 1 0 0,0-1 0 0 0,0-1 0 0 0,-1 0 0 0 0,1 0-1 0 0,-1-1 1 0 0,-23 2 0 0 0,33-5-115 0 0,-1 0 1 0 0,1 0-1 0 0,0-1 1 0 0,0 1-1 0 0,-1-1 0 0 0,1 1 1 0 0,0-1-1 0 0,0 0 0 0 0,0 0 1 0 0,-1 0-1 0 0,-1-1 1 0 0,-3-9-6437 0 0,6-1 13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06:24.8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71 137 4608 0 0,'0'0'353'0'0,"0"2"-231"0"0,0 5 184 0 0,-5 24 8155 0 0,-14 10-5424 0 0,2-4-2070 0 0,10-16-603 0 0,2-9-260 0 0,1 0-1 0 0,0 1 1 0 0,1-1-1 0 0,0 1 0 0 0,2 0 1 0 0,-2 14-1 0 0,4 16-76 0 0,2-1 0 0 0,1 1 0 0 0,3-1 0 0 0,1 0 0 0 0,25 74-1 0 0,-28-103-45 0 0,1 0 0 0 0,1-1 0 0 0,0 0-1 0 0,0 0 1 0 0,1-1 0 0 0,1 0 0 0 0,0 0 0 0 0,0-1-1 0 0,1 0 1 0 0,0 0 0 0 0,1-2 0 0 0,0 1-1 0 0,21 11 1 0 0,-28-18 12 0 0,-1 0 0 0 0,1 0-1 0 0,1-1 1 0 0,-1 1 0 0 0,0-1 0 0 0,0 0-1 0 0,0-1 1 0 0,1 1 0 0 0,-1-1 0 0 0,0 0 0 0 0,1 0-1 0 0,-1 0 1 0 0,0 0 0 0 0,1-1 0 0 0,-1 1-1 0 0,0-1 1 0 0,0-1 0 0 0,0 1 0 0 0,1 0-1 0 0,-2-1 1 0 0,1 0 0 0 0,0 0 0 0 0,0 0 0 0 0,4-3-1 0 0,0-1 32 0 0,0-1 1 0 0,0 1-1 0 0,-1-1 0 0 0,0 0 0 0 0,0-1 0 0 0,-1 1 0 0 0,0-1 0 0 0,0-1 0 0 0,7-12 0 0 0,0-8 69 0 0,-1-1 1 0 0,-1 0-1 0 0,-2 0 0 0 0,-1-1 0 0 0,-1 0 1 0 0,-2-1-1 0 0,-1 0 0 0 0,-1 0 0 0 0,-2-34 1 0 0,-4 4 447 0 0,-3 0 0 0 0,-2 0 0 0 0,-27-102 0 0 0,34 162-486 0 0,-15-48 695 0 0,15 49-689 0 0,0-1 0 0 0,1 0 0 0 0,-1 1 0 0 0,0-1 0 0 0,0 0 0 0 0,0 1 0 0 0,0-1 0 0 0,0 1 0 0 0,0-1 0 0 0,0 1 0 0 0,-1 0 0 0 0,1-1 0 0 0,0 1 0 0 0,-1 0 0 0 0,1 0 0 0 0,-1 0 0 0 0,0 0-1 0 0,1 0 1 0 0,-1 0 0 0 0,0 1 0 0 0,1-1 0 0 0,-1 0 0 0 0,-2 0 0 0 0,2 2-11 0 0,1 0 0 0 0,-1 0 0 0 0,0 0 0 0 0,1 0-1 0 0,-1 0 1 0 0,1 0 0 0 0,-1 1 0 0 0,1-1 0 0 0,0 0 0 0 0,0 1-1 0 0,-1-1 1 0 0,0 3 0 0 0,1-3-14 0 0,-2 3 3 0 0,1 1-1 0 0,0-1 1 0 0,0 0-1 0 0,0 1 1 0 0,0-1-1 0 0,1 1 1 0 0,0 0-1 0 0,0 0 1 0 0,-1 9-1 0 0,0 46 68 0 0,2-46-73 0 0,2 54-147 0 0,3-1-1 0 0,3 0 0 0 0,3 0 1 0 0,33 111-1 0 0,-38-161-144 0 0,-1-1 0 0 0,2 0 0 0 0,0-1 0 0 0,1 1 0 0 0,1-1 0 0 0,0-1 0 0 0,1 0 0 0 0,0 0 1 0 0,18 17-1 0 0,-7-14-975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08:53.0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1 499 5064 0 0,'0'0'232'0'0,"2"-1"-14"0"0,2-1 120 0 0,1 0 0 0 0,-1-1 0 0 0,1 0-1 0 0,-1 1 1 0 0,0-2 0 0 0,0 1-1 0 0,0 0 1 0 0,-1-1 0 0 0,1 0 0 0 0,5-7-1 0 0,27-49 1946 0 0,-28 47-2349 0 0,75-171 1744 0 0,-38 76-201 0 0,-16 31 1633 0 0,-23 62-1373 0 0,-8 17 324 0 0,1 1-1937 0 0,0 1 0 0 0,-1-1-1 0 0,2 1 1 0 0,-1-1 0 0 0,0 1 0 0 0,0 6-1 0 0,9 184 97 0 0,0 0-244 0 0,-1 33-417 0 0,-1-100-75 0 0,2-2-1088 0 0,-4-61-3441 0 0,0-8-1400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08:53.4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10 114 8752 0 0,'-8'43'1351'0'0,"7"-23"5357"0"0,2-19-6527 0 0,0 0-1 0 0,0 0 1 0 0,0 0-1 0 0,0 0 1 0 0,0-1-1 0 0,0 1 1 0 0,0 0-1 0 0,0-1 1 0 0,1 1-1 0 0,-1 0 1 0 0,0-1-1 0 0,0 0 1 0 0,1 1-1 0 0,-1-1 1 0 0,0 0-1 0 0,1 1 1 0 0,-1-1-1 0 0,3 0 1 0 0,19-2 497 0 0,1-1 1 0 0,-1-1-1 0 0,0-1 1 0 0,40-15 0 0 0,11-1 78 0 0,166-35 454 0 0,-78 19-2795 0 0,-54 11-4429 0 0,-57 12-1728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08:57.0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0 6448 0 0,'-3'16'477'0'0,"0"1"-1"0"0,1-1 1 0 0,1 0 0 0 0,0 1 0 0 0,3 26-1 0 0,18 80 2186 0 0,-7-53-2876 0 0,-11-57 199 0 0,2 0 0 0 0,6 17 0 0 0,2 9 0 0 0,-11-32 36 0 0,-1-6 80 0 0,0-1-1 0 0,0 0-14 0 0,0 0-18 0 0,-2-28-47 0 0,-1 1 0 0 0,-1-1 1 0 0,-11-35-1 0 0,1-1-672 0 0,11 45 121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08:57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1 14280 0 0,'-12'13'632'0'0,"7"-5"136"0"0,-4 0-616 0 0,6 0-152 0 0,-2 2 0 0 0,1-2 0 0 0,-4 0 863 0 0,3-2 153 0 0,5-6 24 0 0,0 0 8 0 0,-4 4-848 0 0,4-4-200 0 0,0 0 0 0 0,0 0 0 0 0,0 0-1280 0 0,0 0-272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08:57.7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1 453 10512 0 0,'0'0'480'0'0,"0"0"-11"0"0,0 0-212 0 0,0 0 222 0 0,0 0 128 0 0,0 0 29 0 0,0 0-55 0 0,0 0-245 0 0,0 0-103 0 0,0 0-17 0 0,9 9 354 0 0,-8-8-568 0 0,0-1 1 0 0,-1 1-1 0 0,1-1 1 0 0,0 1-1 0 0,0-1 1 0 0,-1 0-1 0 0,1 1 1 0 0,0-1 0 0 0,0 0-1 0 0,0 0 1 0 0,0 1-1 0 0,0-1 1 0 0,-1 0-1 0 0,1 0 1 0 0,0 0-1 0 0,0 0 1 0 0,0 0 0 0 0,0 0-1 0 0,0-1 1 0 0,-1 1-1 0 0,1 0 1 0 0,0 0-1 0 0,0-1 1 0 0,0 1-1 0 0,-1 0 1 0 0,1-1 0 0 0,0 1-1 0 0,0-1 1 0 0,-1 1-1 0 0,1-1 1 0 0,0 1-1 0 0,-1-1 1 0 0,1 1 0 0 0,0-1-1 0 0,-1 0 1 0 0,1 1-1 0 0,-1-1 1 0 0,1 0-1 0 0,-1 0 1 0 0,0 1-1 0 0,1-1 1 0 0,-1-1 0 0 0,2-1 2 0 0,0-1 1 0 0,0 1 0 0 0,-1-1 0 0 0,1 1 0 0 0,-1-1-1 0 0,0 0 1 0 0,0 0 0 0 0,0 0 0 0 0,0-6 0 0 0,0-10-24 0 0,1 0 0 0 0,6-28 0 0 0,1-1 12 0 0,17-62 299 0 0,-18 81-102 0 0,-3 9 53 0 0,13-29 1 0 0,-15 44-152 0 0,-1 0 0 0 0,2 0 0 0 0,-1 0 1 0 0,1 0-1 0 0,-1 0 0 0 0,2 1 0 0 0,-1 0 0 0 0,9-9 0 0 0,-11 13 67 0 0,14 2 126 0 0,-13 0-264 0 0,-1 0 1 0 0,1 1 0 0 0,0-1 0 0 0,-1 0-1 0 0,1 1 1 0 0,-1 0 0 0 0,0 0-1 0 0,1 0 1 0 0,-1 0 0 0 0,0 0-1 0 0,0 0 1 0 0,0 0 0 0 0,0 1-1 0 0,-1-1 1 0 0,1 1 0 0 0,1 3 0 0 0,21 47 271 0 0,-21-44-252 0 0,8 25 61 0 0,-1 0 0 0 0,-2 1 0 0 0,3 36 0 0 0,10 39 69 0 0,-14-94-236 0 0,-6-14 33 0 0,0 0-1 0 0,0 0 1 0 0,0-1-1 0 0,0 1 1 0 0,0 0-1 0 0,-1 0 1 0 0,1 0 0 0 0,-1 0-1 0 0,1 3 1 0 0,7-6-1608 0 0,-2-3-2538 0 0,5-2-1356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14:34:33.4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135 514 4144 0 0,'3'-2'466'0'0,"-1"-1"1"0"0,0 1-1 0 0,-1-1 0 0 0,1 0 0 0 0,0 0 1 0 0,-1 0-1 0 0,1 0 0 0 0,-1 0 1 0 0,0 0-1 0 0,0 0 0 0 0,0 0 1 0 0,-1 0-1 0 0,1-5 0 0 0,0 5 50 0 0,-1-1-1 0 0,1 1 0 0 0,0-1 0 0 0,0 1 0 0 0,1 0 0 0 0,1-6 0 0 0,2-4 1006 0 0,-5 12-1483 0 0,0 1 1 0 0,0-1 0 0 0,1 0 0 0 0,-1 1 0 0 0,0-1-1 0 0,0 0 1 0 0,0 1 0 0 0,1-1 0 0 0,-1 0 0 0 0,0 1-1 0 0,0-1 1 0 0,1 1 0 0 0,-1-1 0 0 0,1 1 0 0 0,-1-1-1 0 0,1 1 1 0 0,-1-1 0 0 0,0 1 0 0 0,1-1 0 0 0,0 1-1 0 0,-1 0 1 0 0,1-1 0 0 0,-1 1 0 0 0,1 0 0 0 0,0-1-1 0 0,1 1 397 0 0,-1-2-56 0 0,16-7 174 0 0,-15 8-493 0 0,0 0 0 0 0,0 0 0 0 0,0 0 0 0 0,0 0 0 0 0,0 0 0 0 0,0-1 0 0 0,0 1 0 0 0,0 0 0 0 0,-1-1 0 0 0,3-2 0 0 0,-2 2-27 0 0,1 0-1 0 0,-1-1 1 0 0,1 2-1 0 0,-1-1 1 0 0,1 0-1 0 0,0 0 1 0 0,-1 1-1 0 0,7-3 1 0 0,-5 3-17 0 0,-1-1 0 0 0,1 0 0 0 0,-1 0 0 0 0,1 0 0 0 0,-1 0 0 0 0,1 0 0 0 0,2-4 0 0 0,31-27 37 0 0,-29 27-59 0 0,0-1 0 0 0,-1 1 0 0 0,0-1 0 0 0,0-1 0 0 0,0 1 0 0 0,7-12 0 0 0,11-14-204 0 0,-21 30 131 0 0,0-1 1 0 0,-1 0 0 0 0,0 0-1 0 0,0 0 1 0 0,0 0-1 0 0,0 0 1 0 0,-1-1-1 0 0,0 1 1 0 0,4-10-1 0 0,0-6-159 0 0,-3 10 120 0 0,0 0 0 0 0,-1 0 0 0 0,3-19-1 0 0,-5 26 117 0 0,0-1 0 0 0,0 1 0 0 0,0-1 0 0 0,0 1 0 0 0,-1 0-1 0 0,0-1 1 0 0,0 1 0 0 0,0 0 0 0 0,0 0 0 0 0,0 0 0 0 0,0 0-1 0 0,-1 0 1 0 0,1 0 0 0 0,-1 0 0 0 0,0 0 0 0 0,-3-3-1 0 0,2 3 38 0 0,0 1-1 0 0,0-1 0 0 0,0 1 0 0 0,-1 0 0 0 0,1 0 1 0 0,-1 0-1 0 0,1 0 0 0 0,-1 1 0 0 0,0-1 0 0 0,-5 0 1 0 0,-43-9 683 0 0,41 10-578 0 0,-1 1-1 0 0,1-1 1 0 0,-1 2-1 0 0,1 0 1 0 0,0 0-1 0 0,-1 1 1 0 0,1 0-1 0 0,-16 6 1 0 0,18-5-6 0 0,1 0-1 0 0,-1 1 1 0 0,1 0-1 0 0,-1 1 1 0 0,1 0-1 0 0,1 0 1 0 0,-1 0 0 0 0,1 1-1 0 0,0 0 1 0 0,-12 14-1 0 0,4-1-186 0 0,1 2 1 0 0,1-1-1 0 0,0 2 0 0 0,2 0 0 0 0,1 0 0 0 0,1 1 0 0 0,0 0 0 0 0,2 0 0 0 0,1 1 0 0 0,1 0 0 0 0,0 0 0 0 0,0 32 0 0 0,5-48 68 0 0,0 0-1 0 0,1 0 1 0 0,0-1-1 0 0,3 13 0 0 0,-3-17-9 0 0,-1-1 0 0 0,1 1 1 0 0,0-1-1 0 0,0 0 0 0 0,0 1 0 0 0,1-1 0 0 0,-1 0 0 0 0,1 0 0 0 0,-1 0 0 0 0,1 0 0 0 0,0 0 0 0 0,-1 0 0 0 0,1 0 0 0 0,0 0 0 0 0,0-1 0 0 0,0 1 0 0 0,1-1 0 0 0,2 2 0 0 0,0 0 1 0 0,0 0 0 0 0,0 0 0 0 0,0 1 0 0 0,-1-1 1 0 0,1 1-1 0 0,-1 0 0 0 0,0 1 0 0 0,0-1 0 0 0,-1 1 0 0 0,1 0 0 0 0,-1 0 0 0 0,0 0 0 0 0,0 0 0 0 0,0 0 0 0 0,2 8 0 0 0,11 18 9 0 0,-15-29-13 0 0,0-1-1 0 0,0 1 0 0 0,0-1 0 0 0,0 1 0 0 0,1 0 0 0 0,-1-1 0 0 0,0 0 1 0 0,1 1-1 0 0,-1-1 0 0 0,1 0 0 0 0,0 0 0 0 0,-1 0 0 0 0,1 0 0 0 0,0 0 1 0 0,-1 0-1 0 0,1 0 0 0 0,0-1 0 0 0,0 1 0 0 0,0 0 0 0 0,0-1 1 0 0,0 0-1 0 0,-1 1 0 0 0,1-1 0 0 0,0 0 0 0 0,0 0 0 0 0,0 0 0 0 0,0 0 1 0 0,0-1-1 0 0,3 0 0 0 0,2-1-9 0 0,1-1 0 0 0,-1-1 1 0 0,0 1-1 0 0,0-1 0 0 0,13-10 0 0 0,8-4-137 0 0,-22 15 10 0 0,-1 1-1 0 0,1-1 1 0 0,-1 1 0 0 0,1 1-1 0 0,10-3 1 0 0,31 2-936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08:58.1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1 10592 0 0,'-5'17'198'0'0,"1"1"-1"0"0,1 0 1 0 0,1 1 0 0 0,0-1 0 0 0,2 21 0 0 0,-2 10 944 0 0,0-14 442 0 0,-4 91 1600 0 0,7-106-2983 0 0,0 0-1 0 0,1 1 0 0 0,1-1 0 0 0,7 22 0 0 0,2 3-91 0 0,4 12-61 0 0,-3-20-5322 0 0,-13-36-563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08:58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169 1 14624 0 0,'-2'25'883'0'0,"-5"36"1"0"0,4-43-493 0 0,0 0 0 0 0,2 0-1 0 0,0 0 1 0 0,2 27 0 0 0,28 250 1902 0 0,-19-231-2189 0 0,25 86 1 0 0,-7-60-2415 0 0,-19-63 1044 0 0</inkml:trace>
  <inkml:trace contextRef="#ctx0" brushRef="#br0" timeOffset="1">3 382 12464 0 0,'-1'2'124'0'0,"1"-1"1"0"0,-1 0 0 0 0,1 1 0 0 0,0-1-1 0 0,-1 0 1 0 0,1 1 0 0 0,0-1 0 0 0,0 0-1 0 0,0 1 1 0 0,0-1 0 0 0,0 1 0 0 0,1-1-1 0 0,-1 0 1 0 0,0 1 0 0 0,1-1 0 0 0,-1 0 0 0 0,1 1-1 0 0,-1-1 1 0 0,1 0 0 0 0,-1 0 0 0 0,1 1-1 0 0,0-1 1 0 0,0 0 0 0 0,0 0 0 0 0,-1 0-1 0 0,1 0 1 0 0,0 0 0 0 0,0 0 0 0 0,1 0-1 0 0,-1 0 1 0 0,0 0 0 0 0,0-1 0 0 0,0 1-1 0 0,0 0 1 0 0,1-1 0 0 0,-1 1 0 0 0,0-1-1 0 0,3 1 1 0 0,3 1 220 0 0,0 1-1 0 0,0-1 1 0 0,0-1-1 0 0,0 1 1 0 0,0-2-1 0 0,11 2 1 0 0,18-3-68 0 0,-1-2 0 0 0,0 0 0 0 0,0-3 0 0 0,-1-1-1 0 0,1-1 1 0 0,32-13 0 0 0,0 1-1642 0 0,-33 10-150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08:59.4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1 11056 0 0,'0'0'984'0'0,"-5"12"-792"0"0,2-1-192 0 0,-6 0 0 0 0,9-11 624 0 0,-3 10 80 0 0,3-10 24 0 0,-9 13 0 0 0,9-13-352 0 0,0 0-72 0 0,0 0-16 0 0,0 11 0 0 0,0-11-1184 0 0,9 3-248 0 0,-6-3-40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09:05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188 210 2304 0 0,'-1'11'379'0'0,"1"-10"-164"0"0,-1 0 0 0 0,1 0 1 0 0,-1 0-1 0 0,1 0 1 0 0,-1-1-1 0 0,1 1 1 0 0,-1 0-1 0 0,0 0 1 0 0,1 0-1 0 0,-1 0 0 0 0,0 0 1 0 0,1-1-1 0 0,-1 1 1 0 0,0 0-1 0 0,0-1 1 0 0,-1 2-1 0 0,-3-5 3017 0 0,3-9-2425 0 0,3 1-579 0 0,0 1 0 0 0,0 0 0 0 0,1 0 0 0 0,1 0 0 0 0,0 0 0 0 0,0 1 0 0 0,1-1 0 0 0,0 1 0 0 0,0 0 0 0 0,1 0 0 0 0,0 0 0 0 0,1 1 0 0 0,0-1 0 0 0,0 1 0 0 0,1 1 0 0 0,0-1 0 0 0,1 1 0 0 0,-1 1 0 0 0,17-12 0 0 0,-15 12-93 0 0,1 0 0 0 0,0 1 1 0 0,15-6-1 0 0,-21 9-141 0 0,0 1 0 0 0,0 0 1 0 0,0 1-1 0 0,1-1 0 0 0,-1 1 0 0 0,0-1 1 0 0,0 1-1 0 0,1 1 0 0 0,-1-1 0 0 0,0 0 0 0 0,8 3 1 0 0,-8-2 67 0 0,0 0 0 0 0,0 0 0 0 0,0 0 0 0 0,0 1 0 0 0,0 0 0 0 0,-1-1 0 0 0,1 1 0 0 0,-1 1 0 0 0,1-1 0 0 0,-1 0 0 0 0,0 1 0 0 0,0 0 0 0 0,0-1 0 0 0,0 1 0 0 0,0 1 0 0 0,-1-1 0 0 0,1 0 0 0 0,-1 1 0 0 0,0-1 0 0 0,3 8 0 0 0,-3-6-26 0 0,-1 0 0 0 0,0 0 1 0 0,-1 0-1 0 0,1 0 0 0 0,-1 0 1 0 0,0 0-1 0 0,0 0 0 0 0,-1 0 1 0 0,1 0-1 0 0,-1 0 0 0 0,0 0 1 0 0,-1 0-1 0 0,1 0 0 0 0,-1 0 1 0 0,0 0-1 0 0,-4 6 0 0 0,2-2-16 0 0,-8 14-45 0 0,-24 38 1 0 0,30-53 91 0 0,0 0 0 0 0,0-1 1 0 0,-1 0-1 0 0,0 0 0 0 0,-1-1 1 0 0,1 0-1 0 0,-1 0 0 0 0,-9 5 0 0 0,-8 2-54 0 0,0 0-1 0 0,-1-2 0 0 0,-32 10 1 0 0,52-20 67 0 0,4-1-10 0 0,36 7 66 0 0,-14-1-141 0 0,0 1 0 0 0,0 1 0 0 0,35 19 0 0 0,50 40-482 0 0,-73-46 234 0 0,-23-15 276 0 0,-1 1 0 0 0,0 0 0 0 0,0 0-1 0 0,0 1 1 0 0,-1 0 0 0 0,0 0 0 0 0,-1 1-1 0 0,0 0 1 0 0,0 0 0 0 0,-1 0-1 0 0,0 0 1 0 0,0 1 0 0 0,-1 0 0 0 0,3 14-1 0 0,-2-5 131 0 0,-2-1-1 0 0,0 1 0 0 0,-1 0 1 0 0,0-1-1 0 0,-2 1 1 0 0,0 0-1 0 0,-5 25 0 0 0,3-34-33 0 0,0-1 0 0 0,-1 0 0 0 0,0 0 0 0 0,0 0-1 0 0,-1 0 1 0 0,-1 0 0 0 0,1-1 0 0 0,-1 0-1 0 0,-1 0 1 0 0,0 0 0 0 0,-10 11 0 0 0,8-11-24 0 0,0 0 1 0 0,0 0 0 0 0,-1-1-1 0 0,0 0 1 0 0,-1 0-1 0 0,1-1 1 0 0,-1 0-1 0 0,-1-1 1 0 0,-16 6 0 0 0,8-5-88 0 0,0-2 0 0 0,0-1 0 0 0,-1 0 0 0 0,-24 0 0 0 0,-78-6 8 0 0,93 2-40 0 0,18 0-209 0 0,-50-4-461 0 0,56 4 351 0 0,1 0-1 0 0,-1 0 0 0 0,0 0 0 0 0,1 0 1 0 0,-1-1-1 0 0,1 0 0 0 0,0 0 0 0 0,-1 0 0 0 0,1 0 1 0 0,-4-4-1 0 0,-2-7-1281 0 0,11-2-7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09:05.9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0 122 3680 0 0,'0'0'167'0'0,"10"0"26"0"0,0-2 64 0 0,-5 1 983 0 0,-1 0 1 0 0,1 1-1 0 0,-1 0 0 0 0,1 0 1 0 0,0 0-1 0 0,8 2 0 0 0,10 0-70 0 0,-13-2-891 0 0,-1 0 1 0 0,1-1 0 0 0,17-3-1 0 0,-23 3-256 0 0,0-1 0 0 0,0 1 0 0 0,-1 0 0 0 0,1-1 0 0 0,-1 0 0 0 0,1 0-1 0 0,-1 0 1 0 0,0 0 0 0 0,1 0 0 0 0,-1-1 0 0 0,0 0 0 0 0,2-2 0 0 0,19-12-10 0 0,-6 5-15 0 0,19-8 2 0 0,-11 8 424 0 0,-21 9-251 0 0,0 1 1 0 0,0 0 0 0 0,1 0-1 0 0,-1 0 1 0 0,1 1 0 0 0,0 0 0 0 0,-1 0-1 0 0,1 0 1 0 0,0 1 0 0 0,-1-1 0 0 0,1 1-1 0 0,0 1 1 0 0,6 0 0 0 0,8 0 87 0 0,17 3 53 0 0,-30-2-282 0 0,0-1 1 0 0,0 0 0 0 0,0-1-1 0 0,11 0 1 0 0,108 0 20 0 0,1-18-2125 0 0,-105 14-4119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09:06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 0 12408 0 0,'-6'4'162'0'0,"0"-1"0"0"0,1 1 1 0 0,0 1-1 0 0,0-1 0 0 0,0 1 1 0 0,0 0-1 0 0,1 0 0 0 0,-7 9 1 0 0,10-12-95 0 0,0 0 1 0 0,0 0-1 0 0,0 0 0 0 0,0 0 1 0 0,1 0-1 0 0,-1 0 1 0 0,1 0-1 0 0,-1 0 0 0 0,1 0 1 0 0,-1 0-1 0 0,1 0 1 0 0,0 0-1 0 0,0 0 0 0 0,0 0 1 0 0,1 1-1 0 0,-1-1 1 0 0,0 0-1 0 0,1 0 0 0 0,-1 0 1 0 0,1 0-1 0 0,0 0 1 0 0,-1 0-1 0 0,1 0 1 0 0,0 0-1 0 0,0-1 0 0 0,1 1 1 0 0,-1 0-1 0 0,0-1 1 0 0,0 1-1 0 0,1 0 0 0 0,-1-1 1 0 0,3 2-1 0 0,5 4-48 0 0,0-1 0 0 0,0-1 0 0 0,0 1 0 0 0,1-2 0 0 0,-1 1 0 0 0,1-1 0 0 0,18 4-1 0 0,5 3-8 0 0,165 53-83 0 0,-131-40 72 0 0,62 26 0 0 0,-112-43-14 0 0,14 7-17 0 0,40 23 0 0 0,-64-32 42 0 0,1 0 0 0 0,-1 0 0 0 0,-1 0 0 0 0,1 1 0 0 0,-1-1 0 0 0,0 2 0 0 0,0-1 0 0 0,-1 1 0 0 0,0 0 0 0 0,8 13 0 0 0,-12-17 34 0 0,0-1 0 0 0,-1 1 0 0 0,1 0 0 0 0,0 0 0 0 0,-1 0 0 0 0,0 0 0 0 0,0 0 0 0 0,0-1 0 0 0,0 1 0 0 0,0 0 0 0 0,-1 0 0 0 0,1 0 0 0 0,-1 0 0 0 0,1-1 0 0 0,-1 1 1 0 0,0 0-1 0 0,0 0 0 0 0,-1-1 0 0 0,1 1 0 0 0,0-1 0 0 0,-1 1 0 0 0,0-1 0 0 0,1 0 0 0 0,-4 4 0 0 0,-5 5 250 0 0,-1 0 0 0 0,0-1 0 0 0,-17 12 0 0 0,28-21-292 0 0,-23 15 246 0 0,0-1 0 0 0,0-1-1 0 0,-2-1 1 0 0,1-1 0 0 0,-2 0 0 0 0,1-3-1 0 0,-35 10 1 0 0,37-14-308 0 0,1 0 1 0 0,-1-2-1 0 0,0 0 1 0 0,0-2-1 0 0,-1 0 0 0 0,1-2 1 0 0,0 0-1 0 0,0-2 1 0 0,-23-5-1 0 0,26 6-650 0 0,18 2 559 0 0,0 1 1 0 0,0-1-1 0 0,0 0 0 0 0,0-1 1 0 0,0 1-1 0 0,1 0 1 0 0,-1 0-1 0 0,0-1 1 0 0,0 1-1 0 0,0-1 1 0 0,1 0-1 0 0,-1 1 0 0 0,0-1 1 0 0,0 0-1 0 0,1 0 1 0 0,-3-2-1 0 0,-9-16-1292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09:07.1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93 6824 0 0,'40'-9'711'0'0,"-9"3"-126"0"0,-17 3 174 0 0,1 1 0 0 0,-1 1-1 0 0,1 0 1 0 0,27 3 0 0 0,-24-1 8 0 0,0-1 0 0 0,33-3 1 0 0,47-9 937 0 0,-53 7-979 0 0,81-19 0 0 0,-123 23-716 0 0,28-8 118 0 0,60-10 0 0 0,-80 19-40 0 0,-9 0 44 0 0,-2 0-9 0 0,0 0-10 0 0,0 0 3 0 0,0 0 18 0 0,-9 19 295 0 0,-21 45-287 0 0,4 1 1 0 0,2 2-1 0 0,-28 132 0 0 0,-65 302-3781 0 0,112-480 3127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09:07.9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438 423 7832 0 0,'-4'-48'848'0'0,"0"9"754"0"0,4 29-884 0 0,-1 0 0 0 0,0 1 0 0 0,-1-1 0 0 0,-4-15 0 0 0,-8-18-49 0 0,8 24-402 0 0,0 0-1 0 0,-1 0 0 0 0,-1 1 0 0 0,-1 0 0 0 0,0 0 1 0 0,-18-24-1 0 0,18 32-113 0 0,0 0 1 0 0,-1 1-1 0 0,0 0 1 0 0,0 1-1 0 0,-1 0 1 0 0,-13-8-1 0 0,22 15-140 0 0,-1 0-1 0 0,1 0 0 0 0,-1 0 0 0 0,1 1 0 0 0,-1-1 1 0 0,1 1-1 0 0,-1 0 0 0 0,0-1 0 0 0,1 1 0 0 0,-1 0 0 0 0,0 1 1 0 0,1-1-1 0 0,-1 0 0 0 0,1 1 0 0 0,-1-1 0 0 0,0 1 0 0 0,1 0 1 0 0,-1 0-1 0 0,1 0 0 0 0,0 0 0 0 0,-1 1 0 0 0,-2 1 0 0 0,-3 2 16 0 0,1 0 0 0 0,0 0 0 0 0,0 0 0 0 0,1 1 0 0 0,-11 11 0 0 0,4-1-116 0 0,1 1 0 0 0,0 1 0 0 0,2 0 0 0 0,-16 36 0 0 0,10-13-175 0 0,-14 56 0 0 0,24-75 159 0 0,2 0 0 0 0,0 0 1 0 0,2 1-1 0 0,0 40 0 0 0,2-54 72 0 0,0-1-1 0 0,1 1 0 0 0,0-1 1 0 0,1 1-1 0 0,0-1 0 0 0,0 0 1 0 0,0 0-1 0 0,1 0 0 0 0,1 0 1 0 0,-1 0-1 0 0,1-1 0 0 0,1 0 1 0 0,-1 1-1 0 0,1-2 0 0 0,11 14 1 0 0,-10-16 30 0 0,0 1 0 0 0,0-1 0 0 0,0 0 0 0 0,0 0 0 0 0,1 0 0 0 0,-1-1 0 0 0,1 0 0 0 0,0 0 0 0 0,0-1 0 0 0,0 0 0 0 0,0 0 0 0 0,0-1 0 0 0,1 0 0 0 0,-1 0 0 0 0,0 0 0 0 0,1-1 0 0 0,-1 0 0 0 0,0-1 0 0 0,1 0 0 0 0,-1 0 0 0 0,0 0 0 0 0,11-4 0 0 0,-1-1 5 0 0,0-1 0 0 0,-1 0 1 0 0,0-1-1 0 0,0-1 0 0 0,-1-1 1 0 0,0 0-1 0 0,-1 0 0 0 0,16-16 1 0 0,25-25 515 0 0,-55 51-491 0 0,0-1 0 0 0,0 1-1 0 0,0 0 1 0 0,0 0-1 0 0,1 0 1 0 0,-1 0 0 0 0,0 0-1 0 0,0 0 1 0 0,1 0-1 0 0,-1 0 1 0 0,0 0-1 0 0,0 0 1 0 0,0 0 0 0 0,1 0-1 0 0,-1 0 1 0 0,0 0-1 0 0,0 0 1 0 0,0 0 0 0 0,1 0-1 0 0,-1 0 1 0 0,0 0-1 0 0,0 0 1 0 0,0 0-1 0 0,1 0 1 0 0,-1 0 0 0 0,0 0-1 0 0,0 0 1 0 0,0 0-1 0 0,1 1 1 0 0,-1-1 0 0 0,0 0-1 0 0,0 0 1 0 0,0 0-1 0 0,0 0 1 0 0,1 0-1 0 0,-1 1 1 0 0,0-1 0 0 0,0 0-1 0 0,0 0 1 0 0,0 1-1 0 0,7 13 393 0 0,3 19-45 0 0,-10-33-371 0 0,11 58 643 0 0,4 62 0 0 0,-7-43-391 0 0,28 301-300 0 0,-19-134-2620 0 0,-13-209 1613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09:20.6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1 306 4608 0 0,'0'0'353'0'0,"8"8"-31"0"0,-3-2 312 0 0,0-1 0 0 0,0 1 1 0 0,0 1-1 0 0,-1-1 1 0 0,0 1-1 0 0,0-1 1 0 0,0 1-1 0 0,-1 1 1 0 0,0-1-1 0 0,3 13 1 0 0,0 9-327 0 0,6 44 0 0 0,-8-41 163 0 0,2 28-187 0 0,-3 78 0 0 0,-3-122-252 0 0,-4 79-41 0 0,3-47-413 0 0,1-47 383 0 0,0 0-1 0 0,1 0 0 0 0,-1 0 1 0 0,0 0-1 0 0,0 0 1 0 0,0 0-1 0 0,0 0 0 0 0,-1 0 1 0 0,1 0-1 0 0,0 0 1 0 0,0 0-1 0 0,-1 0 0 0 0,1 0 1 0 0,0 0-1 0 0,-1 0 1 0 0,0 1-1 0 0,0-1-512 0 0,1-1-21 0 0,0 0-15 0 0,0 0-52 0 0,0 0-28 0 0,1-2-4 0 0,2-9 351 0 0,0-1 1 0 0,0 1 0 0 0,-1-1-1 0 0,-1 1 1 0 0,0-21-1 0 0,2-14 381 0 0,14-165 1828 0 0,-12 156-1324 0 0,1-12 412 0 0,28-131 0 0 0,-29 179-717 0 0,2-7 240 0 0,0 0 0 0 0,1 0 0 0 0,2 1 0 0 0,0 0 0 0 0,23-38 0 0 0,-30 59-323 0 0,0 1 1 0 0,0 0-1 0 0,0 0 0 0 0,0 0 0 0 0,1 0 0 0 0,-1 0 0 0 0,1 0 0 0 0,5-2 0 0 0,-8 4 99 0 0,16 27 577 0 0,-12-10-694 0 0,-1 1 0 0 0,-1-1 0 0 0,0 1 0 0 0,-1 0 0 0 0,-1-1 0 0 0,-2 30 0 0 0,1-31-159 0 0,1 42-489 0 0,-3 0 0 0 0,-3-1 0 0 0,-2 1 0 0 0,-17 66 0 0 0,19-107 492 0 0,0-1 0 0 0,0 0 0 0 0,-1 0 1 0 0,-1 0-1 0 0,-1-1 0 0 0,0 0 0 0 0,-14 19 0 0 0,19-30 21 0 0,0 0 0 0 0,0 0 1 0 0,0-1-1 0 0,0 1 0 0 0,0-1 0 0 0,0 1 0 0 0,-1-1 0 0 0,1 0 1 0 0,-1-1-1 0 0,0 1 0 0 0,1 0 0 0 0,-1-1 0 0 0,0 0 0 0 0,0 0 0 0 0,0 0 1 0 0,-4 0-1 0 0,-27-4-1015 0 0,-1-9-3320 0 0,12 1-604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09:20.9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63 4144 0 0,'0'0'191'0'0,"-9"9"26"0"0,6-2 726 0 0,0 1 0 0 0,0 0 1 0 0,0 0-1 0 0,1 1 0 0 0,0-1 1 0 0,0 0-1 0 0,1 1 0 0 0,0-1 0 0 0,1 1 1 0 0,1 15-1 0 0,-2 9 915 0 0,2 89-573 0 0,1-48-1141 0 0,4-17-144 0 0,-2-33 0 0 0,-4-22-13 0 0,0-1 0 0 0,0 1 0 0 0,0 0 0 0 0,1 0 0 0 0,-1 0-1 0 0,1 0 1 0 0,-1-1 0 0 0,1 1 0 0 0,0 0 0 0 0,1 2 0 0 0,-2-4 9 0 0,0 0 1 0 0,0 0 0 0 0,1 0 0 0 0,-1 0-1 0 0,0 0 1 0 0,0 1 0 0 0,0-1 0 0 0,1 0-1 0 0,-1 0 1 0 0,0 0 0 0 0,0 0 0 0 0,0 0-1 0 0,1 0 1 0 0,-1 0 0 0 0,0 0 0 0 0,0 0 0 0 0,1 0-1 0 0,-1 0 1 0 0,0 0 0 0 0,0 0 0 0 0,0 0-1 0 0,1 0 1 0 0,-1 0 0 0 0,0 0 0 0 0,0 0-1 0 0,0 0 1 0 0,1 0 0 0 0,-1 0 0 0 0,0-1-1 0 0,0 1 1 0 0,0 0 0 0 0,1 0 0 0 0,-1 0-1 0 0,0 0 1 0 0,0 0 0 0 0,0-1 0 0 0,0 1-1 0 0,1 0 1 0 0,-1 0 0 0 0,0-1 0 0 0,9-16-304 0 0,-4 5 235 0 0,-2-1-1 0 0,1 0 1 0 0,-2 0 0 0 0,3-22-1 0 0,2-16-15 0 0,6-35 86 0 0,6-26 411 0 0,-16 99-162 0 0,1-1 0 0 0,1 1 0 0 0,0 0 1 0 0,0 1-1 0 0,1-1 0 0 0,8-11 0 0 0,-11 20-110 0 0,0 0 0 0 0,0 1 0 0 0,0-1 1 0 0,1 1-1 0 0,-1 0 0 0 0,1 0 0 0 0,-1 0 0 0 0,1 0 0 0 0,0 0 0 0 0,0 1 0 0 0,9-4 0 0 0,28-6-2122 0 0,-33 11-4841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14:34:36.1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838 35 3680 0 0,'0'-5'106'0'0,"-1"3"-71"0"0,1 0 1 0 0,0 0 0 0 0,0 0-1 0 0,0 0 1 0 0,1 0 0 0 0,-1 1-1 0 0,0-1 1 0 0,1 0 0 0 0,-1 0-1 0 0,1 0 1 0 0,-1 1 0 0 0,2-4-1 0 0,-1 3 952 0 0,-1 2 326 0 0,0 0 60 0 0,2 1-35 0 0,0 0-1129 0 0,-1 0 1 0 0,1 0-1 0 0,-1 0 1 0 0,1 1 0 0 0,-1-1-1 0 0,0 0 1 0 0,1 1-1 0 0,-1-1 1 0 0,0 1-1 0 0,0-1 1 0 0,0 1 0 0 0,0-1-1 0 0,0 1 1 0 0,-1 0-1 0 0,1-1 1 0 0,0 1 0 0 0,-1 0-1 0 0,1 3 1 0 0,-1-1 16 0 0,0-1 1 0 0,0 1-1 0 0,0 0 1 0 0,0-1-1 0 0,-1 1 0 0 0,1-1 1 0 0,-1 1-1 0 0,0 0 1 0 0,-2 3-1 0 0,-3 7 276 0 0,-1 1 0 0 0,0-1-1 0 0,-15 19 1 0 0,17-26-297 0 0,-15 35 385 0 0,16-33-450 0 0,0 0 0 0 0,-11 17-1 0 0,-1-5-43 0 0,6-7-42 0 0,1 0-1 0 0,-14 25 0 0 0,7-11-4 0 0,-30 44-1 0 0,-6 8-6 0 0,-313 622-669 0 0,238-461-61 0 0,38-84-2098 0 0,72-133 941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09:21.4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295 130 6448 0 0,'0'0'498'0'0,"0"-19"2418"0"0,0 16-2549 0 0,-1-1 0 0 0,1 1-1 0 0,-1-1 1 0 0,0 1-1 0 0,0-1 1 0 0,-1 1 0 0 0,1-1-1 0 0,-1 1 1 0 0,1 0-1 0 0,-1 0 1 0 0,0 0-1 0 0,0 0 1 0 0,-1 0 0 0 0,1 0-1 0 0,-1 1 1 0 0,1-1-1 0 0,-1 1 1 0 0,0 0 0 0 0,-5-4-1 0 0,-5-3 316 0 0,-1 1 0 0 0,0 1 0 0 0,-17-8 0 0 0,26 14-546 0 0,0-1 0 0 0,1 1 1 0 0,-1 0-1 0 0,0 0 0 0 0,0 0 0 0 0,0 1 1 0 0,0-1-1 0 0,0 1 0 0 0,0 0 0 0 0,-9 2 0 0 0,10-1-102 0 0,1-1 1 0 0,0 1-1 0 0,0 0 0 0 0,-1 0 0 0 0,1 0 0 0 0,0 1 0 0 0,0-1 0 0 0,0 1 1 0 0,0-1-1 0 0,0 1 0 0 0,1 0 0 0 0,-1 0 0 0 0,1 1 0 0 0,-1-1 0 0 0,1 0 1 0 0,-4 6-1 0 0,-3 7-97 0 0,1 1 0 0 0,1 0 1 0 0,0 0-1 0 0,2 1 0 0 0,-1 0 1 0 0,-4 31-1 0 0,3 0-84 0 0,0 58-1 0 0,7-82-44 0 0,1 0-1 0 0,1 0 1 0 0,1-1-1 0 0,2 1 1 0 0,0-1-1 0 0,11 30 0 0 0,-15-49 172 0 0,1 0 0 0 0,0 0 0 0 0,0 0 0 0 0,0 0 0 0 0,0 0 0 0 0,1-1-1 0 0,-1 1 1 0 0,1-1 0 0 0,0 1 0 0 0,0-1 0 0 0,0 0 0 0 0,1 0-1 0 0,-1 0 1 0 0,1-1 0 0 0,0 1 0 0 0,-1-1 0 0 0,7 3 0 0 0,-7-4 14 0 0,0 0 1 0 0,1 0 0 0 0,-1 0-1 0 0,1 0 1 0 0,-1-1 0 0 0,1 1-1 0 0,-1-1 1 0 0,1 0 0 0 0,0 0-1 0 0,-1 0 1 0 0,1-1 0 0 0,-1 1-1 0 0,1-1 1 0 0,-1 0 0 0 0,1 0-1 0 0,-1 0 1 0 0,0 0 0 0 0,1-1-1 0 0,-1 1 1 0 0,0-1 0 0 0,6-4-1 0 0,-3 1 12 0 0,1-1 0 0 0,-1 0 0 0 0,0 0 0 0 0,-1-1 0 0 0,0 0 0 0 0,0 0 0 0 0,0 0 0 0 0,-1 0 0 0 0,0-1 0 0 0,0 1 0 0 0,-1-1 0 0 0,0 0 0 0 0,0-1 0 0 0,-1 1 0 0 0,2-9 0 0 0,1-13-609 0 0,-1-1-1 0 0,-1-58 1 0 0,-4 46-1340 0 0,-3 2-3866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09:21.8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331 155 5528 0 0,'0'-19'584'0'0,"-1"14"-228"0"0,1 0 1 0 0,-1 0-1 0 0,0 1 1 0 0,-1-1-1 0 0,1 0 1 0 0,-1 1-1 0 0,0-1 1 0 0,0 1-1 0 0,0 0 1 0 0,-1-1 0 0 0,1 1-1 0 0,-1 0 1 0 0,0 1-1 0 0,0-1 1 0 0,-1 0-1 0 0,-3-3 1 0 0,-1 0 550 0 0,0 0 0 0 0,-1 1 0 0 0,0-1 1 0 0,0 2-1 0 0,0-1 0 0 0,-13-4 0 0 0,18 8-769 0 0,-1 0-1 0 0,0 0 1 0 0,1 1-1 0 0,-1 0 1 0 0,0 0-1 0 0,0 0 1 0 0,0 1-1 0 0,0 0 0 0 0,0 0 1 0 0,0 0-1 0 0,1 0 1 0 0,-1 1-1 0 0,0-1 1 0 0,0 1-1 0 0,-5 2 1 0 0,4 0-64 0 0,0-1-1 0 0,0 1 1 0 0,1 0 0 0 0,-1 1 0 0 0,0 0 0 0 0,1-1 0 0 0,0 2 0 0 0,0-1 0 0 0,0 1 0 0 0,-4 5-1 0 0,1 1-50 0 0,0-1 0 0 0,1 1 0 0 0,0 0 0 0 0,1 1-1 0 0,1-1 1 0 0,-1 1 0 0 0,2 1 0 0 0,0-1-1 0 0,0 0 1 0 0,-2 23 0 0 0,3-11-2 0 0,1 1 1 0 0,1-1-1 0 0,1 0 1 0 0,1 1-1 0 0,2-1 1 0 0,8 41-1 0 0,-9-56-65 0 0,1-1-1 0 0,0 0 0 0 0,0 0 1 0 0,0 0-1 0 0,1 0 0 0 0,0-1 1 0 0,1 1-1 0 0,0-1 1 0 0,0 0-1 0 0,0 0 0 0 0,1-1 1 0 0,0 0-1 0 0,0 0 1 0 0,0 0-1 0 0,1-1 0 0 0,0 0 1 0 0,0 0-1 0 0,1-1 0 0 0,-1 1 1 0 0,1-2-1 0 0,0 1 1 0 0,10 2-1 0 0,-14-5-143 0 0,0 1 1 0 0,1-2-1 0 0,-1 1 0 0 0,1 0 0 0 0,-1-1 1 0 0,1 0-1 0 0,-1 0 0 0 0,1 0 0 0 0,-1-1 1 0 0,0 1-1 0 0,8-3 0 0 0,-3 0-809 0 0,1-1-1 0 0,-1 0 0 0 0,15-10 0 0 0,10-5-4588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09:22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11 301 1840 0 0,'-7'12'-1832'0'0,"4"2"6789"0"0,7-7 1825 0 0,1-4-5369 0 0,2-2-974 0 0,0-1 0 0 0,0 0 1 0 0,-1 0-1 0 0,1 0 1 0 0,0-1-1 0 0,-1 0 1 0 0,1 0-1 0 0,0-1 0 0 0,9-3 1 0 0,-3 1-11 0 0,0-1 1 0 0,-1-1-1 0 0,18-10 0 0 0,-17 8-367 0 0,-1 0-1 0 0,-1-1 1 0 0,1 0 0 0 0,-1 0-1 0 0,-1-2 1 0 0,1 1-1 0 0,-2-1 1 0 0,0 0-1 0 0,0-1 1 0 0,-1 0-1 0 0,0-1 1 0 0,7-17-1 0 0,-13 26-63 0 0,-1 0 0 0 0,0 0 0 0 0,0 0-1 0 0,0-1 1 0 0,-1 1 0 0 0,1 0-1 0 0,-1 0 1 0 0,0-1 0 0 0,0 1 0 0 0,-1 0-1 0 0,1-1 1 0 0,-1 1 0 0 0,0 0-1 0 0,0 0 1 0 0,-1 0 0 0 0,1 0 0 0 0,-1 0-1 0 0,0 0 1 0 0,0 0 0 0 0,0 0-1 0 0,0 1 1 0 0,-1-1 0 0 0,1 1 0 0 0,-1 0-1 0 0,0-1 1 0 0,0 1 0 0 0,-6-4-1 0 0,6 4 23 0 0,-1 0 0 0 0,0 0-1 0 0,0 0 1 0 0,0 1 0 0 0,0-1 0 0 0,0 1-1 0 0,0 0 1 0 0,-1 0 0 0 0,1 1-1 0 0,-1-1 1 0 0,1 1 0 0 0,-1 0-1 0 0,0 0 1 0 0,1 1 0 0 0,-1-1-1 0 0,0 1 1 0 0,0 0 0 0 0,0 1-1 0 0,1-1 1 0 0,-1 1 0 0 0,0-1 0 0 0,1 2-1 0 0,-1-1 1 0 0,1 0 0 0 0,-1 1-1 0 0,1 0 1 0 0,-1 0 0 0 0,1 0-1 0 0,-5 4 1 0 0,0 2-3 0 0,-1 2-1 0 0,1-1 0 0 0,1 1 1 0 0,-1 1-1 0 0,2 0 1 0 0,0 0-1 0 0,0 0 1 0 0,1 1-1 0 0,0 0 1 0 0,1 0-1 0 0,0 0 1 0 0,1 1-1 0 0,-3 15 1 0 0,3-5-65 0 0,0 0 1 0 0,2 0-1 0 0,0 0 1 0 0,2 0 0 0 0,1 1-1 0 0,6 40 1 0 0,-5-51 32 0 0,1 0 0 0 0,1 0 0 0 0,1 0 0 0 0,0-1 0 0 0,0 1 0 0 0,1-1 0 0 0,1 0 0 0 0,0-1 0 0 0,0 0 0 0 0,14 16 0 0 0,-14-19-84 0 0,0-1 0 0 0,0 0 1 0 0,1 0-1 0 0,0-1 0 0 0,0 0 0 0 0,0 0 0 0 0,1-1 0 0 0,0 0 0 0 0,0-1 0 0 0,0 0 0 0 0,0 0 0 0 0,1-1 1 0 0,0 0-1 0 0,15 3 0 0 0,4-6-4497 0 0,-3-7-1537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09:22.8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322 127 12176 0 0,'-10'-5'1105'0'0,"-11"-9"-658"0"0,-23-18 1 0 0,33 23 47 0 0,-1 0 0 0 0,0 0 0 0 0,0 2 0 0 0,-1-1 0 0 0,0 1 0 0 0,0 1 0 0 0,-21-7-1 0 0,26 11-257 0 0,0 0-1 0 0,0 1 0 0 0,0 0 1 0 0,0 0-1 0 0,-16 0 1 0 0,21 1-188 0 0,1 1 1 0 0,-1-1 0 0 0,1 1 0 0 0,-1-1 0 0 0,1 1 0 0 0,-1 0 0 0 0,1 0 0 0 0,0 0 0 0 0,-1 0 0 0 0,1 0 0 0 0,0 1-1 0 0,0-1 1 0 0,0 1 0 0 0,0-1 0 0 0,0 1 0 0 0,0 0 0 0 0,0 0 0 0 0,1 0 0 0 0,-1 0 0 0 0,1 0 0 0 0,-1 0 0 0 0,1 0-1 0 0,-1 3 1 0 0,-1 0-33 0 0,1 0 0 0 0,0 0 0 0 0,1 0 1 0 0,0 0-1 0 0,-1 0 0 0 0,2 1 0 0 0,-1-1 0 0 0,0 0 0 0 0,1 1 0 0 0,0-1 0 0 0,1 0 0 0 0,-1 1 0 0 0,1-1 0 0 0,0 0 0 0 0,0 0 0 0 0,0 1 0 0 0,1-1 0 0 0,0 0 0 0 0,0 0 0 0 0,0 0 0 0 0,1-1 0 0 0,4 7 0 0 0,15 22-89 0 0,1-1 1 0 0,2-1-1 0 0,1-1 0 0 0,31 27 0 0 0,18 19-46 0 0,-66-65 114 0 0,0 1 1 0 0,14 21-1 0 0,-22-31 13 0 0,0 0 0 0 0,-1-1 0 0 0,1 1 0 0 0,0-1 0 0 0,-1 1 0 0 0,1 0 0 0 0,-1-1 0 0 0,1 1 0 0 0,-1 0 0 0 0,0 0 0 0 0,0-1 0 0 0,0 1-1 0 0,0 0 1 0 0,0 0 0 0 0,0 0 0 0 0,0-1 0 0 0,0 1 0 0 0,-1 0 0 0 0,1 0 0 0 0,-1-1 0 0 0,0 3 0 0 0,-1-1 30 0 0,0 0 1 0 0,0 0 0 0 0,0-1-1 0 0,0 1 1 0 0,0-1-1 0 0,-1 1 1 0 0,1-1 0 0 0,-1 0-1 0 0,0 0 1 0 0,-4 3-1 0 0,-4 1 72 0 0,0 0 0 0 0,0-1-1 0 0,-1-1 1 0 0,0 1 0 0 0,-12 1-1 0 0,14-4-106 0 0,0 0-1 0 0,0-1 0 0 0,1 0 1 0 0,-1-1-1 0 0,0 0 0 0 0,0-1 1 0 0,0 0-1 0 0,0 0 0 0 0,0-1 1 0 0,1 0-1 0 0,-19-7 0 0 0,26 8-40 0 0,-1-1 0 0 0,0 1-1 0 0,0-1 1 0 0,1 0 0 0 0,-1 0-1 0 0,1 0 1 0 0,0 0-1 0 0,-1 0 1 0 0,1 0 0 0 0,0-1-1 0 0,0 1 1 0 0,1-1 0 0 0,-1 1-1 0 0,0-1 1 0 0,1 0 0 0 0,-1 1-1 0 0,0-5 1 0 0,-4-23-1601 0 0,8 0-3567 0 0,3 5-1031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09:23.2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466 1 11056 0 0,'0'0'505'0'0,"0"0"-9"0"0,0 0-109 0 0,0 0 710 0 0,-22 1 3252 0 0,-85 15-3297 0 0,63-10-15 0 0,-67 16 1 0 0,99-18-928 0 0,-1 0 0 0 0,1 0 1 0 0,0 1-1 0 0,0 1 0 0 0,1 0 0 0 0,-1 1 1 0 0,2 0-1 0 0,-1 1 0 0 0,-16 15 0 0 0,23-19-144 0 0,-1 1 0 0 0,1 1-1 0 0,0-1 1 0 0,0 1 0 0 0,1-1 0 0 0,0 1-1 0 0,-5 11 1 0 0,7-13 14 0 0,0-1 1 0 0,0 0-1 0 0,0 1 1 0 0,0-1-1 0 0,1 0 1 0 0,-1 1-1 0 0,1-1 1 0 0,0 1-1 0 0,0-1 1 0 0,0 1-1 0 0,1-1 0 0 0,-1 1 1 0 0,1-1-1 0 0,0 0 1 0 0,0 1-1 0 0,2 4 1 0 0,1 0 2 0 0,1 1 0 0 0,1-2 0 0 0,-1 1 1 0 0,1 0-1 0 0,1-1 0 0 0,-1 0 0 0 0,1-1 0 0 0,0 0 1 0 0,1 0-1 0 0,9 6 0 0 0,9 4-98 0 0,53 22 0 0 0,-7-5 48 0 0,-41-16 67 0 0,-16-11 0 0 0,-1 2 0 0 0,1 0 0 0 0,-2 0 0 0 0,1 2 0 0 0,-1-1 0 0 0,-1 2 0 0 0,17 16 0 0 0,-27-25 21 0 0,-1 0-1 0 0,1 0 0 0 0,-1 0 0 0 0,0 0 1 0 0,1 1-1 0 0,-1-1 0 0 0,0 0 1 0 0,0 1-1 0 0,-1-1 0 0 0,1 1 0 0 0,0-1 1 0 0,-1 1-1 0 0,0-1 0 0 0,1 1 1 0 0,-1-1-1 0 0,0 1 0 0 0,0 0 0 0 0,-1 3 1 0 0,0-1 64 0 0,-1-1 1 0 0,1 1-1 0 0,-1-1 0 0 0,0 0 1 0 0,0 1-1 0 0,0-1 1 0 0,0 0-1 0 0,-1 0 1 0 0,-5 6-1 0 0,-1-1 78 0 0,1-1 0 0 0,-2 1 1 0 0,1-1-1 0 0,-1-1 0 0 0,0 0 0 0 0,-1 0 0 0 0,-11 5 1 0 0,-5-1-96 0 0,-1-1 0 0 0,0-1 1 0 0,-54 10-1 0 0,70-17-178 0 0,-1-1 0 0 0,0 0 1 0 0,0-1-1 0 0,0-1 0 0 0,1 1 1 0 0,-17-5-1 0 0,-12-8-6790 0 0,25 5-66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09:15.4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1696 0 0,'0'0'72'0'0,"0"0"24"0"0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09:16.8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271 138 4144 0 0,'-9'-14'531'0'0,"9"14"332"0"0,0 0 235 0 0,0 0 43 0 0,-8-16 2074 0 0,3 10-2563 0 0,-1-2-127 0 0,-1 0 1 0 0,0 1-1 0 0,0-1 1 0 0,-1 1-1 0 0,0 1 1 0 0,-15-10-1 0 0,3 2-166 0 0,-7-3 30 0 0,21 15-352 0 0,0 0-1 0 0,0 0 1 0 0,0 1 0 0 0,0 0-1 0 0,0 0 1 0 0,-7 0 0 0 0,11 1-33 0 0,-1 0 1 0 0,0 0-1 0 0,0 1 0 0 0,1-1 1 0 0,-1 1-1 0 0,1 0 1 0 0,-1-1-1 0 0,0 1 1 0 0,1 0-1 0 0,-1 1 1 0 0,1-1-1 0 0,0 0 0 0 0,-1 1 1 0 0,1-1-1 0 0,0 1 1 0 0,-3 3-1 0 0,-5 5 40 0 0,7-8-53 0 0,1 0 0 0 0,0 0 0 0 0,0 0 0 0 0,-1 0 0 0 0,2 1 0 0 0,-1-1 0 0 0,0 1-1 0 0,0-1 1 0 0,1 1 0 0 0,-2 3 0 0 0,3-4-22 0 0,-1 0-1 0 0,1 0 1 0 0,-1 0-1 0 0,1 0 1 0 0,0 0-1 0 0,0-1 1 0 0,0 1 0 0 0,0 0-1 0 0,0 0 1 0 0,1 0-1 0 0,-1 0 1 0 0,1 0-1 0 0,-1 0 1 0 0,1 0-1 0 0,-1-1 1 0 0,1 1-1 0 0,0 0 1 0 0,0 0 0 0 0,0-1-1 0 0,0 1 1 0 0,0-1-1 0 0,0 1 1 0 0,1-1-1 0 0,-1 1 1 0 0,0-1-1 0 0,1 0 1 0 0,2 3-1 0 0,5 2 93 0 0,0 0 0 0 0,0 0 0 0 0,17 7 0 0 0,-17-9-205 0 0,75 33-85 0 0,-51-23 213 0 0,60 33 0 0 0,-87-44 39 0 0,-1 1 1 0 0,0 0-1 0 0,0 0 1 0 0,0 0-1 0 0,0 1 1 0 0,-1-1-1 0 0,0 1 1 0 0,0 0-1 0 0,0 1 1 0 0,0-1-1 0 0,-1 1 1 0 0,0-1-1 0 0,0 1 1 0 0,0 0-1 0 0,-1 0 1 0 0,0 0-1 0 0,0 1 1 0 0,-1-1 0 0 0,0 0-1 0 0,0 1 1 0 0,0-1-1 0 0,-1 1 1 0 0,1-1-1 0 0,-2 1 1 0 0,1-1-1 0 0,-1 0 1 0 0,0 1-1 0 0,0-1 1 0 0,-1 1-1 0 0,-4 10 1 0 0,3-11 58 0 0,0 1 1 0 0,0-1-1 0 0,-1 1 1 0 0,0-1-1 0 0,0 0 1 0 0,-1-1 0 0 0,0 1-1 0 0,0-1 1 0 0,0 0-1 0 0,-1 0 1 0 0,1 0-1 0 0,-1-1 1 0 0,-11 6-1 0 0,7-4-41 0 0,-1 0-1 0 0,-1-1 0 0 0,1-1 1 0 0,-1 0-1 0 0,1 0 1 0 0,-1-1-1 0 0,-20 2 0 0 0,24-4-45 0 0,0-1-1 0 0,0 0 0 0 0,0-1 0 0 0,0 0 0 0 0,0 0 0 0 0,0 0 0 0 0,1-1 1 0 0,-1-1-1 0 0,0 1 0 0 0,1-1 0 0 0,-9-4 0 0 0,11 4-216 0 0,0 0 1 0 0,0 0-1 0 0,1 0 1 0 0,-1 0-1 0 0,1-1 0 0 0,-1 0 1 0 0,1 0-1 0 0,0 0 1 0 0,1 0-1 0 0,-1-1 1 0 0,1 0-1 0 0,-1 1 0 0 0,2-1 1 0 0,-1 0-1 0 0,-3-10 1 0 0,0-9-739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09:17.3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0 9328 0 0,'0'0'429'0'0,"0"0"-13"0"0,0 0-185 0 0,0 0 217 0 0,-3 21 1669 0 0,2 37-1161 0 0,1 36-486 0 0,13 115 1 0 0,-11-189-486 0 0,1 1 72 0 0,0-1 1 0 0,1 0-1 0 0,10 33 1 0 0,-12-49-57 0 0,0 1 1 0 0,0-1-1 0 0,0 1 1 0 0,0-1-1 0 0,1 1 1 0 0,0-1-1 0 0,0 0 1 0 0,0 0-1 0 0,0-1 1 0 0,1 1-1 0 0,-1-1 0 0 0,1 1 1 0 0,0-1-1 0 0,0 0 1 0 0,0 0-1 0 0,0-1 1 0 0,1 1-1 0 0,-1-1 1 0 0,1 0-1 0 0,7 2 1 0 0,-9-3-33 0 0,1-1 0 0 0,-1 0 0 0 0,1 1 0 0 0,-1-1 0 0 0,1-1 0 0 0,-1 1 0 0 0,0 0 0 0 0,1-1 0 0 0,-1 0 0 0 0,1 1 0 0 0,-1-2 0 0 0,0 1 0 0 0,1 0 0 0 0,-1 0 0 0 0,0-1 0 0 0,0 0 0 0 0,0 0 0 0 0,0 0 0 0 0,0 0 0 0 0,-1 0 0 0 0,1 0 0 0 0,-1-1 0 0 0,1 1 1 0 0,2-4-1 0 0,2-4-18 0 0,1 1 1 0 0,-2-1 0 0 0,1-1-1 0 0,-1 1 1 0 0,6-19 0 0 0,-4 8-130 0 0,-2 0 0 0 0,5-24 1 0 0,3-15 242 0 0,-11 51 54 0 0,5-18 392 0 0,1 0 0 0 0,1 1-1 0 0,15-28 1 0 0,-2 31 714 0 0,-22 21-818 0 0,-1 2-72 0 0,1 2-30 0 0,3 1-230 0 0,-1 1 0 0 0,-1-1 0 0 0,1 1-1 0 0,0 0 1 0 0,-1 0 0 0 0,0 0 0 0 0,0 0 0 0 0,0 1-1 0 0,0-1 1 0 0,-1 1 0 0 0,1-1 0 0 0,0 9 0 0 0,1 7 70 0 0,2 31 1 0 0,-4 93 16 0 0,-2-126-147 0 0,-1 0-1 0 0,0-1 1 0 0,-2 1 0 0 0,0-1 0 0 0,-1 0 0 0 0,-8 18-1 0 0,3-12-47 0 0,-1 4-212 0 0,-1 0 0 0 0,-2-1 0 0 0,0 0 0 0 0,-2-1-1 0 0,-28 36 1 0 0,40-58 174 0 0,1 0 1 0 0,-1-1-1 0 0,1 1 0 0 0,-1-1 0 0 0,0 0 0 0 0,0 0 0 0 0,0 0 0 0 0,0-1 0 0 0,0 1 0 0 0,0-1 0 0 0,0 0 0 0 0,0 0 0 0 0,-1-1 0 0 0,1 1 0 0 0,-9-1 0 0 0,7 0-85 0 0,0 0 0 0 0,0-1 0 0 0,0 1 0 0 0,0-1 0 0 0,0-1 0 0 0,0 1 0 0 0,0-1 0 0 0,0 0 0 0 0,0 0 0 0 0,-8-5 0 0 0,-7-8-1455 0 0,0 0-3390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09:17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382 6 13104 0 0,'-17'4'988'0'0,"-67"-11"57"0"0,60 6-194 0 0,16 0-405 0 0,-1 1-1 0 0,1 0 1 0 0,-16 2-1 0 0,12 0-274 0 0,0 1 0 0 0,1 1 1 0 0,-1 0-1 0 0,1 1 0 0 0,0 0 0 0 0,0 0 0 0 0,1 1 0 0 0,0 1 0 0 0,0 0 0 0 0,0 0 1 0 0,1 1-1 0 0,0 0 0 0 0,1 1 0 0 0,-1 0 0 0 0,2 0 0 0 0,-1 0 0 0 0,1 1 0 0 0,1 1 1 0 0,-10 19-1 0 0,14-26-189 0 0,1 1-1 0 0,-1-1 1 0 0,1 1 0 0 0,0 0 0 0 0,0-1 0 0 0,1 1-1 0 0,-1-1 1 0 0,1 1 0 0 0,0 0 0 0 0,0-1 0 0 0,1 1 0 0 0,0 0-1 0 0,-1-1 1 0 0,2 1 0 0 0,-1-1 0 0 0,0 1 0 0 0,1-1-1 0 0,0 1 1 0 0,0-1 0 0 0,0 0 0 0 0,0 0 0 0 0,1 0 0 0 0,0 0-1 0 0,-1-1 1 0 0,2 1 0 0 0,-1-1 0 0 0,0 1 0 0 0,1-1 0 0 0,3 3-1 0 0,14 10-164 0 0,-11-7 3 0 0,0-1 0 0 0,1 0 0 0 0,0-1 0 0 0,14 7-1 0 0,16 3 140 0 0,-26-12 40 0 0,1 1 1 0 0,-1 1 0 0 0,-1 1 0 0 0,0 0-1 0 0,0 0 1 0 0,0 1 0 0 0,13 12-1 0 0,-26-19 1 0 0,1 0 0 0 0,0 0 0 0 0,-1 0 0 0 0,0 0 0 0 0,1 0 0 0 0,-1 0 0 0 0,0 0 0 0 0,0 0 0 0 0,0 0 0 0 0,0 1 0 0 0,0-1 0 0 0,-1 0 0 0 0,1 1 0 0 0,-1-1 0 0 0,1 0 0 0 0,-1 1 0 0 0,0-1 0 0 0,0 1 0 0 0,0-1 0 0 0,0 0 0 0 0,-1 1 0 0 0,1-1 0 0 0,-1 1 0 0 0,1-1 0 0 0,-3 4 0 0 0,0 3 0 0 0,-2-1 0 0 0,1 1 0 0 0,-1-1 0 0 0,-12 14 0 0 0,14-18 0 0 0,-1-1 0 0 0,0 1 0 0 0,0-1 0 0 0,0 0 0 0 0,0 0 0 0 0,0 0 0 0 0,-1-1 0 0 0,0 1 0 0 0,-6 2 0 0 0,1-2 0 0 0,1 0 0 0 0,-1 0 0 0 0,1-1 0 0 0,-12 2 0 0 0,17-4-119 0 0,0 0-1 0 0,1 0 0 0 0,-1 0 1 0 0,0-1-1 0 0,1 0 0 0 0,-1 1 1 0 0,-5-3-1 0 0,7 2-25 0 0,0 1 0 0 0,1-1 0 0 0,-1 0 0 0 0,1 1 0 0 0,-1-1 0 0 0,1 0 0 0 0,-1 0 0 0 0,1 0 0 0 0,0 0-1 0 0,0 0 1 0 0,-1 0 0 0 0,1 0 0 0 0,0-1 0 0 0,0 1 0 0 0,0 0 0 0 0,0-1 0 0 0,0 1 0 0 0,0-1 0 0 0,-1-2 0 0 0,2-7-5652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09:18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9216 0 0,'0'0'706'0'0,"0"0"-271"0"0,0 0 584 0 0,0 0 298 0 0,4 9 1352 0 0,2 29-912 0 0,3 67 0 0 0,-3-20-1434 0 0,31 318-1643 0 0,-33-382 72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14:34:37.5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8 135 2760 0 0,'-1'12'247'0'0,"-5"97"169"0"0,6-94-146 0 0,0-1 1 0 0,1 1 0 0 0,4 19-1 0 0,1 16 88 0 0,-2-7 250 0 0,1 0 0 0 0,2-1 0 0 0,2 0 0 0 0,2 0 1 0 0,26 64-1 0 0,-35-101-443 0 0,1 0 0 0 0,0 0 0 0 0,0 0-1 0 0,0-1 1 0 0,0 1 0 0 0,1-1 0 0 0,0 0 0 0 0,-1 0 0 0 0,2 0 0 0 0,-1-1 0 0 0,0 1 0 0 0,9 4 0 0 0,-11-7-122 0 0,0 0 0 0 0,0 0 0 0 0,0 0 0 0 0,0 0 0 0 0,0-1-1 0 0,0 1 1 0 0,1 0 0 0 0,-1-1 0 0 0,0 0 0 0 0,0 1 0 0 0,1-1 0 0 0,-1 0 0 0 0,0 0 0 0 0,1 0 0 0 0,-1-1 0 0 0,0 1 0 0 0,1-1 0 0 0,-1 1 0 0 0,0-1 0 0 0,0 1-1 0 0,0-1 1 0 0,0 0 0 0 0,0 0 0 0 0,0 0 0 0 0,0-1 0 0 0,0 1 0 0 0,0 0 0 0 0,0-1 0 0 0,0 1 0 0 0,-1-1 0 0 0,1 1 0 0 0,0-1 0 0 0,0-2 0 0 0,10-14 32 0 0,-2 0 1 0 0,0-1-1 0 0,-1 0 1 0 0,-1-1-1 0 0,0 1 1 0 0,-2-2-1 0 0,6-32 1 0 0,7-79-7 0 0,-8 17-23 0 0,-1 1-17 0 0,-2 14 43 0 0,-5 43-27 0 0,-6 33-65 0 0,-1 6 939 0 0,-9 53 354 0 0,11-14-943 0 0,1 0 1 0 0,1 0-1 0 0,2 23 1 0 0,0-4-192 0 0,0-10-83 0 0,9 41 0 0 0,0-1-23 0 0,-5-25-169 0 0,3 0-1 0 0,1-1 1 0 0,2 0-1 0 0,24 55 1 0 0,-23-71-1197 0 0,3-2-4003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09:18.5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90 12896 0 0,'10'0'1338'0'0,"16"-1"-80"0"0,1-2 0 0 0,39-8-1 0 0,-9-5-491 0 0,-36 9-419 0 0,1 1 1 0 0,24-3-1 0 0,-43 9-485 0 0,1-1 0 0 0,-1 0 0 0 0,0 0 0 0 0,0 0 0 0 0,0 0 0 0 0,0 0 0 0 0,4-3 0 0 0,20-7-1622 0 0,-5 6 150 0 0,0-5-19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09:18.8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0 343 11976 0 0,'0'0'546'0'0,"0"0"-10"0"0,0 0-270 0 0,0 0 131 0 0,10 3 1568 0 0,1-4-1710 0 0,-1-1 0 0 0,1-1 0 0 0,-1 0 0 0 0,1 0 1 0 0,-1-1-1 0 0,0 0 0 0 0,17-11 0 0 0,9-2 537 0 0,-29 14-734 0 0,0-1-1 0 0,0 0 1 0 0,-1 0-1 0 0,0 0 1 0 0,1-1-1 0 0,-1 0 1 0 0,-1-1-1 0 0,1 1 1 0 0,-1-1-1 0 0,0 0 1 0 0,0 0-1 0 0,6-12 1 0 0,-4 6-35 0 0,-2 1 1 0 0,0-1-1 0 0,0 0 1 0 0,-1-1-1 0 0,-1 1 1 0 0,4-25-1 0 0,-6 32-27 0 0,-1 1 0 0 0,0-1 0 0 0,0 1-1 0 0,-1-1 1 0 0,1 1 0 0 0,-1-1 0 0 0,0 1-1 0 0,0 0 1 0 0,0-1 0 0 0,-1 1 0 0 0,1 0-1 0 0,-1 0 1 0 0,0 0 0 0 0,0 0 0 0 0,-1 0-1 0 0,1 0 1 0 0,-1 0 0 0 0,-4-3-1 0 0,5 4 43 0 0,0 1-1 0 0,-1 0 0 0 0,1 0 0 0 0,-1 0 0 0 0,1 0 1 0 0,-1 1-1 0 0,0-1 0 0 0,0 1 0 0 0,1 0 0 0 0,-1-1 0 0 0,0 1 1 0 0,0 0-1 0 0,0 1 0 0 0,0-1 0 0 0,-1 0 0 0 0,1 1 0 0 0,0 0 1 0 0,0 0-1 0 0,0 0 0 0 0,0 0 0 0 0,0 0 0 0 0,-1 1 0 0 0,1-1 1 0 0,0 1-1 0 0,0 0 0 0 0,-4 2 0 0 0,1 0 2 0 0,0 0 0 0 0,1 0 0 0 0,-1 1 0 0 0,1-1 0 0 0,0 1 0 0 0,1 1 0 0 0,-1-1 0 0 0,0 1 0 0 0,1-1 0 0 0,0 1 0 0 0,0 1 0 0 0,1-1 0 0 0,0 0 0 0 0,-6 12 0 0 0,1 3-112 0 0,1 1 0 0 0,0-1 0 0 0,-3 24 0 0 0,4-19-220 0 0,-1 4-51 0 0,-5 47 1 0 0,11-68 332 0 0,1-1 0 0 0,0 1 0 0 0,0-1 0 0 0,0 1 0 0 0,1-1 1 0 0,0 0-1 0 0,1 1 0 0 0,0-1 0 0 0,0 0 0 0 0,0 0 1 0 0,7 12-1 0 0,-9-18-72 0 0,1 1 0 0 0,0-1 1 0 0,-1 0-1 0 0,1 0 0 0 0,0 0 1 0 0,0 0-1 0 0,0 0 0 0 0,0 0 1 0 0,0 0-1 0 0,0 0 0 0 0,1 0 1 0 0,-1 0-1 0 0,0 0 0 0 0,0-1 1 0 0,0 1-1 0 0,1-1 0 0 0,-1 1 1 0 0,0-1-1 0 0,1 1 0 0 0,-1-1 1 0 0,1 0-1 0 0,-1 1 0 0 0,1-1 1 0 0,-1 0-1 0 0,0 0 0 0 0,1 0 1 0 0,-1 0-1 0 0,1 0 0 0 0,-1-1 1 0 0,0 1-1 0 0,1 0 1 0 0,2-2-1 0 0,12-4-1662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09:19.3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112 30 10136 0 0,'1'3'73'0'0,"-1"0"0"0"0,1 0 0 0 0,-1 1 0 0 0,0-1 1 0 0,0 0-1 0 0,0 0 0 0 0,0 1 0 0 0,-1-1 0 0 0,1 0 0 0 0,-1 0 1 0 0,0 0-1 0 0,0 1 0 0 0,0-1 0 0 0,-3 5 0 0 0,-6 21 788 0 0,-21 71 2445 0 0,12-32-2906 0 0,10-39-204 0 0,-7 39 0 0 0,8-30-49 0 0,5-26-96 0 0,0-1 0 0 0,1 1 0 0 0,0-1 0 0 0,0 19 0 0 0,2-29-30 0 0,0-1-111 0 0,4-11-119 0 0,12-37-510 0 0,-8 20 763 0 0,2-1-1 0 0,0 2 1 0 0,2 0 0 0 0,19-32 0 0 0,-29 55-10 0 0,11-17 296 0 0,1 0 0 0 0,1 1 1 0 0,19-20-1 0 0,-29 35-216 0 0,0 0-1 0 0,0 0 1 0 0,1 1-1 0 0,-1 0 1 0 0,1 0-1 0 0,0 0 1 0 0,0 1-1 0 0,0 0 1 0 0,0 0-1 0 0,1 1 1 0 0,-1-1-1 0 0,1 1 1 0 0,0 1-1 0 0,-1-1 1 0 0,1 1-1 0 0,10 0 1 0 0,-12 1-63 0 0,-1 0-1 0 0,0 1 1 0 0,1 0 0 0 0,-1 0 0 0 0,0 0 0 0 0,0 0 0 0 0,1 0 0 0 0,-1 1-1 0 0,0 0 1 0 0,0 0 0 0 0,-1 0 0 0 0,1 0 0 0 0,0 1 0 0 0,-1-1 0 0 0,1 1-1 0 0,-1 0 1 0 0,0 0 0 0 0,0 0 0 0 0,0 1 0 0 0,0-1 0 0 0,-1 1 0 0 0,4 5-1 0 0,1 3 138 0 0,-1 1 0 0 0,0 0 0 0 0,-1 1-1 0 0,0 0 1 0 0,3 20 0 0 0,-6-21-238 0 0,0-1 0 0 0,-1 1 1 0 0,-1-1-1 0 0,-2 18 0 0 0,2-17 50 0 0,-1-1-1 0 0,1 1 1 0 0,4 24-1 0 0,-4-37-6 0 0,0 0-1 0 0,0 0 1 0 0,0 1 0 0 0,0-1-1 0 0,0 0 1 0 0,0 0-1 0 0,0 0 1 0 0,0 0 0 0 0,0 1-1 0 0,0-1 1 0 0,0 0-1 0 0,0 0 1 0 0,0 0 0 0 0,0 0-1 0 0,0 1 1 0 0,0-1 0 0 0,0 0-1 0 0,0 0 1 0 0,0 0-1 0 0,1 0 1 0 0,-1 0 0 0 0,0 0-1 0 0,0 1 1 0 0,0-1 0 0 0,0 0-1 0 0,0 0 1 0 0,0 0-1 0 0,0 0 1 0 0,1 0 0 0 0,-1 0-1 0 0,0 0 1 0 0,0 0 0 0 0,0 0-1 0 0,0 1 1 0 0,1-1-1 0 0,-1 0 1 0 0,0 0 0 0 0,0 0-1 0 0,0 0 1 0 0,0 0 0 0 0,1 0-1 0 0,-1 0 1 0 0,0 0-1 0 0,0 0 1 0 0,0 0 0 0 0,0 0-1 0 0,1 0 1 0 0,-1-1-1 0 0,0 1 1 0 0,0 0 0 0 0,0 0-1 0 0,0 0 1 0 0,0 0 0 0 0,1 0-1 0 0,-1 0 1 0 0,0 0-1 0 0,0 0 1 0 0,10-13-274 0 0,5-16-122 0 0,40-145-292 0 0,-34 103 547 0 0,-14 46 133 0 0,2 0 0 0 0,0 1-1 0 0,16-27 1 0 0,-25 50-296 0 0,2 0-78 0 0,4-2-10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09:19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67 130 5528 0 0,'0'0'249'0'0,"-24"-16"258"0"0,-7-76 7465 0 0,20 71-6410 0 0,11 20-1140 0 0,0 1-7 0 0,0 0-47 0 0,0 0-201 0 0,0 0-87 0 0,0 0 41 0 0,0 0 227 0 0,14 16 888 0 0,71 127-771 0 0,-43-76-493 0 0,36 81 1 0 0,-70-125-383 0 0,-1-1 1 0 0,-2 1-1 0 0,0 0 1 0 0,-1 0-1 0 0,1 33 0 0 0,-5-24-3796 0 0,0-2-1275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09:24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404 1 1840 0 0,'-5'11'160'0'0,"-17"48"1637"0"0,-38 76 9903 0 0,17-56-10872 0 0,7-15-234 0 0,2 1 1 0 0,2 2 0 0 0,-32 103-1 0 0,11 26-675 0 0,11-38-3164 0 0,30-115 1612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09:26.3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1137 174 3680 0 0,'8'-12'136'0'0,"1"1"-1"0"0,0 0 1 0 0,21-19 0 0 0,-22 24 183 0 0,-1-1 0 0 0,0 1 0 0 0,-1-1 0 0 0,1-1 0 0 0,-1 1 0 0 0,-1-1 0 0 0,0 0 0 0 0,0 0 0 0 0,7-17 0 0 0,-12 25-286 0 0,0-1 0 0 0,0 0 0 0 0,0 1 1 0 0,1-1-1 0 0,-1 0 0 0 0,0 1 0 0 0,0-1 0 0 0,-1 0 0 0 0,1 1 0 0 0,0-1 1 0 0,0 0-1 0 0,0 1 0 0 0,0-1 0 0 0,0 0 0 0 0,-1 1 0 0 0,1-1 0 0 0,0 1 0 0 0,-1-1 1 0 0,1 1-1 0 0,0-1 0 0 0,-1 0 0 0 0,1 1 0 0 0,-1-1 0 0 0,1 1 0 0 0,-1-1 0 0 0,1 1 1 0 0,-1 0-1 0 0,1-1 0 0 0,-1 1 0 0 0,1 0 0 0 0,-1-1 0 0 0,0 1 0 0 0,1 0 0 0 0,-1-1 1 0 0,1 1-1 0 0,-1 0 0 0 0,0 0 0 0 0,1 0 0 0 0,-1 0 0 0 0,0 0 0 0 0,1 0 0 0 0,-1 0 1 0 0,0 0-1 0 0,1 0 0 0 0,-2 0 0 0 0,-29 3 860 0 0,7 6-281 0 0,1 2 0 0 0,0 0 0 0 0,-31 22 0 0 0,12-8-284 0 0,-189 132 626 0 0,162-107-837 0 0,-334 249-498 0 0,111-81-1755 0 0,242-185-1920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10:28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1557 1372 9216 0 0,'-13'-5'206'0'0,"1"1"0"0"0,-1-2 0 0 0,1 0 0 0 0,0 0 1 0 0,1-1-1 0 0,0-1 0 0 0,-12-10 0 0 0,-106-122 3451 0 0,129 140-3652 0 0,-26-31 730 0 0,-37-36 1 0 0,54 59-716 0 0,-1 0 0 0 0,1 1 0 0 0,-1 0 0 0 0,0 0 0 0 0,-1 1 0 0 0,0 1 0 0 0,0-1 0 0 0,-19-5 0 0 0,3 4 4 0 0,4-1-6 0 0,0 2 1 0 0,-1 1 0 0 0,0 0 0 0 0,-43-1 0 0 0,39 7-18 0 0,1 1 0 0 0,-1 2 0 0 0,1 0 0 0 0,1 2 0 0 0,-1 1 0 0 0,1 1 0 0 0,-47 21 0 0 0,44-15-17 0 0,0 2 1 0 0,0 1 0 0 0,2 2 0 0 0,0 0-1 0 0,1 2 1 0 0,-28 28 0 0 0,46-41 5 0 0,-48 49-12 0 0,-82 107 1 0 0,104-114 5 0 0,3 1 1 0 0,2 2 0 0 0,2 1-1 0 0,2 1 1 0 0,-21 74 0 0 0,31-78-14 0 0,2 1 1 0 0,3 1 0 0 0,2 0 0 0 0,2 1 0 0 0,3-1-1 0 0,3 62 1 0 0,7-19-52 0 0,4-2-1 0 0,4 0 0 0 0,28 96 1 0 0,-22-121 55 0 0,3 0 0 0 0,38 74 0 0 0,-40-99-1 0 0,2-1 0 0 0,2-1 0 0 0,2-2 0 0 0,37 42 1 0 0,11 2-14 0 0,4-4 1 0 0,3-3 0 0 0,4-4 0 0 0,2-4-1 0 0,101 59 1 0 0,-2-20-68 0 0,331 139-1 0 0,-382-190 71 0 0,176 63-45 0 0,-146-73 21 0 0,1-7 0 0 0,2-8 0 0 0,298 19 0 0 0,225-43 49 0 0,0-46 154 0 0,-407 17-64 0 0,372-32 102 0 0,-423 32-167 0 0,296-31 36 0 0,-226 19-50 0 0,131-16 0 0 0,-177 13 58 0 0,427-64 418 0 0,-7-41-146 0 0,-386 60-210 0 0,380-158 0 0 0,-296 73-102 0 0,-268 111 21 0 0,140-93 0 0 0,-16-27 304 0 0,-181 129 155 0 0,-1-3 0 0 0,54-66-1 0 0,-78 80-108 0 0,-1 0-1 0 0,-2-2 1 0 0,-2 0 0 0 0,29-67-1 0 0,-39 74-176 0 0,-1-1-1 0 0,-2 0 1 0 0,-1-1-1 0 0,-2 0 1 0 0,-1 0-1 0 0,-1 0 1 0 0,-1-34-1 0 0,-5 13-139 0 0,-2 1-1 0 0,-2 0 0 0 0,-3 0 0 0 0,-1 0 1 0 0,-3 1-1 0 0,-3 1 0 0 0,-1 0 0 0 0,-3 2 0 0 0,-1 0 1 0 0,-3 1-1 0 0,-2 1 0 0 0,-2 1 0 0 0,-34-41 1 0 0,-6-2-318 0 0,-4 4 1 0 0,-3 3 0 0 0,-164-136-1 0 0,113 125 23 0 0,-5 5-1 0 0,-272-135 0 0 0,199 132 258 0 0,-317-94 1 0 0,-15 51 368 0 0,435 110-341 0 0,-508-84 284 0 0,-7 35 79 0 0,-1273-30 981 0 0,1612 110-1319 0 0,0 12-1 0 0,1 12 0 0 0,-528 134 1 0 0,115 75-569 0 0,239-38-59 0 0,276-120 266 0 0,-249 138-736 0 0,15 22-2316 0 0,369-219 2676 0 0,-58 35-943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10:54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90 5528 0 0,'9'-30'636'0'0,"-6"22"1010"0"0,0 0 0 0 0,-1-1-1 0 0,0 1 1 0 0,1-17 0 0 0,-3 23-749 0 0,0 2-53 0 0,0 0-36 0 0,0 0-108 0 0,-16 13 1187 0 0,8 1-1686 0 0,1-1 0 0 0,0 1 1 0 0,1 0-1 0 0,1 1 0 0 0,0-1 0 0 0,1 1 1 0 0,-4 29-1 0 0,7-36-165 0 0,-19 137-280 0 0,18-116-1294 0 0,4 40 0 0 0,2-42-5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10:54.6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93 2760 0 0,'0'0'248'0'0,"0"0"-248"0"0,0 0 0 0 0,-4-3 0 0 0,4 3 664 0 0,-5-11 80 0 0,5 3 24 0 0,0 0 0 0 0,0 8-320 0 0,0-10-56 0 0,5 2-8 0 0,3 0-8 0 0,-4 1-272 0 0,4-4-104 0 0,6 0 88 0 0,-2 3-3184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10:55.0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44 276 1376 0 0,'0'0'65'0'0,"-1"2"-6"0"0,-8 38 696 0 0,-12 57 11512 0 0,16-54-12504 0 0,2-22 317 0 0,1-5-39 0 0,1 0-1 0 0,0 0 1 0 0,1 0-1 0 0,2 19 1 0 0,1-25-60 0 0,-2-8-77 0 0,9-15-157 0 0,6-15 76 0 0,-1 0 0 0 0,20-54 0 0 0,-20 43 148 0 0,23-42 1 0 0,51-72 304 0 0,-76 132 40 0 0,1 0 1 0 0,26-29 0 0 0,-33 42-113 0 0,0 0-1 0 0,1 0 1 0 0,0 1 0 0 0,1 1 0 0 0,-1-1-1 0 0,1 1 1 0 0,0 1 0 0 0,15-7-1 0 0,-21 11-147 0 0,-1 0 0 0 0,1 0 0 0 0,0 0 0 0 0,0 0 0 0 0,-1 0 0 0 0,1 1 0 0 0,0-1-1 0 0,0 1 1 0 0,0 0 0 0 0,0 0 0 0 0,0 0 0 0 0,0 1 0 0 0,0-1 0 0 0,0 0 0 0 0,0 1-1 0 0,-1 0 1 0 0,1 0 0 0 0,0 0 0 0 0,0 0 0 0 0,-1 0 0 0 0,1 0 0 0 0,-1 1 0 0 0,1 0-1 0 0,-1-1 1 0 0,1 1 0 0 0,-1 0 0 0 0,0 0 0 0 0,0 0 0 0 0,0 0 0 0 0,0 0 0 0 0,2 4-1 0 0,0 1 49 0 0,1 1-1 0 0,-2 0 1 0 0,1 0 0 0 0,-1 1-1 0 0,0-1 1 0 0,0 1-1 0 0,-1 0 1 0 0,1 15-1 0 0,2 25-47 0 0,-3 0 0 0 0,-3 0 0 0 0,-1 0-1 0 0,-9 50 1 0 0,6-50-1242 0 0,2 54 0 0 0,3-77 88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14:34:38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9472 0 0,'18'222'1228'0'0,"-16"-199"-974"0"0,6 45 385 0 0,15 94 494 0 0,0-11-740 0 0,4 17 128 0 0,-16-119-399 0 0,-6-21-49 0 0,2-2 1 0 0,0 1-1 0 0,17 38 1 0 0,-19-54-79 0 0,9 15-33 0 0,-14-25 37 0 0,1-1 0 0 0,-1 0 0 0 0,0 1 0 0 0,1-1 0 0 0,-1 0 0 0 0,0 0 0 0 0,1 1 0 0 0,-1-1 0 0 0,0 0 0 0 0,1 0 0 0 0,-1 0 0 0 0,1 0 0 0 0,-1 1 0 0 0,0-1 0 0 0,1 0 0 0 0,-1 0 0 0 0,1 0 0 0 0,-1 0 0 0 0,0 0 0 0 0,1 0 0 0 0,-1 0 0 0 0,1 0 0 0 0,0-1 0 0 0,0 1 0 0 0,0 0 0 0 0,0-1 0 0 0,0 1 0 0 0,-1-1-1 0 0,1 0 1 0 0,0 1 0 0 0,0-1 0 0 0,-1 0 0 0 0,1 1 0 0 0,0-1-1 0 0,-1 0 1 0 0,1 0 0 0 0,0-1 0 0 0,3-6-4 0 0,-1-1 0 0 0,0 0 0 0 0,-1-1-1 0 0,1 1 1 0 0,-2 0 0 0 0,1-1 0 0 0,-1 1 0 0 0,-1-1 0 0 0,0-9 0 0 0,1 1 3 0 0,1-43-1 0 0,13-158-61 0 0,-10 150-21 0 0,-3 40 34 0 0,0 1 0 0 0,11-46 1 0 0,13-28 50 0 0,-24 95 8 0 0,0 1 0 0 0,0-1 0 0 0,1 1 1 0 0,0 0-1 0 0,0 0 0 0 0,0 0 0 0 0,1 0 1 0 0,0 0-1 0 0,0 1 0 0 0,0-1 1 0 0,1 1-1 0 0,0 1 0 0 0,0-1 0 0 0,6-4 1 0 0,-10 8-6 0 0,0 0 1 0 0,1 1 0 0 0,-1-1 0 0 0,1 0 0 0 0,0 1 0 0 0,-1-1-1 0 0,1 1 1 0 0,-1-1 0 0 0,1 1 0 0 0,0 0 0 0 0,-1 0 0 0 0,1-1 0 0 0,0 1-1 0 0,-1 1 1 0 0,1-1 0 0 0,0 0 0 0 0,-1 0 0 0 0,1 1 0 0 0,0-1-1 0 0,-1 0 1 0 0,1 1 0 0 0,-1 0 0 0 0,1-1 0 0 0,2 2 0 0 0,3 3-31 0 0,0-1 1 0 0,0 1-1 0 0,10 10 1 0 0,-5-5-48 0 0,-5-3 21 0 0,-1 0 0 0 0,1 0 0 0 0,-1 0 0 0 0,0 1 0 0 0,8 15 0 0 0,20 45-216 0 0,-24-40 298 0 0,-2 1 1 0 0,-1 1-1 0 0,-1-1 0 0 0,4 57 1 0 0,-9-56 208 0 0,-1 0 0 0 0,-2 0 1 0 0,-7 41-1 0 0,6-55-53 0 0,-1 3 145 0 0,-2 1 0 0 0,0-1-1 0 0,-1 0 1 0 0,-1-1 0 0 0,-1 0-1 0 0,-1 0 1 0 0,-20 28-1 0 0,23-36-163 0 0,-1 0 0 0 0,-1 0 0 0 0,0-1 0 0 0,-1 0 0 0 0,1 0 0 0 0,-2-1-1 0 0,1 0 1 0 0,-18 9 0 0 0,22-14-180 0 0,0 1-1 0 0,0-1 0 0 0,0 0 1 0 0,-1-1-1 0 0,0 1 1 0 0,1-1-1 0 0,-1-1 1 0 0,0 1-1 0 0,0-1 1 0 0,0-1-1 0 0,0 1 0 0 0,0-1 1 0 0,0 0-1 0 0,0-1 1 0 0,0 1-1 0 0,0-1 1 0 0,-9-3-1 0 0,14 3-107 0 0,0 0 0 0 0,1 0 0 0 0,-1 0-1 0 0,0 0 1 0 0,1 0 0 0 0,-1 0 0 0 0,1 0 0 0 0,0-1-1 0 0,-1 1 1 0 0,1 0 0 0 0,0-1 0 0 0,0 1 0 0 0,0-1-1 0 0,0 0 1 0 0,0 1 0 0 0,0-1 0 0 0,0 0 0 0 0,0 1-1 0 0,0-4 1 0 0,-4-10-5616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10:55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18 600 10336 0 0,'7'-32'1294'0'0,"-7"31"-390"0"0,0 1 304 0 0,0 0 59 0 0,0 0-55 0 0,0 0-279 0 0,-4 15 671 0 0,-11 137 307 0 0,10 2-4490 0 0,5-123 1440 0 0</inkml:trace>
  <inkml:trace contextRef="#ctx0" brushRef="#br0" timeOffset="1">350 35 5528 0 0,'0'-26'240'0'0,"0"18"56"0"0,0 8-232 0 0,0 0-64 0 0,0 0 0 0 0,0 0 0 0 0,0 0 1952 0 0,0 0 384 0 0,0 0 80 0 0,0 0 16 0 0,0 0-1760 0 0,0 0-352 0 0,0 0-73 0 0,0 0-15 0 0,0 0-472 0 0,0 0-95 0 0,9 0-17 0 0,-6 0-6016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10:55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0 11288 0 0,'-38'529'4986'0'0,"35"-418"-5332"0"0,2 29-957 0 0,1-87-2008 0 0,0 1-1547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10:5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33 108 9672 0 0,'-1'0'27'0'0,"-1"0"62"0"0,0 0 0 0 0,0 0 0 0 0,0 0 1 0 0,0 0-1 0 0,0-1 0 0 0,0 1 0 0 0,0-1 0 0 0,0 1 0 0 0,0-1 0 0 0,-2-1 0 0 0,-4-1-48 0 0,25-1 6556 0 0,12 0 261 0 0,12-2-6209 0 0,-1-1-1 0 0,67-23 0 0 0,-42 11-1059 0 0,6 0-2684 0 0,-34 9-5151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35:52.9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2248 429 1840 0 0,'-14'0'160'0'0,"-51"-24"8174"0"0,-39-7-3696 0 0,38 15-3034 0 0,1-1-471 0 0,-1 3-1 0 0,-105-9 1 0 0,38 15-120 0 0,-124-3 526 0 0,148 9-1294 0 0,-148 7 189 0 0,216 0-420 0 0,0 1 1 0 0,-62 19-1 0 0,79-17-10 0 0,0 1 0 0 0,0 1 0 0 0,1 1 0 0 0,0 1-1 0 0,-27 20 1 0 0,12-4-56 0 0,2 1-1 0 0,1 1 0 0 0,2 2 0 0 0,-59 72 0 0 0,48-42 59 0 0,2 2 0 0 0,3 2 0 0 0,-51 118 0 0 0,81-163 171 0 0,0-2-391 0 0,0 1-1 0 0,2 0 1 0 0,0 1-1 0 0,-6 39 0 0 0,10-43 139 0 0,1 1 0 0 0,1 0 0 0 0,0-1 0 0 0,1 1 0 0 0,2 0 0 0 0,-1-1 0 0 0,6 21 0 0 0,-2-20 76 0 0,0-1 0 0 0,1 0 0 0 0,0 0 0 0 0,2-1 0 0 0,9 16 0 0 0,-12-23 0 0 0,1-1 0 0 0,0 0 0 0 0,0-1 0 0 0,1 0 0 0 0,0 0 0 0 0,0 0 0 0 0,0-1 0 0 0,1 0 0 0 0,0 0 0 0 0,17 8 0 0 0,6 0 2 0 0,1-1 0 0 0,0-2 0 0 0,0-1-1 0 0,2-2 1 0 0,-1-1 0 0 0,47 4 0 0 0,207-4 4 0 0,-183-8-14 0 0,103-11-113 0 0,-110 4 95 0 0,170-26-48 0 0,-128 14 76 0 0,361-84 0 0 0,-442 89-45 0 0,264-78-254 0 0,-290 83 245 0 0,37-13 94 0 0,-2-2 1 0 0,0-3 0 0 0,-2-3-1 0 0,103-65 1 0 0,-157 89-56 0 0,36-26-105 0 0,55-47-1 0 0,-88 67 103 0 0,-1 0 1 0 0,-1-1-1 0 0,0 0 0 0 0,-1-1 1 0 0,0 0-1 0 0,-1-1 1 0 0,-1 0-1 0 0,8-18 0 0 0,-9 15 53 0 0,-1 1-1 0 0,-1-1 0 0 0,-1-1 0 0 0,-1 1 1 0 0,0-1-1 0 0,-1 1 0 0 0,-2-1 0 0 0,0 0 1 0 0,-1 0-1 0 0,-1 0 0 0 0,0 0 1 0 0,-2 0-1 0 0,0 1 0 0 0,-11-33 0 0 0,4 28 107 0 0,-1 1 0 0 0,-1 1-1 0 0,-1 0 1 0 0,-1 1 0 0 0,-21-23-1 0 0,13 16 148 0 0,-2 2 0 0 0,-2 1 0 0 0,0 1 0 0 0,-1 1 0 0 0,-1 1 0 0 0,-59-34 0 0 0,47 35-147 0 0,-1 2 0 0 0,0 1-1 0 0,-2 3 1 0 0,0 1 0 0 0,-45-9 0 0 0,7 7 191 0 0,0 4 0 0 0,-149-4 1 0 0,120 17-290 0 0,1 5 1 0 0,-1 5 0 0 0,-147 34-1 0 0,-59 44-25 0 0,233-60-22 0 0,-138 71 0 0 0,-75 77-279 0 0,237-135 182 0 0,1 2-1 0 0,-89 92 0 0 0,59-41-76 0 0,5 4 0 0 0,-74 115 0 0 0,137-180 51 0 0,-24 54 0 0 0,37-72 91 0 0,-3 8-12 0 0,2 0 0 0 0,0 1 0 0 0,2 0 0 0 0,0 0-1 0 0,2 0 1 0 0,1 1 0 0 0,0 44 0 0 0,4-61 9 0 0,1 1 1 0 0,0-1 0 0 0,0 0-1 0 0,1 1 1 0 0,0-1-1 0 0,1 0 1 0 0,0-1-1 0 0,0 1 1 0 0,1-1-1 0 0,0 1 1 0 0,0-2-1 0 0,1 1 1 0 0,0 0-1 0 0,1-1 1 0 0,-1 0-1 0 0,2-1 1 0 0,-1 0 0 0 0,0 0-1 0 0,11 6 1 0 0,3-1-29 0 0,0-1 1 0 0,1-1-1 0 0,0-1 1 0 0,0-1 0 0 0,1-1-1 0 0,26 4 1 0 0,-4-4 16 0 0,-1-3 0 0 0,1-1 0 0 0,54-6 0 0 0,-14-4 7 0 0,130-17-65 0 0,-87 1 58 0 0,0-5 0 0 0,194-71 0 0 0,-3-37-297 0 0,-207 88 226 0 0,31-18-533 0 0,-2-6 0 0 0,130-91 0 0 0,66-87-6978 0 0,-252 179 2113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36:05.3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2759 468 920 0 0,'-17'8'93'0'0,"14"-6"157"0"0,0 0 0 0 0,-1-1 0 0 0,1 1 0 0 0,0-1 1 0 0,0 0-1 0 0,-1 0 0 0 0,1 0 0 0 0,-1 0 0 0 0,1-1 1 0 0,-1 1-1 0 0,1-1 0 0 0,-6 0 0 0 0,-1-2 530 0 0,-1 0-1 0 0,1-1 1 0 0,0 0 0 0 0,0-1-1 0 0,0 0 1 0 0,1 0-1 0 0,-12-8 1 0 0,-61-45 938 0 0,56 38-706 0 0,-28-34 1024 0 0,37 42-1762 0 0,0 1 1 0 0,-1 1 0 0 0,-1 0 0 0 0,1 1 0 0 0,-1 1 0 0 0,-1 0-1 0 0,1 2 1 0 0,-1 1 0 0 0,-32-4 0 0 0,-10 3 1036 0 0,-110 4 0 0 0,44 11-599 0 0,1 6 1 0 0,1 5-1 0 0,-214 65 0 0 0,238-52-892 0 0,-141 67 0 0 0,135-58 209 0 0,67-28-12 0 0,-41 21 1 0 0,24-5 14 0 0,-102 75 0 0 0,-6 29-32 0 0,103-81 0 0 0,36-30-31 0 0,1 2 0 0 0,2 0 0 0 0,-41 57 0 0 0,57-70 7 0 0,0 0 0 0 0,0 1 0 0 0,2-1-1 0 0,-1 1 1 0 0,2 1 0 0 0,0-1 0 0 0,1 1-1 0 0,-5 25 1 0 0,8-29-4 0 0,0-1 0 0 0,1 1 0 0 0,0-1 0 0 0,0 0-1 0 0,1 1 1 0 0,1-1 0 0 0,0 0 0 0 0,0 0 0 0 0,1 1 0 0 0,0-2 0 0 0,0 1 0 0 0,1 0-1 0 0,10 16 1 0 0,-4-12-100 0 0,2 0 0 0 0,-1 0 0 0 0,2-2 0 0 0,20 18 0 0 0,-20-20 4 0 0,0-2 0 0 0,0 0 1 0 0,23 11-1 0 0,-7-4-29 0 0,-5-5 72 0 0,1 0-1 0 0,0-2 0 0 0,1 0 0 0 0,28 4 1 0 0,-39-9 53 0 0,40 6-157 0 0,106 4 0 0 0,-143-12 97 0 0,18-1-198 0 0,50-6 1 0 0,1 0 38 0 0,1-1 291 0 0,96-20 0 0 0,-128 18-6 0 0,164-43 108 0 0,-86 18-346 0 0,202-63-1864 0 0,-304 86 1906 0 0,517-212 1604 0 0,-383 137-1447 0 0,-98 49 17 0 0,0-1 225 0 0,79-61-1 0 0,-117 77-302 0 0,-1-1 0 0 0,-2-1 0 0 0,0-2 0 0 0,-1-1 0 0 0,28-39 0 0 0,-44 51 64 0 0,-1-1-1 0 0,-1 1 1 0 0,-1-1-1 0 0,0-1 1 0 0,-1 1-1 0 0,-1-1 1 0 0,5-29-1 0 0,-7 31 1 0 0,-1 0-1 0 0,-1 0 0 0 0,0 0 0 0 0,-1 0 0 0 0,-1 0 1 0 0,0 0-1 0 0,-1 0 0 0 0,-1 0 0 0 0,-5-18 0 0 0,2 17 25 0 0,-1 0-1 0 0,0 1 0 0 0,-1 0 1 0 0,0 0-1 0 0,-1 1 0 0 0,-1 0 1 0 0,-22-24-1 0 0,15 22-25 0 0,0 0 0 0 0,-1 2 1 0 0,0 0-1 0 0,-1 1 0 0 0,-24-13 0 0 0,-7 3 295 0 0,-1 1-1 0 0,-1 3 1 0 0,0 2-1 0 0,-60-11 0 0 0,62 20-121 0 0,1 2 0 0 0,-1 2 0 0 0,0 3 0 0 0,-63 5-1 0 0,44 2 83 0 0,0 3-1 0 0,1 2 1 0 0,-107 34-1 0 0,-192 86 241 0 0,200-67-24 0 0,48-16-881 0 0,2 5 0 0 0,-200 124 0 0 0,-4 42-334 0 0,261-171 839 0 0,1 3 1 0 0,3 2 0 0 0,-51 62-1 0 0,69-65-71 0 0,2 2-1 0 0,-32 64 1 0 0,50-85-67 0 0,2 1 1 0 0,2 1-1 0 0,0 0 0 0 0,2 1 1 0 0,-13 64-1 0 0,24-85 23 0 0,0 1 0 0 0,1 0 0 0 0,0-1-1 0 0,1 1 1 0 0,0-1 0 0 0,1 1 0 0 0,1-1 0 0 0,0 1 0 0 0,1-1 0 0 0,0 0-1 0 0,1-1 1 0 0,1 1 0 0 0,0-1 0 0 0,11 17 0 0 0,0-4-25 0 0,1-1-1 0 0,1 0 1 0 0,1-1-1 0 0,2-1 1 0 0,26 21-1 0 0,-36-34 27 0 0,0 0 0 0 0,1-1 0 0 0,0-1 0 0 0,0 0 0 0 0,21 7 0 0 0,4 3-5 0 0,13 4-286 0 0,1-2 1 0 0,2-3 0 0 0,-1-2-1 0 0,69 9 1 0 0,-50-10 234 0 0,2-3 0 0 0,-1-3 0 0 0,146-7 0 0 0,-34-14-116 0 0,-106 4 77 0 0,100-26-1 0 0,-130 23-72 0 0,-1-3 1 0 0,-1-1-1 0 0,81-41 0 0 0,-47 8-75 0 0,-2-3 0 0 0,-3-3 0 0 0,115-109 0 0 0,-82 63 67 0 0,-25 26-135 0 0,126-147 0 0 0,-139 131 54 0 0,66-109 1 0 0,-114 162 224 0 0,-2-1 1 0 0,-2 0-1 0 0,-1-2 0 0 0,-2 0 1 0 0,-3-1-1 0 0,10-44 0 0 0,-16 46-1 0 0,-2 1 0 0 0,1-58 0 0 0,-7 75-628 0 0,0 0 0 0 0,-1 0 0 0 0,-2 1 0 0 0,0-1 0 0 0,-14-40 0 0 0,1 14-4010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36:27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 1 3680 0 0,'0'0'284'0'0,"0"0"-29"0"0,0 0 571 0 0,0 0 270 0 0,0 0 51 0 0,0 0-54 0 0,0 0-248 0 0,0 0-114 0 0,0 0-24 0 0,0 0-39 0 0,0 0-151 0 0,-23 1 1722 0 0,17 3-2175 0 0,6-3-62 0 0,0-1 0 0 0,-1 1 0 0 0,1 0 0 0 0,0 0 1 0 0,-1-1-1 0 0,1 1 0 0 0,0 0 0 0 0,0 0 0 0 0,0 0 1 0 0,0 0-1 0 0,0-1 0 0 0,0 1 0 0 0,0 0 0 0 0,0 0 1 0 0,0 0-1 0 0,0 0 0 0 0,0 0 0 0 0,1-1 0 0 0,-1 1 1 0 0,0 0-1 0 0,1 0 0 0 0,-1-1 0 0 0,0 1 0 0 0,1 0 1 0 0,-1 0-1 0 0,1-1 0 0 0,-1 1 0 0 0,2 1 0 0 0,-2-2-1 0 0,2 2 8 0 0,1 1 0 0 0,-1 0 1 0 0,1 0-1 0 0,0-1 0 0 0,0 0 1 0 0,0 1-1 0 0,0-1 0 0 0,0-1 1 0 0,1 1-1 0 0,-1 0 0 0 0,0-1 1 0 0,1 1-1 0 0,0-1 0 0 0,3 1 1 0 0,8 1 181 0 0,31 4 0 0 0,-44-7-169 0 0,58 3 743 0 0,77-5 1 0 0,43 1-343 0 0,-43 15-396 0 0,259 62-1 0 0,-282-46-28 0 0,243 50 26 0 0,-308-73 133 0 0,1-2 0 0 0,0-2 1 0 0,1-2-1 0 0,72-10 0 0 0,-100 5-83 0 0,-1-2 0 0 0,-1-1-1 0 0,39-17 1 0 0,-7 3-2200 0 0,-39 16 894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36:28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271 129 2760 0 0,'0'-5'275'0'0,"-1"1"0"0"0,1-1 1 0 0,-1 0-1 0 0,1 1 0 0 0,-1-1 0 0 0,-1 1 1 0 0,1-1-1 0 0,0 1 0 0 0,-1 0 1 0 0,0 0-1 0 0,0-1 0 0 0,-1 1 0 0 0,1 1 1 0 0,-6-8-1 0 0,4 7 79 0 0,-1-1 0 0 0,0 1 0 0 0,0 0 0 0 0,0 0 1 0 0,0 1-1 0 0,-1-1 0 0 0,1 1 0 0 0,-1 0 0 0 0,-10-3 0 0 0,4 2-144 0 0,0 1 0 0 0,0 0 0 0 0,-1 0 0 0 0,-17 0 0 0 0,14 2-1326 0 0,1 1 1 0 0,-30 4-1 0 0,17-1-2385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36:29.2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82 1840 0 0,'0'0'83'0'0,"-1"0"-6"0"0,-4 0 226 0 0,0 0 757 0 0,1 0 0 0 0,0 1-1 0 0,-1-1 1 0 0,1 1 0 0 0,0 0 0 0 0,0 0 0 0 0,0 1 0 0 0,-7 2 0 0 0,7-2-838 0 0,1 0 0 0 0,-1 1-1 0 0,1-1 1 0 0,0 1 0 0 0,-1-1-1 0 0,1 1 1 0 0,1 0 0 0 0,-1 0-1 0 0,0 0 1 0 0,1 0 0 0 0,-1 1-1 0 0,1-1 1 0 0,0 1 0 0 0,-2 4 0 0 0,-1 4 354 0 0,4-10-480 0 0,0 0-1 0 0,-1 1 0 0 0,1-1 1 0 0,0 0-1 0 0,1 1 0 0 0,-1-1 0 0 0,0 1 1 0 0,1 0-1 0 0,-1-1 0 0 0,1 1 0 0 0,0-1 1 0 0,0 1-1 0 0,0 0 0 0 0,0-1 1 0 0,2 6-1 0 0,1 12 178 0 0,-2-15-245 0 0,0 0 0 0 0,-1-1 0 0 0,2 1 0 0 0,-1 0-1 0 0,0-1 1 0 0,1 0 0 0 0,0 1 0 0 0,0-1 0 0 0,4 7 0 0 0,0-3-28 0 0,1-1 0 0 0,-1 1 1 0 0,1-1-1 0 0,15 11 0 0 0,-18-15 25 0 0,0 0 0 0 0,0-1 0 0 0,0 0-1 0 0,0 1 1 0 0,1-1 0 0 0,-1-1-1 0 0,1 1 1 0 0,0-1 0 0 0,-1 0-1 0 0,1 0 1 0 0,0 0 0 0 0,6 0-1 0 0,68 0 155 0 0,130-24 438 0 0,56 12-317 0 0,-227 10-334 0 0,57 5-1 0 0,-3 0-61 0 0,104 5 181 0 0,-76-2-53 0 0,106 13 474 0 0,-65-11-12 0 0,167 1-304 0 0,-182-11-86 0 0,-1-6 1 0 0,219-40-1 0 0,-132 3 113 0 0,271-48-126 0 0,-159 53 114 0 0,-264 33-150 0 0,161-8-132 0 0,213-27 275 0 0,-100 14 185 0 0,-151 13-246 0 0,123-4-126 0 0,-58 11 38 0 0,-43 2 39 0 0,15 4 66 0 0,-112 3-208 0 0,290-10 65 0 0,-64 27 42 0 0,-50 7 11 0 0,-167-15 0 0 0,241-12 0 0 0,-331-1-40 0 0,-4-1 68 0 0,89 5 0 0 0,-44 4-1171 0 0,-56-5-904 0 0,-1 1 0 0 0,55 11-1 0 0,-74-10-4722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0:56.1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73 592 3224 0 0,'-2'-1'39'0'0,"0"-1"1"0"0,0 0-1 0 0,0 0 0 0 0,0 0 0 0 0,0 0 1 0 0,1 0-1 0 0,-1 0 0 0 0,1 0 1 0 0,-3-5-1 0 0,5-9 904 0 0,-1 15-780 0 0,1 0 1 0 0,-1 0-1 0 0,0 0 1 0 0,0 0-1 0 0,0 0 1 0 0,1 0-1 0 0,-1 0 1 0 0,0 0 0 0 0,-1 0-1 0 0,1 0 1 0 0,0 0-1 0 0,0 0 1 0 0,-1-1-1 0 0,1 0 78 0 0,-1 0 0 0 0,0 0 0 0 0,1 0-1 0 0,-1 0 1 0 0,1 0 0 0 0,0 0 0 0 0,0 0 0 0 0,-1 0 0 0 0,1 0-1 0 0,1 0 1 0 0,-1 0 0 0 0,0 0 0 0 0,0 0 0 0 0,1 0 0 0 0,-1 0-1 0 0,1 1 1 0 0,0-1 0 0 0,0-2 0 0 0,0 0-35 0 0,-1 0 0 0 0,0 0-1 0 0,-1 1 1 0 0,1-1 0 0 0,0 0 0 0 0,-1 0-1 0 0,0 1 1 0 0,0-1 0 0 0,0 0 0 0 0,0 1-1 0 0,-1-1 1 0 0,1 1 0 0 0,-1-1 0 0 0,-3-4 0 0 0,4 7 108 0 0,1 1 113 0 0,0 0 49 0 0,0 0 11 0 0,-6 10 632 0 0,5-9-1055 0 0,1 0 0 0 0,-1 0 0 0 0,0 1 0 0 0,0-1 0 0 0,1 0 0 0 0,-1 0 0 0 0,1 1 0 0 0,-1-1 0 0 0,1 0 0 0 0,0 1 0 0 0,-1 1 0 0 0,-6 33 536 0 0,5-26-556 0 0,0-1 0 0 0,0 1 0 0 0,0 12 0 0 0,-2 29 35 0 0,3-40-44 0 0,0 1 0 0 0,0 0 0 0 0,1-1 0 0 0,2 18 0 0 0,-2-27-18 0 0,0 0 0 0 0,0 0 0 0 0,0 0 1 0 0,0 0-1 0 0,0 0 0 0 0,-1 0 0 0 0,1 0 0 0 0,-2 4 1 0 0,1-5-21 0 0,1 0 0 0 0,0 0 1 0 0,-1 0-1 0 0,1 0 1 0 0,0 0-1 0 0,0 0 0 0 0,-1 0 1 0 0,1 0-1 0 0,0 0 0 0 0,0 0 1 0 0,0 0-1 0 0,0 0 1 0 0,0 0-1 0 0,0 0 0 0 0,1 0 1 0 0,-1 0-1 0 0,0 0 0 0 0,0 0 1 0 0,1 0-1 0 0,-1-1 1 0 0,1 1-1 0 0,-1 0 0 0 0,1 0 1 0 0,0 1-1 0 0,1 0-237 0 0,-2-2-16 0 0,0 0 21 0 0,0 0 117 0 0,-1-8 31 0 0,0 2 11 0 0,1 0 0 0 0,-1 1 0 0 0,1-1-1 0 0,0 1 1 0 0,1-1 0 0 0,1-8 0 0 0,1-27-183 0 0,-3 21 319 0 0,1 1 0 0 0,0-1 1 0 0,1 0-1 0 0,1 1 0 0 0,1-1 0 0 0,7-18 0 0 0,1-9-234 0 0,-11 42 134 0 0,6-33 74 0 0,3 0 1 0 0,0 1-1 0 0,3 0 0 0 0,32-66 1 0 0,-34 85-78 0 0,0 1 0 0 0,1 0 1 0 0,0 1-1 0 0,25-23 0 0 0,-17 16 374 0 0,-18 20-269 0 0,0 0 0 0 0,0 0 0 0 0,1 0 0 0 0,-1 1 0 0 0,1-1 0 0 0,0 0 0 0 0,0 1 0 0 0,0 0 0 0 0,0 0 0 0 0,0 0 0 0 0,6-3 0 0 0,-8 5-42 0 0,1-1 0 0 0,-1 0 0 0 0,0 1 0 0 0,1-1 1 0 0,-1 1-1 0 0,1 0 0 0 0,-1-1 0 0 0,1 1 0 0 0,-1 0 0 0 0,1 0 0 0 0,-1 0 0 0 0,0 0 0 0 0,1 0 0 0 0,-1 0 0 0 0,1 0 1 0 0,-1 1-1 0 0,1-1 0 0 0,-1 0 0 0 0,1 1 0 0 0,-1-1 0 0 0,0 1 0 0 0,1 0 0 0 0,-1-1 0 0 0,0 1 0 0 0,1 0 1 0 0,-1 0-1 0 0,0 0 0 0 0,0 0 0 0 0,0 0 0 0 0,0 0 0 0 0,0 0 0 0 0,0 0 0 0 0,0 0 0 0 0,1 2 0 0 0,1 4-1 0 0,-1-1-1 0 0,0 1 0 0 0,1 0 1 0 0,-2 0-1 0 0,1 0 0 0 0,0 8 1 0 0,5 20 344 0 0,1-17-211 0 0,-4-10-80 0 0,-1 1 0 0 0,0-1 0 0 0,0 1 0 0 0,2 10 0 0 0,-2 7 8 0 0,6 29-28 0 0,2-7 11 0 0,6 54 0 0 0,3 21 13 0 0,-14-76-54 0 0,-5-36-20 0 0,0-1 0 0 0,0 1 0 0 0,5 16 0 0 0,-1-12-41 0 0,-2-7-37 0 0,0 0 0 0 0,-1 0 0 0 0,0 1 0 0 0,0-1 0 0 0,0 17 0 0 0,-2-20-3 0 0,1-1-1 0 0,0 1 1 0 0,0 0-1 0 0,0 0 1 0 0,0-1 0 0 0,4 8-1 0 0,2 14-627 0 0,-1-13 84 0 0,-4-11-2060 0 0,2-4-3074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0:56.4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39 127 6272 0 0,'17'-16'280'0'0,"-17"16"56"0"0,-4-7-272 0 0,-4-1-64 0 0,11-3 0 0 0,-3 0 0 0 0,-8 1 224 0 0,4-1 24 0 0,4 3 8 0 0,-8-3 0 0 0,3 4-400 0 0,-2-1-80 0 0,-3-3-8 0 0,6 4-2728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14:34:38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 10136 0 0,'-5'19'1080'0'0,"5"22"905"0"0,-1-12-1337 0 0,1 0 1 0 0,6 38-1 0 0,18 147-405 0 0,-19-181-235 0 0,-1-3-6 0 0,0-1 0 0 0,2 1 0 0 0,1-1 1 0 0,2 0-1 0 0,16 39 0 0 0,-22-63 2 0 0,-1-1-1 0 0,1 1 0 0 0,0 0 1 0 0,1-1-1 0 0,-1 0 0 0 0,1 0 1 0 0,-1 0-1 0 0,1 0 0 0 0,0 0 1 0 0,1-1-1 0 0,-1 0 0 0 0,1 0 1 0 0,-1 0-1 0 0,1 0 0 0 0,0-1 1 0 0,0 0-1 0 0,0 0 1 0 0,0 0-1 0 0,1 0 0 0 0,-1-1 1 0 0,0 0-1 0 0,1 0 0 0 0,-1-1 1 0 0,1 1-1 0 0,-1-1 0 0 0,1 0 1 0 0,-1-1-1 0 0,1 1 0 0 0,-1-1 1 0 0,0 0-1 0 0,1-1 0 0 0,-1 1 1 0 0,0-1-1 0 0,7-3 1 0 0,-3 0-9 0 0,-1-1 0 0 0,0 0 0 0 0,0 0 1 0 0,0-1-1 0 0,-1 0 0 0 0,0 0 0 0 0,0-1 1 0 0,-1 0-1 0 0,0 0 0 0 0,-1 0 1 0 0,0-1-1 0 0,0 1 0 0 0,5-13 0 0 0,4-15-32 0 0,-1-1 0 0 0,8-40 0 0 0,-20 70 33 0 0,13-59 5 0 0,-2-2-1 0 0,2-94 1 0 0,-13 152-271 0 0,3-33 2243 0 0,-4 43-1947 0 0,0-1 1 0 0,0 1 0 0 0,0 0-1 0 0,0 0 1 0 0,0 0-1 0 0,0 0 1 0 0,0-1 0 0 0,0 1-1 0 0,0 0 1 0 0,0 0-1 0 0,0 0 1 0 0,0 0 0 0 0,0-1-1 0 0,0 1 1 0 0,0 0-1 0 0,0 0 1 0 0,0 0 0 0 0,0 0-1 0 0,0 0 1 0 0,1-1-1 0 0,-1 1 1 0 0,0 0 0 0 0,0 0-1 0 0,0 0 1 0 0,0 0-1 0 0,0 0 1 0 0,0 0 0 0 0,1-1-1 0 0,-1 1 1 0 0,0 0-1 0 0,0 0 1 0 0,0 0 0 0 0,0 0-1 0 0,0 0 1 0 0,1 0-1 0 0,-1 0 1 0 0,0 0 0 0 0,0 0-1 0 0,0 0 1 0 0,0 0-1 0 0,1 0 1 0 0,-1 0 0 0 0,0 0-1 0 0,0 0 1 0 0,0 0-1 0 0,0 0 1 0 0,1 0-1 0 0,-1 0 1 0 0,0 0 0 0 0,0 0-1 0 0,0 0 1 0 0,1 0 0 0 0,8 21 623 0 0,35 174-646 0 0,-24-94-1098 0 0,-12-62 407 0 0,-3 1-16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03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1049 3224 0 0,'0'0'143'0'0,"3"-10"177"0"0,-3 1 324 0 0,0 7-440 0 0,0-1 0 0 0,0 0 0 0 0,0 1 1 0 0,0-1-1 0 0,1 1 0 0 0,-1-1 0 0 0,1 1 0 0 0,-1-1 1 0 0,1 1-1 0 0,1-3 0 0 0,5-16 895 0 0,0-1 0 0 0,-2 0 0 0 0,0 0 0 0 0,1-24 0 0 0,-5 27-491 0 0,-1 12-341 0 0,1 0 1 0 0,0 0-1 0 0,0 0 0 0 0,3-9 1 0 0,1-39 1220 0 0,-3 49-1329 0 0,-1 0 1 0 0,0 0-1 0 0,-1 0 1 0 0,1 0 0 0 0,-1 0-1 0 0,0 0 1 0 0,-1 0-1 0 0,-1-8 1 0 0,0-20 170 0 0,-11-36 326 0 0,10 49-455 0 0,3 20-199 0 0,-1-1-1 0 0,1 1 1 0 0,0-1 0 0 0,-1 1 0 0 0,1-1 0 0 0,0 1-1 0 0,0-1 1 0 0,0 1 0 0 0,0-1 0 0 0,0 1 0 0 0,0-1-1 0 0,1 1 1 0 0,-1-1 0 0 0,0 1 0 0 0,1-1 0 0 0,-1 1 0 0 0,1 0-1 0 0,1-3 1 0 0,-2 3-119 0 0,0 1-66 0 0,0 0-17 0 0,3 28 37 0 0,-2-14 56 0 0,0 0-1 0 0,0-1 1 0 0,-2 1 0 0 0,1 0 0 0 0,-4 14-1 0 0,2-17 20 0 0,1-1-1 0 0,0 1 0 0 0,1 16 1 0 0,0 15-93 0 0,-1-33 139 0 0,-5 36-68 0 0,6-43 110 0 0,0 0 0 0 0,0-1 0 0 0,-1 1-1 0 0,1 0 1 0 0,0-1 0 0 0,-1 1 0 0 0,1 0 0 0 0,-1-1-1 0 0,0 1 1 0 0,0-1 0 0 0,0 1 0 0 0,0-1 0 0 0,0 1 0 0 0,0-1-1 0 0,0 1 1 0 0,0-1 0 0 0,-2 2 0 0 0,1-3 108 0 0,2 0 11 0 0,-2-1 4 0 0,0-1-88 0 0,0-1 0 0 0,0 1-1 0 0,0-1 1 0 0,0 0 0 0 0,0 1-1 0 0,1-1 1 0 0,-1 0-1 0 0,1 0 1 0 0,0 0 0 0 0,0 0-1 0 0,0-1 1 0 0,0 1 0 0 0,0 0-1 0 0,1 0 1 0 0,-1-6-1 0 0,-6-19 152 0 0,5 18-141 0 0,0-1 0 0 0,0 1 0 0 0,1-1 0 0 0,0 0-1 0 0,1 0 1 0 0,0 1 0 0 0,0-1 0 0 0,4-13-1 0 0,-1-26-197 0 0,5-73 1175 0 0,-5 109-872 0 0,-1-1-1 0 0,2 0 0 0 0,0 1 0 0 0,8-19 1 0 0,4-12 47 0 0,-4 1 129 0 0,2 0 0 0 0,1 1 0 0 0,43-81 0 0 0,-45 102-176 0 0,-10 15-94 0 0,0 1 1 0 0,1 1-1 0 0,0-1 0 0 0,0 0 0 0 0,0 1 1 0 0,0 0-1 0 0,7-6 0 0 0,-9 9-30 0 0,-1 1-1 0 0,1 0 1 0 0,0-1-1 0 0,-1 1 1 0 0,1 0 0 0 0,0 0-1 0 0,0 0 1 0 0,0 1-1 0 0,0-1 1 0 0,-1 0-1 0 0,1 1 1 0 0,0-1-1 0 0,0 1 1 0 0,0 0-1 0 0,0 0 1 0 0,1-1-1 0 0,-1 1 1 0 0,0 0-1 0 0,0 1 1 0 0,4 0-1 0 0,-4 0 26 0 0,0 0 0 0 0,0 0-1 0 0,1 0 1 0 0,-1 1-1 0 0,0-1 1 0 0,0 1-1 0 0,0-1 1 0 0,0 1 0 0 0,-1 0-1 0 0,1 0 1 0 0,0 0-1 0 0,-1 0 1 0 0,1 0-1 0 0,1 3 1 0 0,2 6 61 0 0,0 1 1 0 0,-1-1-1 0 0,0 1 1 0 0,0 0-1 0 0,2 19 1 0 0,-1 7-292 0 0,-4-26 106 0 0,1 1 1 0 0,0-2-1 0 0,0 1 0 0 0,7 19 0 0 0,-7-27 67 0 0,4 9 2 0 0,-1-1 1 0 0,-1 1-1 0 0,0-1 1 0 0,0 1-1 0 0,-1 1 0 0 0,-1-1 1 0 0,1 16-1 0 0,0-1-70 0 0,7 37-1 0 0,-6-44-10 0 0,0 0-1 0 0,-2 1 0 0 0,0 38 0 0 0,-7 40-652 0 0,4-92 535 0 0,0 0 1 0 0,1 1 0 0 0,1-1-1 0 0,-1 1 1 0 0,1-1 0 0 0,4 16-1 0 0,10 23-5660 0 0,-6-20-282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376 464 5528 0 0,'-2'-2'48'0'0,"0"0"0"0"0,0 0 0 0 0,0 0 1 0 0,0 0-1 0 0,1 0 0 0 0,-1-1 0 0 0,1 1 0 0 0,-1 0 0 0 0,1-1 1 0 0,0 1-1 0 0,0-1 0 0 0,0 0 0 0 0,0-2 0 0 0,-5-39 1292 0 0,3 19 422 0 0,-3-25 1061 0 0,-13-74 1480 0 0,15 106-3864 0 0,-1 1-1 0 0,-1 0 0 0 0,0 1 1 0 0,-1-1-1 0 0,-9-15 1 0 0,11 24-171 0 0,1 0 0 0 0,-1 1 0 0 0,0 0 0 0 0,-1 0 0 0 0,-11-11 0 0 0,16 16-230 0 0,-1 1 0 0 0,0-1-1 0 0,0 1 1 0 0,0 0 0 0 0,0 0 0 0 0,0 0 0 0 0,0 0-1 0 0,0 0 1 0 0,0 1 0 0 0,-1-1 0 0 0,1 0-1 0 0,0 1 1 0 0,0 0 0 0 0,0-1 0 0 0,-1 1 0 0 0,1 0-1 0 0,0 0 1 0 0,-1 0 0 0 0,1 1 0 0 0,0-1-1 0 0,0 0 1 0 0,-1 1 0 0 0,1 0 0 0 0,0-1 0 0 0,0 1-1 0 0,0 0 1 0 0,0 0 0 0 0,-3 2 0 0 0,-1 1 23 0 0,-1 1 1 0 0,1 0-1 0 0,0 1 1 0 0,0 0-1 0 0,0 0 1 0 0,1 0-1 0 0,0 0 1 0 0,0 1-1 0 0,-7 13 1 0 0,0 3 168 0 0,-15 42-1 0 0,11-22-343 0 0,3 0 1 0 0,1 1-1 0 0,3 1 0 0 0,1 0 0 0 0,2 0 0 0 0,3 1 0 0 0,2 65 1 0 0,2-96 46 0 0,0 0 1 0 0,1 1-1 0 0,1-1 1 0 0,8 28-1 0 0,-10-39 39 0 0,1-1 0 0 0,-1 1 0 0 0,1 0 0 0 0,0-1 0 0 0,0 1 0 0 0,0-1 0 0 0,1 1 0 0 0,-1-1 0 0 0,1 0 0 0 0,0 0 0 0 0,-1 0 0 0 0,1 0 0 0 0,1-1 0 0 0,-1 1 1 0 0,0-1-1 0 0,1 0 0 0 0,-1 0 0 0 0,1 0 0 0 0,-1 0 0 0 0,1-1 0 0 0,0 1 0 0 0,0-1 0 0 0,7 2 0 0 0,-7-3-6 0 0,-1 0 0 0 0,1 0 1 0 0,0 0-1 0 0,0 0 0 0 0,-1 0 1 0 0,1-1-1 0 0,0 0 1 0 0,-1 0-1 0 0,1 0 0 0 0,0 0 1 0 0,-1 0-1 0 0,1-1 0 0 0,4-2 1 0 0,2-3-194 0 0,0 0 0 0 0,17-15-1 0 0,12-9-49 0 0,21-4 1135 0 0,-59 34-558 0 0,-1 1-111 0 0,0 0-49 0 0,3 1-93 0 0,-1-1 0 0 0,1 1-1 0 0,-1 0 1 0 0,1 0 0 0 0,-1 0 0 0 0,0 0 0 0 0,1 0 0 0 0,-1 1-1 0 0,0-1 1 0 0,0 1 0 0 0,0 0 0 0 0,3 3 0 0 0,-1-2-175 0 0,-3-2-74 0 0,18 2-1922 0 0,-18-3 258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04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12464 0 0,'1'9'1133'0'0,"14"251"3595"0"0,-10-111-3775 0 0,-1 43 67 0 0,-4-185-969 0 0,-1 1 114 0 0,2 1 1 0 0,-1 0-1 0 0,1-1 1 0 0,0 0-1 0 0,4 13 1 0 0,-5-20-349 0 0,0-1-158 0 0,0 0-38 0 0,15-13-757 0 0,-11 2 949 0 0,0 1-1 0 0,0-1 0 0 0,-1 0 0 0 0,-1 0 0 0 0,0 0 1 0 0,0 0-1 0 0,-1-1 0 0 0,-1-18 0 0 0,3-18 69 0 0,32-185 263 0 0,-29 207 121 0 0,1 1-1 0 0,1 1 1 0 0,1-1-1 0 0,2 2 1 0 0,0-1-1 0 0,1 1 1 0 0,17-22-1 0 0,-22 36-52 0 0,1 1 0 0 0,0 0 0 0 0,1 0 0 0 0,0 1 0 0 0,0 0 0 0 0,19-10 0 0 0,-27 16-182 0 0,1 0 0 0 0,0 0-1 0 0,0 0 1 0 0,0 1 0 0 0,0-1 0 0 0,1 1-1 0 0,-1-1 1 0 0,0 1 0 0 0,0 0 0 0 0,0 0-1 0 0,0 0 1 0 0,0 0 0 0 0,0 0 0 0 0,1 0-1 0 0,-1 1 1 0 0,0-1 0 0 0,0 1 0 0 0,0-1 0 0 0,0 1-1 0 0,0 0 1 0 0,0 0 0 0 0,0 0 0 0 0,0 0-1 0 0,-1 0 1 0 0,3 1 0 0 0,0 2 26 0 0,0-1 1 0 0,0 0-1 0 0,0 1 0 0 0,0-1 1 0 0,-1 1-1 0 0,0 0 0 0 0,1 0 1 0 0,-2 1-1 0 0,4 5 0 0 0,0 3 80 0 0,-1 0 0 0 0,0 0 0 0 0,-1 1-1 0 0,4 27 1 0 0,2 60 134 0 0,-6-53-229 0 0,6 110-5 0 0,9 68-1546 0 0,-19-222 1316 0 0,1 0 1 0 0,0 1-1 0 0,0-1 0 0 0,0 0 0 0 0,0-1 0 0 0,1 1 0 0 0,-1 0 0 0 0,1 0 0 0 0,0-1 0 0 0,0 1 0 0 0,3 3 0 0 0,13 9-5525 0 0,-6-10-342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04.4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0 247 6912 0 0,'8'-24'671'0'0,"-4"13"400"0"0,-1 0-1 0 0,4-21 0 0 0,-1-1 3007 0 0,-4 22-3330 0 0,0-1-1 0 0,0-17 0 0 0,-2-33 1615 0 0,0 61-2026 0 0,0-1 66 0 0,0 1-364 0 0,0 1 1 0 0,0-1-1 0 0,0 0 0 0 0,0 1 0 0 0,0-1 0 0 0,0 1 0 0 0,0-1 1 0 0,0 0-1 0 0,0 1 0 0 0,0-1 0 0 0,0 1 0 0 0,1-1 1 0 0,-1 1-1 0 0,0-1 0 0 0,0 0 0 0 0,1 1 0 0 0,-1-1 0 0 0,0 1 1 0 0,1-1-1 0 0,-1 1 0 0 0,0-1 0 0 0,1 1 0 0 0,0-1 0 0 0,2 0-11 0 0,0 0 0 0 0,0 0 0 0 0,0 1 0 0 0,0-1 0 0 0,0 1 0 0 0,0 0 0 0 0,1 0 0 0 0,-1 0 0 0 0,0 0 0 0 0,0 0 0 0 0,0 1-1 0 0,0-1 1 0 0,5 2 0 0 0,-3 1-7 0 0,0-1-1 0 0,0 1 1 0 0,0-1-1 0 0,0 2 0 0 0,0-1 1 0 0,8 8-1 0 0,5 4-19 0 0,23 27 0 0 0,-36-35-6 0 0,1 0-1 0 0,-1 0 0 0 0,-1 0 0 0 0,1 1 1 0 0,-1-1-1 0 0,-1 1 0 0 0,5 14 0 0 0,2 19 3 0 0,-3 0 0 0 0,-1 0-1 0 0,-2 1 1 0 0,-1 54 0 0 0,-4-55-203 0 0,0-13-327 0 0,2 1 0 0 0,4 33-1 0 0,-3-41-750 0 0,-4-5-60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04.9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10 408 10016 0 0,'-3'8'334'0'0,"1"1"0"0"0,1-1 0 0 0,-1 1 0 0 0,2 0 0 0 0,-1 0 0 0 0,1-1 0 0 0,2 18 0 0 0,-2-23-204 0 0,1-1 0 0 0,0 1 0 0 0,0-1 0 0 0,0 0 0 0 0,0 1 1 0 0,0-1-1 0 0,0 0 0 0 0,0 0 0 0 0,1 0 0 0 0,-1 0 0 0 0,1 0 0 0 0,0 0 1 0 0,-1 0-1 0 0,1-1 0 0 0,0 1 0 0 0,0-1 0 0 0,0 1 0 0 0,0-1 0 0 0,1 0 0 0 0,-1 1 1 0 0,0-1-1 0 0,0 0 0 0 0,1-1 0 0 0,-1 1 0 0 0,1 0 0 0 0,-1-1 0 0 0,0 1 0 0 0,1-1 1 0 0,-1 0-1 0 0,1 0 0 0 0,-1 0 0 0 0,5 0 0 0 0,1-1-16 0 0,0 0-1 0 0,0 0 1 0 0,-1-1-1 0 0,1 1 1 0 0,-1-2-1 0 0,0 1 1 0 0,1-1-1 0 0,-1 0 1 0 0,0-1 0 0 0,-1 0-1 0 0,1 0 1 0 0,-1 0-1 0 0,11-9 1 0 0,1-3-49 0 0,-1-1 0 0 0,0-1-1 0 0,15-22 1 0 0,-19 22-37 0 0,-1 0 0 0 0,-1-1-1 0 0,-1 0 1 0 0,-1 0-1 0 0,-1-1 1 0 0,0 0-1 0 0,-1-1 1 0 0,6-35-1 0 0,-12 48 109 0 0,0 0-1 0 0,-1 0 0 0 0,0 0 0 0 0,0 0 0 0 0,-1 0 0 0 0,0 0 0 0 0,0 0 0 0 0,0 0 0 0 0,-1 1 0 0 0,-1-1 0 0 0,-6-14 1 0 0,7 16-5 0 0,-1 1 1 0 0,-1 0-1 0 0,1-1 1 0 0,-1 1 0 0 0,0 0-1 0 0,0 1 1 0 0,0-1-1 0 0,-1 1 1 0 0,1 0-1 0 0,-1 0 1 0 0,0 0 0 0 0,0 1-1 0 0,-1 0 1 0 0,1 0-1 0 0,-10-4 1 0 0,9 5 0 0 0,0 0-1 0 0,0 0 1 0 0,0 1 0 0 0,-1-1-1 0 0,1 1 1 0 0,0 1-1 0 0,-1-1 1 0 0,-10 2 0 0 0,13-1-68 0 0,-1 1 1 0 0,1 0 0 0 0,0 0 0 0 0,-1 0-1 0 0,1 1 1 0 0,0 0 0 0 0,0 0-1 0 0,0 0 1 0 0,0 0 0 0 0,1 0-1 0 0,-1 1 1 0 0,0-1 0 0 0,-5 7 0 0 0,2-1-30 0 0,0 1 0 0 0,1-1 0 0 0,0 1 0 0 0,1 0 0 0 0,0 1 0 0 0,0-1 0 0 0,1 1 0 0 0,0 0 0 0 0,-3 12 0 0 0,2 0-38 0 0,0 0 1 0 0,1 1-1 0 0,-1 28 1 0 0,3 0-42 0 0,2 0 1 0 0,2-1 0 0 0,3 1-1 0 0,2-1 1 0 0,2 0 0 0 0,2-1-1 0 0,25 71 1 0 0,-30-106 5 0 0,0-1 1 0 0,0 0-1 0 0,2 0 0 0 0,0 0 0 0 0,0-1 1 0 0,1 0-1 0 0,0-1 0 0 0,1 0 1 0 0,1 0-1 0 0,13 11 0 0 0,-13-14-1756 0 0,0-1 0 0 0,0 0 0 0 0,23 10 0 0 0,-9-8-5649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06.3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303 303 11832 0 0,'4'-9'576'0'0,"-2"-11"-397"0"0,-1 1 1 0 0,-1-1-1 0 0,0 1 1 0 0,-2-1-1 0 0,0 1 1 0 0,-1-1-1 0 0,-6-22 1 0 0,4 27 613 0 0,-1-1 0 0 0,-11-21 1 0 0,15 33-643 0 0,1 1-1 0 0,-1 0 1 0 0,0 0 0 0 0,0 0 0 0 0,0 1 0 0 0,0-1 0 0 0,-1 0 0 0 0,1 1 0 0 0,-1-1 0 0 0,0 1 0 0 0,1 0 0 0 0,-1 0 0 0 0,0 0 0 0 0,0 0 0 0 0,-1 0 0 0 0,1 1 0 0 0,0 0-1 0 0,-5-2 1 0 0,3 3-28 0 0,0-1 0 0 0,1 2 0 0 0,-1-1 0 0 0,0 0 0 0 0,1 1 0 0 0,-1 0 0 0 0,0 0 0 0 0,1 0 0 0 0,-1 1 0 0 0,1 0 0 0 0,0 0 0 0 0,0 0 0 0 0,-1 0 0 0 0,1 0 0 0 0,1 1 0 0 0,-1 0 0 0 0,0 0 0 0 0,1 0-1 0 0,-7 7 1 0 0,-1 2-15 0 0,1 0-1 0 0,0 1 1 0 0,1 0-1 0 0,-11 22 0 0 0,10-14-89 0 0,0 1 1 0 0,2 0-1 0 0,1 0 0 0 0,0 1 0 0 0,2 0 0 0 0,-4 40 0 0 0,4 1-179 0 0,5 78-1 0 0,2-115 50 0 0,1 0 0 0 0,1-1 0 0 0,1 0 0 0 0,1 0-1 0 0,2 0 1 0 0,18 44 0 0 0,-22-63 69 0 0,-1-1 0 0 0,1 0-1 0 0,0 0 1 0 0,1 0 0 0 0,-1-1 0 0 0,1 1 0 0 0,0-1-1 0 0,1 0 1 0 0,-1-1 0 0 0,1 1 0 0 0,11 6-1 0 0,-14-9 0 0 0,1-1 0 0 0,-1 1 0 0 0,0 0 0 0 0,1-1-1 0 0,-1 0 1 0 0,1 0 0 0 0,-1 0 0 0 0,1 0 0 0 0,0 0-1 0 0,-1-1 1 0 0,1 0 0 0 0,0 0 0 0 0,0 0-1 0 0,-1 0 1 0 0,1 0 0 0 0,0-1 0 0 0,-1 0 0 0 0,1 1-1 0 0,0-1 1 0 0,-1-1 0 0 0,1 1 0 0 0,-1 0-1 0 0,0-1 1 0 0,6-3 0 0 0,-1-1 54 0 0,0 0 0 0 0,-1-1-1 0 0,0 1 1 0 0,0-1 0 0 0,0-1 0 0 0,-1 0-1 0 0,0 1 1 0 0,-1-2 0 0 0,8-13 0 0 0,-7 9 47 0 0,-1 0 0 0 0,-1-1 1 0 0,0 1-1 0 0,0-1 0 0 0,3-29 0 0 0,5-220-1262 0 0,-13 187-4297 0 0,-1 46-194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06.9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70 152 8752 0 0,'0'0'673'0'0,"0"0"-272"0"0,0 0 482 0 0,0 0 261 0 0,0 0 52 0 0,0 0-73 0 0,3 11 270 0 0,3 28-778 0 0,-2 0 0 0 0,-2 44 0 0 0,0-11-170 0 0,3 342-3497 0 0,-6-261 2233 0 0,1-151 419 0 0,0-2 10 0 0,0 0 46 0 0,-5-281 118 0 0,2 215 788 0 0,2-16 728 0 0,4 0 0 0 0,25-153-1 0 0,-28 232-1253 0 0,6-28 643 0 0,13-46 1 0 0,-16 69-530 0 0,-1 0 1 0 0,2 0-1 0 0,-1 1 1 0 0,1-1-1 0 0,0 1 0 0 0,1 0 1 0 0,-1 0-1 0 0,1 0 1 0 0,1 1-1 0 0,-1-1 1 0 0,8-5-1 0 0,-10 10-89 0 0,1 0-1 0 0,0 0 0 0 0,0 0 0 0 0,-1 1 1 0 0,1-1-1 0 0,0 1 0 0 0,0 0 0 0 0,1 0 1 0 0,-1 0-1 0 0,0 1 0 0 0,0 0 1 0 0,0-1-1 0 0,0 1 0 0 0,1 1 0 0 0,-1-1 1 0 0,0 1-1 0 0,0-1 0 0 0,0 1 0 0 0,0 0 1 0 0,5 2-1 0 0,-3 0-16 0 0,1-1 0 0 0,-1 0 0 0 0,-1 1 1 0 0,1 0-1 0 0,0 1 0 0 0,-1-1 0 0 0,1 1 0 0 0,-1 0 1 0 0,0 0-1 0 0,0 1 0 0 0,-1 0 0 0 0,7 7 0 0 0,-5-2 4 0 0,-1-1-1 0 0,0 1 0 0 0,0 0 0 0 0,-1 1 1 0 0,0-1-1 0 0,-1 1 0 0 0,4 20 1 0 0,-3-2 38 0 0,-1 53 1 0 0,-3-71-64 0 0,1 2 5 0 0,-1 1 1 0 0,-1 0-1 0 0,0 0 1 0 0,0-1-1 0 0,-1 1 1 0 0,-1-1-1 0 0,0 1 1 0 0,-10 21-1 0 0,6-19 3 0 0,-2-1 1 0 0,0 0-1 0 0,-1-1 0 0 0,0 0 1 0 0,-1-1-1 0 0,-1 0 1 0 0,0-1-1 0 0,-1 0 0 0 0,0-1 1 0 0,-23 16-1 0 0,18-16-362 0 0,0-1-1 0 0,0 0 1 0 0,-1-1-1 0 0,0-2 0 0 0,-1 0 1 0 0,0 0-1 0 0,0-2 1 0 0,-30 4-1 0 0,50-9 245 0 0,-26 1-465 0 0,16-5-803 0 0,5-7-3924 0 0,8 3-335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07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0 365 12440 0 0,'0'0'957'0'0,"0"1"-624"0"0,0 3-57 0 0,0-3 20 0 0,0 0 0 0 0,0 0-1 0 0,0 0 1 0 0,1 0 0 0 0,-1 1-1 0 0,0-1 1 0 0,0 0 0 0 0,1 0-1 0 0,-1 0 1 0 0,1 0 0 0 0,-1 0-1 0 0,1 0 1 0 0,-1 0 0 0 0,1 0-1 0 0,-1 0 1 0 0,1-1 0 0 0,0 1-1 0 0,0 0 1 0 0,-1 0 0 0 0,1 0-1 0 0,0-1 1 0 0,2 2 0 0 0,-1-1-114 0 0,1 1 0 0 0,-1-1 0 0 0,1-1 0 0 0,0 1 1 0 0,-1 0-1 0 0,1 0 0 0 0,0-1 0 0 0,0 0 0 0 0,3 1 1 0 0,2-1-159 0 0,1-1 1 0 0,0 1-1 0 0,0-1 1 0 0,16-5-1 0 0,-15 4-14 0 0,1-2-1 0 0,-1 1 0 0 0,0-1 1 0 0,0-1-1 0 0,0 0 0 0 0,-1 0 1 0 0,0-1-1 0 0,0 0 0 0 0,0-1 1 0 0,-1 0-1 0 0,0 0 0 0 0,0-1 1 0 0,0 0-1 0 0,-1 0 0 0 0,-1 0 1 0 0,1-1-1 0 0,-1 0 0 0 0,-1-1 1 0 0,0 1-1 0 0,5-13 0 0 0,-8 13 52 0 0,0 0 0 0 0,0 0-1 0 0,-1-1 1 0 0,-1 1 0 0 0,1-1 0 0 0,-1 1-1 0 0,-1-1 1 0 0,0 1 0 0 0,0 0-1 0 0,-1-1 1 0 0,0 1 0 0 0,0 0-1 0 0,-1 0 1 0 0,-1 0 0 0 0,1 0 0 0 0,-6-8-1 0 0,4 9 78 0 0,-1 1-1 0 0,1 0 1 0 0,-1 0-1 0 0,-1 1 1 0 0,1 0-1 0 0,-1 0 1 0 0,-12-8-1 0 0,16 12-118 0 0,0 0 1 0 0,0 0-1 0 0,0 1 0 0 0,1-1 0 0 0,-1 1 0 0 0,-1 0 1 0 0,1 0-1 0 0,0 0 0 0 0,0 1 0 0 0,0-1 0 0 0,0 1 1 0 0,-1-1-1 0 0,1 1 0 0 0,0 0 0 0 0,0 0 0 0 0,-1 0 1 0 0,1 1-1 0 0,0-1 0 0 0,0 1 0 0 0,0 0 0 0 0,0 0 1 0 0,0 0-1 0 0,0 0 0 0 0,-5 3 0 0 0,0 1-9 0 0,1 1 0 0 0,0 0 1 0 0,0 0-1 0 0,1 0 0 0 0,0 1 0 0 0,0 0 0 0 0,0 0 0 0 0,1 1 0 0 0,0-1 1 0 0,1 1-1 0 0,-1 0 0 0 0,1 0 0 0 0,1 1 0 0 0,0-1 0 0 0,0 1 0 0 0,-2 13 0 0 0,-1 11 65 0 0,2 0-1 0 0,2 0 0 0 0,1 39 1 0 0,2-52-101 0 0,-1 6 3 0 0,1 1-1 0 0,2-1 0 0 0,1 0 1 0 0,1 0-1 0 0,15 45 0 0 0,-15-58-237 0 0,-1 0-1 0 0,2-1 0 0 0,0 0 1 0 0,1 0-1 0 0,0-1 0 0 0,0 0 1 0 0,1 0-1 0 0,1 0 0 0 0,0-1 1 0 0,0-1-1 0 0,1 1 0 0 0,0-2 1 0 0,13 10-1 0 0,-3-7-1617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07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77 15664 0 0,'-4'13'468'0'0,"0"0"0"0"0,-10 23 0 0 0,9-24-389 0 0,0 0 0 0 0,1 0 0 0 0,-5 21-1 0 0,3 9 1134 0 0,2 1 0 0 0,2 0 0 0 0,3 42 0 0 0,1-69-974 0 0,1-1-1 0 0,1 0 0 0 0,0 0 1 0 0,1-1-1 0 0,11 23 0 0 0,-10-24-202 0 0,-6-13-37 0 0,0 0 0 0 0,0 0 0 0 0,1 1 1 0 0,-1-1-1 0 0,0 0 0 0 0,1 0 0 0 0,-1 0 0 0 0,0 0 1 0 0,1 1-1 0 0,-1-1 0 0 0,0 0 0 0 0,0 0 0 0 0,1 0 1 0 0,-1 0-1 0 0,0 0 0 0 0,1 0 0 0 0,-1 0 0 0 0,0 0 0 0 0,1 0 1 0 0,-1 0-1 0 0,0 0 0 0 0,1 0 0 0 0,-1 0 0 0 0,0 0 1 0 0,1 0-1 0 0,-1 0 0 0 0,0-1 0 0 0,1 1 0 0 0,-1 0 0 0 0,0 0 1 0 0,1 0-1 0 0,-1 0 0 0 0,0-1 0 0 0,1 1 0 0 0,-1 0-1 0 0,1-4-12 0 0,0 0-1 0 0,0 0 1 0 0,-1 1-1 0 0,1-1 0 0 0,-1 0 1 0 0,0 0-1 0 0,0 0 1 0 0,-1-6-1 0 0,0-7-58 0 0,14-90-141 0 0,-11 84 193 0 0,2 0-1 0 0,0 0 1 0 0,2 1 0 0 0,1 0 0 0 0,9-24-1 0 0,0 10 28 0 0,2 0-1 0 0,25-37 0 0 0,-39 66 65 0 0,1 0 1 0 0,1 1 0 0 0,-1-1 0 0 0,1 1 0 0 0,1 0 0 0 0,-1 0-1 0 0,1 1 1 0 0,-1 0 0 0 0,15-7 0 0 0,-19 10-38 0 0,1 1 1 0 0,-1 0-1 0 0,1 0 0 0 0,0 0 1 0 0,-1 0-1 0 0,1 0 0 0 0,0 0 1 0 0,0 1-1 0 0,0-1 1 0 0,-1 1-1 0 0,1 0 0 0 0,0 0 1 0 0,0 0-1 0 0,0 0 0 0 0,0 1 1 0 0,0-1-1 0 0,0 1 1 0 0,-1 0-1 0 0,1-1 0 0 0,0 1 1 0 0,-1 1-1 0 0,1-1 0 0 0,0 0 1 0 0,-1 0-1 0 0,1 1 1 0 0,-1 0-1 0 0,0-1 0 0 0,0 1 1 0 0,1 0-1 0 0,-1 0 0 0 0,0 0 1 0 0,2 3-1 0 0,6 11 88 0 0,0-1 0 0 0,0 1-1 0 0,-2 1 1 0 0,0-1 0 0 0,0 2-1 0 0,-2-1 1 0 0,0 1 0 0 0,3 18-1 0 0,1 19 79 0 0,5 76-1 0 0,-9 39-223 0 0,-3-49-396 0 0,-2-46 412 0 0,0-9-1112 0 0,1-23-5271 0 0,2-21-1489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47.4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1376 0 0,'0'0'65'0'0,"1"-3"-6"0"0,6-39 341 0 0,-5 37-1611 0 0,0-4 2664 0 0,1 0 6120 0 0,-1 10-1157 0 0,-2 10-4596 0 0,0 179 1640 0 0,7 38-3325 0 0,3 54-998 0 0,-7-217-558 0 0,-3-1-442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14:34:39.3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0 273 5528 0 0,'0'11'568'0'0,"2"22"2518"0"0,10 62 1 0 0,-1-27-2811 0 0,-3 0-1 0 0,-2 71 1 0 0,-5-125-276 0 0,1-1 0 0 0,4 21 0 0 0,-1-5 0 0 0,-5-28-8 0 0,1 0 0 0 0,-1 0 0 0 0,1 1 0 0 0,-1-1 0 0 0,1 0 0 0 0,0 0 0 0 0,-1 0 0 0 0,1 0 0 0 0,0 0 0 0 0,0 0 0 0 0,0 0 0 0 0,0 0 0 0 0,0 0 0 0 0,0 0 0 0 0,0-1 0 0 0,0 1 0 0 0,0 0 0 0 0,1-1 0 0 0,-1 1 0 0 0,0-1 0 0 0,0 1 0 0 0,0-1 0 0 0,1 1 0 0 0,-1-1 0 0 0,0 0 0 0 0,1 0 0 0 0,-1 0 0 0 0,0 0 0 0 0,1 0 0 0 0,-1 0 0 0 0,0 0 0 0 0,1 0 0 0 0,-1 0 0 0 0,0 0 0 0 0,0-1 0 0 0,1 1 0 0 0,-1-1 0 0 0,0 1 0 0 0,0-1 0 0 0,1 1 0 0 0,-1-1 0 0 0,0 0 0 0 0,0 1 0 0 0,0-1 0 0 0,0 0 0 0 0,0 0 0 0 0,0 0 0 0 0,0 0 0 0 0,1-1 0 0 0,6-17-24 0 0,0 0 1 0 0,-1 0-1 0 0,-1-1 1 0 0,0 1 0 0 0,-2-1-1 0 0,3-25 1 0 0,7-29 44 0 0,6-14 188 0 0,24-88-81 0 0,-33 139 157 0 0,2 1-1 0 0,30-59 1 0 0,-34 76-129 0 0,-1 3 360 0 0,18-25 0 0 0,-23 37-389 0 0,0 0 1 0 0,0 0 0 0 0,1 0 0 0 0,-1 1-1 0 0,1-1 1 0 0,0 1 0 0 0,0 0 0 0 0,1 0-1 0 0,-1 0 1 0 0,7-2 0 0 0,-9 4-97 0 0,-1 1 0 0 0,1-1 0 0 0,0 1 0 0 0,-1-1 1 0 0,1 1-1 0 0,0 0 0 0 0,-1 0 0 0 0,1 0 0 0 0,0 0 0 0 0,-1 0 0 0 0,1 1 1 0 0,0-1-1 0 0,-1 0 0 0 0,1 1 0 0 0,0-1 0 0 0,-1 1 0 0 0,1-1 0 0 0,-1 1 1 0 0,1 0-1 0 0,-1 0 0 0 0,1 0 0 0 0,-1 0 0 0 0,0 0 0 0 0,1 0 0 0 0,-1 0 0 0 0,0 0 1 0 0,0 0-1 0 0,0 1 0 0 0,0-1 0 0 0,2 3 0 0 0,3 5 76 0 0,0 0 0 0 0,-1 1 0 0 0,7 17 0 0 0,-6-13 10 0 0,7 17-42 0 0,-1 1 0 0 0,-2 1-1 0 0,12 63 1 0 0,3 106-519 0 0,-11-78-284 0 0,-6-34-4098 0 0,-3-56-154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47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452 1 9216 0 0,'0'0'706'0'0,"4"12"154"0"0,-21 24 237 0 0,-1-1 0 0 0,-2 0 0 0 0,-2-2 0 0 0,-1-1 0 0 0,-1 0 0 0 0,-1-2 0 0 0,-2-1 0 0 0,-34 29 0 0 0,30-28-767 0 0,19-18-11 0 0,0 0 1 0 0,-1-1-1 0 0,-27 18 0 0 0,36-27-278 0 0,0 0-1 0 0,0 0 1 0 0,0 0-1 0 0,-1 0 1 0 0,1 0-1 0 0,0-1 1 0 0,-1 0-1 0 0,0 0 1 0 0,1 0-1 0 0,-1-1 1 0 0,1 0-1 0 0,-1 0 0 0 0,0 0 1 0 0,1 0-1 0 0,-1-1 1 0 0,0 1-1 0 0,1-1 1 0 0,-9-3-1 0 0,2 0-40 0 0,11 4-1 0 0,-1 0 0 0 0,1 0-1 0 0,0 0 1 0 0,0 0-1 0 0,0 0 1 0 0,-1 0 0 0 0,1 0-1 0 0,0 0 1 0 0,0 0-1 0 0,-1 0 1 0 0,1 0 0 0 0,0 0-1 0 0,0-1 1 0 0,0 1-1 0 0,-1 0 1 0 0,1 0 0 0 0,0 0-1 0 0,0 0 1 0 0,0 0 0 0 0,-1-1-1 0 0,1 1 1 0 0,0 0-1 0 0,0 0 1 0 0,0 0 0 0 0,0 0-1 0 0,0-1 1 0 0,-1 1-1 0 0,1 0 1 0 0,0 0 0 0 0,0-1-1 0 0,0 1 1 0 0,0 0-1 0 0,0 0 1 0 0,0 0 0 0 0,0-1-1 0 0,0 1 1 0 0,0 0 0 0 0,0 0-1 0 0,0-1 1 0 0,0 1-1 0 0,0 0 1 0 0,0 0 0 0 0,0-1-1 0 0,0 1 1 0 0,0 0-1 0 0,0 0 1 0 0,0 0 0 0 0,0-1-1 0 0,0 1 1 0 0,1 0-1 0 0,-1 0 1 0 0,0-1 0 0 0,0 1-1 0 0,0 0 1 0 0,0 0 0 0 0,0 0-1 0 0,1 0 1 0 0,-1-1-1 0 0,0 1 1 0 0,0 0 0 0 0,0 0-1 0 0,1 0 1 0 0,-1 0-1 0 0,0 0 1 0 0,0 0 0 0 0,1-1-1 0 0,12-5-120 0 0,-12 6 116 0 0,1 0 4 0 0,1 1-1 0 0,-1 0 1 0 0,0-1-1 0 0,1 1 1 0 0,-1 0-1 0 0,0 0 1 0 0,0 1 0 0 0,0-1-1 0 0,1 0 1 0 0,-1 1-1 0 0,-1-1 1 0 0,1 1 0 0 0,0 0-1 0 0,2 2 1 0 0,27 32-32 0 0,-20-23 29 0 0,20 21 56 0 0,3 0 0 0 0,0-3-1 0 0,2 0 1 0 0,2-3 0 0 0,76 45-1 0 0,-106-68-273 0 0,1-1 0 0 0,-1-1 0 0 0,1 1 0 0 0,0-2 0 0 0,0 1 0 0 0,0-1 0 0 0,0 0 0 0 0,0-1 0 0 0,1 0 0 0 0,-1 0 0 0 0,0-1 0 0 0,1-1 0 0 0,-1 1 0 0 0,0-1 0 0 0,0-1 0 0 0,1 0 0 0 0,12-4 0 0 0,4-9-1259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48.2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1 394 10136 0 0,'0'0'777'0'0,"3"1"-505"0"0,6 3 110 0 0,0-1-1 0 0,1 0 1 0 0,-1 0 0 0 0,1-1 0 0 0,0-1-1 0 0,0 0 1 0 0,-1 0 0 0 0,1-1-1 0 0,11 0 1 0 0,-3-3-135 0 0,0 0 0 0 0,-1 0 0 0 0,1-2 0 0 0,-1 0 0 0 0,0-1-1 0 0,-1-1 1 0 0,0 0 0 0 0,0-1 0 0 0,0-1 0 0 0,-1 0 0 0 0,24-20 0 0 0,-29 20-146 0 0,0 0 0 0 0,-1 0 0 0 0,0-1 1 0 0,-1 0-1 0 0,0-1 0 0 0,0 1 0 0 0,-1-2 0 0 0,7-13 0 0 0,-11 16 61 0 0,1-1 0 0 0,-1 1 0 0 0,-1 0 0 0 0,0-1 0 0 0,0 1 0 0 0,-1-1 0 0 0,0 0 0 0 0,-1-10 0 0 0,0 15-52 0 0,0 1 1 0 0,-1-1-1 0 0,0 1 0 0 0,0 0 0 0 0,0 0 0 0 0,0-1 1 0 0,-1 1-1 0 0,0 0 0 0 0,0 0 0 0 0,0 0 0 0 0,0 1 1 0 0,0-1-1 0 0,-1 0 0 0 0,0 1 0 0 0,1 0 0 0 0,-1-1 1 0 0,-1 1-1 0 0,1 0 0 0 0,0 1 0 0 0,-6-5 0 0 0,0 2 37 0 0,0 0-1 0 0,1 1 1 0 0,-1 0-1 0 0,-1 1 1 0 0,1 0-1 0 0,0 0 0 0 0,-1 0 1 0 0,0 2-1 0 0,1-1 1 0 0,-1 1-1 0 0,0 0 1 0 0,0 1-1 0 0,0 1 1 0 0,1-1-1 0 0,-11 3 1 0 0,12-1-118 0 0,-1 0 1 0 0,1 0 0 0 0,0 1 0 0 0,0 0 0 0 0,0 0-1 0 0,1 1 1 0 0,-1 0 0 0 0,1 0 0 0 0,0 1 0 0 0,0 0 0 0 0,1 0-1 0 0,-1 1 1 0 0,1 0 0 0 0,0 0 0 0 0,1 0 0 0 0,-1 1-1 0 0,-6 11 1 0 0,2-1-29 0 0,2 1 0 0 0,0-1-1 0 0,1 2 1 0 0,1-1 0 0 0,1 1-1 0 0,0-1 1 0 0,2 1 0 0 0,-4 38-1 0 0,6-11-25 0 0,2 1 0 0 0,11 71 0 0 0,-10-101-169 0 0,1 1 0 0 0,1 0 1 0 0,1-1-1 0 0,0 0 0 0 0,13 27 1 0 0,-14-36-203 0 0,1-1 0 0 0,0 1 0 0 0,0-1 0 0 0,0 1 0 0 0,11 8 0 0 0,-12-11-392 0 0,2-1 0 0 0,-1 0 0 0 0,0 0 1 0 0,1 0-1 0 0,0-1 0 0 0,0 1 1 0 0,0-1-1 0 0,8 2 0 0 0,14 3-5618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48.6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0 6912 0 0,'-47'112'1903'0'0,"12"6"4150"0"0,13-8-5449 0 0,22-75-368 0 0,0-33 148 0 0,0-2 27 0 0,0 0-39 0 0,2-1-335 0 0,0-1-1 0 0,0 1 1 0 0,1 0-1 0 0,-1-1 1 0 0,0 1-1 0 0,0-1 1 0 0,0 0-1 0 0,0 1 1 0 0,-1-1-1 0 0,4-4 1 0 0,0 1 23 0 0,5-7 76 0 0,-1 0 0 0 0,0 0 0 0 0,-1 0 1 0 0,-1-1-1 0 0,0 0 0 0 0,8-20 0 0 0,-11 23 118 0 0,2-7 328 0 0,0 0 1 0 0,19-32-1 0 0,-22 44-485 0 0,1-1 1 0 0,0 1-1 0 0,1 0 1 0 0,0 0-1 0 0,-1 0 0 0 0,1 1 1 0 0,1 0-1 0 0,-1 0 0 0 0,1 0 1 0 0,-1 0-1 0 0,11-4 0 0 0,-4 3 51 0 0,0 1 0 0 0,0 1-1 0 0,1-1 1 0 0,-1 2 0 0 0,1 0 0 0 0,0 0-1 0 0,0 1 1 0 0,21 1 0 0 0,-19 0-1098 0 0,-1-3-354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48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48 114 14280 0 0,'0'0'654'0'0,"-1"3"-11"0"0,-2 6-781 0 0,-3 10 1280 0 0,0 0 1 0 0,2 0-1 0 0,0 0 1 0 0,-2 38-1 0 0,-11 275 1178 0 0,17-259-3200 0 0,0-71 464 0 0,0-2-85 0 0,9-6-1384 0 0,-2-8 805 0 0,0 0 1 0 0,-1-1-1 0 0,9-28 0 0 0,-7 19 202 0 0,18-43 652 0 0,4 2 0 0 0,2 2 1 0 0,74-109-1 0 0,-86 143 915 0 0,38-44 1 0 0,-49 64-357 0 0,0 0 0 0 0,0 0 1 0 0,1 1-1 0 0,0 0 0 0 0,0 1 1 0 0,1 0-1 0 0,21-10 0 0 0,-29 16-246 0 0,0 0 0 0 0,-1 0 0 0 0,1 0 0 0 0,0 0 0 0 0,0 1 0 0 0,0-1 0 0 0,0 1-1 0 0,0 0 1 0 0,0-1 0 0 0,0 1 0 0 0,0 1 0 0 0,0-1 0 0 0,0 0 0 0 0,0 1 0 0 0,0-1 0 0 0,0 1 0 0 0,-1 0 0 0 0,1 0 0 0 0,3 2 0 0 0,-3-1-2 0 0,0 0 1 0 0,1 1-1 0 0,-1-1 1 0 0,0 1-1 0 0,0 0 1 0 0,-1 0 0 0 0,1 0-1 0 0,-1 0 1 0 0,0 1-1 0 0,1-1 1 0 0,-1 1-1 0 0,2 4 1 0 0,2 9 94 0 0,-1 0-1 0 0,0 0 1 0 0,-1 1 0 0 0,-1-1 0 0 0,1 20-1 0 0,3 46 145 0 0,-8 133 0 0 0,4-86-1747 0 0,-2-113 564 0 0,2 6-875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49.5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1 382 14112 0 0,'0'0'645'0'0,"0"0"-14"0"0,0 0-281 0 0,0 0 316 0 0,5-18 1911 0 0,-4 16-2463 0 0,1 0 1 0 0,0 0-1 0 0,0 0 1 0 0,0 0-1 0 0,0 1 1 0 0,0-1 0 0 0,0 1-1 0 0,0-1 1 0 0,0 1-1 0 0,1 0 1 0 0,-1 0-1 0 0,1 0 1 0 0,-1 0-1 0 0,5-1 1 0 0,1-1 167 0 0,62-22 450 0 0,-47 17-394 0 0,0 0 0 0 0,35-18 0 0 0,-53 22-371 0 0,0 1 1 0 0,0-1-1 0 0,0 0 0 0 0,-1-1 0 0 0,1 1 0 0 0,-1-1 0 0 0,0 0 1 0 0,0 0-1 0 0,-1 0 0 0 0,0-1 0 0 0,0 1 0 0 0,0-1 0 0 0,0 0 1 0 0,-1 0-1 0 0,0 0 0 0 0,0 0 0 0 0,-1 0 0 0 0,1 0 0 0 0,-1 0 1 0 0,-1-1-1 0 0,1-9 0 0 0,-1 10 3 0 0,0-1 1 0 0,0 1-1 0 0,-1-1 0 0 0,0 1 1 0 0,0 0-1 0 0,-1-1 0 0 0,1 1 1 0 0,-1 0-1 0 0,-1 0 0 0 0,1 0 1 0 0,-1 0-1 0 0,0 1 1 0 0,0-1-1 0 0,-1 1 0 0 0,1 0 1 0 0,-1 0-1 0 0,0 0 0 0 0,-1 0 1 0 0,1 1-1 0 0,-1-1 0 0 0,-6-3 1 0 0,8 6 63 0 0,-1 0 0 0 0,1 0 0 0 0,0 0 1 0 0,-1 1-1 0 0,1-1 0 0 0,-1 1 0 0 0,0 0 1 0 0,0 0-1 0 0,1 0 0 0 0,-1 1 0 0 0,0-1 1 0 0,0 1-1 0 0,0 0 0 0 0,1 0 0 0 0,-1 0 1 0 0,0 1-1 0 0,0-1 0 0 0,0 1 0 0 0,1 0 1 0 0,-1 0-1 0 0,0 0 0 0 0,1 0 0 0 0,-1 1 1 0 0,1 0-1 0 0,-7 3 0 0 0,4 0 25 0 0,1-1-1 0 0,0 1 1 0 0,0 0-1 0 0,0 0 1 0 0,0 0 0 0 0,1 1-1 0 0,0-1 1 0 0,0 1-1 0 0,0 0 1 0 0,1 1-1 0 0,0-1 1 0 0,0 0 0 0 0,-2 10-1 0 0,-1 4-668 0 0,1 1-1 0 0,1 0 1 0 0,-2 35-1 0 0,5-47 368 0 0,1 1-1 0 0,0 0 1 0 0,1-1 0 0 0,0 1 0 0 0,0 0-1 0 0,1-1 1 0 0,0 0 0 0 0,1 1-1 0 0,0-1 1 0 0,6 12 0 0 0,-5-15 24 0 0,0 0 1 0 0,1 1 0 0 0,0-1 0 0 0,0-1-1 0 0,12 11 1 0 0,-14-13 191 0 0,-1-1 1 0 0,2 0-1 0 0,-1 1 1 0 0,0-1-1 0 0,0 0 0 0 0,1 0 1 0 0,-1-1-1 0 0,1 1 0 0 0,0-1 1 0 0,-1 0-1 0 0,1 0 0 0 0,7 1 1 0 0,-9-2-120 0 0,-1 0 0 0 0,0-1 0 0 0,1 1 0 0 0,-1-1 1 0 0,0 1-1 0 0,1-1 0 0 0,-1 1 0 0 0,0-1 0 0 0,0 0 0 0 0,1 0 0 0 0,-1 0 1 0 0,0 0-1 0 0,0 1 0 0 0,0-1 0 0 0,0-1 0 0 0,1 0 0 0 0,2-2-2127 0 0,3-4-2687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49.8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0 5064 0 0,'-5'3'448'0'0,"-2"5"-352"0"0,2 0-96 0 0,-3-1-1488 0 0,1 4-312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50.2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133 470 12064 0 0,'0'0'553'0'0,"0"0"-16"0"0,-2-1-345 0 0,0 1-11 0 0,0-1 0 0 0,0 1-1 0 0,0-1 1 0 0,0 1-1 0 0,0 0 1 0 0,0 0 0 0 0,0 0-1 0 0,0 0 1 0 0,0 1 0 0 0,0-1-1 0 0,0 0 1 0 0,0 1 0 0 0,0 0-1 0 0,0-1 1 0 0,1 1 0 0 0,-1 0-1 0 0,0 0 1 0 0,0 0-1 0 0,1 0 1 0 0,-1 0 0 0 0,0 0-1 0 0,1 0 1 0 0,-1 1 0 0 0,1-1-1 0 0,0 1 1 0 0,-1-1 0 0 0,1 1-1 0 0,-2 3 1 0 0,-1 2 38 0 0,1 0-1 0 0,-1 1 1 0 0,2 0 0 0 0,-1 0-1 0 0,-1 11 1 0 0,-1 0 229 0 0,-5 10-19 0 0,2 0 0 0 0,1 0 1 0 0,-4 46-1 0 0,3-5 78 0 0,4-50-407 0 0,2-1-1 0 0,0 1 1 0 0,1 21-1 0 0,2-28-81 0 0,0 18 31 0 0,2-1 0 0 0,1 0 0 0 0,12 44 0 0 0,-15-67-62 0 0,1 0 0 0 0,1 0-1 0 0,-1-1 1 0 0,1 1 0 0 0,0-1-1 0 0,1 0 1 0 0,-1 0 0 0 0,1 0-1 0 0,0 0 1 0 0,1-1 0 0 0,0 0 0 0 0,-1 0-1 0 0,2 0 1 0 0,-1 0 0 0 0,0-1-1 0 0,1 0 1 0 0,0 0 0 0 0,0 0 0 0 0,0-1-1 0 0,0 0 1 0 0,8 3 0 0 0,-10-5-17 0 0,0 0 1 0 0,0-1-1 0 0,0 1 1 0 0,0-1-1 0 0,1 1 1 0 0,-1-1-1 0 0,0-1 1 0 0,0 1 0 0 0,0-1-1 0 0,0 1 1 0 0,0-1-1 0 0,0 0 1 0 0,0-1-1 0 0,0 1 1 0 0,0-1-1 0 0,0 0 1 0 0,5-3 0 0 0,24-19-1639 0 0,-6-6-3781 0 0,-3 0-1121 0 0</inkml:trace>
  <inkml:trace contextRef="#ctx0" brushRef="#br0" timeOffset="1">741 1 13360 0 0,'-11'53'2712'0'0,"3"1"-1"0"0,-3 106 1 0 0,2 259 1100 0 0,7-282-3614 0 0,-1-45-649 0 0,13 134 0 0 0,-5-192-727 0 0,2-4-64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2:11.7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0 199 10104 0 0,'0'0'230'0'0,"0"0"30"0"0,0 0 19 0 0,0-1-40 0 0,0-1-114 0 0,0 1 268 0 0,0 1 106 0 0,13 17 994 0 0,-2 4-1116 0 0,-2 0-1 0 0,0 0 0 0 0,-1 1 0 0 0,-2 0 1 0 0,8 39-1 0 0,-5-19-196 0 0,14 112-165 0 0,0 1-1010 0 0,-21-140 800 0 0,-2-13 170 0 0,0 0 1 0 0,0 0-1 0 0,0 0 1 0 0,0 0 0 0 0,1 0-1 0 0,-1 0 1 0 0,1 0-1 0 0,-1-1 1 0 0,1 1-1 0 0,0 0 1 0 0,1 2 0 0 0,-1-3-96 0 0,19-49-1275 0 0,-17 25 1250 0 0,-2 0-1 0 0,0 0 1 0 0,-1 0 0 0 0,-5-31 0 0 0,0-11 247 0 0,-2-38 172 0 0,-1-53 473 0 0,8 133-494 0 0,1 0-1 0 0,2 0 1 0 0,0 0-1 0 0,10-35 1 0 0,-9 47-336 0 0,0 0 1 0 0,11-18-1 0 0,-1 1-3568 0 0,-5 3-1003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2:14.0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0 100 2760 0 0,'4'-14'207'0'0,"-2"3"572"0"0,0 1 0 0 0,-1-1 0 0 0,-1-15 0 0 0,0 13 1131 0 0,1-1 357 0 0,-1 27 260 0 0,3 22-1258 0 0,17 56-105 0 0,6 25-642 0 0,-13-23-190 0 0,40 339-874 0 0,-49-396 740 0 0,14 56 0 0 0,-7-43-1020 0 0,-3-12-300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2:14.4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343 485 7368 0 0,'-17'-9'784'0'0,"15"7"-567"0"0,0 0 1 0 0,0 0-1 0 0,1 0 1 0 0,-1 0-1 0 0,1-1 0 0 0,-1 1 1 0 0,1 0-1 0 0,0-1 1 0 0,0 1-1 0 0,0-1 1 0 0,0 0-1 0 0,1 1 1 0 0,-1-1-1 0 0,1 0 1 0 0,-1 1-1 0 0,1-1 0 0 0,0 0 1 0 0,0 1-1 0 0,1-5 1 0 0,-6-25 2057 0 0,-11-11-690 0 0,-32-57 1 0 0,13 30-622 0 0,22 42-592 0 0,5 8-64 0 0,0 1-1 0 0,-2 1 0 0 0,0 0 1 0 0,-1 0-1 0 0,-18-21 0 0 0,28 37-264 0 0,0 1-1 0 0,0 0 0 0 0,-1-1 0 0 0,1 1 0 0 0,0 0 0 0 0,0 0 1 0 0,-1 0-1 0 0,1 0 0 0 0,0 0 0 0 0,-1 0 0 0 0,1 1 0 0 0,-1-1 1 0 0,1 0-1 0 0,-1 1 0 0 0,0-1 0 0 0,1 1 0 0 0,-1-1 1 0 0,0 1-1 0 0,1 0 0 0 0,-1 0 0 0 0,0 0 0 0 0,1 0 0 0 0,-1 0 1 0 0,0 0-1 0 0,1 0 0 0 0,-1 0 0 0 0,0 1 0 0 0,1-1 0 0 0,-1 1 1 0 0,1-1-1 0 0,-1 1 0 0 0,1 0 0 0 0,-1-1 0 0 0,1 1 1 0 0,-1 0-1 0 0,1 0 0 0 0,0 0 0 0 0,-1 0 0 0 0,1 0 0 0 0,0 1 1 0 0,0-1-1 0 0,0 0 0 0 0,0 1 0 0 0,0-1 0 0 0,-1 2 1 0 0,-3 5 13 0 0,0 0 0 0 0,0 0 1 0 0,1 0-1 0 0,0 1 1 0 0,0-1-1 0 0,1 1 1 0 0,-2 10-1 0 0,0 4-140 0 0,1 0-1 0 0,2 0 1 0 0,0 48-1 0 0,13 72-465 0 0,-8-114 426 0 0,2 13-97 0 0,2-1-1 0 0,1 0 0 0 0,19 53 0 0 0,-17-67 223 0 0,1-1-1 0 0,1 0 1 0 0,1 0-1 0 0,1-1 1 0 0,31 41-1 0 0,-41-62-21 0 0,-1 0 0 0 0,1 0 0 0 0,0-1 0 0 0,0 1 0 0 0,0-1-1 0 0,0 0 1 0 0,1 0 0 0 0,-1 0 0 0 0,1-1 0 0 0,0 1 0 0 0,0-1-1 0 0,0-1 1 0 0,0 1 0 0 0,8 1 0 0 0,-10-2-6 0 0,-1-1 1 0 0,1 0-1 0 0,0 0 0 0 0,0 0 1 0 0,0 0-1 0 0,0 0 0 0 0,0-1 1 0 0,0 1-1 0 0,0-1 0 0 0,-1 0 1 0 0,1 0-1 0 0,0 0 0 0 0,0 0 1 0 0,-1-1-1 0 0,1 1 0 0 0,-1-1 1 0 0,1 1-1 0 0,-1-1 0 0 0,0 0 1 0 0,0 0-1 0 0,1 0 0 0 0,-1 0 1 0 0,-1 0-1 0 0,1 0 0 0 0,0-1 1 0 0,0 1-1 0 0,1-5 0 0 0,1-1-79 0 0,0 0-1 0 0,-1-1 1 0 0,-1 1-1 0 0,1-1 0 0 0,-1 1 1 0 0,-1-1-1 0 0,1-14 0 0 0,-2-63-2428 0 0,-4 37-3724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14:34:3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12816 0 0,'0'19'280'0'0,"0"19"56"0"0,0 18 16 0 0,0 11 8 0 0,5 8-288 0 0,3 13-72 0 0,-4-2 0 0 0,9 15 0 0 0,-1-4 120 0 0,-4 2 8 0 0,9-5 0 0 0,1 4 0 0 0,-1-15-128 0 0,3-12-80 0 0,-3-2 16 0 0,0-10 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2:14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273 411 11056 0 0,'-25'-77'1191'0'0,"6"15"816"0"0,-3 0 0 0 0,-41-80-1 0 0,60 135-1727 0 0,-1 0-1 0 0,-1 0 0 0 0,1 0 0 0 0,-1 1 0 0 0,0 0 1 0 0,-11-11-1 0 0,15 16-214 0 0,-1 0 1 0 0,1 0-1 0 0,-1 0 1 0 0,0 0-1 0 0,1 0 1 0 0,-1 0-1 0 0,0 0 1 0 0,0 1-1 0 0,0-1 1 0 0,1 1-1 0 0,-1-1 1 0 0,0 1-1 0 0,0 0 1 0 0,0 0-1 0 0,0 0 1 0 0,0 0-1 0 0,0 0 1 0 0,0 0-1 0 0,0 0 1 0 0,1 1-1 0 0,-1-1 1 0 0,0 0-1 0 0,0 1 1 0 0,0 0-1 0 0,0-1 0 0 0,1 1 1 0 0,-1 0-1 0 0,0 0 1 0 0,1 0-1 0 0,-1 0 1 0 0,1 1-1 0 0,-1-1 1 0 0,-1 2-1 0 0,-1 1 2 0 0,0 1-1 0 0,1-1 1 0 0,-1 1-1 0 0,1 0 1 0 0,0-1-1 0 0,0 2 1 0 0,1-1-1 0 0,-1 0 1 0 0,1 0-1 0 0,1 1 1 0 0,-1-1 0 0 0,1 1-1 0 0,-1-1 1 0 0,1 9-1 0 0,-1 5-42 0 0,1 1-1 0 0,3 35 1 0 0,6 20-431 0 0,2-1 0 0 0,40 137 0 0 0,-46-195 321 0 0,2-1-1 0 0,0 0 1 0 0,1 0 0 0 0,0 0-1 0 0,1-1 1 0 0,1 0 0 0 0,15 19-1 0 0,-22-31 71 0 0,-1 0 0 0 0,1 0 0 0 0,0 0-1 0 0,1 0 1 0 0,-1 0 0 0 0,0 0 0 0 0,0-1-1 0 0,1 1 1 0 0,-1-1 0 0 0,1 0 0 0 0,-1 0 0 0 0,1 0-1 0 0,0 0 1 0 0,-1 0 0 0 0,1 0 0 0 0,0-1-1 0 0,0 1 1 0 0,0-1 0 0 0,-1 0 0 0 0,1 0-1 0 0,0 0 1 0 0,0 0 0 0 0,0 0 0 0 0,0-1-1 0 0,-1 1 1 0 0,1-1 0 0 0,0 0 0 0 0,-1 0 0 0 0,1 0-1 0 0,0 0 1 0 0,-1 0 0 0 0,1 0 0 0 0,-1-1-1 0 0,0 1 1 0 0,1-1 0 0 0,-1 0 0 0 0,4-3-1 0 0,2-3-44 0 0,0 0 0 0 0,-1 0 0 0 0,0-1 0 0 0,0 1 0 0 0,0-2 0 0 0,-1 1 0 0 0,-1-1 0 0 0,6-13 0 0 0,-5 6-118 0 0,-1 0 0 0 0,-1 0 0 0 0,3-30-1 0 0,0 5 199 0 0,-3 10 211 0 0,1-46-1 0 0,-2 11-2171 0 0,-2 41-4590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2:15.4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252 731 8288 0 0,'0'0'381'0'0,"0"-22"142"0"0,0 1 413 0 0,-2 1 0 0 0,0 1 0 0 0,-1-1 0 0 0,-8-26 1 0 0,8 36-433 0 0,0 0 0 0 0,-1 0 0 0 0,0 0 1 0 0,-1 0-1 0 0,1 1 0 0 0,-2 0 1 0 0,0 0-1 0 0,0 0 0 0 0,-14-14 0 0 0,18 21-414 0 0,1 1 0 0 0,-1 0 0 0 0,0 0 0 0 0,1 0 0 0 0,-1 1 0 0 0,0-1 0 0 0,0 0 0 0 0,0 1 0 0 0,0-1 0 0 0,0 1 0 0 0,0-1 0 0 0,0 1 0 0 0,0 0 0 0 0,0 0 0 0 0,0 0 0 0 0,0 0 0 0 0,0 0 0 0 0,0 1 0 0 0,0-1 0 0 0,0 0 0 0 0,0 1 0 0 0,1 0 0 0 0,-1-1 0 0 0,0 1 0 0 0,0 0 0 0 0,0 0 0 0 0,1 0 0 0 0,-4 2 0 0 0,-1 1 21 0 0,1 0-1 0 0,-1 0 0 0 0,1 1 0 0 0,0 0 1 0 0,0-1-1 0 0,1 2 0 0 0,-6 7 0 0 0,0 4-131 0 0,0 0-1 0 0,2 1 0 0 0,0 0 0 0 0,1 1 1 0 0,1 0-1 0 0,1 0 0 0 0,1 0 0 0 0,0 0 1 0 0,-1 24-1 0 0,3 1-234 0 0,2 0 1 0 0,1 0-1 0 0,8 46 0 0 0,-7-72 205 0 0,1-1-1 0 0,0 0 0 0 0,1 0 0 0 0,1 0 0 0 0,0 0 1 0 0,1-1-1 0 0,1 0 0 0 0,1 0 0 0 0,0 0 0 0 0,1-1 1 0 0,1-1-1 0 0,15 20 0 0 0,-22-32 48 0 0,-1 1 0 0 0,1-1 0 0 0,-1 1 0 0 0,1-1 0 0 0,0 0 1 0 0,0 0-1 0 0,0 0 0 0 0,0-1 0 0 0,0 1 0 0 0,0-1 0 0 0,1 0 0 0 0,-1 0 0 0 0,0 0 0 0 0,1 0 0 0 0,-1 0 0 0 0,1-1 0 0 0,-1 1 0 0 0,1-1 1 0 0,-1 0-1 0 0,1 0 0 0 0,0 0 0 0 0,-1-1 0 0 0,1 1 0 0 0,-1-1 0 0 0,5-1 0 0 0,-2-1 5 0 0,-1 1-1 0 0,0 0 1 0 0,0-1-1 0 0,0 0 1 0 0,0 0-1 0 0,0-1 1 0 0,0 1-1 0 0,-1-1 0 0 0,0 0 1 0 0,1 0-1 0 0,-2 0 1 0 0,1-1-1 0 0,0 0 1 0 0,4-8-1 0 0,7-15 13 0 0,-3-1 0 0 0,0 0 0 0 0,-1-1 0 0 0,-2 0 0 0 0,-2 0 0 0 0,0-1-1 0 0,3-49 1 0 0,-6 2 476 0 0,-10-146 1 0 0,-37-228 2275 0 0,43 452-2764 0 0,-1-20 328 0 0,-1-1 0 0 0,-10-37 0 0 0,18 84-63 0 0,5 44 1 0 0,-4-19-107 0 0,15 98-325 0 0,9 57-220 0 0,49 185-1201 0 0,-66-332-698 0 0,3-1 0 0 0,28 67 0 0 0,-18-81-4151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2:15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1 5528 0 0,'0'0'422'0'0,"0"0"-86"0"0,0 0 667 0 0,0 0 316 0 0,0 0 66 0 0,0 0-54 0 0,0 0-283 0 0,0 0-869 0 0,-1 0 1 0 0,0 0-1 0 0,0 0 0 0 0,0 0 1 0 0,0 0-1 0 0,0 0 1 0 0,1 1-1 0 0,-1-1 1 0 0,0 0-1 0 0,0 1 1 0 0,0-1-1 0 0,1 0 1 0 0,-1 1-1 0 0,-1 0 1 0 0,-1 4 24 0 0,-1 0 1 0 0,1 0-1 0 0,0 0 1 0 0,0 1-1 0 0,1-1 1 0 0,0 1-1 0 0,0 0 1 0 0,0-1-1 0 0,1 1 1 0 0,0 0-1 0 0,0 0 1 0 0,0 0-1 0 0,1 0 1 0 0,-1 0-1 0 0,2 0 1 0 0,-1 0-1 0 0,1 0 1 0 0,0 0 0 0 0,1 7-1 0 0,5 13-7 0 0,0 0 1 0 0,22 48-1 0 0,-16-41-645 0 0,2-2-1 0 0,2 0 1 0 0,24 35 0 0 0,-16-36-602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2:16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24 9216 0 0,'-2'-19'421'0'0,"1"15"-12"0"0,1 4-111 0 0,-4 13 2655 0 0,4-5-2311 0 0,0 0 1 0 0,1 0-1 0 0,0 0 1 0 0,0 0-1 0 0,4 14 0 0 0,14 58 553 0 0,25 128-218 0 0,-39-178-721 0 0,13 40 0 0 0,2-21-1128 0 0,-16-41-410 0 0,1 0 0 0 0,0 0 0 0 0,9 10-1 0 0,2-2-4663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2:17.4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0 2760 0 0,'-9'4'730'0'0,"4"-3"2589"0"0,-19 12 2800 0 0,24-12-5987 0 0,0-1 0 0 0,-1 0 0 0 0,1 0 0 0 0,-1 0 0 0 0,1 1 0 0 0,-1-1 0 0 0,1 0 0 0 0,-1 0 0 0 0,1 0 0 0 0,-1 0 0 0 0,1 0 0 0 0,-1 0 0 0 0,1 0 0 0 0,-1 0 0 0 0,1 0 0 0 0,-1 0 0 0 0,1 0 0 0 0,-1 0 0 0 0,1-1 0 0 0,-1 1 0 0 0,0 0-68 0 0,1 0-1 0 0,0 0 1 0 0,0-1 0 0 0,-1 1 0 0 0,1 0 0 0 0,0 0-1 0 0,0 0 1 0 0,-1 0 0 0 0,1 0 0 0 0,0 0-1 0 0,-1 0 1 0 0,1 0 0 0 0,0 0 0 0 0,0 0 0 0 0,-1 0-1 0 0,1 0 1 0 0,0 0 0 0 0,-1 1 0 0 0,1-1-1 0 0,0 0 1 0 0,0 0 0 0 0,-1 0 0 0 0,1 0-1 0 0,0 0 1 0 0,0 0 0 0 0,-1 1 0 0 0,1-1 0 0 0,0 0-1 0 0,0 0 1 0 0,0 0 0 0 0,-1 1 0 0 0,1-1-1 0 0,0 0 1 0 0,0 0 0 0 0,0 1 0 0 0,0-1 0 0 0,-1 0-1 0 0,1 0 1 0 0,0 1 0 0 0,0-1 0 0 0,0 0-1 0 0,0 1 1 0 0,0-1 0 0 0,0 0 0 0 0,0 0-1 0 0,0 1 1 0 0,0-1 0 0 0,0 0 0 0 0,0 1 0 0 0,0-1-1 0 0,0 0 1 0 0,0 0 0 0 0,0 1 0 0 0,0-1-1 0 0,0 6 124 0 0,-1 0 0 0 0,1 1-1 0 0,0-1 1 0 0,1 0 0 0 0,-1 0-1 0 0,1 0 1 0 0,3 12 0 0 0,18 42 38 0 0,-9-25-104 0 0,80 316-663 0 0,-81-297 243 0 0,50 275-3758 0 0,-57-299 2596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2:17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84 225 5528 0 0,'5'-24'867'0'0,"2"0"0"0"0,0 0 0 0 0,2 0 1 0 0,12-24-1 0 0,-17 41-317 0 0,-1 1 1 0 0,1-1-1 0 0,-1 1 1 0 0,2 0-1 0 0,-1 0 1 0 0,1 0-1 0 0,0 1 0 0 0,10-10 1 0 0,-12 13-444 0 0,-1 0 0 0 0,1 1 0 0 0,-1-1 0 0 0,1 1 0 0 0,0-1 1 0 0,0 1-1 0 0,0 0 0 0 0,-1 0 0 0 0,1 0 0 0 0,0 1 0 0 0,0-1 0 0 0,0 1 0 0 0,0-1 0 0 0,1 1 0 0 0,-1 0 1 0 0,0 0-1 0 0,0 0 0 0 0,0 1 0 0 0,0-1 0 0 0,0 1 0 0 0,0-1 0 0 0,0 1 0 0 0,0 0 0 0 0,4 3 0 0 0,0-1 9 0 0,-1 0-1 0 0,0 1 0 0 0,1 0 0 0 0,-2 1 0 0 0,1-1 1 0 0,0 1-1 0 0,-1 0 0 0 0,0 1 0 0 0,0-1 0 0 0,0 1 0 0 0,-1 0 1 0 0,6 10-1 0 0,-2-1 14 0 0,-2 1 0 0 0,0-1 1 0 0,-1 1-1 0 0,6 27 0 0 0,-8-31-50 0 0,-1 1 0 0 0,-1 0 0 0 0,0-1 0 0 0,-1 1 0 0 0,0 0 0 0 0,-1 0 0 0 0,0-1 0 0 0,-1 1 0 0 0,0 0 0 0 0,-8 22 0 0 0,7-27-25 0 0,0-1 1 0 0,-1 0-1 0 0,1 1 0 0 0,-1-1 0 0 0,-1-1 0 0 0,1 1 1 0 0,-1-1-1 0 0,0 0 0 0 0,-1 0 0 0 0,0 0 0 0 0,1 0 1 0 0,-2-1-1 0 0,1 0 0 0 0,-1-1 0 0 0,1 0 0 0 0,-1 0 1 0 0,-1 0-1 0 0,-10 4 0 0 0,-72 20 1426 0 0,78-25-1708 0 0,-1 0 0 0 0,1-2 0 0 0,-1 0 0 0 0,0 0 0 0 0,-16-2 0 0 0,-37-6-2637 0 0,65 7 1191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2:18.1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0 12440 0 0,'0'0'957'0'0,"-12"13"-402"0"0,9-7 143 0 0,1 0 0 0 0,0 0 1 0 0,0 0-1 0 0,1 1 1 0 0,-1 7-1 0 0,-2 58 1104 0 0,4-72-1800 0 0,43 643 1441 0 0,-42-626-1422 0 0,29 165-1213 0 0,-13-90-700 0 0,-9-43 821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2:18.4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356 207 13272 0 0,'-6'-7'432'0'0,"-1"0"1"0"0,1 0-1 0 0,1 0 0 0 0,-1-1 1 0 0,-5-10-1 0 0,-19-25 2132 0 0,12 24-1412 0 0,-27-21 0 0 0,16 15-488 0 0,25 22-600 0 0,1 1-1 0 0,0-1 1 0 0,-1 1 0 0 0,1-1 0 0 0,-1 1-1 0 0,0 0 1 0 0,1 1 0 0 0,-1-1 0 0 0,0 1-1 0 0,0 0 1 0 0,0 0 0 0 0,0 0-1 0 0,-1 0 1 0 0,1 0 0 0 0,0 1 0 0 0,0 0-1 0 0,0 0 1 0 0,0 0 0 0 0,-1 1 0 0 0,1-1-1 0 0,0 1 1 0 0,0 0 0 0 0,0 0-1 0 0,0 0 1 0 0,0 1 0 0 0,0 0 0 0 0,0-1-1 0 0,1 1 1 0 0,-1 1 0 0 0,1-1-1 0 0,-1 0 1 0 0,1 1 0 0 0,0 0 0 0 0,0-1-1 0 0,0 1 1 0 0,0 1 0 0 0,0-1 0 0 0,1 0-1 0 0,-1 1 1 0 0,1-1 0 0 0,0 1-1 0 0,0 0 1 0 0,-2 6 0 0 0,-6 18-8 0 0,5-16-46 0 0,1 0 1 0 0,1 0-1 0 0,-5 25 0 0 0,5-5-151 0 0,1-1 0 0 0,3 57-1 0 0,1-69 36 0 0,1 17-270 0 0,14 63 0 0 0,-14-88 315 0 0,1 1 1 0 0,0-1 0 0 0,0 0 0 0 0,1-1 0 0 0,1 1 0 0 0,-1-1 0 0 0,2 0 0 0 0,-1 0-1 0 0,14 14 1 0 0,-17-21 38 0 0,0-1-1 0 0,-1 1 1 0 0,1-1-1 0 0,0 1 0 0 0,0-1 1 0 0,0 0-1 0 0,0 0 1 0 0,1 0-1 0 0,-1-1 0 0 0,0 1 1 0 0,1-1-1 0 0,-1 1 1 0 0,1-1-1 0 0,0-1 0 0 0,-1 1 1 0 0,1 0-1 0 0,0-1 1 0 0,-1 0-1 0 0,1 0 0 0 0,5 0 1 0 0,-5-1-6 0 0,0 0 0 0 0,-1 0 0 0 0,1 0 0 0 0,0-1 0 0 0,-1 1 1 0 0,1-1-1 0 0,-1 0 0 0 0,0 0 0 0 0,1-1 0 0 0,-1 1 0 0 0,0-1 0 0 0,0 1 0 0 0,0-1 1 0 0,-1 0-1 0 0,1 0 0 0 0,-1 0 0 0 0,1 0 0 0 0,-1-1 0 0 0,2-4 0 0 0,1-2-56 0 0,-1 0-1 0 0,0 0 0 0 0,0 0 1 0 0,-1-1-1 0 0,-1 1 1 0 0,2-13-1 0 0,4-69-1128 0 0,-5 35-348 0 0,2 2 199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2:18.8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410 216 6448 0 0,'-8'-9'669'0'0,"-16"-25"227"0"0,16 22 377 0 0,1 1 1 0 0,-2 0-1 0 0,0 0 0 0 0,-10-9 1 0 0,-54-39 2217 0 0,64 52-3028 0 0,-1 1 0 0 0,0 0-1 0 0,-1 1 1 0 0,1 0 0 0 0,-23-7-1 0 0,26 10-246 0 0,-1 0-1 0 0,0 1 1 0 0,1 0-1 0 0,-1 0 1 0 0,0 1-1 0 0,1 0 1 0 0,-1 0-1 0 0,0 1 1 0 0,0 0-1 0 0,-11 3 0 0 0,15-3-168 0 0,1 0-1 0 0,-1 1 1 0 0,0 0-1 0 0,1-1 0 0 0,-1 1 1 0 0,1 0-1 0 0,0 1 1 0 0,0-1-1 0 0,0 0 0 0 0,0 1 1 0 0,0 0-1 0 0,0 0 1 0 0,1 0-1 0 0,-1 0 0 0 0,1 0 1 0 0,0 0-1 0 0,0 1 1 0 0,0-1-1 0 0,0 1 0 0 0,1-1 1 0 0,-1 1-1 0 0,0 4 1 0 0,-1 8-9 0 0,0 0 1 0 0,0 1-1 0 0,2-1 1 0 0,0 1-1 0 0,1-1 1 0 0,1 1-1 0 0,5 32 1 0 0,5 1-169 0 0,21 61 1 0 0,-19-74-153 0 0,2 1 1 0 0,1-2-1 0 0,30 47 0 0 0,-41-74 103 0 0,0-2 0 0 0,0 1 0 0 0,1 0 0 0 0,0-1 0 0 0,1 0 0 0 0,0-1-1 0 0,0 1 1 0 0,0-1 0 0 0,1-1 0 0 0,-1 1 0 0 0,1-1 0 0 0,1-1 0 0 0,-1 1 0 0 0,1-1-1 0 0,-1-1 1 0 0,1 0 0 0 0,0 0 0 0 0,1-1 0 0 0,8 2 0 0 0,21 1-1311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2:19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10136 0 0,'1'28'286'0'0,"1"0"1"0"0,2-1-1 0 0,8 38 1 0 0,30 78 2030 0 0,-7-27 1231 0 0,10 104-1792 0 0,-16-63-1364 0 0,-9-55-261 0 0,-11-47-455 0 0,21 69 0 0 0,-20-99-1249 0 0,2-5-4656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14:34:40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14768 0 0,'0'12'1342'0'0,"0"-6"-1209"0"0,0-1 1 0 0,1 1-1 0 0,-1 0 0 0 0,1 0 0 0 0,0 0 0 0 0,1-1 1 0 0,3 10-1 0 0,-4-13-10 0 0,0 1 0 0 0,1-1 0 0 0,-1 1 0 0 0,1-1 0 0 0,0 0 0 0 0,-1 0 0 0 0,1 0 0 0 0,0 0 0 0 0,1 0 0 0 0,-1 0 0 0 0,0 0 0 0 0,0-1 0 0 0,1 1 0 0 0,-1-1 0 0 0,1 1 0 0 0,-1-1 0 0 0,6 1 0 0 0,5 2-111 0 0,1-1-1 0 0,0-1 0 0 0,0 0 1 0 0,0-1-1 0 0,0 0 1 0 0,0-1-1 0 0,0-1 1 0 0,17-2-1 0 0,14-5-480 0 0,52-16 0 0 0,-65 12-4008 0 0,-1-2-1569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2:19.5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462 0 10136 0 0,'-99'68'2677'0'0,"4"-27"2560"0"0,-51 6-2318 0 0,107-35-2483 0 0,29-9-270 0 0,1 1 1 0 0,-1 0 0 0 0,1 1-1 0 0,0 0 1 0 0,0 1 0 0 0,0 0-1 0 0,-8 7 1 0 0,17-11-142 0 0,0-1 1 0 0,0 1-1 0 0,1-1 0 0 0,-1 0 1 0 0,1 1-1 0 0,-1-1 0 0 0,1 0 1 0 0,-1 1-1 0 0,1-1 0 0 0,0 0 1 0 0,-1 0-1 0 0,1 1 0 0 0,0-1 1 0 0,0 0-1 0 0,2 2 0 0 0,11 11-29 0 0,1-1 0 0 0,0-1 0 0 0,1 0 0 0 0,0-1 0 0 0,1 0 0 0 0,0-2-1 0 0,21 9 1 0 0,-36-17 3 0 0,20 12-57 0 0,36 27 0 0 0,-18-12-33 0 0,29 18-198 0 0,-20-14-1762 0 0,-17-10-2994 0 0,-7-4-1640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2:19.8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237 184 13504 0 0,'0'0'620'0'0,"0"0"-16"0"0,-8-16-364 0 0,2 2 336 0 0,-1 0 1 0 0,0 1-1 0 0,-1 0 1 0 0,0 0 0 0 0,-1 1-1 0 0,-1 0 1 0 0,0 1 0 0 0,0 0-1 0 0,-1 0 1 0 0,-1 1 0 0 0,-19-13-1 0 0,29 22-537 0 0,0-1 0 0 0,-1 1 0 0 0,1 0-1 0 0,-1 0 1 0 0,0 0 0 0 0,1 0 0 0 0,-1 0-1 0 0,0 1 1 0 0,0-1 0 0 0,1 1 0 0 0,-1 0-1 0 0,0-1 1 0 0,0 1 0 0 0,0 1 0 0 0,1-1-1 0 0,-1 0 1 0 0,0 1 0 0 0,0-1 0 0 0,1 1-1 0 0,-1 0 1 0 0,0 0 0 0 0,1 0 0 0 0,-1 0-1 0 0,1 0 1 0 0,-1 1 0 0 0,1-1 0 0 0,0 1-1 0 0,0 0 1 0 0,-1 0 0 0 0,1-1 0 0 0,0 1-1 0 0,1 1 1 0 0,-1-1 0 0 0,0 0 0 0 0,1 0-1 0 0,-1 1 1 0 0,1-1 0 0 0,-1 1 0 0 0,1-1-1 0 0,0 1 1 0 0,0-1 0 0 0,0 1 0 0 0,1 0-1 0 0,-1-1 1 0 0,1 1 0 0 0,-1 4 0 0 0,1 2-38 0 0,0 1 1 0 0,1-1 0 0 0,0 1 0 0 0,0-1 0 0 0,1 1-1 0 0,0-1 1 0 0,1 0 0 0 0,0 0 0 0 0,1 0 0 0 0,-1 0 0 0 0,10 14-1 0 0,5 5-504 0 0,43 52 0 0 0,-49-65 354 0 0,97 101-1055 0 0,-2-3 787 0 0,-95-99 417 0 0,-2-3 0 0 0,-1 1 1 0 0,0 0-1 0 0,11 20 1 0 0,-18-28 22 0 0,0-1 1 0 0,0 1-1 0 0,-1 0 1 0 0,0 0-1 0 0,0 0 1 0 0,0 0-1 0 0,0 0 1 0 0,0 0-1 0 0,-1 0 0 0 0,0 0 1 0 0,0 0-1 0 0,0 0 1 0 0,0 0-1 0 0,-1 0 1 0 0,0 0-1 0 0,1 0 1 0 0,-4 7-1 0 0,1-4 100 0 0,-1 1 0 0 0,0-1 0 0 0,0 0 0 0 0,-1 0 0 0 0,0-1 0 0 0,0 0 0 0 0,0 1 0 0 0,-1-2 0 0 0,0 1 0 0 0,0-1 0 0 0,-1 0 0 0 0,1 0 0 0 0,-1 0 0 0 0,0-1 0 0 0,-1 0 0 0 0,1-1 0 0 0,-9 4 0 0 0,-14 3 63 0 0,0-1-1 0 0,-1-1 1 0 0,-32 3 0 0 0,59-10-179 0 0,-24 3-441 0 0,-48 0 0 0 0,62-4-867 0 0,2-4-385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2:25.8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97 4608 0 0,'0'0'353'0'0,"-12"-7"2444"0"0,-13-25 2647 0 0,24 31-4712 0 0,1 1 62 0 0,0 0 7 0 0,-2 3-559 0 0,0 0 0 0 0,0-1-1 0 0,0 2 1 0 0,0-1 0 0 0,1 0 0 0 0,0 0 0 0 0,0 0 0 0 0,0 1-1 0 0,0-1 1 0 0,0 1 0 0 0,0-1 0 0 0,1 1 0 0 0,0-1 0 0 0,0 1 0 0 0,0-1-1 0 0,0 7 1 0 0,3 9-482 0 0,7 34 0 0 0,-6-35 495 0 0,20 88-218 0 0,15 83-694 0 0,-5-12-729 0 0,-11-80 728 0 0,-21-80-13 0 0,-4-16 224 0 0,-1-10 246 0 0,-9-27 232 0 0,0-1 170 0 0,2-1 0 0 0,1 1 0 0 0,-6-61 1 0 0,13 62 248 0 0,1 1 1 0 0,1-1 0 0 0,3 0 0 0 0,0 1 0 0 0,3 0 0 0 0,10-39-1 0 0,-14 68-457 0 0,2-9 166 0 0,1 0-1 0 0,0 0 1 0 0,1 1-1 0 0,0-1 1 0 0,2 2-1 0 0,10-18 1 0 0,-10 21-72 0 0,0 0-1 0 0,0 0 1 0 0,1 1 0 0 0,0 0-1 0 0,1 0 1 0 0,0 1 0 0 0,0 0-1 0 0,1 1 1 0 0,0 0 0 0 0,20-8-1 0 0,-24 11-113 0 0,-1 1 59 0 0,1-1-1 0 0,-1 1 1 0 0,1 1 0 0 0,-1-1-1 0 0,1 1 1 0 0,0 0 0 0 0,0 1-1 0 0,0 0 1 0 0,0 0-1 0 0,0 0 1 0 0,0 1 0 0 0,8 0-1 0 0,-10 1-58 0 0,-1 0-1 0 0,1 0 1 0 0,-1 0-1 0 0,0 1 0 0 0,0-1 1 0 0,0 1-1 0 0,0 0 1 0 0,5 3-1 0 0,-8-4 49 0 0,1 1 0 0 0,-1-1 0 0 0,0 1 0 0 0,1 0 0 0 0,-1-1 0 0 0,0 1 0 0 0,0 0 0 0 0,0 0 0 0 0,0-1 0 0 0,-1 1 0 0 0,1 0 0 0 0,0 0 0 0 0,-1 0 0 0 0,1 0 0 0 0,-1 0 0 0 0,0 0 0 0 0,0 0 0 0 0,0 0 0 0 0,0 4 0 0 0,1 2 23 0 0,-1 1 0 0 0,-1-1-1 0 0,1 0 1 0 0,-1 0 0 0 0,0 0 0 0 0,-1 0-1 0 0,0 0 1 0 0,0 0 0 0 0,-1 0-1 0 0,0-1 1 0 0,0 1 0 0 0,-1-1 0 0 0,-7 12-1 0 0,-2-2 35 0 0,0 0-1 0 0,-1 0 0 0 0,-1-2 1 0 0,-1 0-1 0 0,-29 22 0 0 0,36-30-88 0 0,0-1-1 0 0,0-1 0 0 0,0 1 1 0 0,-1-2-1 0 0,1 1 0 0 0,-1-1 0 0 0,0-1 1 0 0,-1 0-1 0 0,1 0 0 0 0,0-1 1 0 0,-1 0-1 0 0,-19 0 0 0 0,24-1-21 0 0,-18-5-100 0 0,22 4 50 0 0,2 0-5 0 0,0 0-4 0 0,0 0 12 0 0,24 11 13 0 0,5 9 255 0 0,-1 2 0 0 0,-1 0 0 0 0,-1 2 0 0 0,34 42 0 0 0,-43-47-450 0 0,6 5 61 0 0,0-1-1 0 0,45 34 1 0 0,-55-48-313 0 0,0 0 0 0 0,28 12 0 0 0,-31-17-531 0 0,0 0 1 0 0,1-1 0 0 0,-1 0-1 0 0,1-1 1 0 0,11 1 0 0 0,2-2-5261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2:26.1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0 17071 0 0,'-9'14'1298'0'0,"-7"38"-312"0"0,1 0 0 0 0,-13 108 0 0 0,15-62 245 0 0,-40 257-814 0 0,35-274-5007 0 0,16-73-143 0 0,2-7-1183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2:26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53 8288 0 0,'6'-18'888'0'0,"-6"16"-605"0"0,0 0 1 0 0,1 0 0 0 0,-1 0 0 0 0,1 0-1 0 0,0 1 1 0 0,-1-1 0 0 0,1 0 0 0 0,0 0-1 0 0,0 1 1 0 0,0-1 0 0 0,0 1-1 0 0,1-1 1 0 0,-1 1 0 0 0,0-1 0 0 0,1 1-1 0 0,-1 0 1 0 0,0 0 0 0 0,1-1-1 0 0,2 0 1 0 0,-2 1 1588 0 0,19 2 875 0 0,-17 1-2576 0 0,0-1 0 0 0,0 1-1 0 0,0 0 1 0 0,-1 0 0 0 0,1 0 0 0 0,-1 1 0 0 0,0-1 0 0 0,1 1 0 0 0,-1-1 0 0 0,0 1 0 0 0,-1 0 0 0 0,1 1 0 0 0,2 3 0 0 0,6 8 411 0 0,13 28 0 0 0,-12-21-346 0 0,4 5 26 0 0,42 80 333 0 0,-26-49-454 0 0,3-2 0 0 0,60 76 0 0 0,-48-68-100 0 0,-27-39-1497 0 0,1 0 0 0 0,48 43 0 0 0,-47-46-5983 0 0</inkml:trace>
  <inkml:trace contextRef="#ctx0" brushRef="#br0" timeOffset="1">71 434 13824 0 0,'-2'2'19'0'0,"0"-1"72"0"0,-1 1 0 0 0,1-1 1 0 0,-1 1-1 0 0,1 0 0 0 0,0-1 0 0 0,0 1 1 0 0,0 0-1 0 0,0 1 0 0 0,0-1 0 0 0,0 0 1 0 0,1 0-1 0 0,-1 1 0 0 0,1-1 0 0 0,-3 5 1 0 0,4-5 20 0 0,-2 0-30 0 0,2-1-22 0 0,0-1 0 0 0,0 1 0 0 0,1-1-1 0 0,-1 1 1 0 0,0-1 0 0 0,0 1 0 0 0,1-1-1 0 0,-1 1 1 0 0,1-1 0 0 0,-1 0 0 0 0,0 1 0 0 0,1-1-1 0 0,-1 1 1 0 0,1-1 0 0 0,-1 0 0 0 0,1 1-1 0 0,-1-1 1 0 0,1 0 0 0 0,-1 0 0 0 0,1 1-1 0 0,-1-1 1 0 0,1 0 0 0 0,-1 0 0 0 0,1 0 0 0 0,1 0-1 0 0,14 7 772 0 0,-2-5-315 0 0,0-1-1 0 0,-1 0 0 0 0,1-1 1 0 0,0 0-1 0 0,-1-1 0 0 0,24-4 1 0 0,14-1-532 0 0,-25 3-315 0 0,50-13-1 0 0,-27 5-2157 0 0,-21 4-4150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2:26.8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 7832 0 0,'0'0'602'0'0,"13"-6"191"0"0,-7 4 3830 0 0,-5 3-4424 0 0,1-1 0 0 0,-1 1 0 0 0,1 0 0 0 0,-1-1 1 0 0,1 1-1 0 0,-1 0 0 0 0,1 0 0 0 0,-1 0 0 0 0,0 0 0 0 0,1 0 0 0 0,-1 0 0 0 0,0 0 0 0 0,0 1 0 0 0,0-1 0 0 0,0 0 0 0 0,0 1 0 0 0,0-1 0 0 0,0 0 0 0 0,-1 1 0 0 0,2 2 0 0 0,17 40 393 0 0,-14-30-29 0 0,100 309-71 0 0,-68-193-80 0 0,31 59-2152 0 0,-68-188 1596 0 0,1 1 0 0 0,0-1 0 0 0,-1 1-1 0 0,1-1 1 0 0,0 1 0 0 0,0-1 0 0 0,0 1 0 0 0,0-1 0 0 0,0 0 0 0 0,0 1 0 0 0,0-1 0 0 0,1 0 0 0 0,-1 0 0 0 0,3 2 0 0 0,-3-4-855 0 0,-1-8-22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2:2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26 214 9672 0 0,'-7'8'313'0'0,"-11"9"616"0"0,17-16 79 0 0,1-1 342 0 0,0 0 67 0 0,0 0-114 0 0,0 0-537 0 0,2 2-605 0 0,1 0-1 0 0,0 0 1 0 0,-1 0-1 0 0,1-1 0 0 0,0 1 1 0 0,0-1-1 0 0,0 0 1 0 0,0 1-1 0 0,0-1 1 0 0,0-1-1 0 0,5 2 1 0 0,39 2 773 0 0,-8 0-318 0 0,-16 0-346 0 0,-9-2-131 0 0,1 0-1 0 0,-1 2 0 0 0,0-1 0 0 0,0 2 0 0 0,-1 0 0 0 0,21 10 0 0 0,-17-4-20 0 0,-1 0-1 0 0,0 1 0 0 0,-1 1 0 0 0,-1 0 1 0 0,25 30-1 0 0,53 84 1123 0 0,-61-75-1124 0 0,-17-28-118 0 0,32 43 0 0 0,-28-43 21 0 0,13 17-220 0 0,-29-39 133 0 0,0 0 0 0 0,0 0 0 0 0,0-1 0 0 0,0 1 0 0 0,0-1 0 0 0,1 1 0 0 0,-1-1 0 0 0,0 0 0 0 0,1 0 0 0 0,-1 0 0 0 0,1 0 1 0 0,-1 0-1 0 0,1 0 0 0 0,-1-1 0 0 0,1 1 0 0 0,2-1 0 0 0,-3 0 33 0 0,0-1 0 0 0,0 1 0 0 0,0 0 0 0 0,0-1 0 0 0,0 0-1 0 0,0 0 1 0 0,0 1 0 0 0,0-1 0 0 0,-1 0 0 0 0,1-1 0 0 0,0 1 0 0 0,0 0 0 0 0,-1 0 0 0 0,1-1 0 0 0,-1 1-1 0 0,0-1 1 0 0,1 1 0 0 0,-1-1 0 0 0,0 1 0 0 0,0-1 0 0 0,0 0 0 0 0,0 0 0 0 0,0 0 0 0 0,0 0 0 0 0,0-2 0 0 0,4-8-108 0 0,-2 1 0 0 0,5-25 1 0 0,-6 26 59 0 0,3-16-46 0 0,0-32 0 0 0,-1 10 73 0 0,5-109 495 0 0,-7 91 407 0 0,12-71-1 0 0,-9 99-409 0 0,-4 25-215 0 0,0 0 0 0 0,1 1 0 0 0,0-1 0 0 0,1 1 0 0 0,1 0 0 0 0,0 0 0 0 0,0 0-1 0 0,7-12 1 0 0,-10 24-192 0 0,-1-1-1 0 0,0 1 1 0 0,0-1-1 0 0,1 1 1 0 0,-1-1-1 0 0,1 1 1 0 0,-1-1 0 0 0,0 1-1 0 0,1-1 1 0 0,-1 1-1 0 0,1 0 1 0 0,-1-1-1 0 0,1 1 1 0 0,-1 0-1 0 0,1 0 1 0 0,0-1-1 0 0,-1 1 1 0 0,1 0-1 0 0,-1 0 1 0 0,1 0 0 0 0,-1-1-1 0 0,1 1 1 0 0,0 0-1 0 0,-1 0 1 0 0,1 0-1 0 0,0 0 1 0 0,-1 0-1 0 0,1 0 1 0 0,0 0-1 0 0,0 1 3 0 0,1 0 0 0 0,-1-1 0 0 0,0 1 0 0 0,1 0-1 0 0,-1 0 1 0 0,0 0 0 0 0,0 0 0 0 0,1 0 0 0 0,-1 0-1 0 0,0 0 1 0 0,1 2 0 0 0,3 4 50 0 0,-1 0 0 0 0,1 0 0 0 0,4 12 0 0 0,7 18 101 0 0,-2 1 1 0 0,-1 0 0 0 0,9 47-1 0 0,3 28-458 0 0,42 113 0 0 0,-52-185-524 0 0,1-1 0 0 0,1-1 0 0 0,3-1 0 0 0,24 38 0 0 0,-32-58-355 0 0,-4-5 42 0 0,1 0-1 0 0,17 20 0 0 0,-22-29 654 0 0,1 0-1 0 0,0 0 1 0 0,0-1 0 0 0,8 5-1 0 0,-13-8 460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2:40.5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391 87 1376 0 0,'-14'-8'280'0'0,"12"6"261"0"0,0-1-1 0 0,-1 0 1 0 0,1 1 0 0 0,0-1-1 0 0,1 0 1 0 0,-1 0 0 0 0,0 0-1 0 0,1-1 1 0 0,-1 1 0 0 0,1 0-1 0 0,0 0 1 0 0,0-1 0 0 0,1 1 0 0 0,-1-1-1 0 0,1 1 1 0 0,-1-1 0 0 0,1 1-1 0 0,1-8 1 0 0,-1 11-533 0 0,0-1 0 0 0,0 1 0 0 0,0-1 0 0 0,-1 1 0 0 0,1-1 0 0 0,0 1 1 0 0,1-1-1 0 0,-1 1 0 0 0,0-1 0 0 0,0 1 0 0 0,0-1 0 0 0,0 1 0 0 0,0-1 0 0 0,0 1 0 0 0,1-1 0 0 0,-1 1 0 0 0,0-1 1 0 0,0 1-1 0 0,1 0 0 0 0,-1-1 0 0 0,0 1 0 0 0,1-1 0 0 0,-1 1 0 0 0,0 0 0 0 0,1-1 0 0 0,9 5 593 0 0,5 13 435 0 0,-10-7-696 0 0,8 12 372 0 0,-1 1 0 0 0,16 40 0 0 0,18 60 281 0 0,-37-96-867 0 0,-2-6-15 0 0,-1 1 0 0 0,0-1 0 0 0,2 24 0 0 0,-3-1 101 0 0,-3 0 0 0 0,-1 0 0 0 0,-2 0 0 0 0,-3 0 0 0 0,-15 80 0 0 0,16-111-144 0 0,-1 0-1 0 0,0 0 1 0 0,-1-1-1 0 0,0 1 1 0 0,-1-1-1 0 0,0 0 1 0 0,-1-1-1 0 0,-1 1 1 0 0,0-1-1 0 0,0-1 1 0 0,-1 1-1 0 0,0-2 1 0 0,-1 1-1 0 0,0-1 1 0 0,-17 12-1 0 0,8-9-170 0 0,-1-1 0 0 0,0-1 0 0 0,-1-1-1 0 0,-32 11 1 0 0,39-17-239 0 0,0 0 0 0 0,1 0 1 0 0,-1-1-1 0 0,0-1 0 0 0,0 0 0 0 0,0-1 0 0 0,0-1 0 0 0,-20-3 0 0 0,28 3 108 0 0,0 0 0 0 0,0 0-1 0 0,1-1 1 0 0,-1 0 0 0 0,1 0-1 0 0,-1-1 1 0 0,1 0 0 0 0,0 0 0 0 0,0 0-1 0 0,0 0 1 0 0,0-1 0 0 0,1 1 0 0 0,-6-8-1 0 0,-11-13-939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2:40.8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64 5064 0 0,'9'-22'224'0'0,"-4"15"48"0"0,3-1-272 0 0,-1 0 0 0 0,7 2 0 0 0,-6-1 0 0 0,-8 7 832 0 0,0 0 120 0 0,4-5 16 0 0,-4 5 8 0 0,0 0-696 0 0,0 0-144 0 0,0 0-24 0 0,0 0-2712 0 0,0 0-544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2:41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278 380 11976 0 0,'-9'-7'1082'0'0,"-7"-13"-770"0"0,1-1 0 0 0,0 0 0 0 0,-14-30-1 0 0,-11-17 1324 0 0,28 50-1220 0 0,-27-38 910 0 0,36 52-1160 0 0,1 1 0 0 0,-1 0 1 0 0,0 0-1 0 0,-1 0 0 0 0,1 0 1 0 0,0 0-1 0 0,-1 1 0 0 0,1-1 0 0 0,-1 1 1 0 0,0 0-1 0 0,-7-3 0 0 0,10 5-111 0 0,0 0-1 0 0,0 1 0 0 0,0-1 1 0 0,0 0-1 0 0,0 0 0 0 0,0 1 1 0 0,0-1-1 0 0,0 0 0 0 0,0 1 1 0 0,0-1-1 0 0,0 1 1 0 0,0 0-1 0 0,1-1 0 0 0,-1 1 1 0 0,0-1-1 0 0,0 2 0 0 0,-2 0 80 0 0,1 0-62 0 0,0 0 0 0 0,-1 0 0 0 0,1 0 0 0 0,0 0 0 0 0,0 1-1 0 0,0-1 1 0 0,0 1 0 0 0,1 0 0 0 0,-1-1 0 0 0,1 1 0 0 0,-1 0-1 0 0,1 0 1 0 0,0 0 0 0 0,0 0 0 0 0,-1 6 0 0 0,-1 4 14 0 0,1 0 1 0 0,-1 17 0 0 0,2-22-82 0 0,2 0 0 0 0,-1-1 1 0 0,1 1-1 0 0,3 13 0 0 0,2 10-8 0 0,-4-17-36 0 0,1 0 1 0 0,0 0-1 0 0,1 0 0 0 0,1-1 0 0 0,0 1 0 0 0,1-1 0 0 0,0 0 1 0 0,1-1-1 0 0,1 1 0 0 0,0-2 0 0 0,12 16 0 0 0,-13-19 6 0 0,1 0-1 0 0,0-1 0 0 0,0 1 1 0 0,0-1-1 0 0,1-1 1 0 0,0 0-1 0 0,0 0 0 0 0,0-1 1 0 0,1 0-1 0 0,0 0 0 0 0,0-1 1 0 0,0-1-1 0 0,1 0 1 0 0,-1 0-1 0 0,18 2 0 0 0,-24-5 22 0 0,0 1-1 0 0,0-1 0 0 0,0 0 0 0 0,0 0 0 0 0,0-1 0 0 0,0 1 1 0 0,0-1-1 0 0,0 0 0 0 0,0 0 0 0 0,0 0 0 0 0,-1-1 0 0 0,1 1 1 0 0,0-1-1 0 0,-1 0 0 0 0,0 0 0 0 0,1 0 0 0 0,4-5 0 0 0,-4 3 7 0 0,0 0 0 0 0,0-1 0 0 0,-1 0-1 0 0,1 0 1 0 0,-1 0 0 0 0,0 0 0 0 0,-1 0-1 0 0,1-1 1 0 0,-1 1 0 0 0,3-11 0 0 0,-2 0 23 0 0,0-1 1 0 0,0 0 0 0 0,-2 0 0 0 0,0 0-1 0 0,-1 0 1 0 0,-1 1 0 0 0,-4-24 0 0 0,-4-7-91 0 0,-27-76 0 0 0,31 110-174 0 0,-2-1 0 0 0,0 1 1 0 0,0 0-1 0 0,-11-14 0 0 0,-4-3-5453 0 0,9 15-248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14:34:40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46 346 6912 0 0,'-20'73'976'0'0,"14"-54"661"0"0,0 0 0 0 0,2 0 0 0 0,0 1 0 0 0,-2 34 0 0 0,7-10-926 0 0,1 0 0 0 0,17 85 0 0 0,-12-101-704 0 0,0-1 0 0 0,2 0 0 0 0,1 0 0 0 0,2-1 0 0 0,24 43-1 0 0,-26-55-25 0 0,0 0-1 0 0,0-1 1 0 0,2-1-1 0 0,-1 0 1 0 0,1 0 0 0 0,1-1-1 0 0,0-1 1 0 0,21 13-1 0 0,-25-18-30 0 0,0 0 0 0 0,0-1 0 0 0,0 0 0 0 0,1 0 0 0 0,0-1 0 0 0,16 3 0 0 0,-20-5-10 0 0,0-1 1 0 0,0 1 0 0 0,0-1 0 0 0,0 0 0 0 0,0-1 0 0 0,0 1-1 0 0,0-1 1 0 0,0-1 0 0 0,0 1 0 0 0,0-1 0 0 0,10-4-1 0 0,-10 3 29 0 0,0-1 0 0 0,-1 0-1 0 0,1 0 1 0 0,-1 0 0 0 0,0-1-1 0 0,0 1 1 0 0,-1-1 0 0 0,0-1-1 0 0,8-10 1 0 0,1-6-61 0 0,13-27 1 0 0,-25 48 87 0 0,13-32-61 0 0,0-2-1 0 0,-2 0 0 0 0,-2 0 0 0 0,8-47 1 0 0,11-147-640 0 0,-29 221 676 0 0,5-44-104 0 0,15-121-281 0 0,-12 90 736 0 0,-6 57-16 0 0,6-35 0 0 0,-2 13 427 0 0,-6 39-428 0 0,1 0 0 0 0,0 0 0 0 0,1 0-1 0 0,0 0 1 0 0,0 0 0 0 0,1 1 0 0 0,5-14-1 0 0,-7 21 264 0 0,-1 1-13 0 0,7 18 425 0 0,32 179 291 0 0,-26-119-1201 0 0,47 348-4048 0 0,-56-366 2384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2:41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1 111 7832 0 0,'0'0'602'0'0,"0"0"-227"0"0,0 0 517 0 0,0 0 268 0 0,0 0 51 0 0,0 19 1378 0 0,1-9-2157 0 0,0 0 0 0 0,1 1-1 0 0,0-1 1 0 0,5 15 0 0 0,-2-10-141 0 0,32 89 589 0 0,2 8-613 0 0,-16-52-176 0 0,-1-6-80 0 0,-20-50-11 0 0,0-1 0 0 0,-1 1 0 0 0,2-1 0 0 0,-1 0 0 0 0,0 0 0 0 0,1 0 0 0 0,-1 0 0 0 0,1 0 0 0 0,0 0 0 0 0,0 0 0 0 0,0-1 0 0 0,4 3-1 0 0,-5-5-3 0 0,-1 1-1 0 0,0-1 1 0 0,0 0-1 0 0,0 0 1 0 0,0 0-1 0 0,1 0 1 0 0,-1 0-1 0 0,0 0 1 0 0,0-1-1 0 0,0 1 1 0 0,0 0-1 0 0,0 0 1 0 0,1-1-1 0 0,-1 1 1 0 0,0-1-1 0 0,0 1 1 0 0,0-1-1 0 0,0 0 0 0 0,0 1 1 0 0,0-1-1 0 0,0 0 1 0 0,-1 1-1 0 0,1-1 1 0 0,0 0-1 0 0,0 0 1 0 0,-1 0-1 0 0,1 0 1 0 0,1-2-1 0 0,18-31-32 0 0,-9 3 199 0 0,0 0 0 0 0,-2-1-1 0 0,6-40 1 0 0,-8 40 49 0 0,-4 8 54 0 0,0 0 0 0 0,-1-36 1 0 0,-1-2 176 0 0,1 5 3 0 0,-1 29 36 0 0,4-32 0 0 0,-4 40 352 0 0,-1 18-383 0 0,1 4-72 0 0,16 25-480 0 0,-2 1 0 0 0,20 47 0 0 0,-4-7-908 0 0,-26-57 716 0 0,-1 0 0 0 0,0 0 0 0 0,2 12 0 0 0,5 16-2440 0 0,-4-23-3899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2:41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1 326 2304 0 0,'8'8'200'0'0,"-1"8"2209"0"0,7 11 3964 0 0,-7-19-6062 0 0,-1 0 0 0 0,0 0 0 0 0,-1 1-1 0 0,0 0 1 0 0,0 0 0 0 0,-1 1 0 0 0,6 19-1 0 0,13 74 2257 0 0,-15-60-2195 0 0,-7-41-370 0 0,0 1-1 0 0,-1 0 0 0 0,1-1 0 0 0,0 0 0 0 0,0 1 0 0 0,0-1 0 0 0,0 0 0 0 0,1 1 0 0 0,1 2 0 0 0,-3-5-1 0 0,0 0 0 0 0,1 0 0 0 0,-1 0 0 0 0,0 0 0 0 0,0 1 0 0 0,0-1-1 0 0,0 0 1 0 0,0 0 0 0 0,1 0 0 0 0,-1 0 0 0 0,0 0 0 0 0,0 0 0 0 0,0 1 0 0 0,1-1 0 0 0,-1 0-1 0 0,0 0 1 0 0,0 0 0 0 0,0 0 0 0 0,1 0 0 0 0,-1 0 0 0 0,0 0 0 0 0,0 0 0 0 0,0 0 0 0 0,1 0-1 0 0,-1 0 1 0 0,0 0 0 0 0,0 0 0 0 0,0 0 0 0 0,1 0 0 0 0,-1 0 0 0 0,0 0 0 0 0,0 0 0 0 0,0 0 0 0 0,1 0-1 0 0,-1-1 1 0 0,0 1 0 0 0,0 0 0 0 0,0 0 0 0 0,1 0 0 0 0,-1 0 0 0 0,0 0 0 0 0,0 0 0 0 0,0-1-1 0 0,0 1 1 0 0,0 0 0 0 0,1 0 0 0 0,-1 0 0 0 0,0 0 0 0 0,0-1 0 0 0,0 1 0 0 0,0 0 0 0 0,0 0-1 0 0,0 0 1 0 0,0-1 0 0 0,0 1 0 0 0,0 0 0 0 0,0 0 0 0 0,0 0 0 0 0,0-1 0 0 0,0 1 0 0 0,4-15-27 0 0,-4 15 25 0 0,3-12 32 0 0,-1-1-1 0 0,-1 1 0 0 0,0 0 0 0 0,-1 0 0 0 0,-1-19 1 0 0,-14-64 286 0 0,3 18-172 0 0,8 45-185 0 0,-2-23 629 0 0,1-1 1 0 0,5-76-1 0 0,0 127-502 0 0,1 0-1 0 0,0 1 1 0 0,0-1-1 0 0,0 0 1 0 0,0 1-1 0 0,1 0 1 0 0,0-1-1 0 0,0 1 0 0 0,0 0 1 0 0,5-8-1 0 0,-5 10-42 0 0,-1 0-1 0 0,1 0 0 0 0,0 0 0 0 0,0 0 0 0 0,0 0 1 0 0,0 1-1 0 0,0-1 0 0 0,0 1 0 0 0,1-1 0 0 0,-1 1 1 0 0,0 0-1 0 0,1 0 0 0 0,-1 0 0 0 0,1 0 0 0 0,0 0 1 0 0,-1 1-1 0 0,1-1 0 0 0,-1 1 0 0 0,6 0 0 0 0,9 3-5863 0 0,-5 1-629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2:42.3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56 13824 0 0,'-1'2'66'0'0,"0"0"0"0"0,0 0 0 0 0,0 0 0 0 0,0 0 0 0 0,1 0 0 0 0,0 1 0 0 0,-1-1 0 0 0,1 0 0 0 0,0 0 0 0 0,0 1 0 0 0,0-1 0 0 0,0 0 0 0 0,0 0 0 0 0,1 1 0 0 0,0 2 0 0 0,-1 31 390 0 0,12 27 961 0 0,1 3 563 0 0,16 60-842 0 0,-21-88-1031 0 0,9 35 35 0 0,-15-67-166 0 0,0 1-1 0 0,1-1 1 0 0,0 0 0 0 0,0 0-1 0 0,1 0 1 0 0,-1-1-1 0 0,1 1 1 0 0,8 7 0 0 0,-11-12-118 0 0,12-15-699 0 0,-9 5 661 0 0,-1 1 1 0 0,0-2-1 0 0,-1 1 0 0 0,0 0 1 0 0,0 0-1 0 0,-1-1 1 0 0,0 1-1 0 0,-1-20 0 0 0,3-21-38 0 0,4-6 176 0 0,14-82 250 0 0,-17 118 38 0 0,2 0 0 0 0,0 0 0 0 0,2 0 0 0 0,15-30 0 0 0,-20 44-58 0 0,1 0 0 0 0,-1 0 0 0 0,2 0-1 0 0,-1 1 1 0 0,0-1 0 0 0,1 1-1 0 0,0 0 1 0 0,10-7 0 0 0,-13 11-108 0 0,0-1 0 0 0,0 1-1 0 0,1 0 1 0 0,-1 0 0 0 0,1 0 0 0 0,-1 0 0 0 0,1 0 0 0 0,-1 1 0 0 0,1-1 0 0 0,-1 1 0 0 0,1-1 0 0 0,-1 1-1 0 0,1 0 1 0 0,0 0 0 0 0,-1 0 0 0 0,1 1 0 0 0,-1-1 0 0 0,1 1 0 0 0,0-1 0 0 0,-1 1 0 0 0,1 0-1 0 0,-1 0 1 0 0,0 0 0 0 0,1 0 0 0 0,-1 0 0 0 0,3 3 0 0 0,-1-1-17 0 0,0 1 0 0 0,0-1 0 0 0,0 1 1 0 0,0 0-1 0 0,-1 0 0 0 0,0 1 0 0 0,0-1 0 0 0,0 1 0 0 0,0 0 0 0 0,-1-1 1 0 0,3 7-1 0 0,18 58 293 0 0,-23-68-353 0 0,34 152 285 0 0,-3-8-440 0 0,-24-119-358 0 0,1-1 1 0 0,1 0-1 0 0,20 35 1 0 0,-17-41-1083 0 0,0-7-382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2:42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323 59 7368 0 0,'2'9'134'0'0,"-1"0"1"0"0,1 0 0 0 0,1 0-1 0 0,0 0 1 0 0,0-1 0 0 0,0 1-1 0 0,9 13 1 0 0,-4-10 4039 0 0,-11-20 923 0 0,-6-8-1540 0 0,1 3-4007 0 0,-1 2 767 0 0,0 1 0 0 0,0-1 0 0 0,-1 1 0 0 0,-1 1 0 0 0,0 0 0 0 0,0 0 0 0 0,-1 1 0 0 0,-17-9 0 0 0,22 13-243 0 0,0 1 0 0 0,-1 0 0 0 0,1 0 0 0 0,-1 0 0 0 0,0 1 0 0 0,0 0 0 0 0,0 1 0 0 0,0-1 1 0 0,0 2-1 0 0,0-1 0 0 0,0 1 0 0 0,0 0 0 0 0,0 1 0 0 0,0 0 0 0 0,0 0 0 0 0,-9 3 0 0 0,12-2-44 0 0,1 0-1 0 0,-1 0 1 0 0,1 1 0 0 0,0-1-1 0 0,0 1 1 0 0,0 0-1 0 0,0 0 1 0 0,1 0 0 0 0,-1 1-1 0 0,1-1 1 0 0,0 1-1 0 0,0 0 1 0 0,0 0 0 0 0,-4 7-1 0 0,3-4 15 0 0,1 1-1 0 0,-1 0 1 0 0,1 0-1 0 0,1 0 1 0 0,-1 0-1 0 0,1 0 1 0 0,-1 15-1 0 0,1 18-252 0 0,1-1-1 0 0,3 1 1 0 0,7 47-1 0 0,33 118-808 0 0,-35-178 777 0 0,1 0 0 0 0,1 0-1 0 0,14 27 1 0 0,-18-46 170 0 0,-1-1 0 0 0,2 1 0 0 0,-1-1 0 0 0,1 0 0 0 0,0-1 0 0 0,1 1 0 0 0,-1-1 0 0 0,1 0 0 0 0,1-1 0 0 0,-1 0 0 0 0,1 0 0 0 0,16 9 0 0 0,-21-15 57 0 0,0 1 0 0 0,0-1 0 0 0,-1 0-1 0 0,1 0 1 0 0,0 0 0 0 0,0 0-1 0 0,-1 0 1 0 0,1-1 0 0 0,0 1 0 0 0,-1-1-1 0 0,1 0 1 0 0,0 0 0 0 0,-1 0 0 0 0,1 0-1 0 0,-1 0 1 0 0,1 0 0 0 0,-1-1 0 0 0,4-2-1 0 0,0 1-14 0 0,-1-1-1 0 0,1 0 1 0 0,-1-1-1 0 0,1 1 1 0 0,-1-1-1 0 0,7-9 1 0 0,-2-3-89 0 0,0 1-1 0 0,-1-2 1 0 0,-1 1-1 0 0,9-33 1 0 0,15-78-99 0 0,-14 47 78 0 0,-11 38-11 0 0,-6 34 110 0 0,0 0 0 0 0,0 0 0 0 0,6-17-1 0 0,0-4 40 0 0,8 49-191 0 0,0 13-1732 0 0,-6-13-4622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2:43.1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10136 0 0,'1'11'966'0'0,"1"0"1"0"0,-1-1-1 0 0,2 1 1 0 0,0-1-1 0 0,0 1 1 0 0,1-1-1 0 0,5 10 1 0 0,9 29 327 0 0,70 269 891 0 0,-54-187-2093 0 0,8 45-22 0 0,11 39-150 0 0,-6-78-6937 0 0,-35-110 805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2:43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 8752 0 0,'-2'3'179'0'0,"0"1"1"0"0,0-1-1 0 0,0 1 1 0 0,0 0 0 0 0,1-1-1 0 0,0 1 1 0 0,0 0-1 0 0,0 0 1 0 0,0 0-1 0 0,0 0 1 0 0,1 0-1 0 0,0 0 1 0 0,0 0 0 0 0,1 8-1 0 0,1 8 1630 0 0,7 33 1 0 0,-6-40-1496 0 0,6 31 981 0 0,0 5-938 0 0,2 0 0 0 0,2-1 0 0 0,25 60 0 0 0,-22-81-1773 0 0,-8-19-125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2:43.8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 10280 0 0,'0'0'448'0'0,"0"0"104"0"0,-9 0-440 0 0,9 0-112 0 0,0 0 0 0 0,0 0 0 0 0,0 0 584 0 0,0 0 96 0 0,0 0 24 0 0,0 0 0 0 0,0 0-416 0 0,0 0-72 0 0,0 7-24 0 0,0-7-4096 0 0,4 11-832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2:44.2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0 341 6448 0 0,'5'402'5958'0'0,"-1"-370"-5308"0"0,-4-30-476 0 0,4-8 121 0 0,0 0-294 0 0,-1-1 1 0 0,-1 0-1 0 0,1 0 0 0 0,-1 0 0 0 0,0 0 1 0 0,1-11-1 0 0,2-8-15 0 0,39-205 991 0 0,11-50 1205 0 0,-45 242-1720 0 0,8-30 576 0 0,-15 62-796 0 0,-1 1-1 0 0,1 0 1 0 0,1-1-1 0 0,-1 1 1 0 0,1 1-1 0 0,0-1 1 0 0,9-10-1 0 0,-13 15-203 0 0,1 1-1 0 0,-1-1 1 0 0,1 1-1 0 0,-1-1 1 0 0,1 1-1 0 0,0-1 1 0 0,-1 1-1 0 0,1 0 1 0 0,0-1-1 0 0,-1 1 1 0 0,1 0-1 0 0,0-1 1 0 0,-1 1-1 0 0,1 0 1 0 0,0 0-1 0 0,-1 0 0 0 0,1 0 1 0 0,0-1-1 0 0,0 1 1 0 0,-1 0-1 0 0,1 0 1 0 0,0 0-1 0 0,0 1 1 0 0,-1-1-1 0 0,1 0 1 0 0,0 0-1 0 0,0 0 1 0 0,-1 0-1 0 0,2 1 1 0 0,-1 0 25 0 0,1 0 0 0 0,0 1 1 0 0,0-1-1 0 0,-1 1 0 0 0,1-1 0 0 0,-1 1 1 0 0,1-1-1 0 0,-1 1 0 0 0,0 0 1 0 0,2 2-1 0 0,3 8 147 0 0,0 0 0 0 0,6 21 0 0 0,-9-26-129 0 0,2 12 56 0 0,1 1 0 0 0,3 33 0 0 0,0 0-8 0 0,0-8-154 0 0,-6-24-73 0 0,10 34 1 0 0,5 7-436 0 0,9 24-1808 0 0,-23-76 1443 0 0,1 1 0 0 0,0 0 0 0 0,1-1 0 0 0,0 0 0 0 0,10 12 0 0 0,1-7-1371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2:44.5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691 219 13272 0 0,'0'0'605'0'0,"-13"-16"230"0"0,2 3 146 0 0,0-1 0 0 0,-1 1 0 0 0,-24-19 1 0 0,14 12-193 0 0,8 8-516 0 0,0 0-1 0 0,-1 1 0 0 0,-1 1 1 0 0,0 0-1 0 0,0 1 1 0 0,-1 0-1 0 0,0 2 1 0 0,0 0-1 0 0,-1 1 0 0 0,0 1 1 0 0,-36-6-1 0 0,47 10-212 0 0,0 1 0 0 0,-1 0 1 0 0,1 0-1 0 0,-1 1 0 0 0,1 0 0 0 0,0 0 0 0 0,-1 1 0 0 0,1 0 0 0 0,0 0 0 0 0,0 1 0 0 0,0 0 0 0 0,1 0 1 0 0,-13 8-1 0 0,11-5-14 0 0,0 0 0 0 0,1 1 0 0 0,-1 0 0 0 0,1 1 0 0 0,1 0 1 0 0,-1 0-1 0 0,1 0 0 0 0,1 1 0 0 0,-6 9 0 0 0,0 7-89 0 0,1 0-1 0 0,1 0 1 0 0,1 1-1 0 0,1 0 1 0 0,1 1-1 0 0,-4 45 1 0 0,8-50-39 0 0,1 0 0 0 0,1 0 0 0 0,1 0 0 0 0,1-1 0 0 0,1 1 0 0 0,0 0 0 0 0,11 32 0 0 0,-11-44 56 0 0,1 0 0 0 0,0 0 0 0 0,1 0-1 0 0,0-1 1 0 0,0 0 0 0 0,1 0 0 0 0,1 0 0 0 0,-1 0 0 0 0,1-1 0 0 0,1 0-1 0 0,0-1 1 0 0,0 1 0 0 0,0-2 0 0 0,1 1 0 0 0,0-1 0 0 0,0 0-1 0 0,10 4 1 0 0,-6-4-34 0 0,-1-2 1 0 0,1 1-1 0 0,0-1 0 0 0,0-1 0 0 0,0 0 0 0 0,0-1 0 0 0,1-1 0 0 0,24 0 1 0 0,-11-3-153 0 0,1-1 1 0 0,-1-2 0 0 0,33-9-1 0 0,-49 11 149 0 0,-4 2 45 0 0,0-1 0 0 0,0 0 0 0 0,-1 0 0 0 0,1-1 1 0 0,10-6-1 0 0,-7 5 15 0 0,-8 3 82 0 0,-2 1 111 0 0,9 35 714 0 0,-11-18-699 0 0,0 1 1 0 0,-1 0-1 0 0,-1-1 0 0 0,-8 21 0 0 0,5-13-72 0 0,-5 15 33 0 0,-2-2 1 0 0,-1 0 0 0 0,-2 0-1 0 0,-2-2 1 0 0,-40 60-1 0 0,44-75-122 0 0,-1-1 0 0 0,0 0 0 0 0,-2-1 0 0 0,0-1 0 0 0,-1-1 1 0 0,-1-1-1 0 0,0 0 0 0 0,-1-1 0 0 0,-1-2 0 0 0,-30 15 0 0 0,44-24-182 0 0,1-1 1 0 0,-1 0 0 0 0,0-1-1 0 0,0 0 1 0 0,0 0-1 0 0,0-1 1 0 0,-1 1-1 0 0,1-2 1 0 0,0 1-1 0 0,0-1 1 0 0,-1-1 0 0 0,1 0-1 0 0,0 0 1 0 0,0 0-1 0 0,0-1 1 0 0,0 0-1 0 0,0 0 1 0 0,0-1-1 0 0,1-1 1 0 0,-1 1 0 0 0,1-1-1 0 0,-9-6 1 0 0,-14-15-1433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2:45.7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5984 0 0,'0'0'273'0'0,"0"0"-5"0"0,0 1-172 0 0,25 6 6201 0 0,-18-1-6025 0 0,-1 1 0 0 0,1-1 0 0 0,-1 1 0 0 0,0 1 0 0 0,-1-1 0 0 0,0 1 1 0 0,0 0-1 0 0,4 11 0 0 0,5 5 57 0 0,119 179 830 0 0,-78-122-1015 0 0,-37-55-121 0 0,2-2 0 0 0,1 0-1 0 0,1-1 1 0 0,0-1 0 0 0,41 28-1 0 0,-52-41-22 0 0,2-1 0 0 0,18 9 0 0 0,-26-15 0 0 0,-1 1 0 0 0,1-2 0 0 0,-1 1 0 0 0,1 0 0 0 0,0-1 0 0 0,-1 0 0 0 0,1 0 0 0 0,0-1 0 0 0,0 1 0 0 0,9-1 0 0 0,-12-1 11 0 0,1 0-1 0 0,-1 0 1 0 0,1 0-1 0 0,-1 0 0 0 0,0 0 1 0 0,0 0-1 0 0,1-1 0 0 0,-1 1 1 0 0,0-1-1 0 0,0 1 0 0 0,0-1 1 0 0,-1 0-1 0 0,1 0 1 0 0,0 0-1 0 0,-1 0 0 0 0,1 0 1 0 0,-1 0-1 0 0,1 0 0 0 0,-1-1 1 0 0,1-2-1 0 0,1-3 46 0 0,1 0 0 0 0,-2 0 0 0 0,1-1 0 0 0,1-12 0 0 0,-1-9 128 0 0,-1 0 1 0 0,-3-48-1 0 0,-1 17 95 0 0,1 40-112 0 0,-2 2 0 0 0,0-1 0 0 0,-1 0 1 0 0,-8-25-1 0 0,2 7 478 0 0,9 36 208 0 0,1 4-303 0 0,0 9-80 0 0,5 19-118 0 0,5-1-323 0 0,14 30-1 0 0,-20-51-29 0 0,0 0 1 0 0,1 0-1 0 0,0-1 1 0 0,0 0-1 0 0,1 0 1 0 0,-1 0-1 0 0,2 0 1 0 0,8 7-1 0 0,-8-8 1 0 0,0-1 0 0 0,0 0-1 0 0,0-1 1 0 0,0 1-1 0 0,1-1 1 0 0,8 3 0 0 0,-14-7 0 0 0,1 1 1 0 0,-1-1-1 0 0,1 1 1 0 0,0-1-1 0 0,-1 0 1 0 0,1 0 0 0 0,0 0-1 0 0,-1 0 1 0 0,1 0-1 0 0,0-1 1 0 0,-1 1-1 0 0,1-1 1 0 0,-1 0-1 0 0,1 0 1 0 0,-1 0 0 0 0,1 0-1 0 0,-1 0 1 0 0,0 0-1 0 0,1-1 1 0 0,-1 1-1 0 0,0-1 1 0 0,0 0-1 0 0,3-3 1 0 0,-1 0 24 0 0,-1 0 0 0 0,1-1 0 0 0,-1 0-1 0 0,0 0 1 0 0,-1 0 0 0 0,1 0 0 0 0,-1 0 0 0 0,-1 0 0 0 0,1-1 0 0 0,1-11 0 0 0,0 3 18 0 0,2-17 37 0 0,-1-1-1 0 0,0-38 0 0 0,5-40-294 0 0,-6 83 106 0 0,-1 14-691 0 0,0 0 0 0 0,7-22 0 0 0,-5 18-418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14:34:15.4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362 632 3224 0 0,'0'-11'283'0'0,"-1"9"-277"0"0,0-4-2 0 0,1 0 0 0 0,-1 1 0 0 0,1-1-1 0 0,0 1 1 0 0,1-8 0 0 0,-1 10 58 0 0,0 0 0 0 0,0 0 0 0 0,0-1 0 0 0,-1 1 0 0 0,1 0 0 0 0,-1 0 0 0 0,0 1 0 0 0,-1-5 0 0 0,-3-10 680 0 0,4 11-494 0 0,0 0-1 0 0,1 1 1 0 0,0-1 0 0 0,0 0 0 0 0,0 0-1 0 0,1 0 1 0 0,0 1 0 0 0,0-1 0 0 0,0 0 0 0 0,1 1-1 0 0,2-8 1 0 0,-3 12-160 0 0,-1 0-1 0 0,0-1 1 0 0,0 1 0 0 0,0-1-1 0 0,0 1 1 0 0,0-1-1 0 0,0 1 1 0 0,0-1 0 0 0,0 1-1 0 0,0-1 1 0 0,-1 1-1 0 0,1-1 1 0 0,-1 1 0 0 0,1 0-1 0 0,-1-1 1 0 0,1 1-1 0 0,-1 0 1 0 0,0-1 0 0 0,0 1-1 0 0,0 0 1 0 0,0 0-1 0 0,0 0 1 0 0,0 0 0 0 0,-1-2-1 0 0,1 2-46 0 0,0 0 0 0 0,0 0 0 0 0,0 0-1 0 0,0 0 1 0 0,0 0 0 0 0,0-1 0 0 0,0 1 0 0 0,1 0-1 0 0,-1-1 1 0 0,0 1 0 0 0,1-1 0 0 0,-1 1 0 0 0,1-1-1 0 0,-1 1 1 0 0,1-1 0 0 0,0 1 0 0 0,0-1 0 0 0,0-2-1 0 0,4-12 310 0 0,-3 14-301 0 0,-1 1 0 0 0,1 0 0 0 0,0 0 0 0 0,-1-1 1 0 0,0 1-1 0 0,1 0 0 0 0,-1 0 0 0 0,0-1 0 0 0,0 1 0 0 0,1-1 0 0 0,-1 1 1 0 0,0 0-1 0 0,0-1 0 0 0,-1 1 0 0 0,1 0 0 0 0,0-1 0 0 0,0 1 1 0 0,-1 0-1 0 0,1-1 0 0 0,-1 1 0 0 0,1 0 0 0 0,-1 0 0 0 0,1-1 1 0 0,-1 1-1 0 0,0 0 0 0 0,0 0 0 0 0,1 0 0 0 0,-1 0 0 0 0,0 0 0 0 0,-2-1 1 0 0,1-1 61 0 0,0 1 0 0 0,0 0 0 0 0,0 0 0 0 0,0 0 0 0 0,-1 0 1 0 0,1 0-1 0 0,-1 1 0 0 0,1-1 0 0 0,-1 1 0 0 0,0 0 1 0 0,0 0-1 0 0,0-1 0 0 0,1 2 0 0 0,-1-1 0 0 0,0 0 0 0 0,0 1 1 0 0,0-1-1 0 0,0 1 0 0 0,0 0 0 0 0,-1 0 0 0 0,1 0 0 0 0,0 0 1 0 0,0 1-1 0 0,0-1 0 0 0,-5 3 0 0 0,-1 0-21 0 0,1 1 0 0 0,-1 0 0 0 0,1 0-1 0 0,0 1 1 0 0,0 1 0 0 0,1-1 0 0 0,-1 1-1 0 0,1 0 1 0 0,1 1 0 0 0,-1 0 0 0 0,1 0 0 0 0,-10 14-1 0 0,-4 10-227 0 0,-30 65 0 0 0,40-76 87 0 0,-3 9-31 0 0,0 0-1 0 0,2 1 1 0 0,-12 49-1 0 0,20-69 67 0 0,1 1 0 0 0,0 0 1 0 0,1 0-1 0 0,0 0 0 0 0,1-1 0 0 0,0 1 0 0 0,1 0 0 0 0,0 0 0 0 0,1 0 1 0 0,0 0-1 0 0,0-1 0 0 0,2 1 0 0 0,-1-1 0 0 0,6 12 0 0 0,-8-20 5 0 0,0 0-1 0 0,0 0 0 0 0,1 0 1 0 0,-1 0-1 0 0,1 0 0 0 0,-1 0 1 0 0,1 0-1 0 0,0 0 0 0 0,-1-1 1 0 0,1 1-1 0 0,0 0 0 0 0,0-1 1 0 0,0 0-1 0 0,0 1 0 0 0,1-1 1 0 0,-1 0-1 0 0,0 0 0 0 0,0 0 1 0 0,1-1-1 0 0,4 2 0 0 0,-4-2-7 0 0,0 0 0 0 0,1 0 0 0 0,-1-1-1 0 0,0 1 1 0 0,1-1 0 0 0,-1 0 0 0 0,0 0 0 0 0,0 0-1 0 0,0 0 1 0 0,0 0 0 0 0,0-1 0 0 0,0 1 0 0 0,5-4-1 0 0,0-1 1 0 0,-1 0 0 0 0,1 0 0 0 0,-1-1 0 0 0,0 0 0 0 0,-1-1 0 0 0,0 1 0 0 0,0-1 0 0 0,0-1 0 0 0,6-13 0 0 0,-7 13 72 0 0,1-1 1 0 0,10-14-1 0 0,-10 16-25 0 0,-1 0-1 0 0,0 1 1 0 0,-1-2-1 0 0,1 1 1 0 0,3-11 0 0 0,14-32 68 0 0,-17 42-84 0 0,-1 0 0 0 0,0 0 0 0 0,-1 0 0 0 0,0 0 0 0 0,0 0 1 0 0,-1-1-1 0 0,0 0 0 0 0,1-12 0 0 0,0 0 23 0 0,0 0-1 0 0,1 0 1 0 0,2 0 0 0 0,10-27 0 0 0,-7 19 71 0 0,10-43 1 0 0,-4 16 118 0 0,-11 46-99 0 0,-1 0 1 0 0,0-1-1 0 0,-1 1 1 0 0,0-1-1 0 0,1-17 0 0 0,-3 23-79 0 0,0-1 0 0 0,1 1-1 0 0,0 0 1 0 0,0-1 0 0 0,0 1-1 0 0,1 0 1 0 0,4-10 0 0 0,-5 11-46 0 0,1 0 0 0 0,-1 0 0 0 0,0 0 0 0 0,-1 0 0 0 0,1 0 1 0 0,-1 0-1 0 0,0 0 0 0 0,0 0 0 0 0,-1-6 0 0 0,0 4-1 0 0,1 0 0 0 0,0 0 0 0 0,0 1 0 0 0,2-13-1 0 0,-2 18 8 0 0,0 1 0 0 0,1-1-1 0 0,-1 1 1 0 0,0-1 0 0 0,0 0-1 0 0,0 1 1 0 0,1-1-1 0 0,-1 1 1 0 0,0-1 0 0 0,0 0-1 0 0,0 1 1 0 0,0-1-1 0 0,0 1 1 0 0,0-1 0 0 0,0 0-1 0 0,-1 1 1 0 0,1-1-1 0 0,0 0 1 0 0,0 1 0 0 0,0-1-1 0 0,-1 1 1 0 0,1-1-1 0 0,0 1 1 0 0,0-1 0 0 0,-1 1-1 0 0,1-1 1 0 0,-1 1-1 0 0,1-1 1 0 0,0 1 0 0 0,-1-1-1 0 0,1 1 1 0 0,-1-1 0 0 0,1 1-1 0 0,-1 0 1 0 0,1-1-1 0 0,-1 1 1 0 0,1 0 0 0 0,-1 0-1 0 0,0-1 1 0 0,1 1-1 0 0,-1 0 1 0 0,1 0 0 0 0,-1 0-1 0 0,0 0 1 0 0,-1-1 329 0 0,2 1 14 0 0,-12 12 157 0 0,11-11-495 0 0,0 0-1 0 0,0 1 1 0 0,1-1 0 0 0,-1 0-1 0 0,1 1 1 0 0,-1-1-1 0 0,1 1 1 0 0,-1-1 0 0 0,1 1-1 0 0,0-1 1 0 0,0 1 0 0 0,0-1-1 0 0,0 1 1 0 0,0-1 0 0 0,0 1-1 0 0,0-1 1 0 0,0 1-1 0 0,0-1 1 0 0,1 1 0 0 0,-1-1-1 0 0,1 0 1 0 0,0 3 0 0 0,4 17 81 0 0,-6 34-70 0 0,0-39-30 0 0,1 1 0 0 0,3 26 0 0 0,2-6-201 0 0,0 66 1 0 0,-4-85 48 0 0,7 36-1 0 0,-5-38-20 0 0,-1 1-1 0 0,0-1 0 0 0,-1 19 1 0 0,-4 1-186 0 0,1-27 141 0 0,1-1-1 0 0,1 0 0 0 0,0 0 0 0 0,0 0 1 0 0,0 1-1 0 0,1-1 0 0 0,0 0 0 0 0,4 15 1 0 0,5 8-1359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14:34:40.9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763 0 4608 0 0,'-1'7'167'0'0,"-1"-1"0"0"0,1 0 0 0 0,-1 0 0 0 0,0 0 0 0 0,-1 0 0 0 0,1 0 0 0 0,-1 0 0 0 0,-1-1 0 0 0,1 1 0 0 0,-1-1 0 0 0,-7 9 0 0 0,-10 17 2841 0 0,-23 45 2472 0 0,-64 127-1805 0 0,26-10-2925 0 0,-28 59 626 0 0,104-240-1351 0 0,-154 335 74 0 0,98-211-343 0 0,-13 26-796 0 0,32-50-4896 0 0,30-71-13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2:48.6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160 402 3224 0 0,'13'-15'288'0'0,"1"-2"-153"0"0,25-21 1 0 0,-10 19-1377 0 0,1-2 182 0 0,-15 9 2021 0 0,-12 11-795 0 0,-1-1 1 0 0,0 1-1 0 0,1-1 1 0 0,-1 0-1 0 0,0 0 1 0 0,0 0-1 0 0,-1 0 1 0 0,1 0-1 0 0,2-4 1 0 0,4-10 497 0 0,-1-1 0 0 0,0 0 0 0 0,-2 0 1 0 0,0 0-1 0 0,4-30 0 0 0,3-6 3185 0 0,-12 51-3571 0 0,0 1-1 0 0,1-1 1 0 0,-1 1 0 0 0,0-1-1 0 0,0 1 1 0 0,0-1 0 0 0,0 1-1 0 0,0-1 1 0 0,0 0 0 0 0,0 1 0 0 0,-1-1-1 0 0,1 1 1 0 0,-1-1 0 0 0,1 1-1 0 0,-1-1 1 0 0,1 1 0 0 0,-1 0-1 0 0,0-1 1 0 0,0 1 0 0 0,1 0-1 0 0,-1 0 1 0 0,0-1 0 0 0,0 1-1 0 0,-1 0 1 0 0,1 0 0 0 0,0 0 0 0 0,0 0-1 0 0,0 0 1 0 0,-1 0 0 0 0,-2-1-1 0 0,-4-2 169 0 0,0 1 0 0 0,-1 0 0 0 0,1 0 0 0 0,-14-2 0 0 0,-2-1 340 0 0,16 4-739 0 0,0 0 1 0 0,0 1-1 0 0,-1 0 1 0 0,1 1-1 0 0,0-1 1 0 0,0 2 0 0 0,0-1-1 0 0,0 1 1 0 0,-1 0-1 0 0,1 1 1 0 0,0 0-1 0 0,1 0 1 0 0,-1 0-1 0 0,-14 8 1 0 0,8-3 34 0 0,0 1 1 0 0,1 0 0 0 0,0 1-1 0 0,0 0 1 0 0,1 1 0 0 0,-20 21-1 0 0,29-28-88 0 0,0 0 0 0 0,0 1-1 0 0,0 0 1 0 0,1 0 0 0 0,-1 0-1 0 0,1 0 1 0 0,0 0 0 0 0,0 0-1 0 0,0 0 1 0 0,1 1 0 0 0,0-1-1 0 0,0 1 1 0 0,0-1 0 0 0,0 1-1 0 0,0 0 1 0 0,1-1 0 0 0,0 10-1 0 0,1-9-1 0 0,0 0-1 0 0,0 0 1 0 0,1 0-1 0 0,0 0 1 0 0,-1 0-1 0 0,2 0 1 0 0,-1 0-1 0 0,0 0 1 0 0,1-1-1 0 0,0 1 1 0 0,0-1-1 0 0,1 0 1 0 0,-1 0-1 0 0,1 0 1 0 0,5 4-1 0 0,1 0-31 0 0,0 0-1 0 0,1-1 1 0 0,0-1-1 0 0,1 1 1 0 0,-1-2-1 0 0,1 0 1 0 0,0 0-1 0 0,0-1 1 0 0,19 4-1 0 0,13 0-257 0 0,64 3 1 0 0,-28-4 164 0 0,-72-6 135 0 0,21 3 192 0 0,35 8 0 0 0,-55-9-148 0 0,1 0 0 0 0,-2 0 0 0 0,1 1 0 0 0,0 0-1 0 0,-1 0 1 0 0,1 1 0 0 0,13 11 0 0 0,-20-14-11 0 0,0-1 1 0 0,-1 1-1 0 0,1 0 0 0 0,0-1 0 0 0,-1 1 0 0 0,1 0 0 0 0,-1 0 0 0 0,0 0 0 0 0,0 0 0 0 0,0 1 1 0 0,0-1-1 0 0,0 0 0 0 0,0 0 0 0 0,0 1 0 0 0,-1-1 0 0 0,1 0 0 0 0,-1 1 0 0 0,0 2 1 0 0,0-1 27 0 0,0 0 0 0 0,0 0 0 0 0,-1 1 1 0 0,0-1-1 0 0,0 0 0 0 0,0 0 1 0 0,-1 0-1 0 0,1 0 0 0 0,-4 6 0 0 0,-1 0 13 0 0,0-2 0 0 0,0 1 0 0 0,0-1 0 0 0,-1 0 0 0 0,0 0 0 0 0,-1-1-1 0 0,-15 12 1 0 0,13-11 32 0 0,-1-1 0 0 0,0 0 1 0 0,-1-1-1 0 0,0 0 0 0 0,1-1 0 0 0,-2-1 0 0 0,1 1 0 0 0,0-2 0 0 0,-1 0 0 0 0,0 0 0 0 0,-23 1 0 0 0,-6 0-89 0 0,29-1-120 0 0,-1-2 0 0 0,-24 0 1 0 0,28-1-59 0 0,0-1 0 0 0,0 0 0 0 0,0-1 0 0 0,1 0 0 0 0,-1-1 0 0 0,-16-6 0 0 0,24 8 74 0 0,-1-1 0 0 0,1 1-1 0 0,-1-1 1 0 0,1 1-1 0 0,0-1 1 0 0,-1 0-1 0 0,1 0 1 0 0,0 0 0 0 0,0 0-1 0 0,0 0 1 0 0,0 0-1 0 0,1-1 1 0 0,-1 1 0 0 0,1 0-1 0 0,-1-1 1 0 0,1 0-1 0 0,0 1 1 0 0,0-1-1 0 0,0 0 1 0 0,0 1 0 0 0,1-1-1 0 0,-1 0 1 0 0,1 0-1 0 0,-1 0 1 0 0,1 0 0 0 0,0 0-1 0 0,0 1 1 0 0,1-5-1 0 0,7-48-7309 0 0,3 23 313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2:49.2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16 7368 0 0,'-10'-1'666'0'0,"-18"-6"-206"0"0,23 5 813 0 0,0 1 1 0 0,0 0 0 0 0,0 0 0 0 0,-1 0 0 0 0,-4 0 0 0 0,8 1-1085 0 0,1 0 0 0 0,0 0 1 0 0,-1 0-1 0 0,1 1 0 0 0,0-1 1 0 0,-1 0-1 0 0,1 1 0 0 0,0-1 1 0 0,0 1-1 0 0,-1 0 0 0 0,1-1 1 0 0,0 1-1 0 0,0 0 0 0 0,0 0 1 0 0,0 0-1 0 0,0 0 0 0 0,0 0 1 0 0,0 0-1 0 0,0 0 0 0 0,0 0 1 0 0,0 0-1 0 0,1 0 0 0 0,-1 0 1 0 0,0 0-1 0 0,1 1 0 0 0,-1-1 1 0 0,1 0-1 0 0,0 1 0 0 0,-1-1 1 0 0,1 3-1 0 0,-2 4 46 0 0,1 0 0 0 0,0-1 0 0 0,1 17 1 0 0,0-17-10 0 0,1 24-34 0 0,2 0 0 0 0,10 53 1 0 0,22 61 126 0 0,-21-85-303 0 0,-5-22-14 0 0,2-1 0 0 0,2 0 0 0 0,2 0 0 0 0,29 53 0 0 0,-43-87-9 0 0,0 0 0 0 0,1-1 0 0 0,-1 1-1 0 0,1 0 1 0 0,0-1 0 0 0,0 1 0 0 0,0-1-1 0 0,0 1 1 0 0,1-1 0 0 0,-1 0 0 0 0,1 0 0 0 0,-1 0-1 0 0,1-1 1 0 0,0 1 0 0 0,-1 0 0 0 0,1-1-1 0 0,0 0 1 0 0,0 0 0 0 0,0 0 0 0 0,0 0 0 0 0,0 0-1 0 0,0 0 1 0 0,1-1 0 0 0,-1 0 0 0 0,0 1-1 0 0,0-1 1 0 0,0 0 0 0 0,0-1 0 0 0,1 1 0 0 0,-1 0-1 0 0,0-1 1 0 0,0 0 0 0 0,0 0 0 0 0,0 0-1 0 0,6-3 1 0 0,2-1-25 0 0,1-2-1 0 0,-1 0 1 0 0,0 0-1 0 0,0-1 1 0 0,-1 0-1 0 0,0-1 1 0 0,12-13-1 0 0,-3-3 60 0 0,0 0-1 0 0,-2-1 0 0 0,16-32 0 0 0,-26 45-4 0 0,-1 1 87 0 0,-1 0-1 0 0,0-1 1 0 0,-1 0 0 0 0,0-1 0 0 0,-1 1-1 0 0,0 0 1 0 0,-1-1 0 0 0,-1 0-1 0 0,0 1 1 0 0,-1-1 0 0 0,0 0 0 0 0,-4-23-1 0 0,5 9 278 0 0,-1 25-308 0 0,1 1 0 0 0,-1-1 0 0 0,0 0 1 0 0,1 1-1 0 0,-1-1 0 0 0,0 0 0 0 0,-1 1 0 0 0,1-1 1 0 0,0 0-1 0 0,-1 1 0 0 0,1-1 0 0 0,-1 1 0 0 0,0-1 1 0 0,0 1-1 0 0,0-1 0 0 0,0 1 0 0 0,0-1 1 0 0,-1 1-1 0 0,1 0 0 0 0,-3-3 0 0 0,3 4 277 0 0,1 1-190 0 0,-4 9-13 0 0,3-2-126 0 0,-1 0 1 0 0,1 0-1 0 0,0 1 0 0 0,0-1 0 0 0,1 0 0 0 0,0 1 1 0 0,1 7-1 0 0,9 53-51 0 0,-6-48-65 0 0,33 235 308 0 0,-34-215-205 0 0,1 8-5 0 0,-2 83 0 0 0,-3-117-9 0 0,-1 0 1 0 0,0 0-1 0 0,-1 0 1 0 0,0 0-1 0 0,-1-1 1 0 0,-1 1-1 0 0,0-1 1 0 0,0 0-1 0 0,-2-1 1 0 0,-11 19-1 0 0,11-20-26 0 0,2-4-85 0 0,0 1-1 0 0,-1-1 1 0 0,0 0 0 0 0,0-1-1 0 0,-7 7 1 0 0,10-11 71 0 0,0 0 1 0 0,1 0 0 0 0,-1-1 0 0 0,0 0 0 0 0,0 1 0 0 0,0-1 0 0 0,0 0 0 0 0,0 0-1 0 0,0 0 1 0 0,0-1 0 0 0,0 1 0 0 0,0-1 0 0 0,0 0 0 0 0,-1 0 0 0 0,1 0 0 0 0,0 0-1 0 0,0 0 1 0 0,-6-2 0 0 0,4 1-95 0 0,-1-1 0 0 0,1 0 0 0 0,-1 0 0 0 0,1-1 0 0 0,0 1 0 0 0,0-1 0 0 0,0 0 0 0 0,1 0 0 0 0,-1-1 0 0 0,1 0 0 0 0,-1 1 0 0 0,1-1 0 0 0,0-1 0 0 0,1 1 0 0 0,-1-1 0 0 0,-5-9 0 0 0,0-2-619 0 0,1 0 1 0 0,1-1-1 0 0,0 0 1 0 0,-5-19 0 0 0,0-7-1001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2:49.6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16 10592 0 0,'0'0'818'0'0,"0"0"-306"0"0,0 0 694 0 0,-3 4 1996 0 0,1 1-2736 0 0,1 1 1 0 0,-1 0-1 0 0,1-1 0 0 0,1 1 0 0 0,-1 0 1 0 0,1-1-1 0 0,0 1 0 0 0,0 0 0 0 0,2 6 0 0 0,-2 8 288 0 0,10 127 205 0 0,-2-39-689 0 0,-1 18-91 0 0,-2-42-148 0 0,-5-83-139 0 0,0-1 0 0 0,-1-2 54 0 0,0 1 1 0 0,1-1-1 0 0,-1 1 0 0 0,0-1 1 0 0,1 0-1 0 0,0 0 1 0 0,-1 1-1 0 0,1-1 1 0 0,0 0-1 0 0,0 1 1 0 0,0-4-1 0 0,3-51-645 0 0,16-94-1 0 0,-13 121 730 0 0,0 1 0 0 0,2 0 0 0 0,1 1-1 0 0,2 0 1 0 0,0 0 0 0 0,2 1-1 0 0,0 0 1 0 0,2 2 0 0 0,21-29 0 0 0,-32 49 21 0 0,0 0 1 0 0,0 0 0 0 0,0 0-1 0 0,0 0 1 0 0,0 1 0 0 0,1 0-1 0 0,0 0 1 0 0,0 0 0 0 0,0 0-1 0 0,5-2 1 0 0,-8 4-13 0 0,1 1-1 0 0,-1-1 1 0 0,1 0 0 0 0,-1 1-1 0 0,1-1 1 0 0,-1 1 0 0 0,1 0-1 0 0,-1 0 1 0 0,1 0 0 0 0,-1 0-1 0 0,1 0 1 0 0,-1 1-1 0 0,1-1 1 0 0,-1 1 0 0 0,0-1-1 0 0,1 1 1 0 0,-1 0 0 0 0,1 0-1 0 0,-1 0 1 0 0,0 0 0 0 0,0 1-1 0 0,0-1 1 0 0,0 1 0 0 0,2 1-1 0 0,0 1 50 0 0,0 1-1 0 0,0-1 1 0 0,-1 1-1 0 0,1 0 0 0 0,-1 0 1 0 0,0 0-1 0 0,-1 0 1 0 0,4 9-1 0 0,11 45 438 0 0,-12-35-331 0 0,2 30 1 0 0,3 17-32 0 0,4 23-42 0 0,-11-67-333 0 0,0 1 0 0 0,14 45 1 0 0,-6-53-547 0 0,-10-19 668 0 0,-1-1 0 0 0,0 0 0 0 0,1 1 1 0 0,-1-1-1 0 0,1 0 0 0 0,-1 0 1 0 0,1 1-1 0 0,-1-1 0 0 0,1 0 1 0 0,-1 0-1 0 0,1 0 0 0 0,-1 1 0 0 0,1-1 1 0 0,-1 0-1 0 0,1 0 0 0 0,0 0 1 0 0,-1 0-1 0 0,1 0 0 0 0,-1 0 1 0 0,1 0-1 0 0,-1 0 0 0 0,1 0 1 0 0,-1-1-1 0 0,1 1 0 0 0,-1 0 0 0 0,1 0 1 0 0,-1 0-1 0 0,1-1 0 0 0,-1 1 1 0 0,1 0-1 0 0,-1 0 0 0 0,1-1 1 0 0,-1 1-1 0 0,1-1 0 0 0,-1 1 0 0 0,0 0 1 0 0,1-1-1 0 0,7-10-1813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2:50.1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319 123 10968 0 0,'0'0'498'0'0,"0"0"-3"0"0,-13-5 536 0 0,3 0 17 0 0,1 0 0 0 0,-1-1 0 0 0,2 0 0 0 0,-1-1 0 0 0,-10-9 0 0 0,10 8-648 0 0,0 0 0 0 0,0 0 1 0 0,-1 2-1 0 0,0-1 1 0 0,-14-6-1 0 0,14 9-112 0 0,0 0 0 0 0,0 0 0 0 0,0 1 0 0 0,-1 0 0 0 0,-16-1 0 0 0,24 4-259 0 0,0 0-1 0 0,0 0 0 0 0,0 0 1 0 0,0 0-1 0 0,0 1 0 0 0,0-1 0 0 0,0 1 1 0 0,0 0-1 0 0,0 0 0 0 0,0 0 1 0 0,0 0-1 0 0,1 0 0 0 0,-1 1 0 0 0,1-1 1 0 0,-1 1-1 0 0,1 0 0 0 0,-1 0 1 0 0,1 0-1 0 0,0 0 0 0 0,0 0 0 0 0,0 0 1 0 0,0 1-1 0 0,0-1 0 0 0,0 1 1 0 0,-1 2-1 0 0,-1 4-3 0 0,0-1 0 0 0,1 1 1 0 0,0 0-1 0 0,1 0 0 0 0,-1 0 1 0 0,2 1-1 0 0,-1-1 0 0 0,1 17 0 0 0,1-3-19 0 0,1 1 0 0 0,5 33 0 0 0,-1-29-23 0 0,0 0 0 0 0,2-1 0 0 0,1 0 0 0 0,1 0 0 0 0,2-1 0 0 0,0 0 0 0 0,23 37 0 0 0,-27-52 10 0 0,0-1 0 0 0,1 0 0 0 0,0 0 0 0 0,1-1-1 0 0,0 0 1 0 0,1-1 0 0 0,-1 0 0 0 0,1 0 0 0 0,1-1 0 0 0,0 0 0 0 0,0-1-1 0 0,0 0 1 0 0,1 0 0 0 0,-1-2 0 0 0,1 1 0 0 0,1-2 0 0 0,-1 1-1 0 0,25 2 1 0 0,-27-5-312 0 0,-1 0-1 0 0,1-1 1 0 0,-1 0-1 0 0,1-1 1 0 0,0 1-1 0 0,-1-2 1 0 0,0 0-1 0 0,1 0 1 0 0,-1 0-1 0 0,0-1 1 0 0,0-1 0 0 0,10-4-1 0 0,6-7-7022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14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10136 0 0,'0'0'777'0'0,"8"18"1683"0"0,-2-6-1281 0 0,-2 0 1 0 0,7 23-1 0 0,5 58-707 0 0,-6-17-485 0 0,21 213-882 0 0,-30-270-164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1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63 11952 0 0,'0'0'528'0'0,"0"0"112"0"0,0-4-512 0 0,0 0-128 0 0,0 4 0 0 0,-5-3 0 0 0,0-4 440 0 0,5 7 64 0 0,0 0 8 0 0,0 0 8 0 0,-3-8-1352 0 0,-1 3-280 0 0,-25-16-48 0 0,16 10-16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14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0 9648 0 0,'-10'51'753'0'0,"2"0"0"0"0,-1 53 0 0 0,6 106 2825 0 0,3-154-2902 0 0,0-33-374 0 0,1 0 0 0 0,1 0-1 0 0,1 0 1 0 0,12 44 0 0 0,-15-67-288 0 0,0 0-1 0 0,0 1 1 0 0,0-1-1 0 0,0 1 1 0 0,0-1-1 0 0,0 1 1 0 0,0-1-1 0 0,1 0 1 0 0,-1 1-1 0 0,0-1 1 0 0,0 0-1 0 0,0 1 1 0 0,1-1-1 0 0,-1 1 1 0 0,0-1-1 0 0,0 0 1 0 0,1 0 0 0 0,-1 1-1 0 0,0-1 1 0 0,1 0-1 0 0,-1 1 1 0 0,0-1-1 0 0,1 0 1 0 0,-1 0-1 0 0,1 0 1 0 0,-1 1-1 0 0,0-1 1 0 0,1 0-1 0 0,-1 0 1 0 0,1 0-1 0 0,-1 0 1 0 0,10-9 183 0 0,4-21-15 0 0,21-106 162 0 0,-11 39-125 0 0,-15 58 86 0 0,25-72 0 0 0,-16 66 1 0 0,-11 23-75 0 0,1 1 1 0 0,1 0-1 0 0,2 1 0 0 0,0 0 0 0 0,17-24 1 0 0,-27 43-205 0 0,0 0 0 0 0,0-1 0 0 0,0 1 0 0 0,0 0 0 0 0,0-1 1 0 0,1 1-1 0 0,-1 0 0 0 0,0 0 0 0 0,1 0 0 0 0,-1 0 0 0 0,1 0 0 0 0,-1 0 1 0 0,1 1-1 0 0,0-1 0 0 0,-1 0 0 0 0,1 1 0 0 0,0-1 0 0 0,-1 1 1 0 0,1 0-1 0 0,0 0 0 0 0,-1-1 0 0 0,1 1 0 0 0,0 0 0 0 0,0 0 0 0 0,-1 1 1 0 0,3-1-1 0 0,-2 1 11 0 0,1 0 0 0 0,-1 0 1 0 0,-1 1-1 0 0,1-1 0 0 0,0 0 0 0 0,0 1 1 0 0,0-1-1 0 0,-1 1 0 0 0,1 0 1 0 0,-1-1-1 0 0,1 1 0 0 0,-1 0 0 0 0,0 0 1 0 0,1 0-1 0 0,-1 0 0 0 0,0 0 0 0 0,-1 0 1 0 0,1 0-1 0 0,1 3 0 0 0,4 22 149 0 0,0 1 0 0 0,-2-1-1 0 0,-1 1 1 0 0,-1-1 0 0 0,-3 40-1 0 0,2 22-315 0 0,1-24-180 0 0,-1-22-1632 0 0,9 56 0 0 0,-5-62 45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15.2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437 161 11232 0 0,'-1'-11'1196'0'0,"-3"-1"-562"0"0,-1 1 0 0 0,0 0 0 0 0,0 1 0 0 0,-1-1 1 0 0,-1 1-1 0 0,0 0 0 0 0,0 1 0 0 0,-13-14 0 0 0,15 19-433 0 0,1-1 0 0 0,-1 2-1 0 0,0-1 1 0 0,0 0-1 0 0,-1 1 1 0 0,1 0-1 0 0,0 0 1 0 0,-1 1-1 0 0,0-1 1 0 0,0 1 0 0 0,0 1-1 0 0,0-1 1 0 0,0 1-1 0 0,0 0 1 0 0,0 0-1 0 0,0 1 1 0 0,-1-1-1 0 0,1 2 1 0 0,-10 0-1 0 0,5 1-107 0 0,1 0-1 0 0,0 1 0 0 0,1 0 1 0 0,-1 1-1 0 0,1 0 0 0 0,-1 0 1 0 0,1 1-1 0 0,0 0 0 0 0,1 1 0 0 0,-1-1 1 0 0,-10 11-1 0 0,0 1-61 0 0,0 1 0 0 0,-24 31-1 0 0,38-43-60 0 0,0 1 0 0 0,1 0 0 0 0,-1 0-1 0 0,1 1 1 0 0,1-1 0 0 0,0 1 0 0 0,0 0-1 0 0,0 0 1 0 0,1 0 0 0 0,0 0 0 0 0,-1 15-1 0 0,2-12-16 0 0,2 0 1 0 0,-1-1-1 0 0,1 1 0 0 0,1 0 0 0 0,0-1 0 0 0,1 1 0 0 0,0-1 0 0 0,0 0 0 0 0,1 0 1 0 0,0 0-1 0 0,1 0 0 0 0,0-1 0 0 0,1 0 0 0 0,10 14 0 0 0,-11-17 15 0 0,1 0 0 0 0,0 0 0 0 0,0-1-1 0 0,0 1 1 0 0,0-1 0 0 0,1-1 0 0 0,0 1-1 0 0,0-1 1 0 0,0 0 0 0 0,1-1 0 0 0,-1 1-1 0 0,1-2 1 0 0,0 1 0 0 0,-1-1 0 0 0,1 0-1 0 0,1-1 1 0 0,-1 0 0 0 0,0 0 0 0 0,15-1-1 0 0,-15 0 43 0 0,0-1 0 0 0,0 0-1 0 0,0-1 1 0 0,0 0 0 0 0,0 0 0 0 0,0 0-1 0 0,0-1 1 0 0,-1-1 0 0 0,0 1-1 0 0,0-1 1 0 0,0 0 0 0 0,0-1-1 0 0,0 0 1 0 0,-1 0 0 0 0,0 0-1 0 0,0-1 1 0 0,0 1 0 0 0,-1-1 0 0 0,0-1-1 0 0,0 1 1 0 0,0-1 0 0 0,-1 0-1 0 0,5-10 1 0 0,-2 2-321 0 0,-1 0 0 0 0,-1 0 0 0 0,0 0 0 0 0,-1 0 0 0 0,4-31 0 0 0,-6 25-2460 0 0,-1-40 0 0 0,-2 30-3457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15.5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332 523 13904 0 0,'0'0'314'0'0,"0"0"46"0"0,0 0 23 0 0,0 0-44 0 0,1-1-329 0 0,-1 0 0 0 0,1 0 0 0 0,-1 0 0 0 0,1 0 0 0 0,-1 0 0 0 0,0 0 1 0 0,1 0-1 0 0,-1 0 0 0 0,0 0 0 0 0,0 0 0 0 0,0 0 0 0 0,0-2 1 0 0,-2-4 598 0 0,-1 0 0 0 0,0 0 1 0 0,0 1-1 0 0,-1-1 1 0 0,-5-7-1 0 0,-8-14 1538 0 0,8 13-1546 0 0,0 1 1 0 0,-1 0-1 0 0,-1 1 0 0 0,0 0 0 0 0,-1 1 0 0 0,-22-18 0 0 0,32 28-556 0 0,-1-1-1 0 0,0 1 0 0 0,0 0 1 0 0,0 0-1 0 0,0 0 0 0 0,0 0 1 0 0,-1 1-1 0 0,1-1 0 0 0,0 1 1 0 0,-1 0-1 0 0,1 0 1 0 0,-1 0-1 0 0,0 0 0 0 0,1 1 1 0 0,-1-1-1 0 0,0 1 0 0 0,1 0 1 0 0,-1 0-1 0 0,1 1 0 0 0,-1-1 1 0 0,0 1-1 0 0,1-1 0 0 0,-1 1 1 0 0,1 0-1 0 0,-1 1 1 0 0,-4 1-1 0 0,2 1-71 0 0,1-1-1 0 0,-1 0 1 0 0,1 1-1 0 0,0 0 1 0 0,1 0-1 0 0,-1 1 1 0 0,1-1 0 0 0,-1 1-1 0 0,1 0 1 0 0,1 0-1 0 0,-1 0 1 0 0,1 1 0 0 0,0-1-1 0 0,-4 12 1 0 0,-1 5-162 0 0,1 1 1 0 0,2 0-1 0 0,0 0 1 0 0,1 0 0 0 0,2 0-1 0 0,0 1 1 0 0,2-1-1 0 0,0 1 1 0 0,2-1-1 0 0,0 1 1 0 0,2-1-1 0 0,0 0 1 0 0,13 36-1 0 0,-15-51 167 0 0,1-1 0 0 0,0 1 1 0 0,0-1-1 0 0,1 0 0 0 0,0 0 0 0 0,0-1 0 0 0,1 1 0 0 0,0-1 0 0 0,0 0 0 0 0,0 0 0 0 0,1-1 1 0 0,0 1-1 0 0,0-1 0 0 0,0-1 0 0 0,1 1 0 0 0,-1-1 0 0 0,1 0 0 0 0,13 5 0 0 0,-16-8 13 0 0,-1 0 0 0 0,0-1 0 0 0,1 1 0 0 0,-1-1 0 0 0,1 0-1 0 0,-1-1 1 0 0,0 1 0 0 0,1 0 0 0 0,-1-1 0 0 0,1 0 0 0 0,-1 0-1 0 0,0 0 1 0 0,0 0 0 0 0,0 0 0 0 0,1-1 0 0 0,-1 1 0 0 0,0-1-1 0 0,4-3 1 0 0,0 0-4 0 0,-1 0 0 0 0,1-1 0 0 0,-1 0-1 0 0,-1 0 1 0 0,1-1 0 0 0,-1 1 0 0 0,6-10-1 0 0,-7 10 15 0 0,42-74 67 0 0,-39 67-51 0 0,-1-1-1 0 0,-1 1 1 0 0,0-1 0 0 0,5-26-1 0 0,2-39 217 0 0,2-143 0 0 0,-13 164-199 0 0,0 7 158 0 0,-7-65-1 0 0,-4 77 536 0 0,7 33-593 0 0,1 0 1 0 0,1 0-1 0 0,-1-1 0 0 0,1 1 0 0 0,-1-9 0 0 0,-14 34 403 0 0,13-10-326 0 0,1 0 0 0 0,0 0 0 0 0,0 0 0 0 0,1 0 0 0 0,0 0 0 0 0,1 13 0 0 0,-2 13-88 0 0,0 275-1257 0 0,5-226 223 0 0,1-31-1479 0 0,12 61 0 0 0,-8-63 639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15.9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93 346 9672 0 0,'0'2'93'0'0,"-1"1"0"0"0,1 0 0 0 0,-1-1 1 0 0,0 1-1 0 0,0-1 0 0 0,0 1 0 0 0,0-1 0 0 0,0 0 1 0 0,-1 1-1 0 0,-1 2 0 0 0,1-3 56 0 0,1-1-1 0 0,0 1 1 0 0,0 0 0 0 0,-1 0-1 0 0,1 0 1 0 0,1 0 0 0 0,-1 0-1 0 0,0 0 1 0 0,0 0 0 0 0,1 0-1 0 0,-1 0 1 0 0,1 0 0 0 0,0 0-1 0 0,-1 0 1 0 0,1 0 0 0 0,0 0-1 0 0,0 1 1 0 0,1-1 0 0 0,0 4-1 0 0,0-2 163 0 0,1-1 0 0 0,-1 1 0 0 0,1 0 1 0 0,0-1-1 0 0,1 1 0 0 0,-1-1 0 0 0,1 1 0 0 0,-1-1 0 0 0,1 0 0 0 0,0 0 0 0 0,0 0 0 0 0,0-1 0 0 0,1 1 0 0 0,-1-1 0 0 0,1 0 0 0 0,-1 0 0 0 0,1 0 1 0 0,0 0-1 0 0,0 0 0 0 0,0-1 0 0 0,7 2 0 0 0,-5-2-213 0 0,0 0 1 0 0,1 0 0 0 0,-1-1-1 0 0,1 0 1 0 0,0 0-1 0 0,-1-1 1 0 0,1 1-1 0 0,-1-2 1 0 0,0 1 0 0 0,1-1-1 0 0,-1 1 1 0 0,0-2-1 0 0,9-3 1 0 0,-5 1-1 0 0,-1 0-1 0 0,0 0 1 0 0,0 0 0 0 0,-1-1 0 0 0,1 0-1 0 0,-1-1 1 0 0,-1 0 0 0 0,1 0 0 0 0,11-16-1 0 0,-10 12-59 0 0,-1-1-1 0 0,-1 0 1 0 0,0 0-1 0 0,-1 0 1 0 0,0-1-1 0 0,0 0 1 0 0,-2 0-1 0 0,1-1 1 0 0,-2 0 0 0 0,0 1-1 0 0,-1-1 1 0 0,0 0-1 0 0,0-16 1 0 0,-2 20 0 0 0,0 0 0 0 0,-1 0 1 0 0,0 0-1 0 0,-1 1 0 0 0,0-1 1 0 0,-1 1-1 0 0,0-1 0 0 0,-5-10 1 0 0,5 14 91 0 0,0 0 0 0 0,-1 0 1 0 0,1 1-1 0 0,-1-1 1 0 0,-1 1-1 0 0,1 0 0 0 0,-1 0 1 0 0,0 1-1 0 0,0-1 0 0 0,0 1 1 0 0,-1 0-1 0 0,-10-6 1 0 0,8 6-60 0 0,-1 0 1 0 0,1 0 0 0 0,-1 1 0 0 0,0 0-1 0 0,0 1 1 0 0,0 0 0 0 0,0 0 0 0 0,0 1-1 0 0,0 0 1 0 0,0 0 0 0 0,-1 1 0 0 0,-14 2 0 0 0,18-1-81 0 0,0 0 1 0 0,0 1 0 0 0,0 0 0 0 0,0 0 0 0 0,1 0 0 0 0,-1 1-1 0 0,1-1 1 0 0,0 1 0 0 0,0 1 0 0 0,0-1 0 0 0,0 1-1 0 0,0 0 1 0 0,1 0 0 0 0,0 0 0 0 0,0 1 0 0 0,0-1 0 0 0,0 1-1 0 0,1 0 1 0 0,-1 0 0 0 0,-3 10 0 0 0,-8 19-67 0 0,1 1-1 0 0,2 0 1 0 0,2 1 0 0 0,1 0 0 0 0,2 1-1 0 0,1-1 1 0 0,0 41 0 0 0,4-22 135 0 0,3 0 0 0 0,2 0 0 0 0,3 0 0 0 0,14 61 1 0 0,-17-101-20 0 0,1-1 0 0 0,0 0 0 0 0,1-1 0 0 0,0 1 0 0 0,1-1 0 0 0,1 0 0 0 0,0 0 0 0 0,13 17 0 0 0,-16-25-87 0 0,0 0-1 0 0,1 0 1 0 0,0 0-1 0 0,0-1 1 0 0,0 0-1 0 0,1 0 0 0 0,-1 0 1 0 0,1 0-1 0 0,0-1 1 0 0,0 0-1 0 0,0 0 1 0 0,1-1-1 0 0,-1 0 0 0 0,1 0 1 0 0,-1 0-1 0 0,1-1 1 0 0,-1 0-1 0 0,1 0 1 0 0,0-1-1 0 0,8 0 1 0 0,-6 0-356 0 0,-1-1 1 0 0,1-1 0 0 0,-1 1 0 0 0,0-2 0 0 0,1 1 0 0 0,-1-1-1 0 0,15-7 1 0 0,12-13-7670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14:34:41.5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457 267 5528 0 0,'0'0'422'0'0,"0"0"-14"0"0,-1-2 971 0 0,-30-67 6028 0 0,18 46-6175 0 0,-16-23-1 0 0,19 33-989 0 0,0 0 1 0 0,0 0-1 0 0,-1 1 0 0 0,-1 1 1 0 0,0 0-1 0 0,-1 0 1 0 0,-21-13-1 0 0,29 21-112 0 0,0 0 0 0 0,0 1 1 0 0,-1 0-1 0 0,1 0 0 0 0,-1 0 0 0 0,1 1 0 0 0,-1 0 1 0 0,1 0-1 0 0,-1 0 0 0 0,0 1 0 0 0,0-1 0 0 0,1 1 1 0 0,-12 2-1 0 0,9 0-42 0 0,0-1 0 0 0,0 2 0 0 0,1-1 1 0 0,-1 1-1 0 0,1 1 0 0 0,-1-1 0 0 0,1 1 0 0 0,0 0 1 0 0,-7 6-1 0 0,5-3-80 0 0,0 1 1 0 0,0 0 0 0 0,1 0-1 0 0,0 0 1 0 0,1 1 0 0 0,0 1-1 0 0,1-1 1 0 0,0 1 0 0 0,0 0-1 0 0,1 0 1 0 0,0 1 0 0 0,0-1-1 0 0,2 1 1 0 0,-4 11 0 0 0,7-18-27 0 0,-1 0 0 0 0,1 0 1 0 0,0 0-1 0 0,0 0 1 0 0,1 0-1 0 0,-1 0 0 0 0,1 0 1 0 0,0 0-1 0 0,0 0 1 0 0,0 0-1 0 0,1 0 0 0 0,-1-1 1 0 0,1 1-1 0 0,0 0 0 0 0,0-1 1 0 0,2 4-1 0 0,3 1-30 0 0,-1 0-1 0 0,1 0 1 0 0,0-1 0 0 0,16 13-1 0 0,38 25-172 0 0,21 18-54 0 0,-23-17 147 0 0,-37-31 87 0 0,-1 1 0 0 0,-1 1 1 0 0,20 21-1 0 0,-36-33 45 0 0,0 0 0 0 0,0 0 0 0 0,0 0 1 0 0,-1 0-1 0 0,1 1 0 0 0,-1-1 0 0 0,-1 1 0 0 0,1 0 1 0 0,-1 0-1 0 0,0 0 0 0 0,0 0 0 0 0,-1 0 0 0 0,0 0 1 0 0,0 1-1 0 0,0-1 0 0 0,-1 0 0 0 0,0 12 0 0 0,-2-13 32 0 0,1 0 0 0 0,-1 0 0 0 0,0 0 0 0 0,0 0 0 0 0,0 0 0 0 0,0 0 0 0 0,-1-1-1 0 0,0 1 1 0 0,0-1 0 0 0,0 0 0 0 0,-8 8 0 0 0,6-7 46 0 0,-1 0 0 0 0,0 0 0 0 0,0 0 1 0 0,0 0-1 0 0,-1-1 0 0 0,1 0 0 0 0,-13 5 0 0 0,10-6-46 0 0,0-1 1 0 0,0 0-1 0 0,0 0 0 0 0,0-1 0 0 0,0-1 0 0 0,0 1 0 0 0,0-2 0 0 0,0 1 0 0 0,-1-1 0 0 0,1 0 0 0 0,0-1 0 0 0,0 0 1 0 0,-14-6-1 0 0,15 5-172 0 0,0 0 0 0 0,0 0 0 0 0,1-1 1 0 0,-1 0-1 0 0,1-1 0 0 0,0 1 0 0 0,0-1 1 0 0,1-1-1 0 0,0 1 0 0 0,0-1 0 0 0,0-1 1 0 0,0 1-1 0 0,1-1 0 0 0,0 1 0 0 0,-4-9 1 0 0,-3-9-1125 0 0,2 2-54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19.0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70 342 3680 0 0,'12'0'1237'0'0,"-25"-36"2451"0"0,6 21-2905 0 0,0 0-1 0 0,0 0 1 0 0,-4-19 0 0 0,10 31-327 0 0,1 3-2 0 0,0 0-4 0 0,0 0-2 0 0,0 0 0 0 0,0 0 36 0 0,0 0 150 0 0,0 0 64 0 0,0 1-558 0 0,-1 0 0 0 0,0 1 0 0 0,1-1 0 0 0,-1 1 0 0 0,1-1 1 0 0,-1 1-1 0 0,1 0 0 0 0,0-1 0 0 0,0 1 0 0 0,0-1 1 0 0,0 1-1 0 0,0-1 0 0 0,0 4 0 0 0,71 340 1352 0 0,-58-289-1401 0 0,-8-29-729 0 0,0 1 1 0 0,1 49 0 0 0,-6-64 545 0 0,0-13 69 0 0,-1 1 1 0 0,1-1 0 0 0,0 0-1 0 0,0 0 1 0 0,0 0 0 0 0,0 0-1 0 0,0 0 1 0 0,0 1-1 0 0,0-1 1 0 0,0 0 0 0 0,0 0-1 0 0,0 0 1 0 0,-1 0 0 0 0,1 0-1 0 0,0 0 1 0 0,0 0-1 0 0,0 0 1 0 0,0 1 0 0 0,0-1-1 0 0,0 0 1 0 0,0 0-1 0 0,-1 0 1 0 0,1 0 0 0 0,0 0-1 0 0,0 0 1 0 0,0 0 0 0 0,0 0-1 0 0,-1 0 1 0 0,1 0-1 0 0,0 0 1 0 0,0 0 0 0 0,0 0-1 0 0,0 0 1 0 0,0 0 0 0 0,-1 0-1 0 0,1 0 1 0 0,0 0-1 0 0,0 0 1 0 0,0 0 0 0 0,0 0-1 0 0,0 0 1 0 0,0-1 0 0 0,-1 1-1 0 0,1 0 1 0 0,0 0-1 0 0,0 0 1 0 0,0 0 0 0 0,0 0-1 0 0,-6-4-245 0 0,2 0 206 0 0,0 0 1 0 0,1 0-1 0 0,0 0 1 0 0,0-1-1 0 0,0 1 1 0 0,1-1-1 0 0,-1 0 1 0 0,-2-9-1 0 0,-11-46 189 0 0,11 40-138 0 0,-17-62-24 0 0,10 41 158 0 0,1 0 1 0 0,-6-56-1 0 0,10-26 882 0 0,8 106-779 0 0,0 0-1 0 0,0 1 1 0 0,2-1-1 0 0,0 1 1 0 0,8-22-1 0 0,-4 19 41 0 0,0 1 0 0 0,2 0 0 0 0,0 0 0 0 0,2 1 0 0 0,13-19 0 0 0,-22 33-225 0 0,0 1 0 0 0,0-1 0 0 0,0 1-1 0 0,1 0 1 0 0,-1 0 0 0 0,1 0 0 0 0,-1 0-1 0 0,1 0 1 0 0,0 0 0 0 0,0 1 0 0 0,0-1-1 0 0,0 1 1 0 0,0 0 0 0 0,0 0 0 0 0,0 0-1 0 0,0 0 1 0 0,0 0 0 0 0,0 1-1 0 0,1-1 1 0 0,-1 1 0 0 0,6 0 0 0 0,-2 1 10 0 0,1 0 0 0 0,-1 1 0 0 0,0-1 0 0 0,0 1 0 0 0,0 1 0 0 0,0-1 0 0 0,0 1 0 0 0,8 5 0 0 0,-2 0-40 0 0,1-1 0 0 0,-2 2 0 0 0,1 0 0 0 0,-2 1 0 0 0,1 0 0 0 0,-1 0 0 0 0,0 1 0 0 0,-1 1 0 0 0,-1 0 0 0 0,0 0 0 0 0,0 1 0 0 0,-1 0 0 0 0,-1 0 0 0 0,0 1 0 0 0,-1 0 0 0 0,-1 0 0 0 0,0 0 0 0 0,0 1 0 0 0,-2 0 0 0 0,0 0 0 0 0,-1 0 0 0 0,0 0 0 0 0,-1 0 0 0 0,-1 20 0 0 0,-1-16 88 0 0,-1-1-1 0 0,-1 1 1 0 0,0-1 0 0 0,-2 0-1 0 0,0 0 1 0 0,-1 0 0 0 0,0-1-1 0 0,-2 0 1 0 0,0 0 0 0 0,-1-1-1 0 0,0 0 1 0 0,-20 25 0 0 0,21-32-26 0 0,-1 0 0 0 0,0 0 1 0 0,0 0-1 0 0,-1-1 0 0 0,1-1 1 0 0,-2 1-1 0 0,-11 5 0 0 0,20-12-97 0 0,-1 0 0 0 0,1 1-1 0 0,-1-1 1 0 0,0 0 0 0 0,1-1-1 0 0,-1 1 1 0 0,0 0-1 0 0,1-1 1 0 0,-1 0 0 0 0,0 1-1 0 0,0-1 1 0 0,1 0-1 0 0,-1-1 1 0 0,0 1 0 0 0,0 0-1 0 0,1-1 1 0 0,-1 1-1 0 0,0-1 1 0 0,1 0 0 0 0,-1 0-1 0 0,0 0 1 0 0,1 0-1 0 0,-1-1 1 0 0,1 1 0 0 0,0-1-1 0 0,-1 1 1 0 0,1-1 0 0 0,0 0-1 0 0,0 0 1 0 0,0 0-1 0 0,0 0 1 0 0,1 0 0 0 0,-1 0-1 0 0,0 0 1 0 0,1-1-1 0 0,0 1 1 0 0,-3-6 0 0 0,2 3-358 0 0,0-1-1 0 0,0 0 1 0 0,0 0 0 0 0,1 0 0 0 0,0 0 0 0 0,0 0 0 0 0,1 0 0 0 0,-1-7-1 0 0,1 4-139 0 0,-1-17-950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19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1 123 10280 0 0,'0'0'465'0'0,"0"0"-4"0"0,2 1-294 0 0,8 5-45 0 0,-7-5 52 0 0,-1 0-1 0 0,0 0 1 0 0,1 0 0 0 0,-1 1-1 0 0,0-1 1 0 0,0 1 0 0 0,0 0 0 0 0,0 0-1 0 0,0-1 1 0 0,0 1 0 0 0,0 0-1 0 0,1 3 1 0 0,6 10 435 0 0,0 1 0 0 0,-1 0 0 0 0,-1 0 0 0 0,-1 0 0 0 0,6 25 0 0 0,20 86-739 0 0,-27-107 127 0 0,-4-13-835 0 0,1 0 0 0 0,0 1 1 0 0,0-1-1 0 0,1 0 0 0 0,0 0 0 0 0,0 0 0 0 0,5 6 1 0 0,-8-12-449 0 0,0-1 138 0 0,0 0 27 0 0,12-17-1253 0 0,-1 4 1785 0 0,6-2 4193 0 0,-4 3-1338 0 0,-10 10-1752 0 0,1-1 1 0 0,-1 1-1 0 0,1 0 1 0 0,0 0-1 0 0,0 1 1 0 0,0-1-1 0 0,0 1 1 0 0,0 0 0 0 0,0 0-1 0 0,5-1 1 0 0,8-2 884 0 0,-8 1-1160 0 0,0-1 0 0 0,-1 1 0 0 0,0-2 0 0 0,1 1-1 0 0,-2-1 1 0 0,1-1 0 0 0,0 1 0 0 0,-1-1-1 0 0,0 0 1 0 0,-1-1 0 0 0,1 0 0 0 0,7-12-1 0 0,-9 14-215 0 0,-2-1-1 0 0,1 0 1 0 0,-1 0-1 0 0,0 0 0 0 0,0-1 1 0 0,0 1-1 0 0,-1-1 0 0 0,0 0 1 0 0,-1 1-1 0 0,1-1 0 0 0,-1 0 1 0 0,0 0-1 0 0,-1 0 1 0 0,0 0-1 0 0,0 0 0 0 0,0 0 1 0 0,-3-9-1 0 0,3 16-20 0 0,-2-13 79 0 0,-1 1 1 0 0,0 0 0 0 0,-1 0 0 0 0,0 0-1 0 0,-1 0 1 0 0,0 0 0 0 0,-1 1 0 0 0,-8-12-1 0 0,7 14 121 0 0,-1 0-1 0 0,0 0 1 0 0,0 1-1 0 0,-1 1 1 0 0,-15-12-1 0 0,20 17-130 0 0,1 0 0 0 0,-1 0 0 0 0,0 0 0 0 0,0 0 0 0 0,0 1 0 0 0,0 0 0 0 0,0-1-1 0 0,-1 1 1 0 0,1 1 0 0 0,0-1 0 0 0,0 1 0 0 0,-1-1 0 0 0,1 1 0 0 0,0 1 0 0 0,0-1 0 0 0,-1 1-1 0 0,1-1 1 0 0,-8 3 0 0 0,5 0 24 0 0,0-1 1 0 0,0 2-1 0 0,0-1 0 0 0,0 1 0 0 0,0 0 0 0 0,1 0 0 0 0,-1 0 0 0 0,1 1 1 0 0,0 0-1 0 0,-8 10 0 0 0,4-2 59 0 0,0 1 1 0 0,1 0-1 0 0,-14 29 0 0 0,16-28-136 0 0,1 2 0 0 0,0-1 0 0 0,2 1 0 0 0,-1 0 0 0 0,2 0 0 0 0,0 0 0 0 0,1 0 0 0 0,1 1 0 0 0,1-1 0 0 0,2 25 0 0 0,2-8-98 0 0,1 0 1 0 0,2-1-1 0 0,1 1 1 0 0,17 41-1 0 0,-20-64 89 0 0,0 0 0 0 0,0 0-1 0 0,1 0 1 0 0,0-1 0 0 0,1 0-1 0 0,0 0 1 0 0,1 0 0 0 0,0-1 0 0 0,0 0-1 0 0,1-1 1 0 0,0 0 0 0 0,1 0-1 0 0,0-1 1 0 0,17 10 0 0 0,-18-13-178 0 0,0 0 0 0 0,0 0 0 0 0,1-1 1 0 0,-1 0-1 0 0,1 0 0 0 0,-1-1 0 0 0,1-1 1 0 0,0 1-1 0 0,0-2 0 0 0,0 1 0 0 0,-1-1 1 0 0,1-1-1 0 0,0 0 0 0 0,0 0 0 0 0,0-1 1 0 0,-1 0-1 0 0,1-1 0 0 0,12-5 0 0 0,-12 4-1004 0 0,0-1 0 0 0,0 0 0 0 0,0 0 0 0 0,-1-1 0 0 0,12-9 0 0 0,11-14-5368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19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15 237 13792 0 0,'-2'6'165'0'0,"-1"0"-1"0"0,1 0 1 0 0,0 0 0 0 0,1 0 0 0 0,-1 0 0 0 0,1 0 0 0 0,0 1 0 0 0,1 10 0 0 0,5 54 605 0 0,-3-45 485 0 0,14 63 1465 0 0,-13-71-2298 0 0,10 32 0 0 0,0 7 74 0 0,-12-49-451 0 0,1-1 0 0 0,-1 1 0 0 0,1 0 0 0 0,1-1 1 0 0,-1 0-1 0 0,1 1 0 0 0,1-1 0 0 0,4 8 0 0 0,-8-15-50 0 0,0 0 0 0 0,0 1 0 0 0,0-1-1 0 0,0 0 1 0 0,1 1 0 0 0,-1-1 0 0 0,0 1-1 0 0,0-1 1 0 0,0 0 0 0 0,1 1 0 0 0,-1-1 0 0 0,0 0-1 0 0,0 0 1 0 0,1 1 0 0 0,-1-1 0 0 0,0 0-1 0 0,1 1 1 0 0,-1-1 0 0 0,0 0 0 0 0,1 0-1 0 0,-1 0 1 0 0,1 0 0 0 0,-1 1 0 0 0,0-1-1 0 0,1 0 1 0 0,-1 0 0 0 0,1 0 0 0 0,-1 0 0 0 0,0 0-1 0 0,1 0 1 0 0,-1 0 0 0 0,1 0 0 0 0,-1 0-1 0 0,0 0 1 0 0,1 0 0 0 0,-1 0 0 0 0,1 0-1 0 0,-1-1 1 0 0,0 1 0 0 0,1 0 0 0 0,-1 0-1 0 0,1 0 1 0 0,-1 0 0 0 0,0-1 0 0 0,1 1 0 0 0,-1 0-1 0 0,0 0 1 0 0,1-1 0 0 0,-1 1 0 0 0,0 0-1 0 0,0-1 1 0 0,1 1 0 0 0,-1 0 0 0 0,0-1-1 0 0,0 1 1 0 0,0 0 0 0 0,1-1 0 0 0,-1 1 0 0 0,0 0-1 0 0,0-1 1 0 0,0 1 0 0 0,0-1 0 0 0,9-27-154 0 0,-7 11 93 0 0,0 0 0 0 0,-2 0 0 0 0,-1-27 0 0 0,-1 2-26 0 0,2-35 221 0 0,1-87 226 0 0,0 148-346 0 0,1-15 614 0 0,9-51 1 0 0,-9 72-529 0 0,1 0 1 0 0,0 0-1 0 0,1 0 1 0 0,0 0-1 0 0,0 1 1 0 0,1-1-1 0 0,0 1 0 0 0,13-16 1 0 0,-15 21-19 0 0,1 1 0 0 0,-1 0 0 0 0,1-1 0 0 0,0 2 0 0 0,0-1 0 0 0,0 0 0 0 0,0 1 0 0 0,1 0 0 0 0,7-4 0 0 0,44-9 286 0 0,-51 14-371 0 0,0 0 0 0 0,0 1 0 0 0,-1 0-1 0 0,1 0 1 0 0,0 0 0 0 0,0 0 0 0 0,0 1-1 0 0,-1 0 1 0 0,10 3 0 0 0,34 15-1894 0 0,-36-14 342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20.4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1 113 6912 0 0,'4'23'744'0'0,"74"338"11155"0"0,-70-323-11852 0 0,1 0-1 0 0,19 45 0 0 0,-27-82-49 0 0,-1-1-387 0 0,0-12-761 0 0,3-9 928 0 0,-2 0 0 0 0,0 0 1 0 0,-2 1-1 0 0,0-1 0 0 0,-6-30 0 0 0,-1-18 301 0 0,6 32 39 0 0,2 1 0 0 0,2 0 0 0 0,7-42 0 0 0,-6 59 31 0 0,1-1-1 0 0,0 1 1 0 0,2 0-1 0 0,0 0 1 0 0,2 0-1 0 0,16-30 0 0 0,-21 44-20 0 0,1 0-1 0 0,0 1 0 0 0,0 0 0 0 0,0-1 0 0 0,1 1 0 0 0,-1 1 0 0 0,1-1 0 0 0,0 1 0 0 0,0 0 0 0 0,0 0 1 0 0,1 0-1 0 0,10-3 0 0 0,-12 4-74 0 0,-1 1 1 0 0,0 1-1 0 0,1-1 1 0 0,0 0 0 0 0,-1 1-1 0 0,1 0 1 0 0,-1 0-1 0 0,1 0 1 0 0,-1 0-1 0 0,1 0 1 0 0,0 1-1 0 0,-1 0 1 0 0,1-1-1 0 0,-1 1 1 0 0,0 1 0 0 0,1-1-1 0 0,-1 0 1 0 0,0 1-1 0 0,0 0 1 0 0,0 0-1 0 0,0-1 1 0 0,4 5-1 0 0,5 6 134 0 0,0 0 1 0 0,-1 1-1 0 0,0 1 0 0 0,-1 0 0 0 0,-1 0 0 0 0,0 1 0 0 0,7 18 0 0 0,41 116 485 0 0,-46-117-635 0 0,9 43 38 0 0,-16-56-61 0 0,1 0 1 0 0,1-1-1 0 0,1 1 1 0 0,0-1-1 0 0,19 33 1 0 0,-26-51-29 0 0,0 1 0 0 0,0-1 0 0 0,0 0 0 0 0,1 1 0 0 0,-1-1 0 0 0,0 1 0 0 0,1-1-1 0 0,-1 1 1 0 0,0-1 0 0 0,1 0 0 0 0,-1 1 0 0 0,0-1 0 0 0,1 0 0 0 0,-1 1 0 0 0,1-1 0 0 0,-1 0 0 0 0,1 0 0 0 0,-1 1 0 0 0,0-1 0 0 0,1 0 0 0 0,-1 0 0 0 0,1 0 0 0 0,-1 0 0 0 0,1 0 0 0 0,-1 1-1 0 0,1-1 1 0 0,0 0 0 0 0,-1 0 0 0 0,1 0 0 0 0,0-1-29 0 0,0 1 1 0 0,-1-1-1 0 0,1 0 0 0 0,0 1 0 0 0,-1-1 1 0 0,1 1-1 0 0,-1-1 0 0 0,1 0 0 0 0,0 1 1 0 0,-1-1-1 0 0,0 0 0 0 0,1 0 0 0 0,-1 1 1 0 0,1-1-1 0 0,-1-1 0 0 0,2-4-133 0 0,-1 1 0 0 0,1 0 0 0 0,-1 0 0 0 0,-1 0 0 0 0,1-6-1 0 0,-1-38-411 0 0,-11-72 0 0 0,-5-42 81 0 0,16 136 992 0 0,1-1-1 0 0,1 0 1 0 0,10-51-1 0 0,-12 78-430 0 0,1 0 0 0 0,-1-1 0 0 0,0 1 0 0 0,1-1 0 0 0,-1 1 0 0 0,1 0-1 0 0,-1 0 1 0 0,1-1 0 0 0,-1 1 0 0 0,1 0 0 0 0,0 0 0 0 0,0 0 0 0 0,0-1 0 0 0,0 1-1 0 0,0 0 1 0 0,0 0 0 0 0,1-1 0 0 0,-1 2-14 0 0,0 0 0 0 0,-1 0 0 0 0,1 0 1 0 0,0-1-1 0 0,-1 1 0 0 0,1 0 0 0 0,0 0 0 0 0,-1 0 0 0 0,1 0 0 0 0,0 1 1 0 0,-1-1-1 0 0,1 0 0 0 0,0 0 0 0 0,-1 0 0 0 0,1 0 0 0 0,0 1 0 0 0,-1-1 0 0 0,1 0 1 0 0,0 1-1 0 0,-1-1 0 0 0,1 1 0 0 0,-1-1 0 0 0,1 0 0 0 0,0 1 0 0 0,3 3 69 0 0,0 0 0 0 0,-1 1 0 0 0,1-1-1 0 0,-1 1 1 0 0,0-1 0 0 0,0 1 0 0 0,2 6-1 0 0,-4-9-100 0 0,52 128 434 0 0,-3 43-1775 0 0,-46-159 322 0 0,1 0 1 0 0,0 0 0 0 0,11 18-1 0 0,-5-13-6151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20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12872 0 0,'5'14'285'0'0,"0"1"1"0"0,-2-1 0 0 0,0 1 0 0 0,2 21-1 0 0,1 8 797 0 0,56 233 4403 0 0,-55-252-5420 0 0,8 33-70 0 0,3-5-2473 0 0,-18-43 1108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21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81 2760 0 0,'0'0'537'0'0,"17"-7"8103"0"0,1-22-4499 0 0,-17 27-4010 0 0,0 0-1 0 0,0-1 0 0 0,0 1 1 0 0,0 0-1 0 0,0 0 0 0 0,1 0 1 0 0,-1 0-1 0 0,1 1 1 0 0,0-1-1 0 0,-1 0 0 0 0,1 1 1 0 0,0-1-1 0 0,0 1 1 0 0,0-1-1 0 0,0 1 0 0 0,0 0 1 0 0,0 0-1 0 0,4-1 0 0 0,28-5 616 0 0,-6 4 478 0 0,33 2 0 0 0,-46 1-1398 0 0,11 1 279 0 0,0 1-1 0 0,26 6 1 0 0,-50-8-140 0 0,-1 0 24 0 0,0 0 0 0 0,-1 0-1 0 0,1 0 1 0 0,-1 0-1 0 0,1 0 1 0 0,0 0 0 0 0,-1 0-1 0 0,1 0 1 0 0,-1 0 0 0 0,1 1-1 0 0,-1-1 1 0 0,1 0 0 0 0,0 0-1 0 0,-1 1 1 0 0,1-1-1 0 0,-1 0 1 0 0,1 1 0 0 0,-1-1-1 0 0,0 0 1 0 0,1 1 0 0 0,-1-1-1 0 0,1 1 1 0 0,-1-1-1 0 0,0 1 1 0 0,1-1 0 0 0,0 2-1 0 0,2 3 30 0 0,-2-4 179 0 0,-1-1 82 0 0,4 26 411 0 0,-11 32-3810 0 0,7-56 1004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21.8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3224 0 0,'0'2'240'0'0,"3"76"2347"0"0,1 6 3499 0 0,-2-40-4735 0 0,9 48 1 0 0,-2-18-507 0 0,29 214 795 0 0,-35-273-1572 0 0,1 0 1 0 0,1 0-1 0 0,0 0 1 0 0,1 0-1 0 0,8 13 0 0 0,-13-25-94 0 0,0-1-1 0 0,0 0 1 0 0,0-1-1 0 0,0 1 0 0 0,1 0 1 0 0,-1 0-1 0 0,1 0 1 0 0,-1-1-1 0 0,1 1 1 0 0,-1-1-1 0 0,1 1 0 0 0,0-1 1 0 0,0 0-1 0 0,0 0 1 0 0,0 1-1 0 0,0-1 0 0 0,0-1 1 0 0,3 2-1 0 0,7 3-332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22.2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1 2760 0 0,'0'0'120'0'0,"0"0"32"0"0,0 0-152 0 0,-4 10 0 0 0,4 3 0 0 0,-3-3 0 0 0,6 4 912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22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250 203 13680 0 0,'-9'-9'1238'0'0,"-52"-70"996"0"0,43 53-271 0 0,-27-30 1 0 0,42 53-1864 0 0,-1 0-1 0 0,1 0 0 0 0,0 0 0 0 0,-1 0 0 0 0,1 1 0 0 0,-1 0 1 0 0,0 0-1 0 0,0 0 0 0 0,0 0 0 0 0,0 0 0 0 0,0 1 1 0 0,0 0-1 0 0,0 0 0 0 0,-7-1 0 0 0,9 2-76 0 0,0 0 0 0 0,0 0 0 0 0,0 0 0 0 0,0 0 0 0 0,0 0 0 0 0,0 1 0 0 0,0-1 0 0 0,0 1 0 0 0,0 0 0 0 0,0-1 0 0 0,1 1 0 0 0,-1 0 0 0 0,0 0 0 0 0,0 0 0 0 0,1 0 0 0 0,-1 0 0 0 0,0 1 0 0 0,1-1 0 0 0,-1 0 0 0 0,1 1 0 0 0,0-1 0 0 0,-1 1 0 0 0,1 0 0 0 0,0-1 0 0 0,0 1 0 0 0,0 0 0 0 0,0 0 0 0 0,0 0 0 0 0,1-1 0 0 0,-1 1 0 0 0,0 0 0 0 0,0 3 0 0 0,0 1-14 0 0,0 0 1 0 0,0 0-1 0 0,1 0 1 0 0,0-1-1 0 0,0 1 0 0 0,0 0 1 0 0,0 0-1 0 0,1 0 1 0 0,0 0-1 0 0,1 0 0 0 0,-1-1 1 0 0,1 1-1 0 0,0 0 1 0 0,0-1-1 0 0,4 7 0 0 0,5 7-28 0 0,2 0 0 0 0,24 30 0 0 0,-16-22 87 0 0,92 129-428 0 0,-92-126 363 0 0,-13-20 6 0 0,0 0-1 0 0,-1 0 1 0 0,0 1-1 0 0,-1 0 0 0 0,0 0 1 0 0,-1 0-1 0 0,5 15 1 0 0,-8-17 26 0 0,0-1 1 0 0,0 1-1 0 0,-1 0 0 0 0,0 0 1 0 0,0 0-1 0 0,-1-1 0 0 0,0 1 1 0 0,-1 0-1 0 0,-1 12 0 0 0,0-16 57 0 0,1 0 0 0 0,-1-1-1 0 0,0 1 1 0 0,0 0-1 0 0,0-1 1 0 0,-1 1 0 0 0,1-1-1 0 0,-1 0 1 0 0,0 0 0 0 0,0 0-1 0 0,-1 0 1 0 0,1 0-1 0 0,-1-1 1 0 0,0 1 0 0 0,0-1-1 0 0,0 0 1 0 0,-7 4 0 0 0,3-3-41 0 0,-1 1 1 0 0,1-1 0 0 0,-1-1 0 0 0,0 0-1 0 0,0 0 1 0 0,0 0 0 0 0,-1-1 0 0 0,1-1-1 0 0,0 1 1 0 0,-1-2 0 0 0,1 1 0 0 0,-1-1-1 0 0,1-1 1 0 0,-1 1 0 0 0,-11-4 0 0 0,20 4-96 0 0,0 0 0 0 0,1-1 1 0 0,-1 1-1 0 0,0 0 1 0 0,0-1-1 0 0,0 1 1 0 0,1-1-1 0 0,-1 1 1 0 0,0-1-1 0 0,0 1 1 0 0,1-1-1 0 0,-1 0 1 0 0,0 1-1 0 0,1-1 1 0 0,-1 0-1 0 0,1 1 0 0 0,-1-1 1 0 0,1 0-1 0 0,-1 0 1 0 0,1 0-1 0 0,0 1 1 0 0,-1-1-1 0 0,1 0 1 0 0,0 0-1 0 0,0 0 1 0 0,0 0-1 0 0,-1 0 1 0 0,1 0-1 0 0,0 0 1 0 0,0 1-1 0 0,0-1 0 0 0,0 0 1 0 0,1 0-1 0 0,-1 0 1 0 0,0 0-1 0 0,0 0 1 0 0,0 0-1 0 0,1-1 1 0 0,1-4-824 0 0,1 0 1 0 0,0 0 0 0 0,-1 0 0 0 0,6-7 0 0 0,-8 12 640 0 0,16-21-7140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22.9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420 38 8752 0 0,'-9'0'909'0'0,"-49"-15"3471"0"0,45 10-3075 0 0,-1 1 1 0 0,0 1-1 0 0,-14-2 0 0 0,28 5-1286 0 0,-32-3 942 0 0,0 1 0 0 0,0 2 0 0 0,-40 4 0 0 0,62-3-891 0 0,0 1 0 0 0,0 0 0 0 0,0 0 0 0 0,-14 6 0 0 0,22-7-87 0 0,-1 0 0 0 0,1 0 0 0 0,0 0 0 0 0,-1 1 1 0 0,1-1-1 0 0,0 1 0 0 0,0 0 0 0 0,0-1 0 0 0,0 1 0 0 0,1 0 0 0 0,-1 0 1 0 0,0 0-1 0 0,1 0 0 0 0,-1 0 0 0 0,1 1 0 0 0,0-1 0 0 0,0 0 1 0 0,-1 1-1 0 0,2-1 0 0 0,-1 1 0 0 0,0-1 0 0 0,0 6 0 0 0,1-6-44 0 0,0 1 0 0 0,0 0-1 0 0,1 0 1 0 0,-1-1-1 0 0,1 1 1 0 0,0 0 0 0 0,0-1-1 0 0,0 1 1 0 0,0 0-1 0 0,0-1 1 0 0,1 1 0 0 0,1 1-1 0 0,22 30-728 0 0,103 108-998 0 0,-115-128 1776 0 0,-1 1-1 0 0,0 0 1 0 0,-1 1-1 0 0,13 26 1 0 0,-18-31 194 0 0,-2 0 1 0 0,1 0-1 0 0,-1 0 1 0 0,-1 0-1 0 0,0 1 1 0 0,-1 0-1 0 0,0-1 1 0 0,0 21-1 0 0,-2-26-44 0 0,-1 0-1 0 0,0 0 0 0 0,0 0 0 0 0,-1 1 0 0 0,1-1 0 0 0,-1-1 0 0 0,-1 1 1 0 0,1 0-1 0 0,-1 0 0 0 0,0-1 0 0 0,0 1 0 0 0,-1-1 0 0 0,0 0 1 0 0,0 0-1 0 0,0-1 0 0 0,0 1 0 0 0,-6 4 0 0 0,-1 1 14 0 0,-1-2-1 0 0,1 0 1 0 0,-1 0-1 0 0,0-1 1 0 0,-1 0-1 0 0,-21 7 1 0 0,29-12-130 0 0,0 0-1 0 0,1-1 1 0 0,-1 1-1 0 0,0-1 1 0 0,0-1 0 0 0,0 1-1 0 0,-1-1 1 0 0,1 0-1 0 0,0 0 1 0 0,0 0 0 0 0,0-1-1 0 0,-10-1 1 0 0,12 1-91 0 0,1-1 1 0 0,-1 1-1 0 0,0 0 0 0 0,1-1 1 0 0,-1 1-1 0 0,1-1 0 0 0,-1 0 1 0 0,1 0-1 0 0,0 0 0 0 0,0 0 1 0 0,0 0-1 0 0,0 0 0 0 0,0-1 1 0 0,0 1-1 0 0,1 0 0 0 0,-1-1 1 0 0,1 0-1 0 0,-1 1 0 0 0,1-1 1 0 0,0 0-1 0 0,0 0 0 0 0,1 0 1 0 0,-2-4-1 0 0,-1-13-1341 0 0,3-2-69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14:34:42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3 263 7368 0 0,'-2'29'771'0'0,"2"-20"-393"0"0,-1 1 0 0 0,1-1 1 0 0,2 14-1 0 0,32 187 5962 0 0,21 282-6579 0 0,-54-479-48 0 0,0 0 1 0 0,2 1-1 0 0,5 21 0 0 0,-8-62-3945 0 0,-1-17 2914 0 0,-14-61-145 0 0,14 86 1370 0 0,1-319-347 0 0,2 299 482 0 0,-2 22 206 0 0,1 0 1 0 0,1 0 0 0 0,0 0-1 0 0,9-30 1 0 0,20-29 2406 0 0,64-114 1 0 0,-82 166-2122 0 0,1 1 0 0 0,18-24 0 0 0,-26 40-405 0 0,0 0-1 0 0,0 0 1 0 0,1 0-1 0 0,0 1 1 0 0,0 0-1 0 0,1 0 1 0 0,0 1-1 0 0,0 0 1 0 0,14-7-1 0 0,-19 11-98 0 0,-1 0-1 0 0,1 1 0 0 0,0-1 1 0 0,0 0-1 0 0,-1 1 0 0 0,1 0 0 0 0,0 0 1 0 0,0 0-1 0 0,0 0 0 0 0,0 0 0 0 0,0 0 1 0 0,-1 1-1 0 0,1 0 0 0 0,0-1 0 0 0,0 1 1 0 0,-1 0-1 0 0,1 0 0 0 0,-1 0 1 0 0,1 1-1 0 0,-1-1 0 0 0,1 1 0 0 0,-1-1 1 0 0,1 1-1 0 0,-1 0 0 0 0,0 0 0 0 0,0 0 1 0 0,0 0-1 0 0,0 0 0 0 0,2 5 1 0 0,4 4 34 0 0,-1 0 0 0 0,-1 0 0 0 0,0 1 1 0 0,0 0-1 0 0,3 12 0 0 0,-1-2 52 0 0,-2 0-1 0 0,0 0 0 0 0,-2 1 1 0 0,0-1-1 0 0,-2 1 0 0 0,0 0 0 0 0,-2 0 1 0 0,0 0-1 0 0,-7 40 0 0 0,0-27 7 0 0,-2-1-1 0 0,-1 1 0 0 0,-2-1 1 0 0,-1-1-1 0 0,-23 43 1 0 0,30-66-181 0 0,0 1 0 0 0,0-2-1 0 0,-2 1 1 0 0,1-1 0 0 0,-1 0 0 0 0,-1 0 0 0 0,1-1 0 0 0,-2 0 0 0 0,1-1 0 0 0,-1 0 0 0 0,-1 0 0 0 0,1-1 0 0 0,-1 0 0 0 0,-1-1-1 0 0,-18 8 1 0 0,18-13-1639 0 0,12-1 165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23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 16927 0 0,'-2'43'616'0'0,"2"0"0"0"0,7 69 0 0 0,2 23 450 0 0,-9-125-930 0 0,3 133 1345 0 0,-1-116-1395 0 0,2 1 1 0 0,0-1 0 0 0,10 32 0 0 0,0-30-631 0 0,-14-28 441 0 0,0 0-1 0 0,0-1 1 0 0,1 1-1 0 0,-1 0 1 0 0,0-1 0 0 0,1 1-1 0 0,-1-1 1 0 0,0 1-1 0 0,1-1 1 0 0,-1 1-1 0 0,1-1 1 0 0,-1 1-1 0 0,1-1 1 0 0,-1 1 0 0 0,1-1-1 0 0,-1 1 1 0 0,1-1-1 0 0,0 0 1 0 0,-1 0-1 0 0,1 1 1 0 0,0-1 0 0 0,-1 0-1 0 0,1 0 1 0 0,0 1-1 0 0,-1-1 1 0 0,1 0-1 0 0,0 0 1 0 0,-1 0 0 0 0,1 0-1 0 0,0 0 1 0 0,-1 0-1 0 0,1 0 1 0 0,0-1-1 0 0,-1 1 1 0 0,1 0 0 0 0,0 0-1 0 0,-1 0 1 0 0,1-1-1 0 0,0 1 1 0 0,-1 0-1 0 0,1-1 1 0 0,-1 1 0 0 0,2-1-1 0 0,6-10-1622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23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35 14336 0 0,'-12'-11'640'0'0,"12"11"128"0"0,0 0-616 0 0,-3-8-152 0 0,-7 5 0 0 0,7-1 0 0 0,-6 0 384 0 0,1 0 55 0 0,8 4 9 0 0,0 0-4967 0 0,0 0-993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24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279 186 12872 0 0,'0'0'588'0'0,"-5"-8"193"0"0,-6-7-871 0 0,-34-37 3300 0 0,3 8-388 0 0,30 33-2147 0 0,7 5-339 0 0,-1 1 0 0 0,0 0 0 0 0,0 0 0 0 0,-1 0 0 0 0,0 1 1 0 0,-11-6-1 0 0,16 9-292 0 0,0 0 0 0 0,-1 1 0 0 0,1-1 0 0 0,0 1 0 0 0,-1 0 0 0 0,1-1 0 0 0,0 1 0 0 0,-1 0 0 0 0,1 0 0 0 0,0 1 0 0 0,-1-1 1 0 0,1 1-1 0 0,0-1 0 0 0,-1 1 0 0 0,1 0 0 0 0,0-1 0 0 0,0 1 0 0 0,-1 0 0 0 0,1 1 0 0 0,0-1 0 0 0,0 0 0 0 0,0 0 0 0 0,1 1 0 0 0,-1 0 0 0 0,0-1 0 0 0,0 1 1 0 0,-2 3-1 0 0,1-1-29 0 0,-1 1 1 0 0,1 0 0 0 0,0 0 0 0 0,0 1 0 0 0,0-1 0 0 0,1 0 0 0 0,0 1 0 0 0,0 0 0 0 0,-2 11 0 0 0,-7 58-180 0 0,10-57 39 0 0,-2 11-154 0 0,2-1 0 0 0,1 0 1 0 0,1 0-1 0 0,2 1 0 0 0,10 51 0 0 0,-9-68 238 0 0,1-1 0 0 0,0 1 0 0 0,0-1 0 0 0,1 0 1 0 0,0-1-1 0 0,1 0 0 0 0,0 0 0 0 0,13 14 0 0 0,-18-22 36 0 0,0 0 0 0 0,-1-1 0 0 0,1 1-1 0 0,0 0 1 0 0,0-1 0 0 0,0 1 0 0 0,0-1 0 0 0,0 0 0 0 0,1 0-1 0 0,-1 0 1 0 0,0 0 0 0 0,0 0 0 0 0,1 0 0 0 0,-1 0 0 0 0,1-1-1 0 0,-1 1 1 0 0,1-1 0 0 0,-1 0 0 0 0,0 0 0 0 0,4 0 0 0 0,-2-1-2 0 0,-1 0 0 0 0,0 0 1 0 0,1 0-1 0 0,-1 0 0 0 0,1 0 1 0 0,-1-1-1 0 0,0 0 1 0 0,0 0-1 0 0,0 0 0 0 0,0 0 1 0 0,0 0-1 0 0,4-5 0 0 0,-1 1-25 0 0,0-1 0 0 0,0-1 0 0 0,0 1 0 0 0,-1-1 0 0 0,0 0 0 0 0,-1 0 0 0 0,0-1 0 0 0,0 1 0 0 0,5-19 0 0 0,-7 9 34 0 0,0-1 0 0 0,-1 1 0 0 0,-1-1 0 0 0,-1 0 0 0 0,0 1-1 0 0,-6-27 1 0 0,-2-20-681 0 0,4 11-1776 0 0,-14-59 1 0 0,11 76 350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24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1 440 7832 0 0,'12'40'342'0'0,"-1"-9"2189"0"0,-3 0 0 0 0,10 55-1 0 0,-18-47-1082 0 0,0-37-1200 0 0,3-4-201 0 0,-1 0-1 0 0,1 0 1 0 0,-1 0-1 0 0,0 0 1 0 0,1-1-1 0 0,-1 1 1 0 0,0-1-1 0 0,0 0 1 0 0,2-4-1 0 0,-3 5-46 0 0,4-9-19 0 0,0 0 0 0 0,0-1-1 0 0,-1 1 1 0 0,-1-1-1 0 0,0 0 1 0 0,-1 0 0 0 0,2-19-1 0 0,2-10 177 0 0,9-38 95 0 0,5-35 1508 0 0,44-139 1 0 0,-44 215-752 0 0,-19 36-673 0 0,1 3-277 0 0,0-1-1 0 0,-1 0 0 0 0,1 1 1 0 0,0-1-1 0 0,0 1 1 0 0,-1 0-1 0 0,1 0 0 0 0,0-1 1 0 0,-1 1-1 0 0,1 0 1 0 0,-1 0-1 0 0,1 0 0 0 0,-1 1 1 0 0,0-1-1 0 0,1 0 1 0 0,-1 0-1 0 0,0 1 0 0 0,0-1 1 0 0,0 1-1 0 0,0-1 1 0 0,2 4-1 0 0,15 38 431 0 0,-15-36-391 0 0,7 26 32 0 0,-1 0-1 0 0,-1 1 1 0 0,4 43-1 0 0,0 107-457 0 0,-5-54-230 0 0,-6-119 446 0 0,7 65-1303 0 0,3-27-2263 0 0,-6-30-3500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24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595 369 3224 0 0,'-52'-68'2147'0'0,"3"2"6172"0"0,-4 3-2546 0 0,-35-28-1930 0 0,69 77-3128 0 0,1 1 1 0 0,-30-16-1 0 0,38 23-512 0 0,5 3-102 0 0,-1 0 0 0 0,0 1 0 0 0,1 0 0 0 0,-1 0 0 0 0,0 0 0 0 0,0 1 0 0 0,0 0 0 0 0,0 0 0 0 0,-1 0 0 0 0,1 1 0 0 0,0 0 0 0 0,0 0 0 0 0,-11 2 0 0 0,14-2-96 0 0,1 1 0 0 0,0-1 0 0 0,-1 1 1 0 0,1 0-1 0 0,0 0 0 0 0,-1 0 0 0 0,1 0 0 0 0,0 0 0 0 0,0 0 0 0 0,0 0 1 0 0,0 1-1 0 0,0-1 0 0 0,0 1 0 0 0,1 0 0 0 0,-1-1 0 0 0,0 1 0 0 0,1 0 1 0 0,-1 0-1 0 0,1 0 0 0 0,0 0 0 0 0,-1 0 0 0 0,1 0 0 0 0,0 0 0 0 0,1 1 0 0 0,-1-1 1 0 0,0 0-1 0 0,0 1 0 0 0,1-1 0 0 0,0 0 0 0 0,-1 1 0 0 0,1-1 0 0 0,0 1 1 0 0,0-1-1 0 0,0 1 0 0 0,0-1 0 0 0,1 3 0 0 0,2 11-53 0 0,1-1 0 0 0,0 1-1 0 0,1-1 1 0 0,0 0-1 0 0,2 0 1 0 0,0 0 0 0 0,0-1-1 0 0,13 17 1 0 0,12 14-199 0 0,39 42-1 0 0,-65-79 246 0 0,125 133-103 0 0,8 9 42 0 0,-121-128 63 0 0,26 43 0 0 0,-43-65 0 0 0,-1 1 0 0 0,1 0-1 0 0,-1 0 1 0 0,1 0 0 0 0,-1 0 0 0 0,0 0-1 0 0,1-1 1 0 0,-1 1 0 0 0,0 0 0 0 0,0 0-1 0 0,0 0 1 0 0,1 0 0 0 0,-1 0 0 0 0,0 0-1 0 0,0 2 1 0 0,-5 2 10 0 0,4-5 2 0 0,-1 3 4 0 0,0-1 0 0 0,0 0 1 0 0,0 0-1 0 0,-1 0 1 0 0,1-1-1 0 0,-1 1 1 0 0,1-1-1 0 0,-1 1 1 0 0,0-1-1 0 0,0 0 0 0 0,1 0 1 0 0,-1 0-1 0 0,0 0 1 0 0,0-1-1 0 0,0 1 1 0 0,0-1-1 0 0,0 1 1 0 0,0-1-1 0 0,-4-1 0 0 0,-8 0-5 0 0,0 0 0 0 0,-25-7 0 0 0,17 3-14 0 0,-101-18-2197 0 0,-154-50 0 0 0,212 51 488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39.2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1840 0 0,'0'0'83'0'0,"1"2"-6"0"0,36 128 9690 0 0,13 70-7456 0 0,-45-161-2119 0 0,-1 0 0 0 0,-1 0 1 0 0,-6 63-1 0 0,1-18 273 0 0,6-61-760 0 0,5-12-3614 0 0,-8-10-855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41.5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13272 0 0,'0'0'605'0'0,"0"15"230"0"0,1-7-717 0 0,-1-1 1 0 0,1 0 0 0 0,1 1 0 0 0,0-1 0 0 0,0 0-1 0 0,0 0 1 0 0,6 11 0 0 0,29 50 1512 0 0,-13-26-1069 0 0,-8-14-163 0 0,-1 1-1 0 0,-2 1 0 0 0,-1 0 0 0 0,15 54 0 0 0,-5 7 167 0 0,-12-52-391 0 0,7 43 0 0 0,-5 38-1286 0 0,-3 121 0 0 0,-9-239 862 0 0,0-2-46 0 0,3-18-342 0 0,-7-138-163 0 0,0 67 1366 0 0,9-115 1 0 0,-3 176-336 0 0,2-1 1 0 0,0 1 0 0 0,2 1-1 0 0,1-1 1 0 0,17-42 0 0 0,-23 67-205 0 0,1 0 1 0 0,-1 0-1 0 0,1 0 1 0 0,0 0-1 0 0,0 0 1 0 0,0 0-1 0 0,0 1 1 0 0,0-1-1 0 0,1 1 0 0 0,-1-1 1 0 0,1 1-1 0 0,0 0 1 0 0,-1 0-1 0 0,1 0 1 0 0,0 1-1 0 0,0-1 1 0 0,0 1-1 0 0,7-3 1 0 0,-6 3 48 0 0,0 1 0 0 0,0 0 0 0 0,1-1 0 0 0,-1 1 0 0 0,0 1 0 0 0,1-1 0 0 0,-1 1 0 0 0,0-1 0 0 0,0 1 0 0 0,0 1 0 0 0,1-1 0 0 0,-1 0 0 0 0,4 3 0 0 0,5 3 32 0 0,0 0-1 0 0,-1 1 1 0 0,0 1 0 0 0,0 0 0 0 0,-1 1 0 0 0,0 0 0 0 0,13 16 0 0 0,-11-10 57 0 0,-1 0 1 0 0,-1 1-1 0 0,-1 0 1 0 0,0 0 0 0 0,-1 1-1 0 0,8 23 1 0 0,-12-26-70 0 0,-1 0 0 0 0,0 0 0 0 0,-1 1 0 0 0,-1-1-1 0 0,0 1 1 0 0,-1-1 0 0 0,0 1 0 0 0,-3 21 0 0 0,-2 0-121 0 0,2-13 107 0 0,-8 39 1 0 0,8-56 35 0 0,0 0 1 0 0,0 0-1 0 0,-1 0 0 0 0,0-1 0 0 0,0 1 0 0 0,0-1 0 0 0,-1 0 0 0 0,0 0 0 0 0,0 0 0 0 0,-6 5 1 0 0,3-3-138 0 0,-2 0-1 0 0,1 0 1 0 0,-1-1 0 0 0,0 0 0 0 0,-1-1 0 0 0,1 0 0 0 0,-1 0 0 0 0,-1-1 0 0 0,1 0 0 0 0,-1-1 0 0 0,1-1 0 0 0,-1 1 0 0 0,0-2 0 0 0,-1 1 0 0 0,1-2 0 0 0,0 1 0 0 0,-1-1-1 0 0,1-1 1 0 0,0 0 0 0 0,-1-1 0 0 0,-12-2 0 0 0,-6-1-488 0 0,17 3 62 0 0,1-1-1 0 0,-1 0 1 0 0,0-1 0 0 0,1 0 0 0 0,-1-1 0 0 0,-14-7-1 0 0,26 11 223 0 0,-1-1-1 0 0,1 0 0 0 0,0 0 1 0 0,-1 0-1 0 0,1 0 1 0 0,0 0-1 0 0,0 0 0 0 0,0 0 1 0 0,0-1-1 0 0,0 1 0 0 0,0 0 1 0 0,0-1-1 0 0,0 1 0 0 0,0-1 1 0 0,0 1-1 0 0,1-1 1 0 0,-1 1-1 0 0,1-1 0 0 0,-1 1 1 0 0,1-1-1 0 0,0 0 0 0 0,-1 1 1 0 0,1-1-1 0 0,0 0 0 0 0,0 1 1 0 0,0-1-1 0 0,0 1 1 0 0,1-4-1 0 0,6-9-5236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41.9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0 9672 0 0,'-4'11'1004'0'0,"4"-1"-400"0"0,-1-1 1 0 0,2 0-1 0 0,-1 1 1 0 0,4 16-1 0 0,0 3 1444 0 0,9 241 3284 0 0,-6-153-4917 0 0,9 76 1020 0 0,-11-155-1714 0 0,2 0-1 0 0,1-1 1 0 0,14 37-1 0 0,-13-47-1659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42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371 179 13792 0 0,'0'0'629'0'0,"-2"-1"-12"0"0,-10-7-201 0 0,0-1 0 0 0,1 0 0 0 0,0-1-1 0 0,1 0 1 0 0,0 0 0 0 0,-14-20 0 0 0,14 17 267 0 0,-1 1 1 0 0,0-1 0 0 0,-1 2 0 0 0,-23-19-1 0 0,33 28-587 0 0,-1 1 0 0 0,1-1 0 0 0,0 1 0 0 0,-1 0 0 0 0,1 0 0 0 0,-1 0 0 0 0,1 0 0 0 0,-1 0 0 0 0,0 1 0 0 0,1-1 0 0 0,-1 1 0 0 0,0 0 0 0 0,0 0 0 0 0,1 0 0 0 0,-1 0 0 0 0,0 0 0 0 0,1 0 0 0 0,-4 1 0 0 0,2 0-10 0 0,0 1 0 0 0,1 0 1 0 0,-1-1-1 0 0,0 1 0 0 0,1 1 0 0 0,-1-1 0 0 0,1 0 1 0 0,0 1-1 0 0,0 0 0 0 0,-5 5 0 0 0,-3 5 11 0 0,0 1-1 0 0,2 1 1 0 0,-1-1 0 0 0,-9 23-1 0 0,19-36-95 0 0,-8 16 8 0 0,1 2 0 0 0,1-1 0 0 0,0 1 0 0 0,1-1 0 0 0,1 2 0 0 0,-2 31 0 0 0,4-24-88 0 0,2 0-1 0 0,0-1 1 0 0,2 1-1 0 0,7 34 1 0 0,-5-44 19 0 0,0-1 1 0 0,1 1-1 0 0,0-1 1 0 0,1 0 0 0 0,1 0-1 0 0,10 16 1 0 0,-14-26 37 0 0,1-1 0 0 0,-1 0-1 0 0,1 0 1 0 0,0-1 0 0 0,0 1 0 0 0,1-1 0 0 0,-1 1 0 0 0,1-2-1 0 0,0 1 1 0 0,0 0 0 0 0,0-1 0 0 0,0 0 0 0 0,1 0 0 0 0,-1 0-1 0 0,1-1 1 0 0,0 0 0 0 0,0 0 0 0 0,0 0 0 0 0,0-1-1 0 0,9 1 1 0 0,-10-2 1 0 0,0 0 0 0 0,0 0-1 0 0,1 0 1 0 0,-1-1 0 0 0,0 1 0 0 0,0-2-1 0 0,0 1 1 0 0,0 0 0 0 0,0-1-1 0 0,0 0 1 0 0,0 0 0 0 0,0-1 0 0 0,0 1-1 0 0,-1-1 1 0 0,0 0 0 0 0,1 0 0 0 0,-1 0-1 0 0,0-1 1 0 0,0 1 0 0 0,-1-1-1 0 0,1 0 1 0 0,-1 0 0 0 0,0-1 0 0 0,5-8-1 0 0,-2 1-11 0 0,0 0 0 0 0,-1 0-1 0 0,-1-1 1 0 0,0 1 0 0 0,-1-1-1 0 0,0 0 1 0 0,-1 0 0 0 0,1-25-1 0 0,4-124-5366 0 0,-7 117-1047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42.6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293 267 8752 0 0,'4'-7'909'0'0,"0"-3"77"0"0,0-1 1 0 0,0 0-1 0 0,-1 0 0 0 0,-1 0 1 0 0,1 0-1 0 0,-2-1 0 0 0,0 1 1 0 0,0-17-1 0 0,-2 21-215 0 0,0-1-1 0 0,0 0 1 0 0,-1 1 0 0 0,0-1-1 0 0,0 1 1 0 0,-6-14 0 0 0,4 14-555 0 0,0-1 0 0 0,-1 1 1 0 0,-9-12-1 0 0,11 15-103 0 0,0 1 0 0 0,1 0-1 0 0,-1 0 1 0 0,0 0 0 0 0,0 1 0 0 0,-1-1 0 0 0,1 1-1 0 0,-1-1 1 0 0,1 1 0 0 0,-1 0 0 0 0,1 1 0 0 0,-6-3-1 0 0,5 4-44 0 0,1-1 0 0 0,-1 1 0 0 0,0 0 0 0 0,0 0-1 0 0,1 0 1 0 0,-1 0 0 0 0,0 1 0 0 0,1-1 0 0 0,-1 1 0 0 0,0 0-1 0 0,1 0 1 0 0,-1 0 0 0 0,-5 3 0 0 0,2 0-37 0 0,0 1 0 0 0,0-1 0 0 0,0 1 0 0 0,1 0 0 0 0,-1 0 0 0 0,1 1 0 0 0,1 0 0 0 0,-1 0 0 0 0,1 1 0 0 0,0-1-1 0 0,0 1 1 0 0,1 0 0 0 0,0 0 0 0 0,-5 12 0 0 0,-4 13-146 0 0,1 0-1 0 0,-8 37 1 0 0,17-61 78 0 0,-7 31-382 0 0,2 0 1 0 0,-6 78-1 0 0,13-95 231 0 0,1 1-1 0 0,1-1 1 0 0,1 0 0 0 0,0 0-1 0 0,2-1 1 0 0,13 42 0 0 0,-15-56 65 0 0,1-1 0 0 0,0 1 0 0 0,0-1 0 0 0,0 1 0 0 0,1-1 1 0 0,0 0-1 0 0,1 0 0 0 0,-1-1 0 0 0,6 6 0 0 0,-6-8-112 0 0,0 0 0 0 0,0 0 0 0 0,1 0 0 0 0,-1 0 0 0 0,0-1 0 0 0,1 1 0 0 0,0-1 0 0 0,0 0 0 0 0,0-1 0 0 0,-1 1 0 0 0,1-1 0 0 0,1 0 0 0 0,4 0 0 0 0,11 0-1144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14:34:42.5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289 749 9528 0 0,'-15'-49'508'0'0,"2"-1"1"0"0,-9-76-1 0 0,8 40 656 0 0,-3-17 16 0 0,-13-66 764 0 0,24 136-1497 0 0,3 18-26 0 0,0-1-1 0 0,0 1 0 0 0,-12-27 1 0 0,14 40-313 0 0,0-1 1 0 0,0 0 0 0 0,0 1-1 0 0,-1-1 1 0 0,0 1 0 0 0,1-1-1 0 0,-1 1 1 0 0,0 0-1 0 0,0 0 1 0 0,0 0 0 0 0,0 0-1 0 0,-1 0 1 0 0,1 0 0 0 0,0 0-1 0 0,-1 1 1 0 0,1-1-1 0 0,-1 1 1 0 0,0 0 0 0 0,1 0-1 0 0,-1 0 1 0 0,0 0 0 0 0,0 0-1 0 0,0 1 1 0 0,0-1-1 0 0,-5 0 1 0 0,6 2-48 0 0,0-1 1 0 0,0 0-1 0 0,0 1 0 0 0,0 0 1 0 0,0-1-1 0 0,0 1 0 0 0,0 0 1 0 0,0 0-1 0 0,0 0 0 0 0,0 0 0 0 0,0 0 1 0 0,1 0-1 0 0,-1 1 0 0 0,0-1 1 0 0,1 1-1 0 0,-1-1 0 0 0,1 1 1 0 0,-1-1-1 0 0,1 1 0 0 0,0 0 1 0 0,0 0-1 0 0,0 0 0 0 0,0 0 0 0 0,0-1 1 0 0,-1 5-1 0 0,-2 5 41 0 0,0 1 0 0 0,1 0 0 0 0,-2 15-1 0 0,3-19 47 0 0,-9 71-187 0 0,2 2-1 0 0,5 0 0 0 0,5 82 1 0 0,3-77-142 0 0,16 96 0 0 0,-18-171 159 0 0,1-1-1 0 0,1 1 0 0 0,0 0 0 0 0,0-1 0 0 0,1 0 1 0 0,0 0-1 0 0,1 0 0 0 0,0 0 0 0 0,13 14 0 0 0,-16-20-35 0 0,0 0 0 0 0,1-1-1 0 0,0 0 1 0 0,-1 0 0 0 0,1 0-1 0 0,0 0 1 0 0,1-1 0 0 0,-1 1-1 0 0,0-1 1 0 0,1 0 0 0 0,4 1-1 0 0,-5-2-8 0 0,-1-1 0 0 0,0 1 1 0 0,1-1-1 0 0,-1 0 0 0 0,1 0 0 0 0,-1 0 0 0 0,1 0 0 0 0,-1-1 0 0 0,1 1 0 0 0,-1-1 1 0 0,0 0-1 0 0,1 0 0 0 0,-1 0 0 0 0,0 0 0 0 0,0-1 0 0 0,0 1 0 0 0,4-3 0 0 0,-1-1-34 0 0,1 0-1 0 0,-1 0 1 0 0,0 0-1 0 0,-1-1 1 0 0,1 0-1 0 0,-1 0 0 0 0,7-10 1 0 0,28-54-389 0 0,-28 49 332 0 0,11-24 60 0 0,30-81 0 0 0,-53 125 105 0 0,1 0-1 0 0,-1 0 0 0 0,0 0 0 0 0,0 1 0 0 0,1-1 1 0 0,-1 0-1 0 0,0 0 0 0 0,1 1 0 0 0,-1-1 0 0 0,1 0 1 0 0,-1 1-1 0 0,1-1 0 0 0,-1 0 0 0 0,1 1 0 0 0,-1-1 0 0 0,1 1 1 0 0,0-1-1 0 0,-1 1 0 0 0,2-1 0 0 0,-2 1 5 0 0,1 0 0 0 0,-1 0 0 0 0,0 0 0 0 0,1 0 0 0 0,-1 1 0 0 0,1-1 0 0 0,-1 0 0 0 0,0 0-1 0 0,1 0 1 0 0,-1 1 0 0 0,0-1 0 0 0,1 0 0 0 0,-1 1 0 0 0,0-1 0 0 0,1 0 0 0 0,-1 1 0 0 0,0-1 0 0 0,0 0 0 0 0,1 1 0 0 0,-1-1 0 0 0,0 1-1 0 0,0-1 1 0 0,0 0 0 0 0,0 1 0 0 0,1 0 0 0 0,9 39 513 0 0,-8-31-516 0 0,7 18-1796 0 0,-6-12-4451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42.9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1376 0 0,'-4'7'162'0'0,"1"1"0"0"0,0 0 0 0 0,0 0 0 0 0,1 0 0 0 0,0 0 1 0 0,-1 15-1 0 0,1-12 1814 0 0,1-4-105 0 0,0 0 1 0 0,1 0-1 0 0,0 0 1 0 0,1 8 0 0 0,11 53 2736 0 0,-5-36-3594 0 0,17 90 1457 0 0,22 137-359 0 0,-39-211-2125 0 0,20 163-1413 0 0,-24-167-386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43.3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443 1 12440 0 0,'-78'24'1952'0'0,"27"-7"1353"0"0,-43 13 910 0 0,-45 21-2114 0 0,103-38-1467 0 0,29-10-549 0 0,1 0-1 0 0,0 1 1 0 0,1 0-1 0 0,-1-1 0 0 0,-5 7 1 0 0,7-2-42 0 0,4-6-42 0 0,1 0 0 0 0,-1 1 0 0 0,1-1 0 0 0,-1 1 0 0 0,1-1 0 0 0,0 0 0 0 0,0 1 0 0 0,0-1 0 0 0,0 0 0 0 0,1 0 0 0 0,-1 0 0 0 0,3 3 0 0 0,23 24-4 0 0,-23-24 3 0 0,20 16-13 0 0,0-1-1 0 0,38 22 1 0 0,-2 0-20 0 0,149 93 113 0 0,-140-94-665 0 0,-2 2-1 0 0,74 63 1 0 0,-101-65-113 0 0,-17-10-5320 0 0,-7-7-1172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1:43.7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262 208 9216 0 0,'-29'-19'1025'0'0,"25"17"-614"0"0,0 0 0 0 0,0-1 0 0 0,-1 1 0 0 0,2-1 1 0 0,-6-4-1 0 0,-29-37 6520 0 0,24 27-5473 0 0,-1 0-1 0 0,0 2 1 0 0,-19-16 0 0 0,29 27-1272 0 0,-34-23 952 0 0,36 25-1040 0 0,-1 0 0 0 0,1 0 1 0 0,-1 0-1 0 0,1 1 0 0 0,-1 0 0 0 0,0 0 0 0 0,1 0 0 0 0,-1 0 0 0 0,-6 0 0 0 0,8 1 59 0 0,2 0-74 0 0,4 10-32 0 0,83 120-814 0 0,-58-81 520 0 0,13 19-539 0 0,62 141-1 0 0,-100-198 811 0 0,0 1-1 0 0,-1 0 1 0 0,-1-1 0 0 0,0 1-1 0 0,0 0 1 0 0,-1 0 0 0 0,-1 0-1 0 0,0 0 1 0 0,-1 0-1 0 0,0 0 1 0 0,0 0 0 0 0,-2 0-1 0 0,1-1 1 0 0,-2 1-1 0 0,1-1 1 0 0,-1 1 0 0 0,-1-1-1 0 0,0 0 1 0 0,-1-1-1 0 0,0 1 1 0 0,-1-1 0 0 0,0-1-1 0 0,0 1 1 0 0,-1-1 0 0 0,0 0-1 0 0,-1-1 1 0 0,0 0-1 0 0,0 0 1 0 0,0-1 0 0 0,-19 11-1 0 0,19-13-10 0 0,0-1 1 0 0,0 1-1 0 0,-1-2 0 0 0,0 1 0 0 0,-14 2 1 0 0,22-5-148 0 0,0-1-1 0 0,0 1 1 0 0,-1-1 0 0 0,1 0 0 0 0,0 0-1 0 0,-1 0 1 0 0,1 0 0 0 0,0-1 0 0 0,-1 1 0 0 0,1-1-1 0 0,0 1 1 0 0,0-1 0 0 0,0 0 0 0 0,-1 0-1 0 0,1 0 1 0 0,0 0 0 0 0,0 0 0 0 0,0 0 0 0 0,0 0-1 0 0,1-1 1 0 0,-1 1 0 0 0,0-1 0 0 0,0 1 0 0 0,1-1-1 0 0,-1 0 1 0 0,1 0 0 0 0,0 0 0 0 0,-1 0-1 0 0,1 0 1 0 0,-2-4 0 0 0,-3-15-8056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3:41.2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8 12640 0 0,'0'0'578'0'0,"0"0"-14"0"0,0 0-232 0 0,0 0 359 0 0,1-7 762 0 0,-3 7 1966 0 0,-1 2-3310 0 0,0 1-1 0 0,0 0 1 0 0,0 0 0 0 0,1 0 0 0 0,-1 0 0 0 0,1 0-1 0 0,0 1 1 0 0,0-1 0 0 0,0 1 0 0 0,0-1-1 0 0,0 1 1 0 0,1 0 0 0 0,-2 4 0 0 0,-2 9 147 0 0,-5 31 1 0 0,6-15-219 0 0,2 0 0 0 0,2 51 0 0 0,12 68 72 0 0,-5-90-96 0 0,-2-4-14 0 0,3-1 0 0 0,2 0 0 0 0,3 0 0 0 0,22 59 0 0 0,-29-102-9 0 0,0-1-1 0 0,1 1 1 0 0,0-1 0 0 0,1-1-1 0 0,1 1 1 0 0,0-1-1 0 0,0-1 1 0 0,2 0-1 0 0,-1 0 1 0 0,1-1 0 0 0,1 0-1 0 0,12 8 1 0 0,-7-7-7 0 0,0-1 1 0 0,0-1-1 0 0,1 0 1 0 0,0-1 0 0 0,1-1-1 0 0,0-1 1 0 0,0-1-1 0 0,32 5 1 0 0,29-1 21 0 0,1-4 0 0 0,87-6 1 0 0,160-24 27 0 0,202-34 89 0 0,34-4-44 0 0,819-70 75 0 0,-651 29-47 0 0,-10-36-58 0 0,1-52-49 0 0,-190 33 0 0 0,-359 115-544 0 0,273-32 0 0 0,183 40-848 0 0,-218 25-2413 0 0,-344 7-1997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3:41.6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147 0 17479 0 0,'-5'26'384'0'0,"-4"8"72"0"0,-3 11 24 0 0,-1 6 16 0 0,-3 12-400 0 0,3 3-96 0 0,1 4 0 0 0,0 9 0 0 0,-1 5 264 0 0,1 1 32 0 0,3 1 8 0 0,1-2 0 0 0,0-2-304 0 0,4-5 0 0 0,4-6 0 0 0,4-8-8207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5:07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1 242 8752 0 0,'0'0'398'0'0,"0"0"-3"0"0,0-2-198 0 0,-1 0 0 0 0,1 0 1 0 0,0 0-1 0 0,0 0 0 0 0,0 0 0 0 0,0 0 0 0 0,1 0 1 0 0,-1 0-1 0 0,1-3 0 0 0,21-22 2153 0 0,-16 19-2167 0 0,0 0 1 0 0,0 1-1 0 0,1-1 1 0 0,0 1-1 0 0,1 0 1 0 0,8-5 0 0 0,2 0 78 0 0,0 0 1 0 0,1 2 0 0 0,0 0 0 0 0,0 2 0 0 0,1 0 0 0 0,0 1 0 0 0,0 1 0 0 0,41-7 0 0 0,-12 6-100 0 0,55-15 0 0 0,-18 3-56 0 0,-85 19-74 0 0,0 0-1 0 0,0 0 0 0 0,0 0 0 0 0,0 0 0 0 0,0 0 1 0 0,0 0-1 0 0,0 0 0 0 0,0 1 0 0 0,0-1 0 0 0,0 0 0 0 0,0 1 1 0 0,-1-1-1 0 0,1 0 0 0 0,0 1 0 0 0,0-1 0 0 0,0 1 0 0 0,0-1 1 0 0,-1 1-1 0 0,1 0 0 0 0,0-1 0 0 0,-1 1 0 0 0,1 0 1 0 0,0 0-1 0 0,-1-1 0 0 0,1 1 0 0 0,-1 0 0 0 0,1 0 0 0 0,-1 0 1 0 0,1 0-1 0 0,-1 0 0 0 0,1 1 0 0 0,0 2 131 0 0,0-1 0 0 0,0 1-1 0 0,0 0 1 0 0,0 0 0 0 0,-1 0 0 0 0,1 4 0 0 0,-2 47 313 0 0,1 46-244 0 0,4-9-209 0 0,6 54 16 0 0,-9-132-42 0 0,29 355-158 0 0,-29-246 173 0 0,-1 94 36 0 0,7 526 1180 0 0,-4-683-1060 0 0,16 234 664 0 0,31 84-400 0 0,-31-272-440 0 0,41 180-292 0 0,-51-245 2 0 0,6 17-1161 0 0,-15-57 1012 0 0,0-1-41 0 0,-2-15-898 0 0,-9-29-1330 0 0,9 29 1443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5:07.5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0 133 13824 0 0,'0'0'1061'0'0,"0"0"-596"0"0,2 1 69 0 0,12 3 151 0 0,0 0 1 0 0,0-1 0 0 0,0 0 0 0 0,0-1 0 0 0,19 0 0 0 0,78-5 1636 0 0,-27-1-1436 0 0,-27 1-571 0 0,-2-2 1 0 0,64-15-1 0 0,-22 3-191 0 0,113-29 351 0 0,-120 21-3301 0 0,-37 11-1765 0 0,1 0-2856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7:09.3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0 8288 0 0,'0'0'638'0'0,"0"0"-248"0"0,0 0 491 0 0,0 0 263 0 0,-9 15 2431 0 0,6-7-3371 0 0,1 1 1 0 0,1-1-1 0 0,-1 1 1 0 0,1-1 0 0 0,1 1-1 0 0,-1 0 1 0 0,3 14-1 0 0,-2-2 6 0 0,12 263 2011 0 0,1 46-1605 0 0,-12-320-693 0 0,6 64-1963 0 0,-3-41 830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7:09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337 216 2304 0 0,'-3'-7'322'0'0,"-1"0"0"0"0,1 0 0 0 0,1-1 0 0 0,0 0 0 0 0,-2-10 0 0 0,2 11 490 0 0,0-1 0 0 0,0 1 0 0 0,0-1 0 0 0,-1 1 0 0 0,0 0 0 0 0,-5-8 0 0 0,5 9-577 0 0,-4-5 320 0 0,0 0-1 0 0,-1 0 0 0 0,0 1 1 0 0,-1 0-1 0 0,-13-12 0 0 0,19 19-436 0 0,0 1 0 0 0,0 0 0 0 0,0 0 0 0 0,0 0 0 0 0,-1 1 0 0 0,1-1 0 0 0,-1 1 0 0 0,1 0 0 0 0,-1 0 0 0 0,1 0 0 0 0,-1 0 0 0 0,1 0 0 0 0,-1 1 0 0 0,0 0 0 0 0,0 0 0 0 0,1 0 0 0 0,-1 0 0 0 0,0 0-1 0 0,1 1 1 0 0,-1 0 0 0 0,0 0 0 0 0,1 0 0 0 0,-1 0 0 0 0,-4 2 0 0 0,-18 7 309 0 0,-25 12-136 0 0,47-20-287 0 0,0 0-1 0 0,0 1 1 0 0,0-1-1 0 0,1 1 1 0 0,-1 0-1 0 0,1 0 1 0 0,0 1-1 0 0,-1-1 1 0 0,-3 6-1 0 0,4-4-9 0 0,-1 1-1 0 0,1-1 0 0 0,1 1 0 0 0,-1 0 1 0 0,1 0-1 0 0,-2 6 0 0 0,3-9-8 0 0,1 0 0 0 0,-1 0 0 0 0,1 1 0 0 0,0-1 0 0 0,0 0 0 0 0,0 0 0 0 0,0 1 0 0 0,1-1-1 0 0,-1 0 1 0 0,1 0 0 0 0,0 0 0 0 0,0 0 0 0 0,0 0 0 0 0,2 4 0 0 0,1-2-4 0 0,-1 0 0 0 0,1 0 0 0 0,0-1 0 0 0,0 0 0 0 0,0 1 0 0 0,0-2-1 0 0,1 1 1 0 0,0 0 0 0 0,0-1 0 0 0,5 3 0 0 0,54 26-122 0 0,-23-17 79 0 0,2-1 0 0 0,0-2 0 0 0,72 9 0 0 0,50 14 47 0 0,-87-16 15 0 0,-76-19 1 0 0,0 1 1 0 0,0 0 0 0 0,0 0 0 0 0,0 0-1 0 0,0 0 1 0 0,0 0 0 0 0,0 0 0 0 0,0 1 0 0 0,-1-1-1 0 0,1 0 1 0 0,2 4 0 0 0,-2-3 102 0 0,-7 21 656 0 0,3-20-607 0 0,0 1 0 0 0,-1-1 1 0 0,1 0-1 0 0,-1 0 0 0 0,1 0 0 0 0,-1-1 1 0 0,0 1-1 0 0,0 0 0 0 0,0-1 0 0 0,-5 3 1 0 0,-40 20 882 0 0,34-18-749 0 0,-19 9 4 0 0,-1-1-1 0 0,-1-1 0 0 0,0-2 1 0 0,-1-2-1 0 0,0-1 1 0 0,-67 7-1 0 0,89-14-869 0 0,1 0 0 0 0,-1 0 0 0 0,-19 6 0 0 0,28-7-1209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7:12.3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 81 6912 0 0,'0'0'528'0'0,"0"0"-288"0"0,5-9 792 0 0,-1 4-559 0 0,0 1 0 0 0,0-1 0 0 0,0 0 0 0 0,5-10 0 0 0,14-17 2082 0 0,-17 27-1523 0 0,-3 5 455 0 0,-6 16-310 0 0,2-14-1371 0 0,-41 243 887 0 0,29-155-654 0 0,-1 7-67 0 0,-58 431-1004 0 0,67-464-4025 0 0,1-44-12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14:34:42.9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98 14336 0 0,'14'104'1599'0'0,"-6"-34"-998"0"0,24 106 1740 0 0,-17-101-2256 0 0,4 18 198 0 0,-9-56-29 0 0,-7-22-132 0 0,1 1 0 0 0,1-1 0 0 0,0 0 0 0 0,1 0 0 0 0,10 16 0 0 0,-16-31-120 0 0,0 1-1 0 0,0-1 1 0 0,0 0 0 0 0,0 1-1 0 0,0-1 1 0 0,0 0-1 0 0,0 1 1 0 0,1-1-1 0 0,-1 0 1 0 0,0 0-1 0 0,0 1 1 0 0,0-1-1 0 0,1 0 1 0 0,-1 0-1 0 0,0 1 1 0 0,0-1-1 0 0,1 0 1 0 0,-1 0-1 0 0,0 0 1 0 0,1 1 0 0 0,-1-1-1 0 0,0 0 1 0 0,0 0-1 0 0,1 0 1 0 0,-1 0-1 0 0,0 0 1 0 0,1 0-1 0 0,-1 0 1 0 0,0 1-1 0 0,1-1 1 0 0,-1 0-1 0 0,0 0 1 0 0,1 0-1 0 0,-1-1 1 0 0,1 1 0 0 0,-1 0-1 0 0,0 0 1 0 0,1 0-1 0 0,-1 0 1 0 0,0 0-1 0 0,0 0 1 0 0,1 0-1 0 0,0-1 1 0 0,2-4-6 0 0,-1 0-7 0 0,-1 0-1 0 0,1 0 0 0 0,-1 0 0 0 0,0 0 0 0 0,-1 0 1 0 0,1 0-1 0 0,-1-10 0 0 0,0-3-46 0 0,1-8 39 0 0,-1 1-1 0 0,-5-33 0 0 0,1 17 15 0 0,-2-29-18 0 0,-3-62-48 0 0,9 115 88 0 0,1 0 0 0 0,1 1 1 0 0,0-1-1 0 0,1 0 0 0 0,9-27 1 0 0,-9 37 123 0 0,0 0 0 0 0,1 0 1 0 0,0 0-1 0 0,0 0 1 0 0,0 1-1 0 0,1-1 0 0 0,0 1 1 0 0,1 0-1 0 0,-1 1 0 0 0,1-1 1 0 0,0 1-1 0 0,0 1 0 0 0,13-8 1 0 0,7-2 341 0 0,0 1-1 0 0,40-14 1 0 0,-3 2-401 0 0,-58 23-545 0 0,0-1 0 0 0,0-1 0 0 0,0 1 0 0 0,8-8 0 0 0,-7 7-46 0 0,8-9-578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7:12.7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3 456 0 0,'0'0'259'0'0,"0"-1"0"0"0,0 1 0 0 0,0 0 0 0 0,0 0 0 0 0,0 0 0 0 0,0 0-1 0 0,0 0 1 0 0,0 0 0 0 0,0-1 0 0 0,1 1 0 0 0,-1 0 0 0 0,0 0 0 0 0,0 0 0 0 0,0 0 0 0 0,0 0 0 0 0,0 0 0 0 0,0 0 0 0 0,0 0 0 0 0,1 0-1 0 0,-1 0 1 0 0,0 0 0 0 0,0 0 0 0 0,0-1 0 0 0,0 1 0 0 0,0 0 0 0 0,1 0 0 0 0,-1 0 0 0 0,0 0 0 0 0,0 0 0 0 0,0 0 0 0 0,0 0 0 0 0,0 0-1 0 0,1 1 1 0 0,-1-1 0 0 0,0 0 0 0 0,0 0 0 0 0,0 0 0 0 0,0 0 0 0 0,0 0 0 0 0,0 0 0 0 0,1 0 0 0 0,-1 0 0 0 0,0 0 0 0 0,0 0 0 0 0,0 0-1 0 0,0 0 1 0 0,0 1 0 0 0,5 8 1945 0 0,1 12-2764 0 0,12 77 1620 0 0,35 110-1 0 0,-38-162-1017 0 0,1-2-1 0 0,3 0 0 0 0,43 73 1 0 0,-55-107 10 0 0,0 0 0 0 0,1 0 0 0 0,0 0 1 0 0,0-1-1 0 0,1 0 0 0 0,19 14 0 0 0,-24-19-17 0 0,1-1 0 0 0,-1-1 0 0 0,1 1-1 0 0,-1-1 1 0 0,1 0 0 0 0,0 0 0 0 0,0 0 0 0 0,0 0-1 0 0,0-1 1 0 0,1 0 0 0 0,-1 0 0 0 0,0-1 0 0 0,0 1-1 0 0,1-1 1 0 0,-1 0 0 0 0,0-1 0 0 0,0 1 0 0 0,11-3-1 0 0,-1-3 92 0 0,1 0 0 0 0,-1-1 0 0 0,-1 0 0 0 0,1-1 0 0 0,-1-1-1 0 0,-1 0 1 0 0,1-1 0 0 0,-2-1 0 0 0,1 0 0 0 0,-2 0-1 0 0,1-1 1 0 0,-1-1 0 0 0,-1 0 0 0 0,15-25 0 0 0,-6 5-303 0 0,-2 0 0 0 0,0-2 0 0 0,-3 0 1 0 0,-1-1-1 0 0,12-49 0 0 0,-12 27-634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7:17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1 122 1376 0 0,'0'0'65'0'0,"3"18"1698"0"0,7 15 5174 0 0,2 14-5944 0 0,7 19-295 0 0,-2 21-399 0 0,4 35-252 0 0,-1-8 16 0 0,-7-43-8 0 0,-8-45-53 0 0,2 24-211 0 0,-7-48 20 0 0,0-2-41 0 0,0 0-8 0 0,0-11-408 0 0,-8-36-135 0 0,-19-64 0 0 0,0 3 1362 0 0,12 35 7 0 0,-20-116 1632 0 0,30 153-1800 0 0,2 22-177 0 0,0-1 0 0 0,2 1 0 0 0,-1 0 0 0 0,2-1 0 0 0,0 1 0 0 0,1 0 0 0 0,0-1 0 0 0,1 1 0 0 0,5-18 1 0 0,-7 31-219 0 0,1-1 1 0 0,-1 1-1 0 0,1 0 1 0 0,0-1-1 0 0,0 1 1 0 0,0 0-1 0 0,0 0 1 0 0,0 0-1 0 0,0 0 1 0 0,0 0-1 0 0,0 0 1 0 0,0 0-1 0 0,0 0 1 0 0,1 0-1 0 0,-1 0 1 0 0,0 1-1 0 0,1-1 1 0 0,-1 0-1 0 0,0 1 1 0 0,1-1-1 0 0,-1 1 1 0 0,1 0-1 0 0,-1-1 1 0 0,1 1-1 0 0,-1 0 1 0 0,0 0-1 0 0,1 0 1 0 0,-1 0-1 0 0,1 0 1 0 0,-1 0-1 0 0,1 1 1 0 0,-1-1-1 0 0,1 0 1 0 0,-1 1-1 0 0,1-1 1 0 0,1 2-1 0 0,4 0 94 0 0,0 0 0 0 0,0 1-1 0 0,-1 0 1 0 0,1 1 0 0 0,11 7-1 0 0,4 6 7 0 0,-1 1-1 0 0,-1 0 1 0 0,-1 2-1 0 0,0 0 1 0 0,-1 1-1 0 0,-2 1 1 0 0,0 1-1 0 0,19 37 0 0 0,-27-45-103 0 0,-1 1-1 0 0,0 1 1 0 0,-1-1-1 0 0,-1 1 1 0 0,-1 0 0 0 0,0 0-1 0 0,2 29 1 0 0,-6-36 4 0 0,1-1 0 0 0,-1 0 1 0 0,-1 0-1 0 0,0 0 0 0 0,0 0 1 0 0,-1 0-1 0 0,0 0 0 0 0,0-1 0 0 0,-1 1 1 0 0,0-1-1 0 0,-1 1 0 0 0,0-1 1 0 0,0 0-1 0 0,-1 0 0 0 0,0-1 1 0 0,-9 12-1 0 0,12-17-18 0 0,0 0 0 0 0,1-1 1 0 0,-1 1-1 0 0,0 0 0 0 0,0-1 0 0 0,-1 1 0 0 0,1-1 0 0 0,0 0 1 0 0,0 0-1 0 0,-1 0 0 0 0,1 0 0 0 0,-1 0 0 0 0,1 0 0 0 0,-1-1 1 0 0,1 1-1 0 0,-1-1 0 0 0,1 0 0 0 0,-1 0 0 0 0,-2 0 1 0 0,0 0-34 0 0,0-1 0 0 0,0 0 1 0 0,1-1-1 0 0,-1 1 1 0 0,1-1-1 0 0,-1 1 1 0 0,1-1-1 0 0,-1-1 0 0 0,-6-4 1 0 0,0-1-238 0 0,-1-2 0 0 0,1 1 0 0 0,0-2 0 0 0,1 1 1 0 0,-16-24-1 0 0,1-2-1834 0 0,21 20-3391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7:20.1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 9648 0 0,'0'0'438'0'0,"0"0"-8"0"0,0-20 1434 0 0,1 30 4325 0 0,5 37-5095 0 0,0-5-919 0 0,-4-28-187 0 0,46 261-2092 0 0,-40-252-2289 0 0,0-3-1352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7:20.5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27 10448 0 0,'0'0'464'0'0,"0"0"96"0"0,0 0-448 0 0,0-8-112 0 0,-5 2 0 0 0,1-2 0 0 0,4 8 184 0 0,0 0 8 0 0,0-4 8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7:20.8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333 503 12816 0 0,'-17'-12'511'0'0,"1"-1"0"0"0,0 0 0 0 0,-24-28 0 0 0,27 25 320 0 0,-1 2 0 0 0,-1 0 0 0 0,-30-21-1 0 0,44 34-797 0 0,-5-3 178 0 0,-1 0 0 0 0,1 0 0 0 0,-1 0 0 0 0,0 1 0 0 0,-13-4 0 0 0,17 6-172 0 0,1 1 1 0 0,0 0 0 0 0,0 0 0 0 0,0-1-1 0 0,0 1 1 0 0,-1 1 0 0 0,1-1 0 0 0,0 0-1 0 0,0 1 1 0 0,0-1 0 0 0,0 1 0 0 0,0-1 0 0 0,0 1-1 0 0,0 0 1 0 0,0 0 0 0 0,0 0 0 0 0,0 0-1 0 0,0 0 1 0 0,0 1 0 0 0,1-1 0 0 0,-1 0-1 0 0,0 1 1 0 0,1-1 0 0 0,-1 1 0 0 0,-1 2-1 0 0,-1 2-3 0 0,0 0-1 0 0,0 0 0 0 0,1 0 0 0 0,0 0 0 0 0,0 0 1 0 0,0 1-1 0 0,-3 11 0 0 0,-6 51-250 0 0,8-44 104 0 0,1 8-273 0 0,2 0 0 0 0,1 1 0 0 0,2-1 0 0 0,1 0-1 0 0,1-1 1 0 0,13 47 0 0 0,-13-61 89 0 0,1 1 0 0 0,1-1 0 0 0,1 0 0 0 0,1-1 0 0 0,13 24 0 0 0,-17-34 184 0 0,1 0 0 0 0,0 0 0 0 0,0-1 0 0 0,0 1 0 0 0,1-1 0 0 0,0-1 0 0 0,0 1 0 0 0,1-1 1 0 0,-1 0-1 0 0,1 0 0 0 0,0-1 0 0 0,1 0 0 0 0,-1 0 0 0 0,14 5 0 0 0,-16-8 86 0 0,0-1 0 0 0,-1 1 0 0 0,1-1 0 0 0,0 1 0 0 0,-1-1 0 0 0,1 0 0 0 0,0-1 0 0 0,-1 1 0 0 0,1-1 0 0 0,0 0 0 0 0,-1 0 0 0 0,1-1 0 0 0,-1 1 0 0 0,1-1 0 0 0,-1 0 0 0 0,0 0 0 0 0,0-1 0 0 0,0 1 0 0 0,4-4 0 0 0,8-6-76 0 0,-1-1 0 0 0,0-1 1 0 0,14-17-1 0 0,-27 29 101 0 0,6-8 59 0 0,0-1 0 0 0,-1 0-1 0 0,0 0 1 0 0,-1 0 0 0 0,0-1 0 0 0,-1 0 0 0 0,0 0 0 0 0,-1 0-1 0 0,0-1 1 0 0,3-17 0 0 0,0-18 481 0 0,3-71 0 0 0,-6 57-282 0 0,-3 16 548 0 0,-1-1 0 0 0,-9-73 0 0 0,-30-90 2217 0 0,36 198-2781 0 0,0 0 148 0 0,0-1 0 0 0,0 1 0 0 0,-1-1 0 0 0,-11-21 0 0 0,14 33-54 0 0,0 1-310 0 0,1 0 0 0 0,-1 0 0 0 0,1 0 0 0 0,-1 1 0 0 0,0-1-1 0 0,1 0 1 0 0,-1 1 0 0 0,1-1 0 0 0,-1 0 0 0 0,1 1 0 0 0,-1-1-1 0 0,1 0 1 0 0,0 1 0 0 0,-1-1 0 0 0,1 1 0 0 0,-1-1 0 0 0,1 1 0 0 0,0-1-1 0 0,0 1 1 0 0,-1-1 0 0 0,1 1 0 0 0,0 0 0 0 0,0-1 0 0 0,-1 1 0 0 0,1-1-1 0 0,0 1 1 0 0,0 0 0 0 0,0-1 0 0 0,0 2 0 0 0,-1 20 33 0 0,1-20-31 0 0,9 124 53 0 0,-2-45-185 0 0,33 237-1324 0 0,6-109-2924 0 0,-33-156-2451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7:35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367 235 4608 0 0,'0'0'101'0'0,"0"0"22"0"0,1-1 5 0 0,3-1-20 0 0,0-1 0 0 0,0 1 0 0 0,-1-1 0 0 0,1 0 0 0 0,-1 0 0 0 0,0 0 0 0 0,0-1 0 0 0,0 1 0 0 0,0-1 0 0 0,-1 0 0 0 0,0 1 0 0 0,1-1 0 0 0,-1 0 0 0 0,0 0 0 0 0,2-8 0 0 0,5-8 756 0 0,-7 15-654 0 0,0 0 1 0 0,0-1-1 0 0,-1 1 1 0 0,1-1-1 0 0,-1 1 1 0 0,-1-1-1 0 0,1 0 1 0 0,-1 1-1 0 0,0-1 1 0 0,0 0-1 0 0,0 0 1 0 0,-1 1-1 0 0,0-1 1 0 0,0 1-1 0 0,-3-11 1 0 0,0 12-60 0 0,1-1 1 0 0,-1 1-1 0 0,1 0 1 0 0,-1 1-1 0 0,0-1 1 0 0,-1 1 0 0 0,1 0-1 0 0,-7-4 1 0 0,4 4 195 0 0,1 0 0 0 0,-1 1 0 0 0,-1 0 0 0 0,1 0 1 0 0,0 0-1 0 0,0 1 0 0 0,-1 0 0 0 0,1 1 0 0 0,-1 0 1 0 0,1 0-1 0 0,-14 2 0 0 0,3 1-116 0 0,0 1 1 0 0,1 1-1 0 0,-29 11 0 0 0,35-11-127 0 0,1 1-1 0 0,0 0 1 0 0,0 0-1 0 0,1 1 1 0 0,-1 0-1 0 0,2 0 1 0 0,-14 14 0 0 0,15-14-93 0 0,1 1 1 0 0,0-1-1 0 0,0 1 1 0 0,1 0-1 0 0,0 0 1 0 0,0 1 0 0 0,1 0-1 0 0,0-1 1 0 0,-3 14-1 0 0,6-18-27 0 0,1 1 0 0 0,-1 0 0 0 0,1 0 0 0 0,1 0 0 0 0,-1 0 0 0 0,1 0 0 0 0,0 0 0 0 0,0-1 0 0 0,0 1 0 0 0,0 0 0 0 0,1 0-1 0 0,0-1 1 0 0,0 1 0 0 0,0-1 0 0 0,6 7 0 0 0,6 9-87 0 0,-10-13 60 0 0,0-1 1 0 0,1 0-1 0 0,0 0 1 0 0,0 0-1 0 0,12 9 0 0 0,18 9-50 0 0,60 29-1 0 0,-17-11 33 0 0,-68-36 66 0 0,-1 0-1 0 0,0 1 1 0 0,0 1-1 0 0,0-1 1 0 0,-1 1-1 0 0,8 9 0 0 0,-13-12 5 0 0,1 0-1 0 0,0 0 1 0 0,-1 0-1 0 0,0 0 0 0 0,0 0 1 0 0,-1 1-1 0 0,0-1 0 0 0,1 1 1 0 0,-2 0-1 0 0,1-1 0 0 0,-1 1 1 0 0,0 0-1 0 0,1 9 0 0 0,-2-13 38 0 0,-1 0-1 0 0,1 1 1 0 0,0-1-1 0 0,-1 1 1 0 0,1-1-1 0 0,-1 0 1 0 0,0 0-1 0 0,0 1 1 0 0,0-1-1 0 0,0 0 0 0 0,0 0 1 0 0,0 0-1 0 0,-1 0 1 0 0,1 0-1 0 0,-1 0 1 0 0,1-1-1 0 0,-1 1 1 0 0,0 0-1 0 0,0-1 1 0 0,0 1-1 0 0,0-1 1 0 0,0 0-1 0 0,0 1 0 0 0,-2 0 1 0 0,-3 1 78 0 0,0 0 0 0 0,0-1 0 0 0,0 1 0 0 0,-1-1 0 0 0,1-1-1 0 0,-9 2 1 0 0,2-2 8 0 0,0-1-1 0 0,0 0 1 0 0,0 0-1 0 0,0-2 1 0 0,0 0 0 0 0,-24-6-1 0 0,-77-32-85 0 0,82 31-323 0 0,27 8 36 0 0,0 0 0 0 0,0-1-1 0 0,0 0 1 0 0,-9-4 0 0 0,12 5-351 0 0,1 0-1 0 0,0 0 1 0 0,1-1 0 0 0,-1 1 0 0 0,0-1 0 0 0,0 1-1 0 0,0-1 1 0 0,1 0 0 0 0,-3-3 0 0 0,-3-5-5089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7:35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537 123 1376 0 0,'0'0'65'0'0,"-12"-5"6"0"0,-6-6 796 0 0,-8-12 6366 0 0,-1-1-1965 0 0,26 23-5235 0 0,-15-11 1217 0 0,-33-18 1 0 0,44 27-1099 0 0,-1 0 0 0 0,1 1 1 0 0,-1 0-1 0 0,1 0 1 0 0,-1 1-1 0 0,0 0 0 0 0,0 0 1 0 0,1 0-1 0 0,-1 0 0 0 0,0 1 1 0 0,-6 0-1 0 0,-29 3 223 0 0,31-4-318 0 0,0 2 0 0 0,0-1 0 0 0,0 1-1 0 0,0 1 1 0 0,0 0 0 0 0,0 0 0 0 0,-14 6-1 0 0,-3 4 105 0 0,17-8-87 0 0,0 0-1 0 0,0 1 0 0 0,1 0 1 0 0,-15 10-1 0 0,16-9-54 0 0,4-3-2 0 0,-1 0 0 0 0,1 0 0 0 0,-1 1 0 0 0,1 0 0 0 0,0 0 0 0 0,1 0-1 0 0,-1 0 1 0 0,1 0 0 0 0,-1 1 0 0 0,1 0 0 0 0,1-1 0 0 0,-1 1 0 0 0,1 0 0 0 0,-3 9-1 0 0,3-9-32 0 0,1 0-1 0 0,1-1 1 0 0,-1 1 0 0 0,1 0-1 0 0,-1 0 1 0 0,1 0-1 0 0,1 0 1 0 0,-1-1-1 0 0,1 1 1 0 0,0 0-1 0 0,0 0 1 0 0,0-1 0 0 0,1 1-1 0 0,-1 0 1 0 0,1-1-1 0 0,0 0 1 0 0,1 1-1 0 0,-1-1 1 0 0,1 0-1 0 0,-1 0 1 0 0,1 0 0 0 0,1-1-1 0 0,-1 1 1 0 0,0-1-1 0 0,1 1 1 0 0,4 2-1 0 0,11 8-104 0 0,0-2-1 0 0,0 0 0 0 0,1-1 0 0 0,27 10 1 0 0,-27-11 77 0 0,125 46-542 0 0,-87-35 382 0 0,-51-18 158 0 0,0 0 1 0 0,1 0-1 0 0,-1 1 1 0 0,11 8-1 0 0,-17-11 48 0 0,0 0 1 0 0,0-1-1 0 0,0 1 0 0 0,0 0 1 0 0,-1 0-1 0 0,1-1 0 0 0,0 1 0 0 0,-1 0 1 0 0,1 0-1 0 0,0 0 0 0 0,-1 0 1 0 0,1 0-1 0 0,-1 0 0 0 0,0 0 1 0 0,1 0-1 0 0,-1 0 0 0 0,0 2 1 0 0,0-2 14 0 0,0 0 1 0 0,0 0 0 0 0,-1 0-1 0 0,1 0 1 0 0,0-1 0 0 0,-1 1-1 0 0,1 0 1 0 0,-1 0 0 0 0,0 0-1 0 0,1-1 1 0 0,-1 1 0 0 0,1 0-1 0 0,-1 0 1 0 0,0-1 0 0 0,0 1 0 0 0,1-1-1 0 0,-1 1 1 0 0,0-1 0 0 0,0 1-1 0 0,0-1 1 0 0,0 1 0 0 0,0-1-1 0 0,0 0 1 0 0,0 1 0 0 0,-18 8 246 0 0,13-6-185 0 0,0 0 0 0 0,0 0 0 0 0,-1-1-1 0 0,1 0 1 0 0,-1 0 0 0 0,1 0 0 0 0,-10 0-1 0 0,-26 0-110 0 0,0-1 0 0 0,0-3 0 0 0,0-1-1 0 0,0-2 1 0 0,-41-10 0 0 0,62 11-599 0 0,-13-4 457 0 0,12-6-5395 0 0,15 8-271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7:36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10592 0 0,'0'0'818'0'0,"-17"14"270"0"0,13-9-624 0 0,0-1 0 0 0,0 1 0 0 0,0 0-1 0 0,1 0 1 0 0,0 0 0 0 0,0 1-1 0 0,0-1 1 0 0,1 1 0 0 0,-1 0 0 0 0,-2 10-1 0 0,-1 9 423 0 0,3-12-651 0 0,0 1 0 0 0,-2 16 0 0 0,2 353 1719 0 0,7-188-1795 0 0,-5-167-164 0 0,0-14-244 0 0,1 1 1 0 0,0-1 0 0 0,1 0 0 0 0,1 0 0 0 0,0 0 0 0 0,6 24 0 0 0,-7-36-251 0 0,-1-2-12 0 0,0 0-1 0 0,1-3 0 0 0,11-46-419 0 0,-3 0-1 0 0,4-51 1 0 0,-8 54 942 0 0,2 1-1 0 0,1-1 1 0 0,16-45 0 0 0,-22 85 13 0 0,6-17 278 0 0,21-44-1 0 0,-26 61-205 0 0,0 1 0 0 0,1-1 0 0 0,0 1 0 0 0,0-1 0 0 0,0 1 0 0 0,0 0 0 0 0,1 1 0 0 0,0-1 0 0 0,0 1 0 0 0,0 0 0 0 0,1 0 0 0 0,8-4 0 0 0,-4 3 137 0 0,0 0 0 0 0,1 1 0 0 0,0 0 0 0 0,19-3 0 0 0,-27 6-173 0 0,1 1 0 0 0,-1 0-1 0 0,0-1 1 0 0,1 2 0 0 0,-1-1 0 0 0,0 0-1 0 0,1 1 1 0 0,-1-1 0 0 0,0 1 0 0 0,1 0 0 0 0,-1 0-1 0 0,0 0 1 0 0,0 0 0 0 0,0 1 0 0 0,0 0 0 0 0,0-1-1 0 0,0 1 1 0 0,0 0 0 0 0,-1 0 0 0 0,4 4-1 0 0,0 0 37 0 0,-1 0 0 0 0,0 1 0 0 0,-1-1 0 0 0,1 1 0 0 0,-1 1-1 0 0,-1-1 1 0 0,1 0 0 0 0,-1 1 0 0 0,0 0 0 0 0,-1 0 0 0 0,2 13-1 0 0,1 9 181 0 0,0 56 0 0 0,-2-26-59 0 0,-1-42-215 0 0,0 14-65 0 0,2 0 1 0 0,1 1 0 0 0,12 43-1 0 0,-7-58-1469 0 0,1-8-2868 0 0,1-1-1970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7:49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63 421 6736 0 0,'0'-1'15'0'0,"0"1"1"0"0,0 0-1 0 0,1 0 1 0 0,-1-1-1 0 0,0 1 0 0 0,0 0 1 0 0,0-1-1 0 0,0 1 1 0 0,1 0-1 0 0,-1 0 1 0 0,0 0-1 0 0,0-1 0 0 0,0 1 1 0 0,1 0-1 0 0,-1 0 1 0 0,0 0-1 0 0,0-1 1 0 0,1 1-1 0 0,-1 0 0 0 0,0 0 1 0 0,0 0-1 0 0,1 0 1 0 0,-1 0-1 0 0,0 0 1 0 0,1 0-1 0 0,-1 0 0 0 0,0 0 1 0 0,0-1-1 0 0,1 1 1 0 0,-1 0-1 0 0,0 1 1 0 0,1-1-1 0 0,-1 0 1 0 0,0 0-1 0 0,1 0 0 0 0,-1 0 1 0 0,0 0-1 0 0,0 0 1 0 0,1 0-1 0 0,-1 0 1 0 0,7 15 624 0 0,-1 31 626 0 0,-5-36-857 0 0,12 155 1971 0 0,-13-164-1931 0 0,0-1-6 0 0,0 0-49 0 0,0 0-18 0 0,-17-19 547 0 0,-1-23-506 0 0,8 18-195 0 0,6 14-96 0 0,1-1 0 0 0,0 0 1 0 0,0 0-1 0 0,-1-13 1 0 0,-4-20 280 0 0,-1 11 111 0 0,2 0 0 0 0,-5-65 0 0 0,11 82-346 0 0,0-1 0 0 0,2 1 1 0 0,0 0-1 0 0,1 0 0 0 0,0-1 1 0 0,2 1-1 0 0,0 1 0 0 0,7-20 0 0 0,-7 27-71 0 0,0 0-1 0 0,0 1 0 0 0,1-1 0 0 0,0 1 0 0 0,1 0 1 0 0,0 0-1 0 0,0 1 0 0 0,0-1 0 0 0,1 1 0 0 0,-1 1 0 0 0,2-1 1 0 0,-1 1-1 0 0,0 0 0 0 0,1 1 0 0 0,0 0 0 0 0,0 0 1 0 0,11-3-1 0 0,-5 3-108 0 0,0 0 0 0 0,1 1 0 0 0,-1 0 1 0 0,1 1-1 0 0,-1 1 0 0 0,1 0 0 0 0,0 1 0 0 0,-1 1 0 0 0,27 4 1 0 0,-27-2-861 0 0,0 1 1 0 0,0 0 0 0 0,15 7-1 0 0,-17-7-851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7:49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54 233 10136 0 0,'-8'6'297'0'0,"1"-1"1"0"0,0 2-1 0 0,0-1 1 0 0,0 1-1 0 0,-10 14 1 0 0,16-21 465 0 0,1 0 34 0 0,0 0-34 0 0,0 0-183 0 0,2 0-79 0 0,13-8-66 0 0,-1-1 0 0 0,0 0 0 0 0,0 0 0 0 0,-1-1 0 0 0,0-1 0 0 0,20-22 0 0 0,8-6 266 0 0,-22 22-887 0 0,83-67 1158 0 0,-79 68-4092 0 0,28-16 0 0 0,-34 25-2737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14:34:43.2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25 431 16759 0 0,'0'0'763'0'0,"0"0"-12"0"0,10 6-449 0 0,-4-4-200 0 0,0-1 0 0 0,0 0 0 0 0,0 0 0 0 0,0-1 0 0 0,0 0 0 0 0,0 0 0 0 0,0 0-1 0 0,1-1 1 0 0,-1 0 0 0 0,0 0 0 0 0,-1-1 0 0 0,1 1 0 0 0,0-1 0 0 0,0-1 0 0 0,-1 1 0 0 0,8-5-1 0 0,4-3 332 0 0,0 0 0 0 0,-1-1 0 0 0,28-24 0 0 0,-40 31-477 0 0,1 0 0 0 0,-1-1 0 0 0,1 1-1 0 0,-1-1 1 0 0,-1 1 0 0 0,1-1-1 0 0,-1 0 1 0 0,0-1 0 0 0,0 1 0 0 0,0-1-1 0 0,0 1 1 0 0,-1-1 0 0 0,0 0 0 0 0,2-11-1 0 0,2-16-171 0 0,-4 29 234 0 0,-1-1 1 0 0,0 0 0 0 0,0 1 0 0 0,0-1-1 0 0,-1 0 1 0 0,1 1 0 0 0,-1-1-1 0 0,-1 0 1 0 0,1 0 0 0 0,0 0 0 0 0,-1 1-1 0 0,0-1 1 0 0,0 0 0 0 0,-2-4-1 0 0,-4-7-74 0 0,0 1 0 0 0,-1 0 0 0 0,-1 1 0 0 0,0 0 0 0 0,0 0 0 0 0,-2 1 0 0 0,-21-22 0 0 0,29 32 68 0 0,0 1 0 0 0,1 0 0 0 0,-1 0 0 0 0,0 0 0 0 0,-1 0 0 0 0,1 0 0 0 0,0 0 0 0 0,0 1 0 0 0,-1 0 0 0 0,1-1 0 0 0,-1 1 0 0 0,1 1 0 0 0,-1-1 0 0 0,1 0 0 0 0,-1 1 0 0 0,0 0 0 0 0,1 0 0 0 0,-1 0 0 0 0,0 0 0 0 0,1 0 0 0 0,-1 1 0 0 0,0 0 0 0 0,1 0 0 0 0,-1 0 0 0 0,1 0 0 0 0,0 0 0 0 0,-1 1 0 0 0,1-1 0 0 0,0 1 0 0 0,0 0 0 0 0,0 0 0 0 0,0 0 0 0 0,0 0 0 0 0,0 1 0 0 0,1-1 0 0 0,-1 1 0 0 0,1 0 0 0 0,-1 0 0 0 0,-2 4 0 0 0,-3 5 48 0 0,1 0-1 0 0,0 1 0 0 0,0-1 0 0 0,2 1 1 0 0,-1 1-1 0 0,2-1 0 0 0,-6 25 1 0 0,3-1-103 0 0,-3 65 1 0 0,9-77-75 0 0,1 1 0 0 0,2-1 0 0 0,5 35 0 0 0,-4-45 76 0 0,0-1 1 0 0,1 0 0 0 0,1 1 0 0 0,0-2 0 0 0,1 1 0 0 0,0-1 0 0 0,10 15-1 0 0,-10-20-60 0 0,0-1 0 0 0,0 0 0 0 0,1 0 0 0 0,0 0-1 0 0,1-1 1 0 0,0 0 0 0 0,0-1 0 0 0,0 1 0 0 0,0-1 0 0 0,1-1-1 0 0,0 0 1 0 0,0 0 0 0 0,0-1 0 0 0,0 0 0 0 0,1 0-1 0 0,-1-1 1 0 0,18 1 0 0 0,7-1-6789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7:50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416 140 5984 0 0,'-26'-66'3448'0'0,"23"62"-3057"0"0,1 0 1 0 0,-1 0-1 0 0,0 0 1 0 0,0 1 0 0 0,0-1-1 0 0,-1 1 1 0 0,1 0-1 0 0,-1 0 1 0 0,0 0-1 0 0,0 0 1 0 0,0 1 0 0 0,-5-3-1 0 0,-7-2 212 0 0,1 1-1 0 0,-19-4 1 0 0,28 8-415 0 0,0 1-51 0 0,0 0-1 0 0,1 0 1 0 0,-1 1-1 0 0,0 0 1 0 0,0 0-1 0 0,0 0 1 0 0,-11 2 0 0 0,-17 1 451 0 0,27-3-517 0 0,-1 1-1 0 0,1-1 0 0 0,-1 1 0 0 0,1 1 0 0 0,-1-1 0 0 0,1 1 0 0 0,0 0 0 0 0,0 1 0 0 0,0 0 0 0 0,0 0 0 0 0,0 0 0 0 0,0 1 0 0 0,1 0 0 0 0,0 1 0 0 0,0-1 0 0 0,0 1 0 0 0,0 0 0 0 0,1 0 0 0 0,0 1 1 0 0,0 0-1 0 0,0 0 0 0 0,1 0 0 0 0,0 0 0 0 0,0 1 0 0 0,0 0 0 0 0,1 0 0 0 0,0 0 0 0 0,1 0 0 0 0,-1 0 0 0 0,1 0 0 0 0,1 1 0 0 0,-1-1 0 0 0,1 1 0 0 0,1-1 0 0 0,-1 1 0 0 0,2 8 0 0 0,0 4-169 0 0,1-1 0 0 0,2 1 1 0 0,0-1-1 0 0,1 1 0 0 0,14 36 0 0 0,-16-50 72 0 0,1 1 0 0 0,0 0 0 0 0,0-1 1 0 0,0 0-1 0 0,0 0 0 0 0,1 0 0 0 0,0-1 0 0 0,8 7 1 0 0,-9-9-3 0 0,0 0 0 0 0,0 0 0 0 0,0-1 0 0 0,1 0 0 0 0,-1 1 0 0 0,1-2 0 0 0,-1 1 0 0 0,1 0 0 0 0,0-1 0 0 0,-1 0 0 0 0,1 0 0 0 0,0 0 0 0 0,9-1 0 0 0,-7 0-10 0 0,-1 0 0 0 0,1 0 0 0 0,-1-1-1 0 0,0 1 1 0 0,1-2 0 0 0,-1 1 0 0 0,0-1-1 0 0,0 0 1 0 0,0 0 0 0 0,0-1-1 0 0,0 1 1 0 0,-1-1 0 0 0,1-1 0 0 0,-1 1-1 0 0,0-1 1 0 0,1 0 0 0 0,-2 0 0 0 0,1 0-1 0 0,0-1 1 0 0,-1 0 0 0 0,5-7-1 0 0,-7 10 38 0 0,5-7-71 0 0,-1 1 0 0 0,0-1 0 0 0,0-1 1 0 0,-1 1-1 0 0,0-1 0 0 0,0 0 1 0 0,-1 0-1 0 0,3-13 0 0 0,-1-4-289 0 0,3-14-475 0 0,-1 0-1 0 0,3-78 1 0 0,-11 89-623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7:50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1 125 8696 0 0,'0'0'397'0'0,"3"11"134"0"0,8 25 752 0 0,10 56 1 0 0,-7-25-309 0 0,-12-54-734 0 0,0 0-1 0 0,-1 19 1 0 0,0-21-8 0 0,-1 0 0 0 0,1 0 1 0 0,4 15-1 0 0,-5-24-38 0 0,0-2-3 0 0,0 0-6 0 0,12-14 292 0 0,-7 2-431 0 0,-1 1 0 0 0,0-1 0 0 0,-1 0 1 0 0,-1 0-1 0 0,0-1 0 0 0,0 1 1 0 0,-1 0-1 0 0,-2-22 0 0 0,6-35-30 0 0,-3 47 281 0 0,2 0 1 0 0,0 1-1 0 0,2 0 0 0 0,0 0 1 0 0,2 0-1 0 0,12-26 0 0 0,-18 43-233 0 0,1 0 0 0 0,0-1 0 0 0,0 1 0 0 0,0 0 0 0 0,1 1 0 0 0,-1-1 0 0 0,1 0 0 0 0,0 1 0 0 0,0 0 0 0 0,0 0 0 0 0,1 0 0 0 0,-1 1 0 0 0,1-1 0 0 0,-1 1 0 0 0,1 0 0 0 0,0 0 0 0 0,0 1 0 0 0,0-1 0 0 0,0 1 0 0 0,0 0 0 0 0,0 1 0 0 0,0-1 0 0 0,0 1 0 0 0,0 0 0 0 0,0 0 0 0 0,0 0 0 0 0,1 1 0 0 0,-1 0 0 0 0,0 0 0 0 0,0 0 0 0 0,-1 1 0 0 0,1 0 0 0 0,0-1 0 0 0,0 2 0 0 0,-1-1 0 0 0,6 4 0 0 0,20 13-3633 0 0,-22-12 2193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7:51.0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13448 0 0,'0'0'613'0'0,"1"11"206"0"0,16 42 77 0 0,7 40 2738 0 0,7 47-1774 0 0,-10-52-1675 0 0,10 105 1 0 0,-7-5-4500 0 0,-19-148-2101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7:51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307 0 11976 0 0,'-8'5'1082'0'0,"-171"127"4530"0"0,156-115-4882 0 0,2 1 0 0 0,-23 23 1 0 0,41-37-638 0 0,-1-1 1 0 0,1 1-1 0 0,0 0 1 0 0,0-1-1 0 0,0 1 1 0 0,0 0-1 0 0,0 1 1 0 0,-2 6-1 0 0,5-10-89 0 0,-1 1-1 0 0,1 0 1 0 0,0-1-1 0 0,0 1 1 0 0,0 0-1 0 0,0 0 1 0 0,0-1-1 0 0,0 1 1 0 0,1 0-1 0 0,-1-1 1 0 0,0 1-1 0 0,1 0 1 0 0,0-1-1 0 0,-1 1 1 0 0,1-1-1 0 0,0 1 1 0 0,0-1-1 0 0,-1 1 1 0 0,1-1-1 0 0,0 0 1 0 0,1 1-1 0 0,-1-1 1 0 0,0 0-1 0 0,0 0 1 0 0,1 0-1 0 0,1 2 1 0 0,12 8-41 0 0,0 0 1 0 0,1-1 0 0 0,20 9-1 0 0,11 7-15 0 0,0 4 52 0 0,106 62 0 0 0,-142-85-798 0 0,1-2-1 0 0,0 1 0 0 0,0-2 1 0 0,0 0-1 0 0,0 0 0 0 0,1-1 1 0 0,13 2-1 0 0,-24-5-5739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7:51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308 1 13160 0 0,'0'0'597'0'0,"-18"7"230"0"0,-164 76 6495 0 0,175-79-7282 0 0,0 0 1 0 0,1 0-1 0 0,-1 1 1 0 0,1-1-1 0 0,1 1 1 0 0,-1 1-1 0 0,1-1 1 0 0,-1 1-1 0 0,2 0 0 0 0,-1 0 1 0 0,-5 9-1 0 0,5-5 74 0 0,0 1 0 0 0,1-1 0 0 0,0 1 0 0 0,0 0 0 0 0,1 0 0 0 0,-2 21 0 0 0,2 3 154 0 0,2 0 1 0 0,2 1 0 0 0,9 64-1 0 0,-6-71-452 0 0,1 0 0 0 0,2-1-1 0 0,18 48 1 0 0,-18-59 63 0 0,0-1 0 0 0,1-1-1 0 0,1 1 1 0 0,0-1 0 0 0,1-1 0 0 0,0 0 0 0 0,19 19 0 0 0,-17-24-384 0 0,-1 0 0 0 0,1-1 0 0 0,1 0 0 0 0,13 6 0 0 0,-25-14 451 0 0,23 12-1733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7:52.1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3224 0 0,'0'16'2750'0'0,"0"1"-300"0"0,2 1 0 0 0,0 0 0 0 0,6 26 0 0 0,-2-21-949 0 0,2-1 1 0 0,10 25-1 0 0,10 8-1340 0 0,41 61-1 0 0,24 45 243 0 0,-49-57-366 0 0,31 116-1 0 0,-75-218-37 0 0,11 37-130 0 0,-3 1 0 0 0,-1 0-1 0 0,-2 1 1 0 0,-1-1 0 0 0,-3 1 0 0 0,-3 45-1 0 0,-1-61-207 0 0,0 0 0 0 0,-1 0 0 0 0,-9 28 0 0 0,-3-1-3493 0 0,13-42 2610 0 0,-13 38-4699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7:54.7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462 82 10136 0 0,'-12'-4'368'0'0,"0"-1"1"0"0,-23-12-1 0 0,10 5 569 0 0,4 2 632 0 0,0 1-1 0 0,-27-8 1 0 0,39 15-1378 0 0,0 0-1 0 0,-1 0 0 0 0,1 1 1 0 0,-1 0-1 0 0,1 1 1 0 0,-1 0-1 0 0,1 1 1 0 0,-13 1-1 0 0,13 1-50 0 0,-1-1 0 0 0,1 1-1 0 0,-1 1 1 0 0,1 0 0 0 0,0 0-1 0 0,0 1 1 0 0,1 0 0 0 0,-1 0 0 0 0,-12 11-1 0 0,20-14-162 0 0,0-1 0 0 0,0 1 0 0 0,0-1 0 0 0,0 1 0 0 0,0 0 0 0 0,0-1 0 0 0,1 1 0 0 0,-1 0 0 0 0,0-1-1 0 0,1 1 1 0 0,-1 0 0 0 0,1 0 0 0 0,0 0 0 0 0,0 0 0 0 0,-1 0 0 0 0,1-1 0 0 0,0 1 0 0 0,1 0 0 0 0,-1 0 0 0 0,0 0-1 0 0,1 2 1 0 0,3 3 24 0 0,1-1-1 0 0,0 0 0 0 0,0 0 1 0 0,0-1-1 0 0,1 1 0 0 0,0-1 1 0 0,0 0-1 0 0,0-1 0 0 0,9 5 0 0 0,16 15-25 0 0,-17-11-48 0 0,-6-6 10 0 0,0 0 1 0 0,0 0-1 0 0,1 0 1 0 0,14 7-1 0 0,158 85-1351 0 0,-165-89 1626 0 0,1 1 1 0 0,-1 0 0 0 0,21 20-1 0 0,-33-27-189 0 0,0 0 0 0 0,-1 0-1 0 0,0 0 1 0 0,1 0 0 0 0,-1 0-1 0 0,-1 1 1 0 0,1 0 0 0 0,-1-1-1 0 0,0 1 1 0 0,3 8 0 0 0,-4-10 17 0 0,0 0 0 0 0,-1-1 1 0 0,1 1-1 0 0,-1-1 0 0 0,0 1 0 0 0,0 0 1 0 0,0-1-1 0 0,0 1 0 0 0,0 0 1 0 0,-1-1-1 0 0,1 1 0 0 0,-1-1 0 0 0,1 1 1 0 0,-1-1-1 0 0,0 1 0 0 0,0-1 1 0 0,0 1-1 0 0,-1-1 0 0 0,1 0 1 0 0,0 1-1 0 0,-1-1 0 0 0,-1 2 0 0 0,-3 1 90 0 0,0 1-1 0 0,0-1 1 0 0,-1 0-1 0 0,1-1 0 0 0,-1 0 1 0 0,0 0-1 0 0,-11 4 1 0 0,-54 17 403 0 0,48-19-379 0 0,-7 1-221 0 0,1-1 0 0 0,-1-2 1 0 0,-1-1-1 0 0,1-1 0 0 0,0-2 0 0 0,-1-1 0 0 0,-44-8 0 0 0,32 0-1507 0 0,19 0-3683 0 0,15 1-799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7:55.2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359 96 13560 0 0,'0'0'306'0'0,"0"0"46"0"0,0 0 23 0 0,0 0-44 0 0,0-7-207 0 0,-2 2 7 0 0,0 0 1 0 0,0 0 0 0 0,0 0-1 0 0,0 1 1 0 0,-1-1 0 0 0,0 0-1 0 0,0 1 1 0 0,0 0 0 0 0,0 0-1 0 0,-1 0 1 0 0,1 0 0 0 0,-1 0-1 0 0,0 1 1 0 0,-1 0 0 0 0,1-1-1 0 0,0 2 1 0 0,-1-1 0 0 0,0 0-1 0 0,1 1 1 0 0,-1 0 0 0 0,0 0-1 0 0,0 0 1 0 0,0 1 0 0 0,0 0-1 0 0,-1 0 1 0 0,1 0 0 0 0,0 1-1 0 0,-1-1 1 0 0,1 1 0 0 0,0 0-1 0 0,0 1 1 0 0,-1-1 0 0 0,1 1-1 0 0,0 0 1 0 0,0 1 0 0 0,-7 2-1 0 0,-5 2 40 0 0,0 0 0 0 0,1 2 0 0 0,0 0 0 0 0,1 0 0 0 0,0 2 0 0 0,0 0 0 0 0,-17 15 0 0 0,32-24-170 0 0,-7 5 14 0 0,0 0 0 0 0,1 0 0 0 0,-1 1 0 0 0,2 0 0 0 0,-7 9 0 0 0,11-14-17 0 0,-1 1 0 0 0,1-1 0 0 0,0 0 0 0 0,0 1-1 0 0,1-1 1 0 0,-1 1 0 0 0,0-1 0 0 0,1 1 0 0 0,-1-1-1 0 0,1 1 1 0 0,0-1 0 0 0,0 1 0 0 0,0-1 0 0 0,0 1 0 0 0,1 0-1 0 0,-1-1 1 0 0,0 1 0 0 0,1-1 0 0 0,0 1 0 0 0,0-1 0 0 0,0 0-1 0 0,0 1 1 0 0,2 3 0 0 0,2 1-52 0 0,-1-1 0 0 0,1 1-1 0 0,1-1 1 0 0,-1 0 0 0 0,1-1 0 0 0,0 1 0 0 0,0-1 0 0 0,1-1-1 0 0,-1 1 1 0 0,1-1 0 0 0,0 0 0 0 0,8 3 0 0 0,14 5-227 0 0,55 14 0 0 0,-49-16 119 0 0,29 4-26 0 0,-50-12 140 0 0,0 1 0 0 0,0 0 1 0 0,0 0-1 0 0,0 2 0 0 0,-1 0 0 0 0,0 0 0 0 0,0 1 0 0 0,17 11 0 0 0,-28-15 45 0 0,0-1 1 0 0,-1 0-1 0 0,1 1 0 0 0,0-1 0 0 0,-1 1 0 0 0,0-1 0 0 0,1 1 0 0 0,-1 0 0 0 0,0 0 0 0 0,0 0 0 0 0,0 0 0 0 0,0 0 0 0 0,0 0 0 0 0,0 0 0 0 0,-1 0 1 0 0,1 0-1 0 0,-1 0 0 0 0,1 0 0 0 0,-1 0 0 0 0,0 3 0 0 0,0-1 56 0 0,0-1 0 0 0,-1 0-1 0 0,0 1 1 0 0,0-1 0 0 0,0 0 0 0 0,0 1 0 0 0,0-1 0 0 0,-1 0 0 0 0,1 0 0 0 0,-1 0 0 0 0,-4 5-1 0 0,0-1 149 0 0,-1 1-1 0 0,0-1 1 0 0,0 0-1 0 0,-1 0 0 0 0,0-1 1 0 0,0 0-1 0 0,-17 9 0 0 0,11-8-196 0 0,0-1-1 0 0,-1 0 0 0 0,0-1 0 0 0,0-1 1 0 0,-1-1-1 0 0,1 0 0 0 0,-1-1 0 0 0,0 0 0 0 0,1-1 1 0 0,-1-1-1 0 0,0-1 0 0 0,0 0 0 0 0,-28-6 1 0 0,37 5-321 0 0,1-1 1 0 0,0 1-1 0 0,-1-1 1 0 0,1 0-1 0 0,0-1 1 0 0,1 1-1 0 0,-1-1 1 0 0,1 0-1 0 0,0-1 1 0 0,0 1 0 0 0,0-1-1 0 0,0 0 1 0 0,-4-7-1 0 0,-2-7-1057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7:55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0 8752 0 0,'-2'4'-558'0'0,"0"-1"1355"0"0,1 1-1 0 0,-1-1 0 0 0,0 0 1 0 0,1 1-1 0 0,0 0 1 0 0,-1-1-1 0 0,2 1 1 0 0,-1 0-1 0 0,0 0 1 0 0,1-1-1 0 0,-1 6 0 0 0,5 7-1 0 0,13 30 0 0 0,-1-1-721 0 0,35 166 480 0 0,-33-113-53 0 0,46 262-1337 0 0,-62-346 884 0 0,4 29-1344 0 0,3 66-1 0 0,-9-108 1105 0 0,0-1-12 0 0,-1-2 130 0 0,0 0 0 0 0,0 0 0 0 0,1 0 0 0 0,-1 0 0 0 0,1-1 1 0 0,-1 1-1 0 0,1 0 0 0 0,0 0 0 0 0,0 0 0 0 0,0-4 0 0 0,0 3-38 0 0,-4-39 78 0 0,2 0 1 0 0,4-53-1 0 0,1 64 677 0 0,1 0 0 0 0,1 0 0 0 0,2 0 0 0 0,1 1 0 0 0,1 0 0 0 0,22-46-1 0 0,-28 70-440 0 0,5-10 209 0 0,-1 2-1 0 0,13-18 1 0 0,-18 30-354 0 0,-1-1 0 0 0,1 0 0 0 0,0 1 0 0 0,0 0 0 0 0,0-1 0 0 0,1 1 0 0 0,-1 0 0 0 0,0 0 0 0 0,1 0 0 0 0,0 1 0 0 0,-1-1 1 0 0,1 0-1 0 0,0 1 0 0 0,0 0 0 0 0,0 0 0 0 0,0 0 0 0 0,0 0 0 0 0,0 0 0 0 0,3 0 0 0 0,-4 1-23 0 0,0 1-1 0 0,0-1 1 0 0,0 1 0 0 0,0 0-1 0 0,0 0 1 0 0,-1 0 0 0 0,1 0-1 0 0,0 0 1 0 0,0 0 0 0 0,-1 0-1 0 0,1 0 1 0 0,-1 1 0 0 0,1-1-1 0 0,-1 1 1 0 0,1-1 0 0 0,-1 1-1 0 0,0-1 1 0 0,0 1 0 0 0,0 0-1 0 0,2 3 1 0 0,16 41 98 0 0,-2 16-308 0 0,15 104 1 0 0,-30-152 10 0 0,3 11-1090 0 0,10 28 0 0 0,-6-24-3479 0 0,-1-2-2079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7:57.3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337 18 1840 0 0,'0'-15'421'0'0,"0"12"1099"0"0,0 3 484 0 0,-4 8 1584 0 0,-7 5-2441 0 0,6-8-565 0 0,-83 124 4988 0 0,-28 72-4608 0 0,94-163-700 0 0,13-24-192 0 0,0 2 1 0 0,1-1 0 0 0,1 1-1 0 0,0 0 1 0 0,-7 27-1 0 0,0 13-420 0 0,6-26-1286 0 0,-6 43 0 0 0,13-54 115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5:56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534 317 272 0 0,'-33'-6'1382'0'0,"32"6"-1235"0"0,-1 0 0 0 0,1 0 0 0 0,-1 0 0 0 0,1 0 0 0 0,0 0 0 0 0,-1 0 0 0 0,1-1 0 0 0,0 1 0 0 0,0 0 0 0 0,-1-1 0 0 0,1 1 0 0 0,0-1 0 0 0,0 0 0 0 0,-1 1 0 0 0,0-2 0 0 0,1 0-126 0 0,0 1 0 0 0,0-1-1 0 0,1 0 1 0 0,-1 1-1 0 0,1-1 1 0 0,-1 0 0 0 0,1 0-1 0 0,-1 0 1 0 0,1 0 0 0 0,0 1-1 0 0,0-1 1 0 0,0 0-1 0 0,0 0 1 0 0,0 0 0 0 0,0 0-1 0 0,1-2 1 0 0,1-4-63 0 0,-1-1 0 0 0,1 1 0 0 0,1 1 0 0 0,-1-1 0 0 0,1 0 0 0 0,1 0 0 0 0,-1 1 0 0 0,1 0 0 0 0,7-10 0 0 0,-5 8 122 0 0,0-1 1 0 0,-1 1 0 0 0,0-1 0 0 0,6-21 0 0 0,-8 23 212 0 0,1 1 1 0 0,-1-1-1 0 0,1 1 0 0 0,0-1 1 0 0,1 1-1 0 0,5-7 1 0 0,16-25 1984 0 0,-25 21 1454 0 0,-1 26-3716 0 0,0 0 1 0 0,-1 0-1 0 0,-1 0 0 0 0,1 0 0 0 0,-1-1 0 0 0,0 1 0 0 0,-1 0 0 0 0,0-1 0 0 0,-6 11 1 0 0,-41 74 44 0 0,47-87-60 0 0,-169 259 131 0 0,19-32-5 0 0,140-209-126 0 0,-63 92 13 0 0,67-103-35 0 0,-1 0 0 0 0,0-1 0 0 0,-1 0 0 0 0,0 0 0 0 0,0-2 0 0 0,-24 16 0 0 0,35-24 6 0 0,0-1 0 0 0,-1 0 0 0 0,1 1-1 0 0,0-1 1 0 0,-1 0 0 0 0,1 1 0 0 0,-1-1 0 0 0,1 0-1 0 0,0 0 1 0 0,-1 0 0 0 0,1 1 0 0 0,-1-1 0 0 0,1 0 0 0 0,-1 0-1 0 0,1 0 1 0 0,-1 0 0 0 0,1 0 0 0 0,-1 0 0 0 0,1 0 0 0 0,-1 0-1 0 0,1 0 1 0 0,-1 0 0 0 0,1 0 0 0 0,-1 0 0 0 0,1 0 0 0 0,0 0-1 0 0,-1 0 1 0 0,1 0 0 0 0,-1-1 0 0 0,1 1 0 0 0,-1 0-1 0 0,1 0 1 0 0,-1-1 0 0 0,1-16-690 0 0,17-28-964 0 0,-15 40 1308 0 0,40-79-2153 0 0,-28 49 1380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7:57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0 8176 0 0,'0'0'182'0'0,"0"0"29"0"0,-7 11 205 0 0,-4 5-48 0 0,1 0-1 0 0,1 1 1 0 0,-9 20-1 0 0,15-29-92 0 0,1 0-1 0 0,0 0 1 0 0,0 1-1 0 0,0-1 1 0 0,1 0 0 0 0,0 1-1 0 0,1-1 1 0 0,0 0-1 0 0,1 14 1 0 0,1-10 31 0 0,-1 1-110 0 0,0 0 1 0 0,1 0 0 0 0,1 0-1 0 0,0 0 1 0 0,1 0 0 0 0,0-1-1 0 0,1 1 1 0 0,9 16 0 0 0,-13-28-196 0 0,5 9 2 0 0,0 0 1 0 0,14 14-1 0 0,-17-21-3 0 0,0 0 0 0 0,1 0 0 0 0,0 0 0 0 0,0 0 0 0 0,0-1 0 0 0,0 1 0 0 0,0-1 0 0 0,0 0 0 0 0,8 2 0 0 0,-5-2 97 0 0,0-1 0 0 0,0 0 0 0 0,1 0 0 0 0,-1-1 0 0 0,0 0 0 0 0,0 0 0 0 0,0 0 0 0 0,1-1 0 0 0,-1 0 0 0 0,0-1 1 0 0,0 0-1 0 0,13-5 0 0 0,-6 2 107 0 0,-1-1 0 0 0,1-1 1 0 0,-2 0-1 0 0,1-1 0 0 0,15-13 0 0 0,-9 4-256 0 0,0 0-1 0 0,-1-2 0 0 0,-1 0 0 0 0,26-38 1 0 0,-6-7-4842 0 0,-29 42-524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7:58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409 39 10136 0 0,'-49'-15'711'0'0,"36"10"-482"0"0,-1 0 1 0 0,1 2-1 0 0,-1-1 0 0 0,1 2 1 0 0,-1 0-1 0 0,0 0 1 0 0,-25 2-1 0 0,27 1 122 0 0,-1 1-1 0 0,1 1 1 0 0,0 0-1 0 0,0 0 1 0 0,0 1-1 0 0,1 1 1 0 0,-1 0-1 0 0,1 1 1 0 0,0 0-1 0 0,-12 8 1 0 0,16-8-298 0 0,0-1 1 0 0,0 1 0 0 0,1 1 0 0 0,-1-1-1 0 0,2 1 1 0 0,-1 0 0 0 0,0 0-1 0 0,1 1 1 0 0,1 0 0 0 0,-1 0 0 0 0,1 0-1 0 0,1 0 1 0 0,-1 0 0 0 0,-2 14-1 0 0,5-18-51 0 0,1-1-1 0 0,-1 0 1 0 0,1 0-1 0 0,0 1 0 0 0,0-1 1 0 0,0 0-1 0 0,0 1 0 0 0,1-1 1 0 0,-1 0-1 0 0,1 0 1 0 0,0 0-1 0 0,0 1 0 0 0,0-1 1 0 0,3 5-1 0 0,0-3 5 0 0,-1 1-1 0 0,1-1 1 0 0,0-1 0 0 0,0 1-1 0 0,0 0 1 0 0,0-1 0 0 0,8 5-1 0 0,6 4 13 0 0,0-2-1 0 0,1 0 1 0 0,29 11-1 0 0,-45-20-17 0 0,47 17 57 0 0,1-1-1 0 0,58 11 1 0 0,30 9 61 0 0,-137-37-80 0 0,1 0-1 0 0,0 0 1 0 0,0 0-1 0 0,-1 0 0 0 0,1 0 1 0 0,-1 1-1 0 0,1-1 0 0 0,-1 1 1 0 0,0 0-1 0 0,0-1 0 0 0,1 1 1 0 0,-1 0-1 0 0,2 3 0 0 0,-4-4-6 0 0,0-1 0 0 0,1 1 0 0 0,-1 0 0 0 0,0-1 0 0 0,1 1 0 0 0,-1 0 0 0 0,0 0 0 0 0,0 0 0 0 0,0-1 0 0 0,0 1 0 0 0,0 0 0 0 0,0 0 0 0 0,0 0 0 0 0,0-1 0 0 0,0 1 0 0 0,0 0 0 0 0,0 0 0 0 0,0-1 0 0 0,-1 2 0 0 0,0 0 39 0 0,0 0 0 0 0,0-1 0 0 0,0 1 1 0 0,0 0-1 0 0,-1-1 0 0 0,1 1 0 0 0,0 0 0 0 0,-1-1 1 0 0,1 0-1 0 0,-3 2 0 0 0,-3 2 98 0 0,-1 0 0 0 0,0-1-1 0 0,0 0 1 0 0,0 0 0 0 0,0-1-1 0 0,-1 0 1 0 0,-10 3 0 0 0,-7-1 60 0 0,-31 4-1 0 0,28-6-207 0 0,-1-2 0 0 0,1 0 0 0 0,-44-6 0 0 0,59 4-294 0 0,1-2 0 0 0,0 1 0 0 0,0-2 0 0 0,0 1-1 0 0,0-2 1 0 0,1 0 0 0 0,-1 0 0 0 0,1-1 0 0 0,-21-15 0 0 0,19 6-1834 0 0,2 0-4074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7:59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89 2760 0 0,'4'19'248'0'0,"10"76"3456"0"0,-2 15 886 0 0,-12-110-4577 0 0,0 0 0 0 0,0 0 0 0 0,0 1-1 0 0,0-1 1 0 0,0 0 0 0 0,0 1 0 0 0,0-1 0 0 0,0 0-1 0 0,0 0 1 0 0,0 1 0 0 0,0-1 0 0 0,0 0 0 0 0,0 0-1 0 0,1 1 1 0 0,-1-1 0 0 0,0 0 0 0 0,0 0 0 0 0,0 0-1 0 0,0 1 1 0 0,0-1 0 0 0,1 0 0 0 0,-1 0 0 0 0,0 0-1 0 0,0 1 1 0 0,0-1 0 0 0,0 0 0 0 0,1 0-1 0 0,-1 0 1 0 0,0 0 0 0 0,0 0 0 0 0,1 1 0 0 0,-1-1-1 0 0,0 0 1 0 0,5-8-21 0 0,2-15-278 0 0,-7 23 291 0 0,4-24-169 0 0,-2-1 1 0 0,0 0 0 0 0,-2 1-1 0 0,-4-37 1 0 0,4 56 148 0 0,-3-26-477 0 0,-6-34 0 0 0,0 36-2972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7:59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403 1 5528 0 0,'-107'15'1819'0'0,"-20"5"5215"0"0,106-16-6327 0 0,1 2 0 0 0,-1 0 0 0 0,-35 17 0 0 0,52-21-662 0 0,0 0 1 0 0,1 0-1 0 0,-1 0 0 0 0,1 1 1 0 0,0 0-1 0 0,0-1 1 0 0,0 1-1 0 0,0 0 0 0 0,0 0 1 0 0,1 1-1 0 0,-1-1 1 0 0,1 0-1 0 0,0 1 0 0 0,0 0 1 0 0,-2 4-1 0 0,4-6-23 0 0,-1 0 0 0 0,0 0-1 0 0,1 1 1 0 0,0-1 0 0 0,-1 1-1 0 0,1-1 1 0 0,0 0 0 0 0,0 1 0 0 0,0-1-1 0 0,1 1 1 0 0,-1-1 0 0 0,0 0 0 0 0,1 1-1 0 0,0-1 1 0 0,-1 0 0 0 0,1 0-1 0 0,0 1 1 0 0,0-1 0 0 0,0 0 0 0 0,1 0-1 0 0,-1 0 1 0 0,0 0 0 0 0,1 0 0 0 0,-1 0-1 0 0,1-1 1 0 0,0 1 0 0 0,2 2-1 0 0,13 7-44 0 0,0 0-1 0 0,0-1 0 0 0,2-1 0 0 0,-1-1 1 0 0,1 0-1 0 0,23 5 0 0 0,-22-6 10 0 0,243 82-46 0 0,-212-68 69 0 0,-47-20 30 0 0,-1 1 0 0 0,0 0 0 0 0,0 0 0 0 0,0 0 0 0 0,-1 1 1 0 0,1-1-1 0 0,0 1 0 0 0,-1-1 0 0 0,0 1 0 0 0,0 0 0 0 0,1 0 0 0 0,-1 0 0 0 0,1 4 0 0 0,-2-5 67 0 0,0 0 0 0 0,-1 1 0 0 0,1-1 0 0 0,-1 1 0 0 0,0-1 0 0 0,1 1 0 0 0,-1-1 0 0 0,0 1 0 0 0,-1-1 0 0 0,1 1 0 0 0,0-1 0 0 0,-1 1 0 0 0,1-1 0 0 0,-1 0 0 0 0,0 1 0 0 0,0-1 0 0 0,0 0 0 0 0,0 1 0 0 0,0-1 0 0 0,-3 3 0 0 0,-2 4 232 0 0,-1 0 0 0 0,-1 0-1 0 0,-9 9 1 0 0,6-8-3 0 0,2-1-256 0 0,-1-1-1 0 0,0 0 0 0 0,-1 0 1 0 0,1-1-1 0 0,-2-1 0 0 0,1 0 1 0 0,-1 0-1 0 0,0-1 0 0 0,-23 7 1 0 0,21-9-208 0 0,0 1 1 0 0,-1-2 0 0 0,1 0-1 0 0,-1 0 1 0 0,0-2-1 0 0,1 0 1 0 0,-1 0 0 0 0,-22-4-1 0 0,32 2-93 0 0,0 1-1 0 0,0-1 1 0 0,0 0-1 0 0,0 0 1 0 0,0 0-1 0 0,1-1 0 0 0,-1 1 1 0 0,1-1-1 0 0,-1 0 1 0 0,1 0-1 0 0,0-1 1 0 0,-4-4-1 0 0,-9-10-1116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7:59.9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1 13824 0 0,'0'0'1061'0'0,"-7"8"-650"0"0,4-1-165 0 0,0 0 1 0 0,1 0 0 0 0,0 0-1 0 0,0 0 1 0 0,1 0-1 0 0,0 0 1 0 0,-1 10 0 0 0,4 7 261 0 0,0-1 0 0 0,10 37 1 0 0,-1 1-46 0 0,32 213-127 0 0,-30-192-346 0 0,24 166 736 0 0,-36-197-804 0 0,-2-37-149 0 0,2-1 1 0 0,2 24-1 0 0,-6-64-627 0 0,1-1-1 0 0,2-29 0 0 0,5-78 1093 0 0,-4 111-154 0 0,2 0-1 0 0,0 0 1 0 0,1 0 0 0 0,2 1-1 0 0,0 0 1 0 0,2 0 0 0 0,0 0-1 0 0,14-25 1 0 0,-12 31 173 0 0,-2 2 143 0 0,1 0-1 0 0,18-24 1 0 0,-25 37-338 0 0,0-1 1 0 0,0 1-1 0 0,0-1 0 0 0,1 1 0 0 0,-1 0 1 0 0,1 0-1 0 0,-1 0 0 0 0,1 0 1 0 0,0 0-1 0 0,0 1 0 0 0,0-1 0 0 0,0 1 1 0 0,0 0-1 0 0,0 0 0 0 0,0 0 1 0 0,0 0-1 0 0,0 0 0 0 0,1 1 0 0 0,-1-1 1 0 0,5 1-1 0 0,-4 1-13 0 0,0 0 0 0 0,-1 0-1 0 0,1 1 1 0 0,-1-1 0 0 0,0 1 0 0 0,1 0 0 0 0,-1 0-1 0 0,0 0 1 0 0,0 0 0 0 0,0 0 0 0 0,0 1 0 0 0,-1-1-1 0 0,1 1 1 0 0,-1 0 0 0 0,1 0 0 0 0,1 4-1 0 0,7 8 217 0 0,15 32-1 0 0,-21-38-207 0 0,18 44 117 0 0,-1 0 0 0 0,17 66 0 0 0,-35-104-179 0 0,58 217-1015 0 0,-53-204 573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8:00.2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62 6448 0 0,'-4'-20'685'0'0,"3"18"-809"0"0,-9-26 2057 0 0,10 27-1790 0 0,0 0 0 0 0,0 1 1 0 0,-1-1-1 0 0,1 0 1 0 0,-1 1-1 0 0,1-1 1 0 0,0 1-1 0 0,-1-1 1 0 0,1 0-1 0 0,-1 1 1 0 0,1-1-1 0 0,-1 1 1 0 0,0 0-1 0 0,1-1 1 0 0,-1 1-1 0 0,1-1 1 0 0,-1 1-1 0 0,0 0 1 0 0,1-1-1 0 0,-1 1 1 0 0,0 0-1 0 0,0 0 1 0 0,1 0-1 0 0,-1 0 0 0 0,0 0 1 0 0,0-1-1 0 0,1 1 1 0 0,-1 0-1 0 0,0 0 1 0 0,1 1-1 0 0,-1-1 1 0 0,0 0-1 0 0,0 0 1 0 0,1 0-1 0 0,-1 0 1 0 0,0 1-1 0 0,0 0-27 0 0,0-1 0 0 0,0 1 0 0 0,0 0 0 0 0,0 0 0 0 0,0 0 0 0 0,1 0 0 0 0,-1 0 0 0 0,0 0 0 0 0,1 0 0 0 0,-1 0-1 0 0,1 0 1 0 0,-1 0 0 0 0,1 0 0 0 0,-1 0 0 0 0,1 0 0 0 0,0 0 0 0 0,0 0 0 0 0,0 0 0 0 0,-1 3 0 0 0,0 26 365 0 0,2-23-249 0 0,0 10-49 0 0,2 0-1 0 0,0 0 1 0 0,1 0 0 0 0,0-1-1 0 0,2 1 1 0 0,10 22 0 0 0,-8-20-34 0 0,102 204 1123 0 0,-66-144-1087 0 0,-31-52-798 0 0,1-2 0 0 0,2 0 0 0 0,31 40 0 0 0,-38-54-1174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8:00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0 256 11520 0 0,'0'0'886'0'0,"0"0"-422"0"0,0 0 396 0 0,0 0 238 0 0,0 0 43 0 0,0 0-83 0 0,0 0-384 0 0,0 0-170 0 0,9 1 436 0 0,17 2-254 0 0,1-1 0 0 0,-1-2 0 0 0,1 0 0 0 0,29-5 0 0 0,108-23 148 0 0,-145 24-708 0 0,-4 0 111 0 0,-1 0-1 0 0,1-1 1 0 0,-1 0-1 0 0,24-14 1 0 0,51-36 296 0 0,-81 48-818 0 0,0 0-1 0 0,0 0 1 0 0,-1-1-1 0 0,1 1 0 0 0,-2-2 1 0 0,1 1-1 0 0,-2-1 1 0 0,1 0-1 0 0,-1 0 1 0 0,6-14-1 0 0,-2-6-689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8:07.6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73 4144 0 0,'-2'-4'364'0'0,"0"-1"-1"0"0,1 0 1 0 0,-1 1 0 0 0,1-1-1 0 0,0 0 1 0 0,1 0 0 0 0,-1 0-1 0 0,1 0 1 0 0,0 0 0 0 0,1-6-1 0 0,-1 1 1958 0 0,0 10-2271 0 0,0 0-1 0 0,0 0 1 0 0,0-1 0 0 0,0 1-1 0 0,0 0 1 0 0,0 0 0 0 0,0 0-1 0 0,0 0 1 0 0,0 0 0 0 0,0 0-1 0 0,-1-1 1 0 0,1 1-1 0 0,0 0 1 0 0,0 0 0 0 0,0 0-1 0 0,0 0 1 0 0,0 0 0 0 0,0 0-1 0 0,0-1 1 0 0,0 1 0 0 0,0 0-1 0 0,-1 0 1 0 0,1 0 0 0 0,0 0-1 0 0,0 0 1 0 0,0 0 0 0 0,0 0-1 0 0,0 0 1 0 0,0 0-1 0 0,-1 0 1 0 0,1 0 0 0 0,0 0-1 0 0,0 0 1 0 0,0 0 0 0 0,0 0-1 0 0,0 0 1 0 0,-1 0 0 0 0,1 0-1 0 0,0 0 1 0 0,0 0 0 0 0,0 0-1 0 0,0 0 1 0 0,0 0 0 0 0,-1 0-1 0 0,1 0 1 0 0,0 0 0 0 0,0 0-1 0 0,0 0 1 0 0,0 0-1 0 0,0 0 1 0 0,0 0 0 0 0,-1 0-1 0 0,1 0 1 0 0,0 1 0 0 0,-7 7 1362 0 0,4 1-1091 0 0,1 1 1 0 0,1-1 0 0 0,0 1 0 0 0,0 0 0 0 0,1 0-1 0 0,0-1 1 0 0,3 20 0 0 0,17 73 216 0 0,-17-91-516 0 0,81 268 124 0 0,-37-132-115 0 0,-40-124-135 0 0,2 0 0 0 0,0-1 0 0 0,2 0 0 0 0,17 28 0 0 0,-28-49 75 0 0,1-1-1 0 0,-1 1 0 0 0,0-1 1 0 0,0 1-1 0 0,1 0 0 0 0,-1-1 1 0 0,0 1-1 0 0,1-1 0 0 0,-1 1 0 0 0,1-1 1 0 0,-1 0-1 0 0,1 1 0 0 0,-1-1 1 0 0,1 1-1 0 0,-1-1 0 0 0,1 0 1 0 0,-1 1-1 0 0,1-1 0 0 0,-1 0 0 0 0,1 0 1 0 0,0 0-1 0 0,-1 1 0 0 0,1-1 1 0 0,-1 0-1 0 0,1 0 0 0 0,0 0 1 0 0,-1 0-1 0 0,1 0 0 0 0,0 0 0 0 0,0-1 3 0 0,0 1-1 0 0,0-1 0 0 0,0 0 0 0 0,-1 1 0 0 0,1-1 0 0 0,0 0 0 0 0,-1 0 0 0 0,1 1 0 0 0,0-1 0 0 0,-1 0 0 0 0,1 0 1 0 0,-1 0-1 0 0,1 0 0 0 0,-1 0 0 0 0,1-1 0 0 0,6-36-442 0 0,-6-21 257 0 0,14-112 0 0 0,-7 117 368 0 0,-6 31 32 0 0,1 1-1 0 0,1 0 1 0 0,1 0 0 0 0,1 0-1 0 0,13-29 1 0 0,-17 46-60 0 0,1 1 0 0 0,0 0 0 0 0,1 0 0 0 0,-1 0 0 0 0,1 0 0 0 0,0 0 0 0 0,0 1 0 0 0,8-7-1 0 0,-10 11-82 0 0,-1-1 0 0 0,1 1 0 0 0,0 0-1 0 0,-1 0 1 0 0,1-1 0 0 0,-1 1 0 0 0,1 0-1 0 0,-1 0 1 0 0,1 0 0 0 0,-1 1 0 0 0,0-1-1 0 0,0 0 1 0 0,0 0 0 0 0,2 2-1 0 0,1 4 24 0 0,0-1 0 0 0,0 1 0 0 0,-1-1-1 0 0,0 1 1 0 0,0 0 0 0 0,-1 1 0 0 0,0-1-1 0 0,0 0 1 0 0,0 1 0 0 0,-1-1-1 0 0,0 1 1 0 0,0 9 0 0 0,-2 12 146 0 0,-6 53 1 0 0,6-79-197 0 0,-4 23 107 0 0,-1 0 0 0 0,-2-1 0 0 0,-18 42 0 0 0,21-55-87 0 0,-1-1 0 0 0,1 1-1 0 0,-2-2 1 0 0,-10 15 0 0 0,13-20-64 0 0,-1 0 1 0 0,1 0-1 0 0,-1 0 1 0 0,0-1-1 0 0,0 1 1 0 0,-1-1-1 0 0,1 0 1 0 0,-1-1 0 0 0,-10 5-1 0 0,15-8-35 0 0,0 0 1 0 0,1 0-1 0 0,-1 0 0 0 0,0 0 1 0 0,0 0-1 0 0,1 0 0 0 0,-1 0 1 0 0,0 0-1 0 0,1 0 0 0 0,-1-1 0 0 0,0 1 1 0 0,0 0-1 0 0,1 0 0 0 0,-1-1 1 0 0,1 1-1 0 0,-1-1 0 0 0,0 1 1 0 0,1 0-1 0 0,-1-1 0 0 0,1 1 1 0 0,-1-1-1 0 0,1 0 0 0 0,-1 0 0 0 0,-10-13-4858 0 0,3-1-917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8:08.1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383 151 8576 0 0,'0'0'396'0'0,"-3"-8"128"0"0,-5-6-26 0 0,0 1 1 0 0,-1 0-1 0 0,-1 0 0 0 0,0 1 1 0 0,-12-11-1 0 0,15 17-180 0 0,-1 0-1 0 0,1 1 0 0 0,-1 0 1 0 0,0 0-1 0 0,0 1 0 0 0,0 0 1 0 0,0 0-1 0 0,-1 1 0 0 0,0 0 1 0 0,0 0-1 0 0,1 1 0 0 0,-2 0 0 0 0,1 1 1 0 0,0 0-1 0 0,0 0 0 0 0,-11 2 1 0 0,14-1-141 0 0,0 0 1 0 0,1 1 0 0 0,-1 0-1 0 0,0 1 1 0 0,1-1-1 0 0,-1 1 1 0 0,0 0 0 0 0,1 1-1 0 0,0-1 1 0 0,0 1 0 0 0,0 0-1 0 0,0 0 1 0 0,0 0-1 0 0,0 1 1 0 0,-4 5 0 0 0,3-4-150 0 0,1 1 0 0 0,0 0 1 0 0,0 0-1 0 0,1 0 1 0 0,-1 0-1 0 0,1 1 0 0 0,1 0 1 0 0,-1 0-1 0 0,1 0 1 0 0,1 0-1 0 0,-3 8 0 0 0,-1 11-202 0 0,2 0-1 0 0,0 0 0 0 0,2 0 0 0 0,1 1 0 0 0,1-1 0 0 0,5 46 0 0 0,-3-63 125 0 0,0 1 0 0 0,0-1 0 0 0,1 0 0 0 0,0 0 0 0 0,6 9 0 0 0,-8-14 61 0 0,1 0 1 0 0,0-1 0 0 0,1 1 0 0 0,-1-1-1 0 0,0 0 1 0 0,1 1 0 0 0,0-1 0 0 0,0 0 0 0 0,0-1-1 0 0,0 1 1 0 0,0 0 0 0 0,1-1 0 0 0,6 4-1 0 0,-6-4-36 0 0,1-1-1 0 0,-1 1 0 0 0,0-1 0 0 0,0 0 1 0 0,1 0-1 0 0,-1 0 0 0 0,1-1 0 0 0,-1 0 0 0 0,0 0 1 0 0,1 0-1 0 0,8-1 0 0 0,-7-1-38 0 0,1 0-1 0 0,-1 0 1 0 0,0-1 0 0 0,1 0-1 0 0,-1 0 1 0 0,0-1 0 0 0,7-5-1 0 0,-3 2-70 0 0,0-1 0 0 0,-1-1 0 0 0,1 0 0 0 0,-2 0 0 0 0,1-1-1 0 0,-2 0 1 0 0,11-17 0 0 0,-4 3 475 0 0,-2 0-1 0 0,14-36 1 0 0,-24 54-228 0 0,0 0-1 0 0,1 0 1 0 0,0 1 0 0 0,1-1 0 0 0,-1 1 0 0 0,1 0 0 0 0,0 0 0 0 0,0 0 0 0 0,7-6-1 0 0,-9 11-85 0 0,-1 0-1 0 0,0 0 0 0 0,0 0 0 0 0,0 0 0 0 0,1 0 0 0 0,-1 0 0 0 0,0 0 1 0 0,0 1-1 0 0,0-1 0 0 0,1 0 0 0 0,-1 1 0 0 0,0-1 0 0 0,0 1 1 0 0,0-1-1 0 0,0 1 0 0 0,0 0 0 0 0,0-1 0 0 0,0 1 0 0 0,0 0 1 0 0,0 0-1 0 0,0 0 0 0 0,0-1 0 0 0,-1 1 0 0 0,1 0 0 0 0,0 0 0 0 0,1 2 1 0 0,19 31 213 0 0,-12-12-298 0 0,-4-10-273 0 0,0 1-1 0 0,1-1 1 0 0,0 0 0 0 0,1-1 0 0 0,1 0-1 0 0,-1 0 1 0 0,11 10 0 0 0,-10-13-998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8:08.5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253 68 11976 0 0,'-15'-5'678'0'0,"0"-1"0"0"0,-27-13 1 0 0,30 13-61 0 0,0 0 0 0 0,0 1-1 0 0,0 1 1 0 0,-1 0 0 0 0,-17-4 0 0 0,24 7-340 0 0,2 0-135 0 0,0 0 0 0 0,0 1 0 0 0,-1-1 0 0 0,1 1 0 0 0,0 0 0 0 0,0 0 0 0 0,0 0 0 0 0,0 0 0 0 0,0 1 0 0 0,0 0 0 0 0,0 0 0 0 0,0 0 0 0 0,0 0-1 0 0,0 0 1 0 0,-7 4 0 0 0,10-4-133 0 0,0 0 0 0 0,0 1 0 0 0,0-1 1 0 0,0 0-1 0 0,0 0 0 0 0,0 0 0 0 0,1 1 0 0 0,-1-1 0 0 0,1 0 0 0 0,-1 1 0 0 0,1-1 0 0 0,-1 0 0 0 0,1 1 0 0 0,-1-1 0 0 0,1 1 0 0 0,0-1 0 0 0,0 0 0 0 0,0 1 0 0 0,0-1 0 0 0,0 1 0 0 0,0-1 0 0 0,0 1 0 0 0,1-1 0 0 0,-1 0 0 0 0,1 3 0 0 0,0 1 19 0 0,1 0-1 0 0,-1 0 1 0 0,1-1-1 0 0,0 0 1 0 0,0 1-1 0 0,4 5 0 0 0,2-1-80 0 0,0 0 0 0 0,0 0 0 0 0,0-1-1 0 0,1 0 1 0 0,17 10 0 0 0,53 29-383 0 0,-62-37 399 0 0,-1-1-68 0 0,0-1 3 0 0,0 1 0 0 0,-1 1-1 0 0,14 11 1 0 0,-25-17 96 0 0,0-1-1 0 0,0 1 0 0 0,0 0 1 0 0,-1 0-1 0 0,0 1 1 0 0,0-1-1 0 0,0 1 1 0 0,0-1-1 0 0,-1 1 1 0 0,1 0-1 0 0,-1 0 1 0 0,-1 0-1 0 0,1 0 1 0 0,1 9-1 0 0,-3-10 1 0 0,1 0-1 0 0,-1-1 0 0 0,0 1 1 0 0,-1 0-1 0 0,1 0 0 0 0,-1 0 0 0 0,1-1 1 0 0,-1 1-1 0 0,0 0 0 0 0,-1-1 1 0 0,1 1-1 0 0,0-1 0 0 0,-1 1 0 0 0,-4 5 1 0 0,1-2 83 0 0,1-1 1 0 0,-1 0 0 0 0,0-1 0 0 0,-1 0-1 0 0,0 1 1 0 0,-9 5 0 0 0,12-9-64 0 0,0-1 1 0 0,0 1-1 0 0,0-1 1 0 0,-1 0 0 0 0,1 0-1 0 0,0 0 1 0 0,-1-1-1 0 0,1 1 1 0 0,-1-1-1 0 0,1 0 1 0 0,-1 0 0 0 0,1 0-1 0 0,0 0 1 0 0,-1 0-1 0 0,1-1 1 0 0,-1 0-1 0 0,1 1 1 0 0,0-1 0 0 0,-5-2-1 0 0,-5-2-785 0 0,1-1 0 0 0,-1 0 0 0 0,-15-11-1 0 0,15 6-5444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03.1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1 173 784 0 0,'11'177'3745'0'0,"-2"-61"-1779"0"0,-8-113-1830 0 0,-1 27 669 0 0,0-30-788 0 0,0 0 0 0 0,0 0 0 0 0,0 1 1 0 0,0-1-1 0 0,0 0 0 0 0,1 1 0 0 0,-1-1 0 0 0,0 0 0 0 0,0 0 0 0 0,0 1 0 0 0,0-1 0 0 0,0 0 1 0 0,0 1-1 0 0,0-1 0 0 0,0 0 0 0 0,0 1 0 0 0,0-1 0 0 0,0 0 0 0 0,0 0 0 0 0,-1 1 0 0 0,1-1 0 0 0,0 0 1 0 0,0 1-1 0 0,0-1 0 0 0,0 0 0 0 0,0 0 0 0 0,-1 1 0 0 0,1-1 0 0 0,0 0 0 0 0,0 0 0 0 0,0 0 1 0 0,-1 1-1 0 0,1-1 0 0 0,0 0 0 0 0,0 0 0 0 0,-1 0 0 0 0,1 0 0 0 0,0 1 0 0 0,0-1 0 0 0,-1 0 1 0 0,1 0-1 0 0,0 0 0 0 0,-1 0 0 0 0,1 0 0 0 0,0 0 0 0 0,0 0 0 0 0,-1 0 0 0 0,1 0 0 0 0,0 0 0 0 0,-1 0 1 0 0,1 0-1 0 0,0 0 0 0 0,0 0 0 0 0,-1 0 0 0 0,1 0 0 0 0,0 0 0 0 0,-1 0 0 0 0,1 0 0 0 0,0-1 1 0 0,0 1-1 0 0,-1 0 0 0 0,1 0 0 0 0,0 0 0 0 0,0 0 0 0 0,-1-1 0 0 0,1 1 0 0 0,0 0 0 0 0,0 0 1 0 0,-1-2-21 0 0,0 0 1 0 0,0-1 0 0 0,0 1-1 0 0,0 0 1 0 0,1 0 0 0 0,-1 0 0 0 0,1 0-1 0 0,0 0 1 0 0,0-1 0 0 0,0 1 0 0 0,0 0-1 0 0,0 0 1 0 0,1-4 0 0 0,-1 1-4 0 0,-2-31-15 0 0,2 0-1 0 0,2 0 1 0 0,1-1-1 0 0,2 2 1 0 0,1-1-1 0 0,22-68 0 0 0,-26 97 82 0 0,1 1 0 0 0,0-1 0 0 0,1 1 0 0 0,0 0-1 0 0,0 0 1 0 0,0 0 0 0 0,1 0 0 0 0,0 1 0 0 0,0-1-1 0 0,0 1 1 0 0,7-4 0 0 0,-11 7-15 0 0,1 1 0 0 0,-1 0 0 0 0,1 0 0 0 0,0 0 0 0 0,0 0 0 0 0,0 0 0 0 0,-1 0 0 0 0,1 0 0 0 0,0 1 0 0 0,0-1 0 0 0,0 1 0 0 0,0-1 0 0 0,0 1 1 0 0,0 0-1 0 0,0-1 0 0 0,0 1 0 0 0,0 0 0 0 0,0 1 0 0 0,1-1 0 0 0,-1 0 0 0 0,0 1 0 0 0,0-1 0 0 0,0 1 0 0 0,-1-1 0 0 0,1 1 0 0 0,0 0 0 0 0,0 0 0 0 0,0 0 0 0 0,0 0 0 0 0,-1 0 0 0 0,1 0 0 0 0,0 0 0 0 0,-1 1 0 0 0,1-1 0 0 0,-1 1 0 0 0,0-1 0 0 0,1 1 0 0 0,-1-1 1 0 0,0 1-1 0 0,0 0 0 0 0,0 0 0 0 0,0 0 0 0 0,1 2 0 0 0,10 21 58 0 0,-2 1 0 0 0,0 1-1 0 0,-2 0 1 0 0,0 0 0 0 0,4 40 0 0 0,15 53 131 0 0,-27-120-235 0 0,0 0 1 0 0,0 1-1 0 0,0-1 1 0 0,0 0 0 0 0,0 0-1 0 0,0 1 1 0 0,0-1 0 0 0,1 0-1 0 0,-1 1 1 0 0,0-1 0 0 0,0 0-1 0 0,0 0 1 0 0,0 1-1 0 0,0-1 1 0 0,0 0 0 0 0,0 0-1 0 0,1 0 1 0 0,-1 1 0 0 0,0-1-1 0 0,0 0 1 0 0,0 0-1 0 0,1 0 1 0 0,-1 1 0 0 0,0-1-1 0 0,0 0 1 0 0,0 0 0 0 0,1 0-1 0 0,-1 0 1 0 0,0 1 0 0 0,0-1-1 0 0,1 0 1 0 0,-1 0-1 0 0,0 0 1 0 0,0 0 0 0 0,1 0-1 0 0,-1 0 1 0 0,0 0 0 0 0,1 0-1 0 0,-1 0 1 0 0,0 0-1 0 0,0 0 1 0 0,1 0 0 0 0,-1 0-1 0 0,0 0 1 0 0,0 0 0 0 0,1 0-1 0 0,-1 0 1 0 0,0-1 0 0 0,1 1-1 0 0,11-17-41 0 0,6-33-32 0 0,-14 25 40 0 0,3-21-39 0 0,23-81 0 0 0,-26 115 69 0 0,0 1 1 0 0,0-1-1 0 0,2 1 0 0 0,-1-1 1 0 0,1 2-1 0 0,1-1 0 0 0,0 1 1 0 0,1 0-1 0 0,-1 0 0 0 0,2 1 1 0 0,17-16-1 0 0,-25 24 4 0 0,0 0 1 0 0,0 0-1 0 0,1 1 0 0 0,-1-1 1 0 0,0 0-1 0 0,0 1 0 0 0,0-1 1 0 0,1 1-1 0 0,-1-1 1 0 0,0 1-1 0 0,1-1 0 0 0,-1 1 1 0 0,1 0-1 0 0,-1 0 0 0 0,0 0 1 0 0,1 0-1 0 0,-1 0 0 0 0,1 0 1 0 0,-1 0-1 0 0,0 0 1 0 0,1 1-1 0 0,-1-1 0 0 0,2 1 1 0 0,0 0 6 0 0,-1 1 1 0 0,0-1 0 0 0,1 1 0 0 0,-1 0 0 0 0,0-1-1 0 0,0 1 1 0 0,0 0 0 0 0,0 0 0 0 0,-1 0-1 0 0,1 1 1 0 0,1 2 0 0 0,5 9 67 0 0,-2-1 0 0 0,0 1-1 0 0,6 22 1 0 0,-9-26-23 0 0,7 27 58 0 0,-2 2-1 0 0,-2-1 1 0 0,-1 1 0 0 0,-1 54-1 0 0,3 29-799 0 0,-1-87-2235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8:08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1 13824 0 0,'-4'5'221'0'0,"-1"0"0"0"0,1 1 0 0 0,0-1 0 0 0,0 1 0 0 0,0 0 1 0 0,1 0-1 0 0,0 1 0 0 0,0-1 0 0 0,1 1 0 0 0,-1-1 1 0 0,1 1-1 0 0,1 0 0 0 0,-2 8 0 0 0,1 8 476 0 0,1-1 0 0 0,4 41-1 0 0,-3-62-695 0 0,12 101 146 0 0,4 0-1 0 0,32 102 0 0 0,-29-125 122 0 0,-14-57-202 0 0,-4-11-31 0 0,2 0-1 0 0,0 0 0 0 0,0 0 0 0 0,0-1 0 0 0,2 1 0 0 0,10 19 0 0 0,-15-29-39 0 0,0-1 0 0 0,1 1-1 0 0,-1 0 1 0 0,1-1-1 0 0,-1 1 1 0 0,0-1-1 0 0,1 1 1 0 0,-1-1 0 0 0,1 1-1 0 0,-1-1 1 0 0,1 1-1 0 0,0-1 1 0 0,-1 0-1 0 0,1 1 1 0 0,-1-1 0 0 0,1 0-1 0 0,0 0 1 0 0,-1 1-1 0 0,1-1 1 0 0,0 0-1 0 0,-1 0 1 0 0,1 0 0 0 0,0 0-1 0 0,-1 0 1 0 0,1 1-1 0 0,0-1 1 0 0,0-1 0 0 0,-1 1-1 0 0,1 0 1 0 0,0 0-1 0 0,-1 0 1 0 0,1 0-1 0 0,0 0 1 0 0,-1-1 0 0 0,2 1-1 0 0,0-2-34 0 0,-1 1 0 0 0,1-1 0 0 0,0 0 0 0 0,-1 0 0 0 0,1 0 0 0 0,-1 0 0 0 0,0 0 0 0 0,1 0 0 0 0,-1 0-1 0 0,1-4 1 0 0,3-8-209 0 0,0 0 0 0 0,3-20-1 0 0,16-95-306 0 0,25-104 1207 0 0,-45 217-417 0 0,1 1-1 0 0,0-1 1 0 0,2 1 0 0 0,15-27 0 0 0,-20 38-162 0 0,1 0 0 0 0,0 0 0 0 0,0 1 0 0 0,0-1 0 0 0,1 1 0 0 0,-1 0 0 0 0,1 0 0 0 0,-1 0 0 0 0,8-3 0 0 0,-8 4-32 0 0,0 1-1 0 0,-1 0 1 0 0,1 0-1 0 0,0 1 1 0 0,0-1-1 0 0,0 0 1 0 0,0 1-1 0 0,0 0 1 0 0,0 0 0 0 0,0 0-1 0 0,0 0 1 0 0,0 0-1 0 0,0 1 1 0 0,0-1-1 0 0,0 1 1 0 0,4 1-1 0 0,-2 0 4 0 0,-1 0-1 0 0,1 0 1 0 0,-1 1 0 0 0,1-1-1 0 0,-1 1 1 0 0,0 0-1 0 0,0 1 1 0 0,0-1-1 0 0,0 1 1 0 0,-1-1-1 0 0,0 1 1 0 0,1 0-1 0 0,2 6 1 0 0,5 8 125 0 0,16 36 0 0 0,-20-38-164 0 0,5 14-661 0 0,-2 2 0 0 0,13 60-1 0 0,-18-63-362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8:09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12 9960 0 0,'0'0'456'0'0,"-9"-11"87"0"0,5 11 3248 0 0,3 6-3566 0 0,-1 1 0 0 0,1 0 0 0 0,0 0 0 0 0,1 0 1 0 0,0 0-1 0 0,0 0 0 0 0,0 0 0 0 0,2 10 0 0 0,16 60 242 0 0,-11-48-384 0 0,35 133 16 0 0,24 108-250 0 0,-27-140-112 0 0,-38-124 231 0 0,-12-98-1815 0 0,7 55 1903 0 0,0 0 0 0 0,3-1 0 0 0,1 0 0 0 0,6-41 0 0 0,-6 74 1 0 0,1 0 0 0 0,-1 0 0 0 0,2 0 0 0 0,-1 0 0 0 0,0 0 0 0 0,1 0 0 0 0,0 0 0 0 0,0 1 0 0 0,1-1 0 0 0,-1 0 0 0 0,1 1 0 0 0,0 0 0 0 0,0 0 0 0 0,4-5 0 0 0,-4 7 9 0 0,0 0 0 0 0,0-1 0 0 0,0 2 0 0 0,0-1 0 0 0,1 0 1 0 0,-1 0-1 0 0,0 1 0 0 0,1 0 0 0 0,-1 0 0 0 0,1 0 0 0 0,-1 0 0 0 0,1 0 0 0 0,0 1 1 0 0,-1 0-1 0 0,1-1 0 0 0,0 1 0 0 0,-1 1 0 0 0,1-1 0 0 0,0 0 0 0 0,6 3 0 0 0,-1-1 31 0 0,1 0 0 0 0,0 1 0 0 0,-1 0 0 0 0,1 1-1 0 0,-1 0 1 0 0,0 1 0 0 0,10 6 0 0 0,-14-7-58 0 0,1 0-1 0 0,-1 1 1 0 0,0-1 0 0 0,-1 1 0 0 0,1 0 0 0 0,-1 0-1 0 0,0 1 1 0 0,0-1 0 0 0,0 1 0 0 0,-1 0 0 0 0,4 9-1 0 0,-2 0 103 0 0,0 0-1 0 0,-1 1 1 0 0,0-1-1 0 0,-1 1 0 0 0,-1 0 1 0 0,-1 0-1 0 0,0 0 1 0 0,-3 30-1 0 0,0-27-4 0 0,-1 1 0 0 0,-1-1 0 0 0,-1 0 0 0 0,0 0 0 0 0,-2 0 0 0 0,-15 31 0 0 0,20-46-215 0 0,0 0 0 0 0,-1 1 0 0 0,0-1 0 0 0,0 0 0 0 0,0-1 0 0 0,0 1 0 0 0,-1 0 0 0 0,1-1 0 0 0,-1 0 0 0 0,0 0 0 0 0,0 0-1 0 0,0 0 1 0 0,0-1 0 0 0,0 0 0 0 0,-1 0 0 0 0,1 0 0 0 0,-1 0 0 0 0,0 0 0 0 0,1-1 0 0 0,-1 0 0 0 0,0 0 0 0 0,0 0 0 0 0,0-1 0 0 0,0 0 0 0 0,0 0-1 0 0,1 0 1 0 0,-1 0 0 0 0,0-1 0 0 0,0 0 0 0 0,0 0 0 0 0,0 0 0 0 0,1 0 0 0 0,-1-1 0 0 0,1 0 0 0 0,-9-4 0 0 0,-16-16-2940 0 0,17 7 1469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8:10.4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354 132 11976 0 0,'0'0'546'0'0,"-16"-9"204"0"0,0-6-444 0 0,-6-5 1076 0 0,0 0 1 0 0,-2 1-1 0 0,-37-23 0 0 0,58 41-1307 0 0,0 0 0 0 0,0 0 0 0 0,0 0 0 0 0,0 0 0 0 0,0 0 0 0 0,0 1 0 0 0,0 0 0 0 0,0-1 0 0 0,0 1 0 0 0,0 0 0 0 0,0 0 0 0 0,0 1 0 0 0,-1-1 0 0 0,1 1 0 0 0,0-1 0 0 0,0 1 0 0 0,0 0 0 0 0,0 0 0 0 0,1 1 0 0 0,-1-1 0 0 0,0 0 0 0 0,0 1 0 0 0,1 0 0 0 0,-1 0 0 0 0,1 0 0 0 0,-1 0 0 0 0,-2 3 0 0 0,-3 3-43 0 0,1-1 0 0 0,1 1 0 0 0,-1 0 0 0 0,1 1 0 0 0,0 0 0 0 0,-8 17 0 0 0,6-10-32 0 0,1 0 0 0 0,1 1 0 0 0,0-1 0 0 0,1 1 0 0 0,-4 31 0 0 0,6-21 25 0 0,-7 102-255 0 0,10-108 52 0 0,1-1-1 0 0,1 0 1 0 0,0-1-1 0 0,9 32 1 0 0,-8-40 52 0 0,0-1-1 0 0,1 0 1 0 0,0 0-1 0 0,0 0 1 0 0,1 0-1 0 0,7 10 0 0 0,-10-18 111 0 0,-1 0 0 0 0,0 0 0 0 0,1-1 0 0 0,-1 1-1 0 0,1 0 1 0 0,0-1 0 0 0,0 0 0 0 0,-1 1-1 0 0,1-1 1 0 0,0 0 0 0 0,0 0 0 0 0,0 0-1 0 0,0 0 1 0 0,0 0 0 0 0,1 0 0 0 0,-1-1-1 0 0,0 1 1 0 0,0-1 0 0 0,0 0 0 0 0,1 1-1 0 0,-1-1 1 0 0,0 0 0 0 0,0 0 0 0 0,1 0 0 0 0,-1-1-1 0 0,0 1 1 0 0,0-1 0 0 0,0 1 0 0 0,1-1-1 0 0,-1 0 1 0 0,0 1 0 0 0,0-1 0 0 0,0 0-1 0 0,0 0 1 0 0,0-1 0 0 0,0 1 0 0 0,1-2-1 0 0,6-3 1 0 0,0-1-1 0 0,0-1 1 0 0,-1 1-1 0 0,0-1 0 0 0,0 0 1 0 0,11-18-1 0 0,34-61 682 0 0,-34 52-46 0 0,1 7 413 0 0,-19 27-689 0 0,-1 1-39 0 0,16 11 551 0 0,-11-4-696 0 0,0 0 1 0 0,0 0-1 0 0,-1 1 1 0 0,5 12-1 0 0,-4-9-111 0 0,-2-4-56 0 0,0-1 0 0 0,0 0 1 0 0,1 0-1 0 0,-1-1 0 0 0,9 10 0 0 0,-11-14-81 0 0,0 1-1 0 0,1-1 1 0 0,-1 0 0 0 0,0 0-1 0 0,0-1 1 0 0,1 1 0 0 0,-1 0 0 0 0,1 0-1 0 0,-1 0 1 0 0,1-1 0 0 0,-1 1-1 0 0,1-1 1 0 0,-1 1 0 0 0,1-1-1 0 0,-1 0 1 0 0,1 0 0 0 0,-1 0-1 0 0,1 1 1 0 0,0-1 0 0 0,-1-1-1 0 0,1 1 1 0 0,-1 0 0 0 0,1 0-1 0 0,-1-1 1 0 0,1 1 0 0 0,0 0-1 0 0,-1-1 1 0 0,0 0 0 0 0,1 1-1 0 0,2-2 1 0 0,8-6-1602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8:10.8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352 57 7832 0 0,'0'0'356'0'0,"-11"-1"121"0"0,-27-7 1289 0 0,-48-17 8528 0 0,55 15-9430 0 0,21 7-431 0 0,-1 1 1 0 0,0 0-1 0 0,-15 0 1 0 0,-3-1-262 0 0,23 2-135 0 0,0 1-1 0 0,1 0 1 0 0,-1 1-1 0 0,0-1 0 0 0,0 1 1 0 0,1 0-1 0 0,-1 1 1 0 0,1-1-1 0 0,-1 1 0 0 0,1 0 1 0 0,-1 0-1 0 0,1 1 1 0 0,0 0-1 0 0,0 0 1 0 0,-8 6-1 0 0,13-8-58 0 0,0 0 0 0 0,-1 0 0 0 0,1 0 0 0 0,-1 1 0 0 0,1-1 0 0 0,0 0 0 0 0,0 0 0 0 0,0 1 0 0 0,0-1 0 0 0,0 0 0 0 0,0 0 0 0 0,0 1 0 0 0,0-1 0 0 0,0 0 0 0 0,1 0 0 0 0,-1 1 0 0 0,1-1 0 0 0,-1 0 0 0 0,2 2 0 0 0,-1 1-9 0 0,0 1-27 0 0,1 1-1 0 0,0-1 0 0 0,1 0 1 0 0,-1 0-1 0 0,1 0 0 0 0,0-1 1 0 0,0 1-1 0 0,0-1 0 0 0,1 1 1 0 0,0-1-1 0 0,4 4 0 0 0,8 6-393 0 0,26 18 0 0 0,-31-25 413 0 0,-1-2 0 0 0,2 1 0 0 0,-1-2 1 0 0,0 1-1 0 0,1-2 0 0 0,0 1 0 0 0,0-2 0 0 0,12 2 0 0 0,-11-2 20 0 0,0 1 1 0 0,0 0-1 0 0,-1 0 1 0 0,1 2-1 0 0,-1-1 1 0 0,18 10-1 0 0,-26-11 32 0 0,-1-1 1 0 0,0 0-1 0 0,0 1 0 0 0,0-1 0 0 0,-1 1 0 0 0,1 0 0 0 0,-1 0 0 0 0,1 0 0 0 0,-1 0 1 0 0,0 1-1 0 0,0-1 0 0 0,0 0 0 0 0,-1 1 0 0 0,1 0 0 0 0,-1-1 0 0 0,0 1 0 0 0,0 0 0 0 0,0 0 1 0 0,0-1-1 0 0,-1 1 0 0 0,1 0 0 0 0,-1 7 0 0 0,-2 5 89 0 0,0 0 0 0 0,0-1 0 0 0,-2 1 0 0 0,-6 19-1 0 0,3-11-6 0 0,5-18-47 0 0,0-1 1 0 0,0 1-1 0 0,-1 0 1 0 0,0-1-1 0 0,0 0 1 0 0,0 1 0 0 0,0-1-1 0 0,-1 0 1 0 0,0-1-1 0 0,0 1 1 0 0,-1-1-1 0 0,-4 5 1 0 0,7-7-36 0 0,-1-1-1 0 0,1 1 1 0 0,0 0-1 0 0,-1-1 1 0 0,1 0-1 0 0,-1 1 1 0 0,0-1-1 0 0,1 0 1 0 0,-1 0-1 0 0,0-1 1 0 0,1 1-1 0 0,-1 0 1 0 0,0-1-1 0 0,0 0 1 0 0,0 0-1 0 0,0 0 0 0 0,1 0 1 0 0,-1 0-1 0 0,0 0 1 0 0,0-1-1 0 0,0 1 1 0 0,1-1-1 0 0,-1 0 1 0 0,0 0-1 0 0,0 0 1 0 0,1 0-1 0 0,-4-2 1 0 0,-2-3-289 0 0,1 0 0 0 0,0 1-1 0 0,0-2 1 0 0,0 1 0 0 0,1-1 0 0 0,0 0 0 0 0,1-1 0 0 0,-1 1-1 0 0,-5-13 1 0 0,0-2-1355 0 0,1 1 0 0 0,-10-36-1 0 0,11 24-142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8:11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0 8752 0 0,'-9'28'1015'0'0,"2"1"1"0"0,1-1-1 0 0,1 1 1 0 0,2 0-1 0 0,1 0 0 0 0,2 54 1 0 0,4-47-245 0 0,1 1 1 0 0,1-1-1 0 0,2 0 0 0 0,25 69 1 0 0,23 67-352 0 0,-45-133-640 0 0,7 30-79 0 0,-12-39 316 0 0,20 53-1 0 0,-24-89-4020 0 0,-3-17 3025 0 0,1-19 263 0 0,1 28 514 0 0,1-14 209 0 0,1 0 0 0 0,1 0 1 0 0,1 1-1 0 0,13-38 0 0 0,-12 48 316 0 0,36-79 1382 0 0,-35 82-1349 0 0,0 0 1 0 0,2 1-1 0 0,0 1 1 0 0,18-21 0 0 0,-26 31-280 0 0,1 0 0 0 0,0 0-1 0 0,0 1 1 0 0,0-1 0 0 0,0 1 0 0 0,0-1 0 0 0,0 1 0 0 0,0 0 0 0 0,0 0-1 0 0,1 0 1 0 0,-1 0 0 0 0,0 0 0 0 0,1 0 0 0 0,-1 0 0 0 0,1 1 0 0 0,-1 0-1 0 0,0-1 1 0 0,1 1 0 0 0,-1 0 0 0 0,1 0 0 0 0,-1 0 0 0 0,1 0 0 0 0,-1 1-1 0 0,1-1 1 0 0,-1 1 0 0 0,1-1 0 0 0,-1 1 0 0 0,4 1 0 0 0,-2 1 30 0 0,1 0 0 0 0,0 0 0 0 0,-1 0 0 0 0,1 0 0 0 0,-1 1 1 0 0,0-1-1 0 0,0 1 0 0 0,-1 0 0 0 0,1 0 0 0 0,-1 1 0 0 0,5 8 0 0 0,4 6 168 0 0,-4-7-151 0 0,-1 1 1 0 0,0 1-1 0 0,-1-1 0 0 0,8 23 0 0 0,12 64-235 0 0,-16-58-5779 0 0,-5-18-988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4:57.5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45 127 1840 0 0,'0'0'160'0'0,"-3"-8"-160"0"0,-2 1 0 0 0,5-1 0 0 0,-5-6 776 0 0,1 3 120 0 0,1 4 32 0 0,-2-1 0 0 0,1-7-456 0 0,0 4-88 0 0,4 3-24 0 0,-4-3 0 0 0,-1 4-360 0 0,2-4-192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4:58.8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537 193 2304 0 0,'0'-22'441'0'0,"0"21"807"0"0,0 1 416 0 0,0 0 80 0 0,0 0-127 0 0,-4-19 2541 0 0,-7 14-3461 0 0,0 0 0 0 0,1 0 0 0 0,-18-13 0 0 0,-16-8 513 0 0,-6-3-203 0 0,33 19-555 0 0,0 0 0 0 0,-35-13 0 0 0,39 18-327 0 0,0 1 0 0 0,-1 1 0 0 0,0 0 0 0 0,0 1 0 0 0,0 0 0 0 0,0 1 0 0 0,0 1 0 0 0,0 0 0 0 0,0 1 0 0 0,0 1 0 0 0,0 0 0 0 0,0 1 0 0 0,-24 8 0 0 0,28-7-109 0 0,5 3-16 0 0,5-5-13 0 0,0 0 0 0 0,0 0 0 0 0,0 0 0 0 0,0 0 0 0 0,1 0-1 0 0,-1 0 1 0 0,0 0 0 0 0,1 0 0 0 0,0-1 0 0 0,-1 1 0 0 0,1 0 0 0 0,0 0-1 0 0,0 0 1 0 0,0-1 0 0 0,0 1 0 0 0,0-1 0 0 0,1 1 0 0 0,-1-1-1 0 0,0 1 1 0 0,1-1 0 0 0,1 1 0 0 0,35 28-231 0 0,-36-28 241 0 0,75 45-510 0 0,-47-30 473 0 0,0 2 1 0 0,42 34-1 0 0,-61-43 91 0 0,0 1-1 0 0,0 0 0 0 0,-1 0 1 0 0,-1 1-1 0 0,0 1 0 0 0,8 13 1 0 0,-13-19-19 0 0,-1 0 0 0 0,0 1 1 0 0,0-1-1 0 0,-1 1 0 0 0,1-1 0 0 0,-2 1 1 0 0,1 0-1 0 0,-1 0 0 0 0,-1 0 0 0 0,1 0 1 0 0,-1 0-1 0 0,0 0 0 0 0,-3 12 0 0 0,0-8 109 0 0,0 0 0 0 0,-1 0 0 0 0,-1 0 0 0 0,0-1-1 0 0,0 0 1 0 0,-9 14 0 0 0,-3 5 301 0 0,13-24-378 0 0,1-1 0 0 0,-1 0 0 0 0,0-1 0 0 0,0 1 0 0 0,0 0 1 0 0,-1-1-1 0 0,0 0 0 0 0,0 0 0 0 0,0-1 0 0 0,0 1 0 0 0,0-1 0 0 0,-1 0 0 0 0,1 0 0 0 0,-1-1 0 0 0,-7 3 0 0 0,6-3-51 0 0,1 0 0 0 0,0-1 0 0 0,-1 0 0 0 0,1 0 0 0 0,-1 0 0 0 0,0 0-1 0 0,1-1 1 0 0,-1 0 0 0 0,1-1 0 0 0,-1 0 0 0 0,0 0 0 0 0,1 0 0 0 0,0 0 0 0 0,-10-4 0 0 0,2-2-43 0 0,0 0 1 0 0,0-1-1 0 0,0 0 0 0 0,1-1 1 0 0,0-1-1 0 0,-16-15 1 0 0,22 17-418 0 0,0 1 0 0 0,1-1 1 0 0,-1-1-1 0 0,-6-12 0 0 0,9 13-668 0 0,0-1-1 0 0,0 1 0 0 0,1-1 1 0 0,1 1-1 0 0,-4-15 1 0 0,2-3-5121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4:59.2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4 9384 0 0,'0'0'430'0'0,"0"0"-8"0"0,-1-1-274 0 0,-1-1 37 0 0,2 2 691 0 0,0 0 293 0 0,0 0 58 0 0,0 0-50 0 0,0 0-255 0 0,-7 26 1797 0 0,6-23-2649 0 0,-1 1 0 0 0,1-1 0 0 0,0 1 0 0 0,1-1 0 0 0,-1 1 0 0 0,0 4 0 0 0,22 333 1250 0 0,-1 39-2166 0 0,-19-362 47 0 0,0-1-1 0 0,6 29 1 0 0,-2-13-5482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4:59.6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13736 0 0,'0'0'306'0'0,"0"0"46"0"0,0 0 24 0 0,0 0-38 0 0,17 3 1156 0 0,32-1 1317 0 0,-1 0-1255 0 0,-27 1-1268 0 0,1-2 0 0 0,0 0 0 0 0,25-3 0 0 0,-21 0-379 0 0,1-2-1 0 0,-1-1 1 0 0,0-1 0 0 0,0-1 0 0 0,37-17 0 0 0,-45 12-5166 0 0,-3-5-1756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5:00.1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0 14712 0 0,'0'0'332'0'0,"-18"8"938"0"0,16-7-1234 0 0,1 0 0 0 0,-1 0 0 0 0,0 0 1 0 0,1 0-1 0 0,-1 1 0 0 0,0-1 0 0 0,1 0 0 0 0,0 1 0 0 0,-1-1 0 0 0,1 1 0 0 0,0-1 0 0 0,0 1 0 0 0,0 0 0 0 0,0-1 0 0 0,0 1 1 0 0,0 0-1 0 0,0 0 0 0 0,1 0 0 0 0,-1 0 0 0 0,0 0 0 0 0,1 0 0 0 0,-1 2 0 0 0,0 3 197 0 0,-2 4 12 0 0,1 0 1 0 0,0 0-1 0 0,0 0 1 0 0,1 0-1 0 0,1 17 1 0 0,9 60 34 0 0,-3-38-187 0 0,-3-2-94 0 0,-2-17-2 0 0,2-1 0 0 0,1 1 0 0 0,1-1 0 0 0,16 50 0 0 0,-20-77-23 0 0,0-1 0 0 0,1 1-1 0 0,-1-1 1 0 0,1 0 0 0 0,-1 0-1 0 0,1 1 1 0 0,0-1-1 0 0,0-1 1 0 0,-1 1 0 0 0,4 2-1 0 0,3 3-207 0 0,-7-6-35 0 0,11-13-438 0 0,-7 1 644 0 0,-1 0-1 0 0,0-1 0 0 0,0 1 0 0 0,-1-1 0 0 0,1-15 1 0 0,5-61 117 0 0,-8 63 268 0 0,-5-38 0 0 0,2 43-48 0 0,1 1 0 0 0,0-1 0 0 0,4-30 0 0 0,1 21 95 0 0,-4 22-238 0 0,1-1 0 0 0,0 1 0 0 0,0 0 0 0 0,1 0-1 0 0,0-1 1 0 0,0 1 0 0 0,0 0 0 0 0,1 1 0 0 0,0-1 0 0 0,5-7-1 0 0,-4 8-7 0 0,0 0-1 0 0,0 1 0 0 0,0-1 0 0 0,1 1 0 0 0,6-5 0 0 0,-9 8-96 0 0,1 0 0 0 0,0 1 0 0 0,0-1-1 0 0,0 1 1 0 0,0 0 0 0 0,0 0 0 0 0,0 0-1 0 0,0 0 1 0 0,0 0 0 0 0,0 1-1 0 0,0-1 1 0 0,0 1 0 0 0,6 0 0 0 0,40-1-80 0 0,15 0-519 0 0,-21 4-5489 0 0,-16 1-542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41.2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 0 0,'0'7'937'0'0,"0"-1"0"0"0,1 1 0 0 0,0-1 0 0 0,0 1 0 0 0,4 9 0 0 0,28 51-773 0 0,-14-31 346 0 0,-14-25-500 0 0,1-1 1 0 0,-1 0-1 0 0,1-1 0 0 0,10 12 0 0 0,-14-18-114 0 0,1-1-1 0 0,0 1 0 0 0,-1-1 1 0 0,1 0-1 0 0,0 0 1 0 0,0 0-1 0 0,0 0 0 0 0,0 0 1 0 0,1-1-1 0 0,-1 1 1 0 0,0-1-1 0 0,1 0 0 0 0,-1 0 1 0 0,1 0-1 0 0,-1-1 1 0 0,1 1-1 0 0,-1-1 0 0 0,5 0 1 0 0,2 0-583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5:00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378 122 5984 0 0,'0'0'464'0'0,"0"0"-92"0"0,0 0 752 0 0,-17-4 3422 0 0,10 0-3722 0 0,0-1-1 0 0,0 0 1 0 0,1 0-1 0 0,0-1 0 0 0,0 1 1 0 0,0-1-1 0 0,-9-13 1 0 0,9 11-391 0 0,0 0 1 0 0,-1 1 0 0 0,1 0 0 0 0,-2 0 0 0 0,-12-9 0 0 0,17 15-362 0 0,1 0 0 0 0,-1-1 1 0 0,0 1-1 0 0,1 0 0 0 0,-1 0 0 0 0,0 1 1 0 0,0-1-1 0 0,0 0 0 0 0,0 1 0 0 0,1 0 1 0 0,-1 0-1 0 0,0 0 0 0 0,0 0 1 0 0,0 0-1 0 0,0 0 0 0 0,0 1 0 0 0,0 0 1 0 0,0-1-1 0 0,1 1 0 0 0,-1 0 0 0 0,0 0 1 0 0,0 1-1 0 0,-2 1 0 0 0,-5 3-27 0 0,1 0-1 0 0,1 0 1 0 0,-1 1-1 0 0,1 0 0 0 0,0 0 1 0 0,1 1-1 0 0,0 0 1 0 0,0 1-1 0 0,-9 15 0 0 0,1 1-226 0 0,2 0-1 0 0,-16 41 0 0 0,23-49 61 0 0,0 1 1 0 0,1 0-1 0 0,0 0 0 0 0,2 0 0 0 0,0 1 0 0 0,1-1 0 0 0,1 1 1 0 0,1 0-1 0 0,0-1 0 0 0,2 1 0 0 0,0-1 0 0 0,8 33 0 0 0,-6-34-9 0 0,-3-14 134 0 0,-1 0-1 0 0,1 0 0 0 0,0 0 0 0 0,-1 0 0 0 0,2 0 1 0 0,-1 0-1 0 0,0 0 0 0 0,0 0 0 0 0,1 0 1 0 0,0-1-1 0 0,-1 1 0 0 0,1-1 0 0 0,0 1 0 0 0,0-1 1 0 0,0 0-1 0 0,3 3 0 0 0,-2-3-14 0 0,0 0 0 0 0,-1 0 0 0 0,1 0 0 0 0,0 0-1 0 0,0-1 1 0 0,0 1 0 0 0,1-1 0 0 0,-1 1 0 0 0,0-1 0 0 0,0 0 0 0 0,1 0 0 0 0,-1-1 0 0 0,1 1-1 0 0,-1-1 1 0 0,1 0 0 0 0,-1 0 0 0 0,1 0 0 0 0,-1 0 0 0 0,0 0 0 0 0,1-1 0 0 0,-1 0-1 0 0,1 1 1 0 0,-1-1 0 0 0,0 0 0 0 0,1-1 0 0 0,-1 1 0 0 0,0-1 0 0 0,0 1 0 0 0,0-1 0 0 0,0 0-1 0 0,-1 0 1 0 0,1 0 0 0 0,0-1 0 0 0,4-4 0 0 0,0 0 33 0 0,4-4 221 0 0,0 1-1 0 0,1 0 0 0 0,0 1 1 0 0,0 0-1 0 0,24-12 0 0 0,-35 20-200 0 0,0 1 0 0 0,0-1 0 0 0,0 1 0 0 0,0 0 0 0 0,0 0 0 0 0,0-1 0 0 0,1 1 0 0 0,-1 0-1 0 0,0 0 1 0 0,0 0 0 0 0,0 0 0 0 0,0 0 0 0 0,0 1 0 0 0,0-1 0 0 0,0 0 0 0 0,0 0 0 0 0,0 1 0 0 0,0-1 0 0 0,0 0-1 0 0,0 1 1 0 0,0-1 0 0 0,0 1 0 0 0,0 0 0 0 0,0-1 0 0 0,0 1 0 0 0,0 0 0 0 0,0-1 0 0 0,-1 1 0 0 0,1 0 0 0 0,0 0-1 0 0,0 0 1 0 0,-1 0 0 0 0,1 0 0 0 0,-1 0 0 0 0,1 0 0 0 0,-1 0 0 0 0,1 0 0 0 0,-1 0 0 0 0,0 0 0 0 0,1 2 0 0 0,2 6 77 0 0,0 1 0 0 0,-1-1 0 0 0,2 17 1 0 0,-2-14-18 0 0,6 65 175 0 0,-7-53-313 0 0,2 0 0 0 0,10 47 1 0 0,-11-67-55 0 0,-1 0 0 0 0,1 0 1 0 0,0 0-1 0 0,0 0 1 0 0,0 0-1 0 0,0 0 0 0 0,1-1 1 0 0,0 1-1 0 0,4 3 1 0 0,-6-5-59 0 0,0-1 1 0 0,1 0 0 0 0,-1 0 0 0 0,1 1 0 0 0,-1-1 0 0 0,1 0-1 0 0,-1 0 1 0 0,1-1 0 0 0,0 1 0 0 0,-1 0 0 0 0,1 0-1 0 0,0-1 1 0 0,0 1 0 0 0,0-1 0 0 0,0 0 0 0 0,-1 0-1 0 0,1 1 1 0 0,0-1 0 0 0,0 0 0 0 0,0 0 0 0 0,0-1-1 0 0,0 1 1 0 0,3-1 0 0 0,12-6-2079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5:01.0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320 122 13272 0 0,'-7'-19'1009'0'0,"4"11"-855"0"0,1 1 1 0 0,-1 0-1 0 0,0 0 1 0 0,-1 0-1 0 0,0 0 1 0 0,0 1-1 0 0,0 0 1 0 0,-1-1-1 0 0,1 2 1 0 0,-1-1-1 0 0,-8-7 1 0 0,10 12-9 0 0,1-1 1 0 0,0 0 0 0 0,-1 0-1 0 0,1 1 1 0 0,-1 0 0 0 0,0-1-1 0 0,1 1 1 0 0,-1 0-1 0 0,0 0 1 0 0,0 0 0 0 0,0 1-1 0 0,0-1 1 0 0,0 1 0 0 0,0 0-1 0 0,0-1 1 0 0,1 1 0 0 0,-1 1-1 0 0,0-1 1 0 0,0 0 0 0 0,0 1-1 0 0,0-1 1 0 0,0 1 0 0 0,0 0-1 0 0,0 0 1 0 0,1 0-1 0 0,-1 0 1 0 0,0 1 0 0 0,1-1-1 0 0,-1 1 1 0 0,1-1 0 0 0,-4 4-1 0 0,-4 4-28 0 0,0 0-1 0 0,1 0 0 0 0,1 0 0 0 0,-1 1 0 0 0,2 1 0 0 0,-1-1 1 0 0,-10 23-1 0 0,3-2 202 0 0,-17 58 0 0 0,20-40-461 0 0,2 1 0 0 0,2 1 0 0 0,2 0 0 0 0,1 63 0 0 0,5-94 113 0 0,0-1 0 0 0,2 1 1 0 0,0 0-1 0 0,1-1 0 0 0,8 27 0 0 0,-8-36 24 0 0,0-1 0 0 0,1 1 0 0 0,1 0 1 0 0,-1-1-1 0 0,1 0 0 0 0,1 0 0 0 0,0 0 0 0 0,0-1 0 0 0,1 0 0 0 0,0 0 0 0 0,14 12 0 0 0,-17-17-46 0 0,1 0-1 0 0,0 0 1 0 0,0 0 0 0 0,0-1 0 0 0,0 1 0 0 0,0-1 0 0 0,0-1 0 0 0,1 1-1 0 0,-1-1 1 0 0,1 1 0 0 0,-1-2 0 0 0,1 1 0 0 0,6 0 0 0 0,-5-1-993 0 0,1-1 1 0 0,-1 0-1 0 0,1 0 1 0 0,-1 0-1 0 0,11-3 1 0 0,11-7-5193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5:01.4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41 570 6448 0 0,'0'0'297'0'0,"0"0"-9"0"0,28-8 1483 0 0,46-8 5240 0 0,-53 10-6448 0 0,0 0 0 0 0,-1-2 0 0 0,1 0 0 0 0,-1-1 0 0 0,-1-1-1 0 0,24-16 1 0 0,-38 22-420 0 0,12-8 410 0 0,26-23 0 0 0,-38 30-529 0 0,0 0-1 0 0,0 0 1 0 0,-1 0-1 0 0,0-1 1 0 0,0 0-1 0 0,-1 0 0 0 0,1 0 1 0 0,4-13-1 0 0,-3 4-87 0 0,-1-1 0 0 0,4-21 0 0 0,-7 31 40 0 0,-1-1 0 0 0,1 1 1 0 0,-1-1-1 0 0,0 1 1 0 0,-1-1-1 0 0,1 0 0 0 0,-1 1 1 0 0,-3-10-1 0 0,-3-5 54 0 0,-1 1 0 0 0,-1-1-1 0 0,-1 2 1 0 0,-1-1 0 0 0,-23-31 0 0 0,28 44 34 0 0,0 1 0 0 0,0 0 0 0 0,-1 1 0 0 0,0-1 0 0 0,0 1-1 0 0,0 0 1 0 0,-1 1 0 0 0,1 0 0 0 0,-1 0 0 0 0,-12-4 0 0 0,14 6 1 0 0,-1 0-1 0 0,1 0 1 0 0,-1 0 0 0 0,1 1-1 0 0,-1 0 1 0 0,1 1-1 0 0,-1-1 1 0 0,0 1-1 0 0,1 0 1 0 0,-1 1-1 0 0,0-1 1 0 0,1 2 0 0 0,-1-1-1 0 0,-7 3 1 0 0,7-1-20 0 0,1 1 1 0 0,-1 0-1 0 0,1 1 0 0 0,0 0 1 0 0,0 0-1 0 0,0 0 1 0 0,0 1-1 0 0,1-1 1 0 0,0 1-1 0 0,0 1 0 0 0,1-1 1 0 0,0 1-1 0 0,-6 10 1 0 0,0 4-29 0 0,1 0 1 0 0,1 0 0 0 0,-7 30-1 0 0,6-13-42 0 0,2 1-1 0 0,1 0 0 0 0,2 0 1 0 0,1 58-1 0 0,4-68-8 0 0,2-1-1 0 0,0 0 1 0 0,2 0 0 0 0,1 0 0 0 0,2 0 0 0 0,20 49-1 0 0,-25-70-37 0 0,0-1-1 0 0,0 1 1 0 0,1-1-1 0 0,0 0 1 0 0,0 0-1 0 0,1-1 1 0 0,-1 1-1 0 0,1-1 1 0 0,0 0-1 0 0,1 0 1 0 0,-1-1-1 0 0,1 1 1 0 0,0-1 0 0 0,0-1-1 0 0,1 1 1 0 0,-1-1-1 0 0,1 0 1 0 0,-1 0-1 0 0,1-1 1 0 0,0 0-1 0 0,9 2 1 0 0,17 0-734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5:03.0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6912 0 0,'0'0'528'0'0,"0"0"-219"0"0,0 0 347 0 0,0 0 192 0 0,0 0 43 0 0,0 0 41 0 0,-7 18 2464 0 0,3 5-1685 0 0,-2 18-488 0 0,-1 114 732 0 0,7-138-1829 0 0,12 449 2277 0 0,-4-325-2117 0 0,9 84-176 0 0,-15-197-230 0 0,-2-22-69 0 0,0-1 0 0 0,0 1 1 0 0,1-1-1 0 0,0 1 0 0 0,0-1 1 0 0,0 1-1 0 0,1-1 0 0 0,-1 1 1 0 0,1-1-1 0 0,1 0 0 0 0,-1 0 0 0 0,7 9 1 0 0,0-7-1102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5:03.4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5528 0 0,'8'28'591'0'0,"-3"18"1989"0"0,-2-8 299 0 0,17 188 2332 0 0,-14-38-3505 0 0,0 26-635 0 0,-1-104-870 0 0,14 122-2905 0 0,-12-197-3511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5:03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90 8288 0 0,'0'0'638'0'0,"0"0"-130"0"0,0 0 990 0 0,0 0 476 0 0,0 0 98 0 0,0 0-179 0 0,2 0-835 0 0,11 1-624 0 0,0 0 0 0 0,0-1 1 0 0,0-1-1 0 0,0 0 0 0 0,0-1 1 0 0,-1-1-1 0 0,16-4 0 0 0,-14 4-406 0 0,12-4-133 0 0,1 0-1 0 0,38-18 0 0 0,-17 1-2535 0 0,-27 13 1111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5:04.3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32 142 5064 0 0,'0'0'389'0'0,"0"0"8"0"0,0 0 962 0 0,-5 8 2346 0 0,2-3-3234 0 0,1 0-1 0 0,0 0 0 0 0,0 0 1 0 0,0 1-1 0 0,0-1 1 0 0,1 0-1 0 0,0 1 0 0 0,-1 7 1 0 0,-1 51 626 0 0,3-32-715 0 0,-6 179-109 0 0,7-157-449 0 0,16 102 1 0 0,-16-152 147 0 0,0 1-1 0 0,0 0 1 0 0,1 0 0 0 0,-1-1 0 0 0,1 1 0 0 0,2 4 0 0 0,-3-8-44 0 0,0-3-14 0 0,31-211-423 0 0,-29 164 603 0 0,2-26 567 0 0,25-129 0 0 0,-26 189-420 0 0,1 0 0 0 0,1 0 1 0 0,0 1-1 0 0,1 0 0 0 0,0 1 1 0 0,1-1-1 0 0,1 2 0 0 0,0-1 1 0 0,1 1-1 0 0,0 0 0 0 0,1 1 1 0 0,13-11-1 0 0,-19 18-179 0 0,1 0 1 0 0,-1 1-1 0 0,1 0 1 0 0,0-1-1 0 0,0 2 0 0 0,0-1 1 0 0,1 1-1 0 0,-1 0 1 0 0,0 0-1 0 0,1 0 0 0 0,0 1 1 0 0,12 0-1 0 0,6 0-2 0 0,51 5 0 0 0,-65-3-88 0 0,22 6-1335 0 0,-16-4 512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5:04.7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293 171 13680 0 0,'0'0'628'0'0,"0"0"-18"0"0,-13-16-368 0 0,-25-31 2173 0 0,4 11-819 0 0,24 24-1099 0 0,-2 0 0 0 0,-14-12 1 0 0,23 21-409 0 0,0 0 1 0 0,-1 1 0 0 0,1 0 0 0 0,-1 0-1 0 0,1 0 1 0 0,-1 0 0 0 0,0 1 0 0 0,0-1-1 0 0,0 1 1 0 0,0 0 0 0 0,0 0 0 0 0,0 1 0 0 0,-6-1-1 0 0,8 1-57 0 0,0 0 0 0 0,0 1 0 0 0,0 0 0 0 0,0-1-1 0 0,0 1 1 0 0,0 0 0 0 0,0 0 0 0 0,0 0 0 0 0,0 0-1 0 0,0 0 1 0 0,1 1 0 0 0,-1-1 0 0 0,0 0 0 0 0,1 1 0 0 0,0-1-1 0 0,-1 1 1 0 0,1 0 0 0 0,0-1 0 0 0,-1 1 0 0 0,1 0-1 0 0,0 0 1 0 0,0 0 0 0 0,0 2 0 0 0,-5 9-70 0 0,1-1 1 0 0,-5 20 0 0 0,7-21-16 0 0,-8 29-243 0 0,2 0 0 0 0,2 0 0 0 0,-3 47 0 0 0,9-70 157 0 0,1 0 0 0 0,1 1 0 0 0,0-1-1 0 0,1 0 1 0 0,1 0 0 0 0,1-1 0 0 0,6 19 0 0 0,-8-31 125 0 0,-1 0 1 0 0,1-1-1 0 0,0 1 1 0 0,-1-1-1 0 0,1 0 0 0 0,1 1 1 0 0,-1-1-1 0 0,1 0 1 0 0,-1 0-1 0 0,1 0 1 0 0,0 0-1 0 0,0-1 1 0 0,0 1-1 0 0,0-1 1 0 0,0 0-1 0 0,1 0 1 0 0,-1 0-1 0 0,1 0 1 0 0,-1-1-1 0 0,1 1 0 0 0,0-1 1 0 0,0 0-1 0 0,-1 0 1 0 0,1 0-1 0 0,0-1 1 0 0,0 1-1 0 0,7-1 1 0 0,7 0-61 0 0,-1-2 1 0 0,1 0 0 0 0,-1-1 0 0 0,31-8-1 0 0,-39 8 70 0 0,9-1 8 0 0,-4 0 11 0 0,1 0 0 0 0,-1 0 1 0 0,18-9-1 0 0,-28 11-11 0 0,0 0 0 0 0,0 0 0 0 0,-1-1 0 0 0,0 1-1 0 0,1-1 1 0 0,-1 1 0 0 0,0-1 0 0 0,0 0 0 0 0,0 0 0 0 0,-1-1 0 0 0,1 1 0 0 0,-1-1 0 0 0,0 1-1 0 0,0-1 1 0 0,0 0 0 0 0,2-5 0 0 0,9-29-916 0 0,-11 16-163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5:05.1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2304 0 0,'0'0'464'0'0,"0"0"1108"0"0,5 20 5861 0 0,68 200-1107 0 0,-17-43-5090 0 0,-43-139-1139 0 0,-8-21-313 0 0,1 1 1 0 0,1-1-1 0 0,1 0 0 0 0,0-1 1 0 0,11 16-1 0 0,-10-20-643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5:05.5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314 204 10136 0 0,'2'-13'742'0'0,"-2"11"-719"0"0,0 1 1 0 0,1 0-1 0 0,-1-1 1 0 0,0 1 0 0 0,0-1-1 0 0,0 1 1 0 0,0 0-1 0 0,0-1 1 0 0,0 1 0 0 0,0 0-1 0 0,-1-1 1 0 0,1 1-1 0 0,0 0 1 0 0,-2-3 0 0 0,-10-26 1219 0 0,9 22-575 0 0,0 1 0 0 0,0 0 0 0 0,0 0 0 0 0,-1 0 0 0 0,0 0 0 0 0,-10-12 0 0 0,1 5 415 0 0,6 6-444 0 0,0 0 1 0 0,-1 0-1 0 0,0 1 1 0 0,-18-13-1 0 0,23 18-537 0 0,1 1-1 0 0,-1 0 0 0 0,0 0 1 0 0,0-1-1 0 0,0 1 0 0 0,0 1 0 0 0,0-1 1 0 0,0 0-1 0 0,0 1 0 0 0,0 0 0 0 0,0 0 1 0 0,0 0-1 0 0,0 0 0 0 0,0 0 0 0 0,0 0 1 0 0,0 1-1 0 0,0-1 0 0 0,0 1 1 0 0,0 0-1 0 0,0 0 0 0 0,1 0 0 0 0,-6 3 1 0 0,1 0-4 0 0,0 1 0 0 0,0-1 0 0 0,0 1 0 0 0,0 1 1 0 0,1-1-1 0 0,0 1 0 0 0,0 0 0 0 0,1 1 0 0 0,-1-1 1 0 0,-6 14-1 0 0,5-8-14 0 0,1 1 0 0 0,0 0 0 0 0,1 1 0 0 0,0-1 0 0 0,-4 25-1 0 0,3 5-29 0 0,2-1 0 0 0,2 1 0 0 0,3 50-1 0 0,0-75-176 0 0,1 0 0 0 0,1 1-1 0 0,1-1 1 0 0,0 0 0 0 0,1 0 0 0 0,1-1-1 0 0,1 1 1 0 0,0-1 0 0 0,1-1 0 0 0,15 24-1 0 0,-19-34 98 0 0,0-1-1 0 0,1 0 0 0 0,-1 0 1 0 0,1 0-1 0 0,0 0 1 0 0,1-1-1 0 0,-1 0 0 0 0,1 0 1 0 0,-1 0-1 0 0,1-1 1 0 0,0 0-1 0 0,0 0 0 0 0,1-1 1 0 0,-1 1-1 0 0,1-1 0 0 0,-1 0 1 0 0,1-1-1 0 0,0 0 1 0 0,-1 0-1 0 0,10 0 0 0 0,2-1-628 0 0,1-2-1 0 0,-1 1 0 0 0,0-2 0 0 0,0-1 1 0 0,0 0-1 0 0,24-9 0 0 0,-9 2-975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42.0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33 216 552 0 0,'3'15'722'0'0,"-1"0"-1"0"0,0 0 1 0 0,-1 25-1 0 0,-3-41-640 0 0,1-1-1 0 0,-1 1 1 0 0,0 0 0 0 0,0-1-1 0 0,1 0 1 0 0,-1 1-1 0 0,0-1 1 0 0,1 0 0 0 0,0 0-1 0 0,-2-2 1 0 0,-6-52 1464 0 0,2 0-1 0 0,1-68 1 0 0,7 122-1490 0 0,-1 1 0 0 0,1 0-1 0 0,0 0 1 0 0,0-1 0 0 0,-1 1 0 0 0,1 0-1 0 0,0 0 1 0 0,0 0 0 0 0,0 0-1 0 0,0-1 1 0 0,1 2 0 0 0,-1-1 0 0 0,0 0-1 0 0,0 0 1 0 0,1 0 0 0 0,-1 0 0 0 0,0 1-1 0 0,1-1 1 0 0,-1 1 0 0 0,0-1-1 0 0,1 1 1 0 0,-1 0 0 0 0,2-1 0 0 0,35-8 1033 0 0,4 10-394 0 0,-37-1-650 0 0,1 1-1 0 0,0-1 0 0 0,0 0 0 0 0,0 0 0 0 0,0 0 0 0 0,0-1 1 0 0,0 0-1 0 0,7-3 0 0 0,-2-3-3156 0 0,-7 5 1808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5:05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20 396 13824 0 0,'6'9'1470'0'0,"-1"-5"-1172"0"0,-1 0-1 0 0,2 0 0 0 0,-1 0 1 0 0,0-1-1 0 0,1 0 1 0 0,0 0-1 0 0,-1 0 1 0 0,1-1-1 0 0,0 0 0 0 0,1 0 1 0 0,-1-1-1 0 0,0 1 1 0 0,0-1-1 0 0,13 0 0 0 0,-8-1-220 0 0,-1-1 0 0 0,1 0 0 0 0,-1-1 0 0 0,1 0 0 0 0,-1-1 0 0 0,0 0 0 0 0,0 0 0 0 0,0-1 0 0 0,-1 0-1 0 0,1-1 1 0 0,-1 0 0 0 0,0 0 0 0 0,0-1 0 0 0,-1-1 0 0 0,1 1 0 0 0,-1-1 0 0 0,-1 0 0 0 0,1-1 0 0 0,-2 0 0 0 0,1 0-1 0 0,6-10 1 0 0,-7 8-77 0 0,0-1-1 0 0,-1 1 1 0 0,0-1-1 0 0,0 0 1 0 0,5-20 0 0 0,-9 26 1 0 0,-1 1 1 0 0,1 0 0 0 0,-1-1 0 0 0,1 1 0 0 0,-1-1 0 0 0,0 1-1 0 0,-1-1 1 0 0,1 1 0 0 0,-1-1 0 0 0,0 1 0 0 0,0 0 0 0 0,-1-1-1 0 0,1 1 1 0 0,-1 0 0 0 0,0 0 0 0 0,0 0 0 0 0,0 0 0 0 0,-5-6-1 0 0,-17-18 471 0 0,-1 1 0 0 0,-47-39 0 0 0,58 53-283 0 0,13 11-172 0 0,-1 0-1 0 0,0 0 1 0 0,0 0-1 0 0,0 1 1 0 0,0-1-1 0 0,0 0 1 0 0,0 1-1 0 0,0-1 1 0 0,-1 1-1 0 0,1 0 1 0 0,0 0-1 0 0,-1 0 0 0 0,1 0 1 0 0,-1 0-1 0 0,1 0 1 0 0,-1 1-1 0 0,0-1 1 0 0,1 1-1 0 0,-1 0 1 0 0,0 0-1 0 0,1 0 1 0 0,-1 0-1 0 0,0 0 1 0 0,1 0-1 0 0,-4 1 1 0 0,0 1 3 0 0,0 1 0 0 0,1-1 1 0 0,-1 1-1 0 0,0 0 1 0 0,1 0-1 0 0,0 1 0 0 0,0-1 1 0 0,0 1-1 0 0,0 0 1 0 0,0 1-1 0 0,1-1 0 0 0,0 1 1 0 0,0 0-1 0 0,0 0 1 0 0,0 0-1 0 0,-3 9 0 0 0,-2 1 234 0 0,1 1-1 0 0,1 0 0 0 0,1 0 1 0 0,-8 30-1 0 0,8-19-278 0 0,1 0 0 0 0,2 1 0 0 0,0 0 0 0 0,2-1 0 0 0,1 1-1 0 0,5 30 1 0 0,-3-36-59 0 0,2-2-1 0 0,1 1 1 0 0,0 0-1 0 0,2-1 1 0 0,0 0-1 0 0,1 0 1 0 0,1-1-1 0 0,17 27 1 0 0,-20-37 42 0 0,0-1 1 0 0,0-1-1 0 0,0 1 1 0 0,1-1-1 0 0,0 0 1 0 0,1-1-1 0 0,-1 1 1 0 0,1-1-1 0 0,0-1 1 0 0,1 0-1 0 0,0 0 1 0 0,-1 0-1 0 0,13 3 1 0 0,-13-5-1048 0 0,1-1 1 0 0,-1 0-1 0 0,0-1 1 0 0,1 0 0 0 0,13 1-1 0 0,15-6-6253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8:04.5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10568 0 0,'1'7'86'0'0,"1"1"-1"0"0,0-1 1 0 0,0 0 0 0 0,1 1 0 0 0,-1-1 0 0 0,2 0 0 0 0,-1-1 0 0 0,1 1 0 0 0,0-1 0 0 0,0 1 0 0 0,1-1-1 0 0,0 0 1 0 0,9 8 0 0 0,143 141 2248 0 0,84 100 283 0 0,-209-221-2277 0 0,40 32 1 0 0,-25-27-2939 0 0,-29-23 20 0 0,-7-5-2680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8:04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31 256 10192 0 0,'0'0'464'0'0,"-1"1"-8"0"0,-4 1-291 0 0,-4 2-8 0 0,8-4-40 0 0,0 1 0 0 0,0-1 0 0 0,1 0 0 0 0,-1 1 0 0 0,0-1 0 0 0,0 1 0 0 0,0-1 0 0 0,1 1 0 0 0,-1-1 0 0 0,0 1-1 0 0,0 0 1 0 0,1 0 0 0 0,-1-1 0 0 0,1 1 0 0 0,-1 0 0 0 0,1 0 0 0 0,-1-1 0 0 0,1 1 0 0 0,-1 0 0 0 0,1 0 0 0 0,0 0 0 0 0,-1 0-1 0 0,1 0 1 0 0,0 0 0 0 0,0 0 0 0 0,-1 0 0 0 0,1-1 0 0 0,0 1 0 0 0,0 0 0 0 0,0 0 0 0 0,0 0 0 0 0,1 0 0 0 0,-1 0 0 0 0,0 0-1 0 0,0 0 1 0 0,0 0 0 0 0,1 0 0 0 0,-1 0 0 0 0,1 0 0 0 0,-1-1 0 0 0,0 1 0 0 0,2 1 0 0 0,1 5 5 0 0,1-1 0 0 0,0-1 0 0 0,1 1 0 0 0,5 6 0 0 0,-9-11-43 0 0,11 11 96 0 0,1 0 0 0 0,0 0 0 0 0,1-1 0 0 0,0-1 0 0 0,1 0 0 0 0,0-1 0 0 0,0-1 0 0 0,1-1 0 0 0,0 0 0 0 0,0 0 0 0 0,1-2 0 0 0,22 5 0 0 0,-23-7-104 0 0,0 0-1 0 0,0-2 1 0 0,0 1-1 0 0,0-2 1 0 0,0 0-1 0 0,0-1 1 0 0,0-1 0 0 0,0-1-1 0 0,0 0 1 0 0,0-1-1 0 0,-1 0 1 0 0,0-1-1 0 0,23-11 1 0 0,-27 9 20 0 0,-1 0 0 0 0,0-1 1 0 0,0 0-1 0 0,-1 0 0 0 0,0-1 0 0 0,10-13 1 0 0,-9 11-22 0 0,-4 4-39 0 0,-1 0 0 0 0,0 0 0 0 0,-1 0 1 0 0,0-1-1 0 0,0 1 0 0 0,6-16 0 0 0,11-53 156 0 0,-18 61-180 0 0,-1 3-158 0 0,-1 0-1 0 0,0-1 0 0 0,-1 1 1 0 0,-1 0-1 0 0,0 0 0 0 0,0-1 1 0 0,-2 1-1 0 0,-3-13 1 0 0,-1-12-402 0 0,2 10-466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8:05.5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496 200 4144 0 0,'-1'3'49'0'0,"-4"5"307"0"0,5-8-337 0 0,0 1-1 0 0,-1-1 1 0 0,1 0 0 0 0,0 0-1 0 0,0 0 1 0 0,0 0 0 0 0,0 0 0 0 0,0 0-1 0 0,-1 0 1 0 0,1 0 0 0 0,0 0-1 0 0,0 0 1 0 0,0 0 0 0 0,0 0-1 0 0,0 0 1 0 0,-1 0 0 0 0,1 0-1 0 0,0 0 1 0 0,0 0 0 0 0,0 0 0 0 0,0 0-1 0 0,0 0 1 0 0,-1 0 0 0 0,1 0-1 0 0,0-1 1 0 0,0 1 0 0 0,0 0-1 0 0,0 0 1 0 0,0 0 0 0 0,0 0-1 0 0,0 0 1 0 0,-1 0 0 0 0,1 0 0 0 0,0 0-1 0 0,0-1 1 0 0,0 1 0 0 0,0 0-1 0 0,0 0 1 0 0,0 0 0 0 0,0 0-1 0 0,0 0 1 0 0,0 0 0 0 0,0-1-1 0 0,0 1 1 0 0,0 0 0 0 0,0 0 0 0 0,0 0-1 0 0,0 0 1 0 0,0 0 0 0 0,0-1-1 0 0,0 1 1 0 0,0 0 0 0 0,0 0-1 0 0,0 0 1 0 0,0 0 0 0 0,0-1-1 0 0,0 0 131 0 0,-1 1 0 0 0,1-1 0 0 0,0 0 0 0 0,0 0-1 0 0,0 0 1 0 0,0 0 0 0 0,0 0 0 0 0,0 0-1 0 0,1 0 1 0 0,-1 1 0 0 0,0-1 0 0 0,0 0-1 0 0,1 0 1 0 0,-1 0 0 0 0,0 0 0 0 0,1-1-1 0 0,0 2-69 0 0,-1-1 0 0 0,0 0 0 0 0,1 1 0 0 0,-1-1 0 0 0,0 0 0 0 0,1 1-1 0 0,-1-1 1 0 0,0 0 0 0 0,0 0 0 0 0,0 1 0 0 0,0-1 0 0 0,0 0 0 0 0,0 0-1 0 0,0 0 1 0 0,0 1 0 0 0,0-1 0 0 0,0 0 0 0 0,0 0 0 0 0,0 1 0 0 0,-1-1 0 0 0,1-1-1 0 0,-10-21 1247 0 0,8 18-1093 0 0,1 0 0 0 0,-1 1-1 0 0,-1-1 1 0 0,1 1 0 0 0,0 0-1 0 0,-6-6 1 0 0,5 5-58 0 0,-9-9 760 0 0,-1 0 1 0 0,-14-13-1 0 0,21 23-663 0 0,0-1 0 0 0,0 1-1 0 0,0 1 1 0 0,0-1 0 0 0,0 1-1 0 0,-1 0 1 0 0,0 0-1 0 0,-13-3 1 0 0,1 2 252 0 0,8 0-367 0 0,0 1 0 0 0,0 1-1 0 0,-1-1 1 0 0,1 2 0 0 0,-1 0 0 0 0,1 0 0 0 0,-1 1 0 0 0,0 1 0 0 0,1 0-1 0 0,-22 4 1 0 0,15 0-105 0 0,1 1 0 0 0,0 1 0 0 0,-31 15 0 0 0,43-19-72 0 0,-1 1 0 0 0,1-1-1 0 0,0 1 1 0 0,1 0 0 0 0,-1 0 0 0 0,1 0 0 0 0,-1 1-1 0 0,1 0 1 0 0,0 0 0 0 0,1 0 0 0 0,0 0-1 0 0,-1 0 1 0 0,1 1 0 0 0,-4 11 0 0 0,7-15 0 0 0,0 0 1 0 0,0 1-1 0 0,0-1 1 0 0,0 0-1 0 0,0 1 1 0 0,0-1-1 0 0,1 1 1 0 0,-1-1-1 0 0,1 0 0 0 0,0 0 1 0 0,0 1-1 0 0,0-1 1 0 0,0 0-1 0 0,0 0 1 0 0,0 0-1 0 0,0 0 1 0 0,1 0-1 0 0,-1 0 1 0 0,1 0-1 0 0,-1 0 1 0 0,1-1-1 0 0,0 1 1 0 0,3 2-1 0 0,2 2-53 0 0,0 0 1 0 0,1-1-1 0 0,0 1 0 0 0,14 6 0 0 0,10 0-51 0 0,0-1 0 0 0,0-2-1 0 0,1-1 1 0 0,49 5-1 0 0,19 5-43 0 0,-65-7 224 0 0,-34-10-50 0 0,0-1 0 0 0,0 1-1 0 0,0 0 1 0 0,0 0 0 0 0,0 0-1 0 0,0 1 1 0 0,0-1 0 0 0,-1 0-1 0 0,1 1 1 0 0,0 0 0 0 0,-1-1 0 0 0,1 1-1 0 0,-1 0 1 0 0,3 2 0 0 0,-5-1 32 0 0,0 0 0 0 0,1 0 1 0 0,-1 0-1 0 0,0 0 0 0 0,0 0 1 0 0,-1-1-1 0 0,1 1 0 0 0,0 0 1 0 0,-1-1-1 0 0,0 1 0 0 0,-3 3 1 0 0,-2 5 164 0 0,3-6-127 0 0,0 1 0 0 0,-1-1-1 0 0,1 0 1 0 0,-1 0-1 0 0,0 0 1 0 0,-1-1-1 0 0,1 0 1 0 0,-1 0-1 0 0,0 0 1 0 0,-8 3 0 0 0,5-2-26 0 0,-1 0 1 0 0,0-1 0 0 0,0-1-1 0 0,0 0 1 0 0,-1 0 0 0 0,-11 1-1 0 0,-15 2 23 0 0,28-4-164 0 0,0 0 0 0 0,0-1-1 0 0,-1 0 1 0 0,1-1 0 0 0,0 0 0 0 0,0 0 0 0 0,-1-1-1 0 0,1 0 1 0 0,0 0 0 0 0,-14-5 0 0 0,6 0-1140 0 0,4-2-346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8:05.9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464 48 11976 0 0,'-5'1'108'0'0,"0"-1"0"0"0,1 1 0 0 0,-1-1 1 0 0,0-1-1 0 0,0 1 0 0 0,0-1 0 0 0,0 0 1 0 0,0 0-1 0 0,1 0 0 0 0,-1-1 1 0 0,0 0-1 0 0,-8-4 0 0 0,-1 0-219 0 0,-7-1 1084 0 0,-1 1 1 0 0,-42-6 0 0 0,50 10-631 0 0,-1 1 1 0 0,1 1 0 0 0,-1 0-1 0 0,1 1 1 0 0,-1 0 0 0 0,1 1-1 0 0,-21 6 1 0 0,26-5-261 0 0,0-1 0 0 0,0 2 1 0 0,1-1-1 0 0,-1 1 0 0 0,1 0 1 0 0,0 1-1 0 0,0 0 0 0 0,1 0 1 0 0,-1 0-1 0 0,1 1 0 0 0,0 1 0 0 0,-11 13 1 0 0,15-17-44 0 0,1 0 0 0 0,0 0 0 0 0,0 0 0 0 0,0 0 0 0 0,0 1 0 0 0,1-1 0 0 0,0 1 0 0 0,-1-1 0 0 0,1 1 0 0 0,0-1 0 0 0,1 1 0 0 0,-1 0 0 0 0,1 0 0 0 0,-1-1 0 0 0,1 1 0 0 0,0 0 0 0 0,1 0 0 0 0,-1-1 0 0 0,1 1 0 0 0,1 5 0 0 0,-1-6-53 0 0,1 1-1 0 0,0-1 0 0 0,0 1 1 0 0,0-1-1 0 0,0 0 1 0 0,0 0-1 0 0,1 0 1 0 0,0 0-1 0 0,-1 0 1 0 0,1 0-1 0 0,0-1 0 0 0,0 0 1 0 0,1 1-1 0 0,-1-1 1 0 0,0 0-1 0 0,1 0 1 0 0,-1-1-1 0 0,1 1 1 0 0,7 1-1 0 0,57 16-400 0 0,90 14 0 0 0,-140-30 242 0 0,0 0 1 0 0,-1 1-1 0 0,0 1 0 0 0,24 10 0 0 0,-39-13 178 0 0,1-1-1 0 0,-1 1 0 0 0,1 0 1 0 0,-1 0-1 0 0,0 0 0 0 0,0 0 1 0 0,0 0-1 0 0,0 1 0 0 0,0-1 0 0 0,0 1 1 0 0,-1-1-1 0 0,1 1 0 0 0,-1 0 1 0 0,1-1-1 0 0,-1 1 0 0 0,0 0 1 0 0,0 0-1 0 0,-1 0 0 0 0,1 0 0 0 0,0 0 1 0 0,-1 0-1 0 0,0 0 0 0 0,0 0 1 0 0,0 0-1 0 0,0 0 0 0 0,0 0 1 0 0,-1 0-1 0 0,1 0 0 0 0,-1 0 1 0 0,0 0-1 0 0,0 0 0 0 0,0 0 0 0 0,0-1 1 0 0,0 1-1 0 0,-1 0 0 0 0,1-1 1 0 0,-1 1-1 0 0,0-1 0 0 0,1 1 1 0 0,-1-1-1 0 0,0 0 0 0 0,-3 3 0 0 0,-2 1 29 0 0,0 1-1 0 0,0-2 0 0 0,0 1 1 0 0,-1-1-1 0 0,0 0 0 0 0,0-1 1 0 0,0 1-1 0 0,0-2 0 0 0,-1 1 1 0 0,0-1-1 0 0,-12 2 0 0 0,2-2-221 0 0,1-1-1 0 0,-33-1 1 0 0,-6-7-5212 0 0,23 0-442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8:06.3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2 8288 0 0,'-1'0'79'0'0,"1"0"0"0"0,-1-1 1 0 0,1 1-1 0 0,-1 0 1 0 0,1 0-1 0 0,-1 0 0 0 0,1 0 1 0 0,-1 0-1 0 0,1 0 0 0 0,-1-1 1 0 0,0 1-1 0 0,1 0 0 0 0,-1 0 1 0 0,1 1-1 0 0,-1-1 0 0 0,1 0 1 0 0,-1 0-1 0 0,1 0 1 0 0,-1 0-1 0 0,1 0 0 0 0,-1 1 1 0 0,1-1-1 0 0,-1 0 0 0 0,1 0 1 0 0,-1 1-1 0 0,1-1 0 0 0,-1 0 1 0 0,1 1-1 0 0,-1-1 1 0 0,1 1-1 0 0,0-1 0 0 0,-1 0 1 0 0,0 2-1 0 0,8 17 4418 0 0,-1-5-4228 0 0,1 12 980 0 0,-6-20-968 0 0,0 0 0 0 0,1 0 0 0 0,0-1 0 0 0,4 9 0 0 0,51 118 1755 0 0,-46-102-1815 0 0,36 115 473 0 0,-38-115-692 0 0,-2 0 1 0 0,-1 0-1 0 0,-2 1 1 0 0,-1 0-1 0 0,-1 0 1 0 0,-3 50-1 0 0,3-36-447 0 0,-1-38 263 0 0,0 0 0 0 0,0 0 0 0 0,-1 0 0 0 0,0 1 0 0 0,-2 11 0 0 0,1-17 75 0 0,1-1 1 0 0,0 1 0 0 0,0 0 0 0 0,0 0-1 0 0,0-1 1 0 0,0 1 0 0 0,0 0-1 0 0,0-1 1 0 0,0 1 0 0 0,1 0-1 0 0,-1-1 1 0 0,1 1 0 0 0,-1 0 0 0 0,1-1-1 0 0,2 4 1 0 0,0 2-405 0 0,-2-6-76 0 0,-1-1 62 0 0,13-66-916 0 0,-12 58 1425 0 0,0 0 0 0 0,1 1 0 0 0,5-14 1 0 0,4-21 134 0 0,-8 16 203 0 0,2 0 0 0 0,0 1 0 0 0,18-48 0 0 0,-20 64-101 0 0,1 0 0 0 0,0 0 0 0 0,1 0 1 0 0,0 1-1 0 0,1-1 0 0 0,-1 1 1 0 0,2 1-1 0 0,11-13 0 0 0,-14 16-84 0 0,-1 1-1 0 0,0 1 0 0 0,1-1 0 0 0,0 0 0 0 0,0 1 0 0 0,-1 0 0 0 0,1 0 1 0 0,0 0-1 0 0,5-1 0 0 0,-6 2-87 0 0,0 1 0 0 0,0-1 1 0 0,0 1-1 0 0,0 0 0 0 0,0 0 1 0 0,1 0-1 0 0,-1 1 0 0 0,0-1 1 0 0,0 1-1 0 0,0 0 0 0 0,0 0 1 0 0,-1 0-1 0 0,1 0 0 0 0,4 2 1 0 0,5 3 33 0 0,1 1 0 0 0,-1 0-1 0 0,0 0 1 0 0,-1 2 0 0 0,0-1 0 0 0,0 1 0 0 0,-1 1 0 0 0,0 0 0 0 0,-1 0 0 0 0,0 1 0 0 0,-1 0 0 0 0,0 1-1 0 0,0 0 1 0 0,-1 0 0 0 0,-1 1 0 0 0,8 21 0 0 0,-9-17-65 0 0,0 0 0 0 0,-1 0 0 0 0,-1 1-1 0 0,2 26 1 0 0,-3-27 34 0 0,6 31 0 0 0,-5-34-762 0 0,0 1 0 0 0,1 23 0 0 0,-4-17-6479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8:12.1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482 299 4608 0 0,'-2'-1'28'0'0,"1"0"-1"0"0,0-1 1 0 0,-1 1 0 0 0,1 0 0 0 0,0 0 0 0 0,0 0 0 0 0,0-1-1 0 0,0 1 1 0 0,0-1 0 0 0,0 1 0 0 0,0-1 0 0 0,0 1-1 0 0,1-1 1 0 0,-1 0 0 0 0,0 1 0 0 0,1-1 0 0 0,0 0-1 0 0,-1 1 1 0 0,1-1 0 0 0,0 0 0 0 0,0-2 0 0 0,-3-12 802 0 0,-10-59 4005 0 0,7 48-3700 0 0,4 19-608 0 0,1-1 0 0 0,-2 1 0 0 0,-4-14 0 0 0,1 7 138 0 0,5 12-542 0 0,0 1 1 0 0,0-1-1 0 0,0 1 1 0 0,0 0-1 0 0,0-1 1 0 0,0 1-1 0 0,0 0 1 0 0,-1 0-1 0 0,0 0 1 0 0,-3-4 0 0 0,-3-2 331 0 0,-1 0 1 0 0,-18-12-1 0 0,23 18-360 0 0,0 0 0 0 0,0 0-1 0 0,-1 0 1 0 0,1 0 0 0 0,0 1-1 0 0,-1 0 1 0 0,1 0-1 0 0,-1 0 1 0 0,1 0 0 0 0,-9 0-1 0 0,-37-2 482 0 0,46 4-523 0 0,1-1-1 0 0,0 1 0 0 0,0-1 1 0 0,0 1-1 0 0,-1 0 0 0 0,1 0 1 0 0,-4 2-1 0 0,-2 1 24 0 0,0-1 28 0 0,0 1 1 0 0,0 0-1 0 0,-10 7 1 0 0,-6 3 12 0 0,22-13-109 0 0,0 0 0 0 0,1 0 1 0 0,-1 0-1 0 0,1 0 1 0 0,-1 1-1 0 0,1-1 0 0 0,0 1 1 0 0,-1-1-1 0 0,1 1 0 0 0,0 0 1 0 0,0 0-1 0 0,0 0 0 0 0,0 0 1 0 0,1 1-1 0 0,-1-1 1 0 0,0 0-1 0 0,1 1 0 0 0,0-1 1 0 0,-1 1-1 0 0,1-1 0 0 0,-1 5 1 0 0,2-5-9 0 0,0 1 1 0 0,0-1-1 0 0,0 1 1 0 0,-1-1-1 0 0,1 1 1 0 0,-1-1-1 0 0,1 0 1 0 0,-1 1-1 0 0,0-1 1 0 0,0 0-1 0 0,0 1 1 0 0,0-1-1 0 0,0 0 0 0 0,-1 0 1 0 0,1 0-1 0 0,-1 0 1 0 0,0 0-1 0 0,1 0 1 0 0,-1 0-1 0 0,0-1 1 0 0,-4 4-1 0 0,4-3-3 0 0,-1 1-1 0 0,1 0 1 0 0,-1 1-1 0 0,1-1 1 0 0,0 0-1 0 0,0 1 0 0 0,1-1 1 0 0,-3 5-1 0 0,3-4-13 0 0,-1-1 0 0 0,1 1 0 0 0,-1 0 0 0 0,0-1 0 0 0,-1 0 0 0 0,-2 5-1 0 0,-11 12-67 0 0,15-17 59 0 0,-1-1 0 0 0,1 0 0 0 0,-1 1 0 0 0,0-1 0 0 0,1 0 0 0 0,-1 0 0 0 0,0 0 0 0 0,0 0 0 0 0,-5 2 0 0 0,25-6-1046 0 0,-11-2 730 0 0,0 1 0 0 0,0-1 0 0 0,0 0 0 0 0,-1-1 0 0 0,12-9 0 0 0,-1-4-1076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8:12.7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221 7 9216 0 0,'-18'-3'242'0'0,"-41"-1"653"0"0,58 4-709 0 0,-1 1 0 0 0,0-1 0 0 0,1 0-1 0 0,-1 0 1 0 0,0 1 0 0 0,1-1 0 0 0,-1 0 0 0 0,0 1 0 0 0,1 0 0 0 0,-1-1-1 0 0,1 1 1 0 0,-1 0 0 0 0,1 0 0 0 0,-1 0 0 0 0,1 0 0 0 0,0 0 0 0 0,-1 0-1 0 0,1 1 1 0 0,0-1 0 0 0,0 0 0 0 0,0 0 0 0 0,0 1 0 0 0,0-1 0 0 0,-1 2-1 0 0,-1 4 339 0 0,0 0 1 0 0,1 0-1 0 0,-1 0 0 0 0,-1 11 0 0 0,-2 7 253 0 0,4-20-650 0 0,1 0 0 0 0,0 1 0 0 0,1-1 1 0 0,-1 0-1 0 0,1 1 0 0 0,0-1 0 0 0,0 1 0 0 0,2 6 1 0 0,-1 26 151 0 0,-1-33-252 0 0,-2 19 130 0 0,1 1-1 0 0,3 28 1 0 0,10 135 306 0 0,-12-171-447 0 0,-1-1 0 0 0,-2 20 1 0 0,1-19-6 0 0,0 0 0 0 0,2 20 0 0 0,1-22 4 0 0,0-1-1 0 0,-1 0 1 0 0,0 1-1 0 0,-5 27 0 0 0,3-33-21 0 0,1 1-1 0 0,0-1 1 0 0,1 11-1 0 0,0-13-13 0 0,0 1 0 0 0,0 0 0 0 0,-1 0 1 0 0,-3 13-1 0 0,3-16-29 0 0,-1 0 0 0 0,1 0 1 0 0,1 1-1 0 0,-1-1 0 0 0,1 1 0 0 0,0-1 1 0 0,0 0-1 0 0,0 1 0 0 0,2 5 1 0 0,-1-1-124 0 0,0 7-204 0 0,-2-16 309 0 0,1 1 1 0 0,0 0 0 0 0,0-1-1 0 0,0 1 1 0 0,0 0 0 0 0,1-1-1 0 0,-1 1 1 0 0,0-1 0 0 0,1 1-1 0 0,-1 0 1 0 0,1-1-1 0 0,1 4 1 0 0,-1-4-268 0 0,-1-1-1 0 0,0 0 19 0 0,1-18 14 0 0,-1 0 1 0 0,-3-34-1 0 0,-1 10 207 0 0,3 27 102 0 0,-1-1-1 0 0,-9-28 1 0 0,-3-21 194 0 0,4 16 104 0 0,7 36-108 0 0,1 0 0 0 0,-1 0 0 0 0,1-17 0 0 0,1 17 76 0 0,0 0 0 0 0,-4-20-1 0 0,2 24-75 0 0,2-1-1 0 0,-1 0 0 0 0,1 0 0 0 0,1 0 1 0 0,1-15-1 0 0,0 3 35 0 0,-1 17-163 0 0,0 0 0 0 0,0 1 1 0 0,1-1-1 0 0,0 0 0 0 0,0 0 0 0 0,3-7 0 0 0,-1 3 36 0 0,1 1 0 0 0,0 0 0 0 0,0 0 0 0 0,1 0-1 0 0,9-11 1 0 0,-6 9-37 0 0,-3 3-35 0 0,0 1 0 0 0,1 0 0 0 0,-1 1 0 0 0,9-8 0 0 0,-12 12-20 0 0,0 0 0 0 0,0-1 0 0 0,0 1 0 0 0,1 0 0 0 0,-1 0 0 0 0,0 0 1 0 0,1 0-1 0 0,-1 0 0 0 0,1 1 0 0 0,-1-1 0 0 0,1 1 0 0 0,-1-1 0 0 0,1 1 1 0 0,-1 0-1 0 0,1 0 0 0 0,-1 0 0 0 0,1 1 0 0 0,3 0 0 0 0,1 1 22 0 0,0 0 0 0 0,-1 1 0 0 0,1 0-1 0 0,-1 0 1 0 0,0 0 0 0 0,0 1 0 0 0,0 0 0 0 0,0 0-1 0 0,-1 1 1 0 0,8 7 0 0 0,7 9 51 0 0,21 30-1 0 0,-15-19-59 0 0,1 1 8 0 0,32 52 0 0 0,-34-35 43 0 0,-23-46-66 0 0,-1 0-1 0 0,0-1 1 0 0,0 1-1 0 0,0 0 1 0 0,-1 0 0 0 0,1 0-1 0 0,-1-1 1 0 0,0 1-1 0 0,0 0 1 0 0,0 0 0 0 0,0 0-1 0 0,-2 6 1 0 0,0 1 18 0 0,-1-1 1 0 0,0 0-1 0 0,-6 17 0 0 0,-10 5 141 0 0,15-25-97 0 0,0-1-1 0 0,0 1 1 0 0,0 0-1 0 0,-3 11 0 0 0,-15 32-171 0 0,7-18-230 0 0,10-23 153 0 0,0 1 0 0 0,-1-1 0 0 0,0 1-1 0 0,-1-2 1 0 0,0 1 0 0 0,0-1 0 0 0,-1 0 0 0 0,-17 14-1 0 0,21-19 56 0 0,-1 0 0 0 0,0 0 0 0 0,0 0 0 0 0,-1 0 1 0 0,1-1-1 0 0,0 0 0 0 0,-1 0 0 0 0,0 0 0 0 0,1-1 0 0 0,-1 0 0 0 0,0 0 0 0 0,0 0 0 0 0,1-1 0 0 0,-1 0 0 0 0,0 0 0 0 0,0 0 0 0 0,-7-2 0 0 0,-2 0-185 0 0,1-1 0 0 0,-1-1 1 0 0,1 0-1 0 0,0-1 0 0 0,-22-11 0 0 0,33 15 282 0 0,1 0 0 0 0,-1 0 0 0 0,1-1 0 0 0,0 1 0 0 0,-1-1 0 0 0,1 1-1 0 0,0-1 1 0 0,0 0 0 0 0,0 0 0 0 0,0 0 0 0 0,1 0 0 0 0,-1 0 0 0 0,0-1-1 0 0,1 1 1 0 0,0 0 0 0 0,-1-1 0 0 0,1 1 0 0 0,0-1 0 0 0,-1-2 0 0 0,2 1-59 0 0,0 1 0 0 0,0 0 0 0 0,0-1 0 0 0,0 1 0 0 0,0-1 0 0 0,1 1 0 0 0,-1 0 1 0 0,1 0-1 0 0,0-1 0 0 0,0 1 0 0 0,0 0 0 0 0,0 0 0 0 0,1 0 0 0 0,3-6 1 0 0,7-9-1000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8:13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393 223 12176 0 0,'-18'-24'605'0'0,"12"17"-427"0"0,0 0 1 0 0,1 0 0 0 0,-6-11 0 0 0,2 2 907 0 0,-20-26 1 0 0,-3-7 785 0 0,29 45-1669 0 0,0-1 0 0 0,0 1 0 0 0,-1 0 0 0 0,1 0 0 0 0,-1 1 0 0 0,0-1 0 0 0,0 1 0 0 0,0-1 0 0 0,0 1 1 0 0,-9-4-1 0 0,11 6-126 0 0,0 0-1 0 0,-1 0 1 0 0,1 0 0 0 0,0 0 0 0 0,-1 0 0 0 0,1 1 0 0 0,-1-1 0 0 0,1 1 0 0 0,0-1 0 0 0,-1 1 0 0 0,1 0 0 0 0,-1 0 0 0 0,1 0 0 0 0,-1 1 0 0 0,1-1 0 0 0,-1 1 0 0 0,1-1 0 0 0,-1 1 0 0 0,1 0 0 0 0,0 0 0 0 0,-1 0 0 0 0,1 0-1 0 0,0 0 1 0 0,0 0 0 0 0,-3 3 0 0 0,-4 4 69 0 0,1 1 0 0 0,-1 0 0 0 0,-10 16 0 0 0,-2 2 2 0 0,12-15-141 0 0,1 0 0 0 0,1 0 0 0 0,-12 26 0 0 0,-7 13-229 0 0,22-43 146 0 0,0 1 0 0 0,1 0 1 0 0,0 0-1 0 0,0 0 1 0 0,1 0-1 0 0,0 0 1 0 0,1 0-1 0 0,0 0 0 0 0,1 16 1 0 0,-4 18 67 0 0,3-28-29 0 0,1-1 1 0 0,0 1 0 0 0,1-1 0 0 0,0 1 0 0 0,1-1 0 0 0,5 17-1 0 0,-6-28 21 0 0,0 0-1 0 0,0-1 1 0 0,0 1-1 0 0,1-1 1 0 0,-1 1-1 0 0,1-1 1 0 0,-1 0-1 0 0,1 0 0 0 0,0 1 1 0 0,0-1-1 0 0,0 0 1 0 0,0-1-1 0 0,1 1 1 0 0,-1 0-1 0 0,0-1 1 0 0,1 1-1 0 0,-1-1 1 0 0,1 0-1 0 0,-1 0 0 0 0,4 1 1 0 0,-3 0-10 0 0,0-1 0 0 0,0 0-1 0 0,0-1 1 0 0,0 1 0 0 0,0-1 0 0 0,0 1 0 0 0,0-1 0 0 0,0 0-1 0 0,0 0 1 0 0,0 0 0 0 0,0 0 0 0 0,0 0 0 0 0,0-1 0 0 0,-1 0-1 0 0,1 1 1 0 0,0-1 0 0 0,0 0 0 0 0,0 0 0 0 0,3-3 0 0 0,22-12-18 0 0,-22 13 35 0 0,0 0 0 0 0,-1 0 0 0 0,1 0 0 0 0,-1-1 0 0 0,8-7 0 0 0,-7 6 24 0 0,0 0 0 0 0,0 1 0 0 0,1-1 1 0 0,-1 1-1 0 0,1 1 0 0 0,0-1 0 0 0,14-3 0 0 0,25-15 443 0 0,-43 20-384 0 0,1 1 0 0 0,-1-1 0 0 0,0 1 0 0 0,1 0 0 0 0,-1 0 1 0 0,6-1-1 0 0,-9 2-74 0 0,0 0 1 0 0,0 0-1 0 0,1 0 1 0 0,-1-1-1 0 0,0 1 1 0 0,0 0-1 0 0,1 0 1 0 0,-1 0-1 0 0,0 0 1 0 0,0 0-1 0 0,0 0 1 0 0,1 0-1 0 0,-1 0 1 0 0,0 0-1 0 0,0 0 1 0 0,1 0-1 0 0,-1 0 1 0 0,0 0-1 0 0,0 0 1 0 0,1 0-1 0 0,-1 0 1 0 0,0 0-1 0 0,0 0 0 0 0,1 0 1 0 0,-1 1-1 0 0,0-1 1 0 0,0 0-1 0 0,0 0 1 0 0,1 0-1 0 0,-1 0 1 0 0,0 0-1 0 0,0 1 1 0 0,0-1-1 0 0,1 0 1 0 0,-1 0-1 0 0,0 0 1 0 0,0 1-1 0 0,0-1 1 0 0,0 0-1 0 0,0 0 1 0 0,0 0-1 0 0,0 1 1 0 0,1-1-1 0 0,-1 0 1 0 0,0 0-1 0 0,0 1 1 0 0,0-1-1 0 0,0 0 1 0 0,0 0-1 0 0,0 1 1 0 0,0-1-1 0 0,0 0 1 0 0,0 0-1 0 0,0 1 1 0 0,0-1-1 0 0,0 0 1 0 0,-1 1 1 0 0,11 14 57 0 0,-9-14-44 0 0,0 0 1 0 0,0 0-1 0 0,0 0 0 0 0,0 0 1 0 0,0 0-1 0 0,0 0 1 0 0,-1 0-1 0 0,1 1 0 0 0,-1-1 1 0 0,1 0-1 0 0,-1 0 0 0 0,1 1 1 0 0,-1-1-1 0 0,1 0 1 0 0,-1 1-1 0 0,0 1 0 0 0,1 1-48 0 0,-1 0 0 0 0,1 1-1 0 0,0-1 1 0 0,0 0 0 0 0,0 0 0 0 0,3 5-1 0 0,3 13-365 0 0,6 7-1414 0 0,-9-22 330 0 0,0-1-172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8:13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245 55 10592 0 0,'0'0'818'0'0,"0"0"-302"0"0,-9-4 2308 0 0,7 3-2595 0 0,0 1-1 0 0,0-1 0 0 0,0 0 0 0 0,0 0 1 0 0,1-1-1 0 0,-1 1 0 0 0,0 0 1 0 0,0-1-1 0 0,1 1 0 0 0,-1-1 1 0 0,1 1-1 0 0,0-1 0 0 0,-1 0 1 0 0,1 1-1 0 0,0-1 0 0 0,0 0 1 0 0,0 0-1 0 0,0 0 0 0 0,0 0 0 0 0,0-3 1 0 0,0 4-130 0 0,0 0-1 0 0,0 0 1 0 0,-1 0 0 0 0,1-1 0 0 0,0 1-1 0 0,0 0 1 0 0,-1 0 0 0 0,1 1 0 0 0,0-1-1 0 0,-1 0 1 0 0,1 0 0 0 0,-1 1 0 0 0,1-1-1 0 0,-1 1 1 0 0,1-1 0 0 0,-1 1 0 0 0,0 0 0 0 0,1-1-1 0 0,-1 1 1 0 0,0 0 0 0 0,1 0 0 0 0,-3 0-1 0 0,1 0 141 0 0,-5-1-64 0 0,-1 1 0 0 0,1 0-1 0 0,0 0 1 0 0,-1 1 0 0 0,1 0 0 0 0,0 0-1 0 0,0 1 1 0 0,-11 3 0 0 0,15-3-164 0 0,1-1 0 0 0,-1 1 1 0 0,0 0-1 0 0,1 0 1 0 0,0 0-1 0 0,-1 1 0 0 0,1-1 1 0 0,0 1-1 0 0,0 0 0 0 0,0 0 1 0 0,1 0-1 0 0,-1 0 1 0 0,1 0-1 0 0,-1 0 0 0 0,1 1 1 0 0,0-1-1 0 0,1 1 0 0 0,-1 0 1 0 0,-1 3-1 0 0,-7 17 40 0 0,7-20-47 0 0,2 0 0 0 0,-1 0-1 0 0,0 0 1 0 0,1 0 0 0 0,-1 0-1 0 0,1 0 1 0 0,1 0 0 0 0,-1 1 0 0 0,0 4-1 0 0,0-2-38 0 0,1 1-1 0 0,0-1 0 0 0,1 1 0 0 0,0-1 1 0 0,0 0-1 0 0,0 1 0 0 0,1-1 1 0 0,0 0-1 0 0,1 0 0 0 0,-1 0 1 0 0,1 0-1 0 0,6 9 0 0 0,-5-9-55 0 0,1 0-1 0 0,1 0 0 0 0,-1-1 0 0 0,1 0 1 0 0,0 0-1 0 0,10 7 0 0 0,8 7-715 0 0,8 4-290 0 0,-24-19 836 0 0,0 1-1 0 0,0 0 1 0 0,12 12-1 0 0,-3-4 74 0 0,-15-12 183 0 0,0-1 1 0 0,0 1-1 0 0,0-1 1 0 0,0 1-1 0 0,0 0 1 0 0,0 0 0 0 0,-1 0-1 0 0,1 0 1 0 0,0 1-1 0 0,-1-1 1 0 0,0 0-1 0 0,2 5 1 0 0,8 11 317 0 0,-10-17-279 0 0,0 0 1 0 0,0 0-1 0 0,0 0 1 0 0,-1 1-1 0 0,1-1 1 0 0,0 0-1 0 0,-1 1 1 0 0,1-1 0 0 0,0 0-1 0 0,-1 1 1 0 0,0-1-1 0 0,1 1 1 0 0,-1-1-1 0 0,0 1 1 0 0,0-1-1 0 0,0 1 1 0 0,0-1 0 0 0,0 1-1 0 0,0 2 1 0 0,0-1 82 0 0,-1 1 1 0 0,1-1 0 0 0,1 1-1 0 0,-1-1 1 0 0,0 1-1 0 0,2 4 1 0 0,-1-5-38 0 0,0 0 1 0 0,-1 0-1 0 0,1 0 0 0 0,-1 0 1 0 0,0 0-1 0 0,0 0 0 0 0,0 0 1 0 0,0 0-1 0 0,-1 3 0 0 0,-1 1 143 0 0,1 1 0 0 0,0-1 0 0 0,0 1 0 0 0,1 11 0 0 0,0 10-174 0 0,-1-28-49 0 0,1 1 0 0 0,-1-1 0 0 0,1 1 0 0 0,-1 0-1 0 0,1-1 1 0 0,-1 1 0 0 0,0-1 0 0 0,0 1 0 0 0,1-1 0 0 0,-1 0-1 0 0,0 1 1 0 0,-1-1 0 0 0,1 0 0 0 0,0 0 0 0 0,0 0 0 0 0,0 0-1 0 0,-1 0 1 0 0,1 0 0 0 0,0 0 0 0 0,-1 0 0 0 0,1 0 0 0 0,-1 0-1 0 0,1-1 1 0 0,-1 1 0 0 0,0-1 0 0 0,1 1 0 0 0,-1-1 0 0 0,1 0-1 0 0,-1 0 1 0 0,0 1 0 0 0,1-1 0 0 0,-4-1 0 0 0,0 1-38 0 0,0 0 1 0 0,0 0 0 0 0,1 0-1 0 0,-1-1 1 0 0,0 0 0 0 0,1 0 0 0 0,-1-1-1 0 0,1 1 1 0 0,-1-1 0 0 0,-6-3-1 0 0,1-3-325 0 0,0 1 0 0 0,1-1 0 0 0,0-1 0 0 0,0 0 0 0 0,1 0 0 0 0,0-1 0 0 0,1 0-1 0 0,0 0 1 0 0,1-1 0 0 0,0 0 0 0 0,0 0 0 0 0,1 0 0 0 0,0-1 0 0 0,1 0 0 0 0,1 0 0 0 0,0 0 0 0 0,-2-15-1 0 0,1-3-999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14:34:16.0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69 458 8120 0 0,'2'0'46'0'0,"1"0"0"0"0,0 0 1 0 0,-1 0-1 0 0,1-1 0 0 0,-1 1 1 0 0,1-1-1 0 0,0 1 0 0 0,-1-1 1 0 0,1 0-1 0 0,-1 0 0 0 0,0 0 1 0 0,1 0-1 0 0,-1-1 0 0 0,0 1 0 0 0,0 0 1 0 0,1-1-1 0 0,-1 0 0 0 0,1-1 1 0 0,19-14 772 0 0,-18 14-437 0 0,1 0 0 0 0,-1 0 0 0 0,1-1 0 0 0,6-7 0 0 0,45-47 2073 0 0,-35 36-1889 0 0,-18 19-528 0 0,0 0 0 0 0,1 0 0 0 0,-1 0 0 0 0,0 0 0 0 0,-1-1 0 0 0,1 1 0 0 0,-1-1 0 0 0,1 0 0 0 0,-1 0 0 0 0,0 0 0 0 0,-1 0 0 0 0,1 0 0 0 0,-1 0 0 0 0,2-6 0 0 0,6-12-41 0 0,-8 21 6 0 0,1-1 1 0 0,-1 0 0 0 0,0 1 0 0 0,-1-1 0 0 0,1 0 0 0 0,0 0-1 0 0,0 0 1 0 0,-1 0 0 0 0,1 0 0 0 0,-1 0 0 0 0,0 0 0 0 0,1 0-1 0 0,-1-2 1 0 0,-2-9 159 0 0,1-30 608 0 0,1 35-711 0 0,-1 1 1 0 0,1-1-1 0 0,-1 0 1 0 0,-1 1 0 0 0,1-1-1 0 0,-1 1 1 0 0,0-1-1 0 0,-1 1 1 0 0,-3-7 0 0 0,3 8-41 0 0,1 1 1 0 0,-1 0 0 0 0,0 0-1 0 0,0 0 1 0 0,0 0 0 0 0,-1 1-1 0 0,0-1 1 0 0,0 1 0 0 0,0 0-1 0 0,0 0 1 0 0,-1 0-1 0 0,-7-4 1 0 0,9 6-13 0 0,0 1 1 0 0,-1 1-1 0 0,1-1 1 0 0,0 0-1 0 0,0 1 0 0 0,0-1 1 0 0,-1 1-1 0 0,1 0 0 0 0,0 0 1 0 0,0 0-1 0 0,-1 1 0 0 0,1-1 1 0 0,0 1-1 0 0,0 0 0 0 0,0-1 1 0 0,0 2-1 0 0,-1-1 1 0 0,1 0-1 0 0,1 0 0 0 0,-1 1 1 0 0,0 0-1 0 0,0 0 0 0 0,1-1 1 0 0,-1 2-1 0 0,1-1 0 0 0,-4 4 1 0 0,-1 0-35 0 0,1 1 1 0 0,0 0-1 0 0,0 0 1 0 0,1 0-1 0 0,0 1 1 0 0,0 0-1 0 0,1 0 1 0 0,-5 12-1 0 0,-33 82-565 0 0,36-85 393 0 0,0 1 0 0 0,1-1 0 0 0,1 1 0 0 0,-2 20 0 0 0,-5 21-7 0 0,8-42 203 0 0,1-1 0 0 0,1 0 0 0 0,1 0 0 0 0,0 0 1 0 0,3 19-1 0 0,0 4 19 0 0,-3-28-4 0 0,1-1-1 0 0,0 1 1 0 0,1-1-1 0 0,0 1 1 0 0,1-1 0 0 0,0 0-1 0 0,1 0 1 0 0,0 0-1 0 0,0 0 1 0 0,1-1-1 0 0,7 11 1 0 0,-7-12-74 0 0,-2-2-7 0 0,1-1 0 0 0,0 1 1 0 0,0-1-1 0 0,8 8 0 0 0,-10-11 2 0 0,0-1 0 0 0,0 1 0 0 0,0-1 0 0 0,0 0 0 0 0,1 0-1 0 0,-1 0 1 0 0,0 0 0 0 0,0 0 0 0 0,1 0 0 0 0,-1-1 0 0 0,0 1 0 0 0,1-1 0 0 0,-1 0 0 0 0,0 0 0 0 0,1 1 0 0 0,-1-1 0 0 0,4-1 0 0 0,11-2-562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42.5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226 101 1464 0 0,'0'-2'333'0'0,"1"-1"0"0"0,-2 1 0 0 0,1 0-1 0 0,0 0 1 0 0,0-1 0 0 0,-1 1 0 0 0,1 0-1 0 0,-1 0 1 0 0,1-1 0 0 0,-1 1 0 0 0,0 0 0 0 0,0 0-1 0 0,0 0 1 0 0,0 0 0 0 0,-1 0 0 0 0,1 0-1 0 0,0 1 1 0 0,-3-3 0 0 0,-1-1 122 0 0,0 0 0 0 0,0 1 1 0 0,0 0-1 0 0,0 0 0 0 0,-1 1 0 0 0,-9-5 0 0 0,6 3-268 0 0,0 1-1 0 0,0 1 1 0 0,-1 0-1 0 0,1 0 1 0 0,-1 0-1 0 0,0 2 1 0 0,0-1 0 0 0,-18 0-1 0 0,25 2-180 0 0,1 1-1 0 0,-1-1 1 0 0,1 1-1 0 0,0-1 1 0 0,-1 1-1 0 0,1 0 1 0 0,0 0 0 0 0,0 0-1 0 0,0 0 1 0 0,-1 0-1 0 0,1 1 1 0 0,0-1-1 0 0,1 1 1 0 0,-1-1-1 0 0,0 1 1 0 0,0-1 0 0 0,1 1-1 0 0,-1 0 1 0 0,1 0-1 0 0,-2 2 1 0 0,0 1-3 0 0,1 0-1 0 0,0 0 1 0 0,0 0 0 0 0,0 0 0 0 0,1 0-1 0 0,-1 1 1 0 0,1-1 0 0 0,0 10 0 0 0,0-3-9 0 0,1 1 0 0 0,1-1 0 0 0,0 0 0 0 0,0 1-1 0 0,1-1 1 0 0,1 0 0 0 0,6 18 0 0 0,-5-21 29 0 0,1 1-1 0 0,0-1 0 0 0,1 0 0 0 0,0 0 1 0 0,0 0-1 0 0,1-1 0 0 0,0 0 0 0 0,10 9 1 0 0,-15-15-3 0 0,0 0 1 0 0,0 0 0 0 0,1 0 0 0 0,-1 0-1 0 0,0-1 1 0 0,1 1 0 0 0,0-1 0 0 0,-1 1 0 0 0,1-1-1 0 0,0 0 1 0 0,-1 0 0 0 0,1 0 0 0 0,0 0 0 0 0,0-1-1 0 0,0 1 1 0 0,0-1 0 0 0,0 0 0 0 0,0 0-1 0 0,0 0 1 0 0,0 0 0 0 0,0 0 0 0 0,0-1 0 0 0,0 1-1 0 0,-1-1 1 0 0,1 0 0 0 0,0 0 0 0 0,0 0 0 0 0,0 0-1 0 0,-1 0 1 0 0,1 0 0 0 0,-1-1 0 0 0,1 0-1 0 0,3-2 1 0 0,-3 1-42 0 0,-1 0 0 0 0,0 0-1 0 0,0 0 1 0 0,0 0-1 0 0,0 0 1 0 0,0-1 0 0 0,0 1-1 0 0,-1-1 1 0 0,0 1 0 0 0,0-1-1 0 0,0 1 1 0 0,0-1 0 0 0,0 0-1 0 0,-1 0 1 0 0,1-3 0 0 0,-2-65-3264 0 0,-1 39 1274 0 0,2 14 341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14:48:14.0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1 15664 0 0,'-2'3'98'0'0,"1"-1"0"0"0,0 1 0 0 0,0 0 0 0 0,0 0 0 0 0,0 0 0 0 0,1 1 0 0 0,-1-1 0 0 0,1 0 1 0 0,0 0-1 0 0,0 0 0 0 0,0 0 0 0 0,0 0 0 0 0,0 1 0 0 0,1-1 0 0 0,-1 0 0 0 0,3 5 0 0 0,-3-3-92 0 0,0-1-1 0 0,1 1 0 0 0,-1 0 1 0 0,-1-1-1 0 0,1 1 0 0 0,-1-1 1 0 0,0 1-1 0 0,-2 7 0 0 0,-3 27 523 0 0,8 17 362 0 0,4 1-1 0 0,13 60 1 0 0,-5-40-541 0 0,14 78-27 0 0,-19-98-314 0 0,-5-41-131 0 0,-1 0-1 0 0,-1 0 1 0 0,0 0-1 0 0,-2 27 1 0 0,0-39-15 0 0,-1-1 0 0 0,1 1-1 0 0,0 0 1 0 0,0 0 0 0 0,0-1 0 0 0,0 1 0 0 0,1 0 0 0 0,-1-1-1 0 0,1 1 1 0 0,0-1 0 0 0,0 1 0 0 0,0 0 0 0 0,3 4-1 0 0,-3-7-534 0 0,10-20-2215 0 0,-2-50-28 0 0,0 22 2064 0 0,-4 18 675 0 0,14-47 0 0 0,-8 42 355 0 0,-1 2 600 0 0,1 1 0 0 0,2 0-1 0 0,1 1 1 0 0,20-33-1 0 0,-23 44-249 0 0,14-18 732 0 0,-23 34-1111 0 0,0 1-1 0 0,0 0 1 0 0,0 0 0 0 0,0 0 0 0 0,0 0-1 0 0,1 0 1 0 0,-1 1 0 0 0,1-1 0 0 0,-1 1-1 0 0,1-1 1 0 0,0 1 0 0 0,4-1-1 0 0,-6 2-76 0 0,1-1-1 0 0,-1 1 1 0 0,0 0-1 0 0,1 1 1 0 0,-1-1-1 0 0,1 0 1 0 0,-1 0-1 0 0,0 1 1 0 0,1-1-1 0 0,-1 1 1 0 0,0-1-1 0 0,1 1 1 0 0,-1-1-1 0 0,0 1 1 0 0,0 0-1 0 0,1 0 1 0 0,-1 0-1 0 0,0-1 1 0 0,0 1-1 0 0,0 0 1 0 0,0 0-1 0 0,0 1 1 0 0,0-1-1 0 0,0 0 1 0 0,-1 0-1 0 0,2 2 1 0 0,19 39 271 0 0,-17-33-209 0 0,7 20 260 0 0,11 44-1 0 0,-14-45-188 0 0,3 19 11 0 0,5 48 0 0 0,-1-2-64 0 0,13 58-1801 0 0,-24-124-70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42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301 106 1672 0 0,'-1'-11'4115'0'0,"-2"-15"-2654"0"0,2 22-1201 0 0,0 0-1 0 0,-1 1 1 0 0,1-1-1 0 0,-1 1 1 0 0,0-1-1 0 0,0 1 0 0 0,0-1 1 0 0,0 1-1 0 0,-1 0 1 0 0,1 0-1 0 0,-4-3 1 0 0,2 3-200 0 0,0 0 0 0 0,0 1 0 0 0,0-1 0 0 0,-1 1 0 0 0,1 0 0 0 0,0 0 0 0 0,-1 1 0 0 0,1-1 0 0 0,-1 1 0 0 0,0 0 0 0 0,1 0 0 0 0,-1 0 0 0 0,0 1 0 0 0,0 0 0 0 0,0 0 0 0 0,1 0 0 0 0,-1 0 0 0 0,0 1 0 0 0,0 0 0 0 0,1 0 0 0 0,-1 0 0 0 0,-5 3 1 0 0,-9 3 27 0 0,1 1 0 0 0,0 1 1 0 0,0 1-1 0 0,1 1 1 0 0,-24 18-1 0 0,39-27-84 0 0,-1-1 0 0 0,1 1 0 0 0,0 0-1 0 0,0 0 1 0 0,0 0 0 0 0,0 1 0 0 0,0-1-1 0 0,1 0 1 0 0,-1 1 0 0 0,1-1 0 0 0,-1 1 0 0 0,1-1-1 0 0,0 1 1 0 0,0 0 0 0 0,0-1 0 0 0,0 1-1 0 0,1 0 1 0 0,-1 0 0 0 0,1 0 0 0 0,0 4 0 0 0,0-3 2 0 0,1 1 1 0 0,-1 0 0 0 0,1-1-1 0 0,1 1 1 0 0,-1-1 0 0 0,1 0-1 0 0,0 1 1 0 0,0-1 0 0 0,0 0-1 0 0,0 0 1 0 0,5 6 0 0 0,1 0 41 0 0,0-1 0 0 0,0 0 0 0 0,1 0 0 0 0,0-1 0 0 0,1 0 0 0 0,0-1 0 0 0,0 0 0 0 0,20 10 0 0 0,-21-13-10 0 0,0-1-1 0 0,0 0 0 0 0,0 0 0 0 0,0-1 0 0 0,1 0 1 0 0,-1 0-1 0 0,1-1 0 0 0,-1 0 0 0 0,1-1 0 0 0,10-1 1 0 0,-17 1-44 0 0,1-1 1 0 0,-1 0-1 0 0,1 1 1 0 0,-1-1-1 0 0,1 0 1 0 0,-1-1-1 0 0,0 1 1 0 0,0-1-1 0 0,1 1 1 0 0,-1-1 0 0 0,0 0-1 0 0,-1 0 1 0 0,1-1-1 0 0,0 1 1 0 0,0 0-1 0 0,-1-1 1 0 0,0 0-1 0 0,1 0 1 0 0,-1 1-1 0 0,0-1 1 0 0,0 0 0 0 0,-1-1-1 0 0,1 1 1 0 0,-1 0-1 0 0,1 0 1 0 0,-1-1-1 0 0,0 1 1 0 0,0-1-1 0 0,0 1 1 0 0,0-5-1 0 0,0-6-1079 0 0,1-1-1 0 0,-2 0 0 0 0,-2-27 0 0 0,2 28-362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43.3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2144 0 0,'3'1'7966'0'0,"0"7"-8631"0"0,8 37 1380 0 0,-2 2 1 0 0,-1-1 0 0 0,2 78 0 0 0,9 61-1619 0 0,-18-157-444 0 0,-1-21 707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43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44 4793 0 0,'10'3'7045'0'0,"58"-11"-6480"0"0,-17-3 77 0 0,1 3 0 0 0,76-4 1 0 0,-37 5-3505 0 0,-83 7 1739 0 0,-2 0-588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44.2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1 528 0 0,'-4'16'6477'0'0,"11"9"-4766"0"0,20 27-1229 0 0,-26-50-513 0 0,7 12-136 0 0,0 0 1 0 0,1 0 0 0 0,0-1-1 0 0,1 0 1 0 0,19 18-1 0 0,-28-30-234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46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281 145 1832 0 0,'-11'-18'5243'0'0,"4"-3"-3325"0"0,6 16-1872 0 0,0 0 0 0 0,0 0 0 0 0,-1 0 0 0 0,0 0 0 0 0,0 1 0 0 0,0-1 0 0 0,-1 0 0 0 0,0 1 0 0 0,0 0 0 0 0,-3-5 0 0 0,1 4-19 0 0,0 0 0 0 0,0 0 0 0 0,-1 0 0 0 0,1 1 0 0 0,-1 0-1 0 0,0 0 1 0 0,0 1 0 0 0,-1-1 0 0 0,-6-1 0 0 0,10 3-7 0 0,0 1 0 0 0,0 1 0 0 0,-1-1 1 0 0,1 0-1 0 0,0 1 0 0 0,-1 0 0 0 0,1 0 1 0 0,0 0-1 0 0,-1 0 0 0 0,1 0 1 0 0,0 1-1 0 0,-1-1 0 0 0,1 1 0 0 0,0 0 1 0 0,0 0-1 0 0,-1 0 0 0 0,1 1 0 0 0,0-1 1 0 0,0 1-1 0 0,1-1 0 0 0,-1 1 0 0 0,0 0 1 0 0,0 0-1 0 0,-3 4 0 0 0,-4 4 11 0 0,1 0 0 0 0,0 0-1 0 0,0 1 1 0 0,1 0 0 0 0,0 0-1 0 0,1 1 1 0 0,1 0 0 0 0,-9 22-1 0 0,13-29-27 0 0,0-1-1 0 0,1 1 0 0 0,0-1 0 0 0,0 1 0 0 0,0-1 0 0 0,0 1 1 0 0,1 0-1 0 0,0-1 0 0 0,0 1 0 0 0,0 0 0 0 0,0 0 0 0 0,1-1 0 0 0,0 1 1 0 0,0-1-1 0 0,0 1 0 0 0,1-1 0 0 0,-1 1 0 0 0,1-1 0 0 0,0 0 1 0 0,0 1-1 0 0,0-1 0 0 0,1 0 0 0 0,0 0 0 0 0,0-1 0 0 0,0 1 0 0 0,0-1 1 0 0,0 1-1 0 0,7 4 0 0 0,-1-1 19 0 0,1 0 0 0 0,0-1 0 0 0,0 0 0 0 0,1-1 0 0 0,0 0 0 0 0,-1-1 0 0 0,2 0 0 0 0,-1 0 0 0 0,0-1 0 0 0,1-1-1 0 0,15 2 1 0 0,-22-4-23 0 0,1 0 0 0 0,-1 0 0 0 0,0 0-1 0 0,1-1 1 0 0,-1 0 0 0 0,0 0 0 0 0,1 0-1 0 0,-1 0 1 0 0,0-1 0 0 0,0 0 0 0 0,0 0-1 0 0,0-1 1 0 0,-1 1 0 0 0,1-1 0 0 0,-1 0-1 0 0,1 0 1 0 0,-1-1 0 0 0,0 1 0 0 0,0-1-1 0 0,0 0 1 0 0,-1 0 0 0 0,1 0 0 0 0,-1 0-1 0 0,0-1 1 0 0,0 1 0 0 0,3-9 0 0 0,-1-1-268 0 0,0 0 0 0 0,0 0 0 0 0,3-28 0 0 0,-7 39 235 0 0,1-23-404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46.8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48 621 304 0 0,'1'-34'4167'0'0,"-1"6"-2912"0"0,0-1 0 0 0,-7-40 0 0 0,-6-1-372 0 0,4 27-481 0 0,1 0-1 0 0,2 0 0 0 0,2-1 1 0 0,2 1-1 0 0,6-64 1 0 0,-4 104-369 0 0,0 0 1 0 0,0 0-1 0 0,1 0 1 0 0,-1 0-1 0 0,1 0 1 0 0,0 0-1 0 0,0 0 0 0 0,0 1 1 0 0,0-1-1 0 0,1 0 1 0 0,-1 1-1 0 0,1-1 1 0 0,-1 1-1 0 0,1-1 1 0 0,0 1-1 0 0,0 0 1 0 0,0 0-1 0 0,0 0 0 0 0,1 0 1 0 0,-1 0-1 0 0,0 0 1 0 0,1 1-1 0 0,-1-1 1 0 0,1 1-1 0 0,0-1 1 0 0,0 1-1 0 0,-1 0 0 0 0,1 0 1 0 0,0 0-1 0 0,0 1 1 0 0,0-1-1 0 0,0 1 1 0 0,0-1-1 0 0,0 1 1 0 0,0 0-1 0 0,0 0 1 0 0,0 1-1 0 0,0-1 0 0 0,5 2 1 0 0,-3-1-88 0 0,1 0 0 0 0,-1 1-1 0 0,1 0 1 0 0,-1 0 0 0 0,0 1 0 0 0,0 0 0 0 0,0-1-1 0 0,-1 1 1 0 0,6 5 0 0 0,-6-5-331 0 0,0 1 0 0 0,-1-1 0 0 0,0 1 1 0 0,1-1-1 0 0,-1 1 0 0 0,-1 0 0 0 0,1 0 0 0 0,-1 0 0 0 0,1 1 0 0 0,-1-1 1 0 0,1 6-1 0 0,-1-2-1016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47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71 7738 0 0,'7'-6'7433'0'0,"11"4"-5748"0"0,23 4-1697 0 0,-28 0 25 0 0,1-1 1 0 0,-1-1 0 0 0,1 0 0 0 0,0 0 0 0 0,-1-1 0 0 0,1-1-1 0 0,-1 0 1 0 0,0-1 0 0 0,1-1 0 0 0,15-6 0 0 0,55-31-5792 0 0,-75 37 4002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48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11 657 1552 0 0,'1'21'2237'0'0,"0"-32"76"0"0,-1-39-1283 0 0,-9-47-523 0 0,5 0 1 0 0,11-139-1 0 0,-6 220-286 0 0,1 0 1 0 0,0 0-1 0 0,1 1 0 0 0,1-1 0 0 0,5-15 1 0 0,-7 26-173 0 0,0 0 0 0 0,0 0 0 0 0,1 0 0 0 0,0 1 0 0 0,-1-1-1 0 0,2 1 1 0 0,-1 0 0 0 0,0 0 0 0 0,1 0 0 0 0,0 0 0 0 0,0 0 0 0 0,0 1 0 0 0,0 0 0 0 0,0 0 0 0 0,1 0 0 0 0,-1 0 0 0 0,1 1 0 0 0,9-4 0 0 0,-13 5 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49.2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99 5465 0 0,'0'0'251'0'0,"-1"-1"0"0"0,0 1 0 0 0,1-1 0 0 0,-1 0 0 0 0,1 1 0 0 0,-1-1-1 0 0,1 0 1 0 0,-1 1 0 0 0,1-1 0 0 0,0 0 0 0 0,-1 1 0 0 0,1-1 0 0 0,0 0 0 0 0,0 0 0 0 0,0 0-1 0 0,-1 1 1 0 0,1-1 0 0 0,0 0 0 0 0,0-1 0 0 0,8-11 1416 0 0,24-4-2229 0 0,-24 13 1011 0 0,2-1-380 0 0,0-1 1 0 0,0 1-1 0 0,1 1 0 0 0,-1 0 0 0 0,1 0 1 0 0,0 1-1 0 0,0 0 0 0 0,0 1 0 0 0,1 0 1 0 0,-1 1-1 0 0,0 1 0 0 0,17 0 0 0 0,5-1-574 0 0,-2-5-3312 0 0,-26 3 2524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14:34:16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57 2760 0 0,'8'-19'120'0'0,"-12"11"32"0"0,-5 0-152 0 0,4 0 0 0 0,5 2 0 0 0,-3-2-1200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49.5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6 314 6089 0 0,'-3'108'4064'0'0,"0"-47"-3073"0"0,10 109 0 0 0,-7-170-998 0 0,9 44 148 0 0,1-23-527 0 0,-9-21 337 0 0,-1 1 0 0 0,0-1 0 0 0,1 0 0 0 0,-1 1 0 0 0,0-1 0 0 0,1 0 0 0 0,-1 0 0 0 0,1 1 0 0 0,-1-1 0 0 0,0 0 1 0 0,1 0-1 0 0,-1 0 0 0 0,1 1 0 0 0,-1-1 0 0 0,1 0 0 0 0,-1 0 0 0 0,0 0 0 0 0,1 0 0 0 0,-1 0 0 0 0,1 0 0 0 0,-1 0 0 0 0,1 0 1 0 0,-1 0-1 0 0,1 0 0 0 0,-1 0 0 0 0,1 0 0 0 0,-1 0 0 0 0,1 0 0 0 0,-1-1 0 0 0,0 1 0 0 0,1 0 0 0 0,-1 0 0 0 0,1-1 1 0 0,11-17-1161 0 0,-6 7 136 0 0</inkml:trace>
  <inkml:trace contextRef="#ctx0" brushRef="#br0" timeOffset="1">258 11 1504 0 0,'7'-5'1425'0'0,"-6"-1"2840"0"0,-2 9-4546 0 0,1 4-383 0 0,0-2 520 0 0,-2 1-336 0 0,2-2-176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49.8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1 5081 0 0,'-4'11'1563'0'0,"0"1"0"0"0,1 0-1 0 0,-3 21 1 0 0,2 41 1046 0 0,18 79-2452 0 0,-6-93 136 0 0,-2 25-371 0 0,-5-54-152 0 0,1-1 0 0 0,1 1 0 0 0,2-1-1 0 0,1 0 1 0 0,14 41 0 0 0,-15-61-1814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50.2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76 286 3297 0 0,'10'-9'930'0'0,"1"1"1"0"0,0 0 0 0 0,1 0-1 0 0,0 2 1 0 0,14-8-1 0 0,-13 8-730 0 0,0 0-1 0 0,-1-2 0 0 0,0 1 1 0 0,14-13-1 0 0,-23 17-182 0 0,1-1 0 0 0,-1 0 0 0 0,1 0 0 0 0,-1 0 0 0 0,-1 0-1 0 0,1 0 1 0 0,-1 0 0 0 0,1-1 0 0 0,-1 0 0 0 0,0 1 0 0 0,-1-1 0 0 0,1 0 0 0 0,-1 0 0 0 0,0 0 0 0 0,0 0 0 0 0,0-6 0 0 0,-2 6-4 0 0,1 1 0 0 0,-1-1 1 0 0,0 1-1 0 0,0 0 0 0 0,-1-1 1 0 0,1 1-1 0 0,-1 0 0 0 0,0 0 0 0 0,0 0 1 0 0,0 0-1 0 0,0 0 0 0 0,-1 1 1 0 0,0-1-1 0 0,0 1 0 0 0,0-1 1 0 0,0 1-1 0 0,0 0 0 0 0,-1 0 0 0 0,1 1 1 0 0,-1-1-1 0 0,0 1 0 0 0,1-1 1 0 0,-1 1-1 0 0,-1 0 0 0 0,-5-2 0 0 0,6 2 12 0 0,0 0-1 0 0,0 1 0 0 0,-1-1 0 0 0,1 1 0 0 0,-1-1 0 0 0,1 1 1 0 0,-1 1-1 0 0,0-1 0 0 0,1 1 0 0 0,-1-1 0 0 0,0 1 0 0 0,1 1 1 0 0,-1-1-1 0 0,1 1 0 0 0,-1 0 0 0 0,0 0 0 0 0,1 0 0 0 0,-1 0 0 0 0,1 1 1 0 0,0 0-1 0 0,0 0 0 0 0,-1 0 0 0 0,1 0 0 0 0,-4 4 0 0 0,0 4 3 0 0,0-1 0 0 0,1 2 0 0 0,0-1-1 0 0,1 1 1 0 0,0 0 0 0 0,0 0 0 0 0,2 1-1 0 0,-8 23 1 0 0,7-14 132 0 0,0 0-1 0 0,1 0 1 0 0,1 1-1 0 0,0 27 1 0 0,3-42-116 0 0,1 1 0 0 0,-1-1 1 0 0,2 0-1 0 0,-1 0 0 0 0,1 0 0 0 0,0 0 0 0 0,0 0 1 0 0,1 0-1 0 0,0-1 0 0 0,0 1 0 0 0,0-1 1 0 0,1 0-1 0 0,0 0 0 0 0,1 0 0 0 0,-1 0 0 0 0,1-1 1 0 0,0 1-1 0 0,0-1 0 0 0,1-1 0 0 0,8 7 1 0 0,-8-7-236 0 0,-1-1 1 0 0,1 0 0 0 0,0 0-1 0 0,0-1 1 0 0,0 0 0 0 0,0 0-1 0 0,0 0 1 0 0,0-1 0 0 0,1 0-1 0 0,-1 0 1 0 0,1 0-1 0 0,-1-1 1 0 0,0 0 0 0 0,1-1-1 0 0,6 0 1 0 0,4-2-945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50.7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70 1928 0 0,'-5'-9'876'0'0,"-1"1"-1"0"0,0 0 1 0 0,-1 1-1 0 0,0-1 0 0 0,-11-8 1 0 0,16 14-792 0 0,1 1-1 0 0,-1 0 1 0 0,0-1 0 0 0,0 1 0 0 0,1 0 0 0 0,-1 0 0 0 0,0 0 0 0 0,0 1-1 0 0,0-1 1 0 0,0 0 0 0 0,0 1 0 0 0,0-1 0 0 0,0 1 0 0 0,0-1-1 0 0,0 1 1 0 0,-1 0 0 0 0,1 0 0 0 0,0 0 0 0 0,0 0 0 0 0,0 1-1 0 0,0-1 1 0 0,0 0 0 0 0,0 1 0 0 0,0 0 0 0 0,0-1 0 0 0,0 1-1 0 0,0 0 1 0 0,0 0 0 0 0,0 0 0 0 0,0 0 0 0 0,1 0 0 0 0,-4 3-1 0 0,4-3-57 0 0,0 0-1 0 0,0 1 0 0 0,1-1 0 0 0,-1 0 1 0 0,0 1-1 0 0,0-1 0 0 0,1 1 0 0 0,-1-1 0 0 0,1 1 1 0 0,0 0-1 0 0,-1-1 0 0 0,1 1 0 0 0,0-1 0 0 0,0 1 1 0 0,0 0-1 0 0,0-1 0 0 0,0 1 0 0 0,0-1 1 0 0,0 1-1 0 0,1 0 0 0 0,-1-1 0 0 0,0 1 0 0 0,1-1 1 0 0,0 3-1 0 0,16 31-7 0 0,-15-32-18 0 0,46 72-39 0 0,-38-61 51 0 0,0 0 0 0 0,-1 1 0 0 0,9 20 0 0 0,-14-25 84 0 0,0 0 0 0 0,-1 0 0 0 0,0 0 0 0 0,0 1 0 0 0,-1-1 0 0 0,-1 1 0 0 0,0-1 0 0 0,0 1 0 0 0,-1-1 0 0 0,-2 15 0 0 0,2-20 29 0 0,-1-1 1 0 0,0 1 0 0 0,0-1-1 0 0,0 0 1 0 0,-1 1-1 0 0,0-1 1 0 0,1 0-1 0 0,-1 0 1 0 0,-1 0 0 0 0,1 0-1 0 0,-1-1 1 0 0,1 1-1 0 0,-1-1 1 0 0,0 1-1 0 0,-1-1 1 0 0,1 0 0 0 0,0 0-1 0 0,-1-1 1 0 0,1 1-1 0 0,-1 0 1 0 0,0-1-1 0 0,0 0 1 0 0,0 0 0 0 0,0-1-1 0 0,-1 1 1 0 0,-7 1-1 0 0,10-2-132 0 0,0 0-1 0 0,-1-1 1 0 0,1 1-1 0 0,0-1 1 0 0,0 0-1 0 0,-1 1 1 0 0,1-1-1 0 0,0 0 0 0 0,-1-1 1 0 0,1 1-1 0 0,0 0 1 0 0,0-1-1 0 0,-1 1 1 0 0,1-1-1 0 0,0 0 1 0 0,0 1-1 0 0,0-1 1 0 0,0 0-1 0 0,0 0 1 0 0,0-1-1 0 0,0 1 1 0 0,0 0-1 0 0,0-1 1 0 0,0 1-1 0 0,1-1 1 0 0,-1 1-1 0 0,1-1 0 0 0,-1 0 1 0 0,1 0-1 0 0,0 0 1 0 0,-1 0-1 0 0,1 0 1 0 0,0 0-1 0 0,0 0 1 0 0,1 0-1 0 0,-1 0 1 0 0,0 0-1 0 0,1-1 1 0 0,-1-1-1 0 0,0-3-337 0 0,0 1 1 0 0,0 0-1 0 0,0-1 0 0 0,1 1 0 0 0,0-1 0 0 0,1 1 0 0 0,-1 0 1 0 0,1-1-1 0 0,1 1 0 0 0,-1 0 0 0 0,1 0 0 0 0,5-12 1 0 0,3-1-1058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51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25 144 2545 0 0,'-5'12'1076'0'0,"1"0"1"0"0,0 0-1 0 0,1 1 1 0 0,-2 12-1 0 0,3-9-589 0 0,1 0 0 0 0,0 0 0 0 0,3 23 1 0 0,-2-31-457 0 0,1 0 1 0 0,0 1 0 0 0,0-1 0 0 0,1 0 0 0 0,0 0 0 0 0,1 0 0 0 0,-1-1 0 0 0,2 1 0 0 0,-1 0 0 0 0,1-1 0 0 0,0 0 0 0 0,0 0 0 0 0,1 0 0 0 0,0-1-1 0 0,0 1 1 0 0,1-1 0 0 0,11 10 0 0 0,-13-14-32 0 0,-1 1 0 0 0,1-1-1 0 0,0 0 1 0 0,0 0 0 0 0,0 0 0 0 0,0 0-1 0 0,0-1 1 0 0,0 1 0 0 0,0-1-1 0 0,1 0 1 0 0,-1-1 0 0 0,0 1 0 0 0,1-1-1 0 0,-1 0 1 0 0,1 0 0 0 0,-1 0-1 0 0,0 0 1 0 0,1-1 0 0 0,-1 0 0 0 0,5-1-1 0 0,-3 0 13 0 0,0-1 0 0 0,1 0 0 0 0,-2-1 0 0 0,1 0-1 0 0,0 0 1 0 0,-1 0 0 0 0,1 0 0 0 0,-1-1-1 0 0,-1 0 1 0 0,1 0 0 0 0,7-10 0 0 0,0-3 17 0 0,-1-1 0 0 0,0 0 0 0 0,-2-1-1 0 0,0 0 1 0 0,-1-1 0 0 0,-1 1 0 0 0,5-24 0 0 0,2-15-8 0 0,-7 30-16 0 0,0-1 0 0 0,-2 0 0 0 0,2-46 0 0 0,-8 76 212 0 0,-2-1 21 0 0,-1 10 29 0 0,-2 37-57 0 0,1 1 1 0 0,3 0 0 0 0,1 0 0 0 0,7 51-1 0 0,-1 41 326 0 0,-1-60-37 0 0,-1-50-271 0 0,-2 0 0 0 0,-3 44 0 0 0,1-62-193 0 0,-1 0 0 0 0,0 1 0 0 0,-1-1 0 0 0,0 0 0 0 0,-1-1 1 0 0,0 1-1 0 0,-1-1 0 0 0,-9 15 0 0 0,13-22-34 0 0,-2 0 1 0 0,1 0-1 0 0,0 0 1 0 0,0-1-1 0 0,-1 1 1 0 0,1-1 0 0 0,-1 0-1 0 0,0 1 1 0 0,0-1-1 0 0,0-1 1 0 0,0 1-1 0 0,0 0 1 0 0,0-1 0 0 0,-1 1-1 0 0,1-1 1 0 0,0 0-1 0 0,-1 0 1 0 0,1 0-1 0 0,-1-1 1 0 0,1 1 0 0 0,-1-1-1 0 0,1 0 1 0 0,-1 0-1 0 0,1 0 1 0 0,-1-1-1 0 0,1 1 1 0 0,-1-1 0 0 0,1 1-1 0 0,0-1 1 0 0,-1 0-1 0 0,-4-2 1 0 0,-19-8-244 0 0,0-1 1 0 0,-26-15-1 0 0,43 21-245 0 0,-1-1 0 0 0,1 0 0 0 0,0 0 0 0 0,0-1 0 0 0,1-1 0 0 0,1 1 0 0 0,-13-16 0 0 0,16 13-491 0 0,4-1-339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51.9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60 2104 0 0,'-2'-6'820'0'0,"-1"1"0"0"0,0 0-1 0 0,0 0 1 0 0,0 0-1 0 0,0 0 1 0 0,-1 1 0 0 0,0-1-1 0 0,0 1 1 0 0,-5-4 0 0 0,7 7-713 0 0,1 0 1 0 0,-1 0 0 0 0,0 0 0 0 0,0 0 0 0 0,0 1-1 0 0,0-1 1 0 0,-1 1 0 0 0,1-1 0 0 0,0 1 0 0 0,0 0-1 0 0,0 0 1 0 0,0 0 0 0 0,0 0 0 0 0,0 0 0 0 0,0 0-1 0 0,0 1 1 0 0,-1-1 0 0 0,1 1 0 0 0,0-1 0 0 0,0 1-1 0 0,0 0 1 0 0,0 0 0 0 0,1 0 0 0 0,-1 0 0 0 0,0 0-1 0 0,0 0 1 0 0,1 1 0 0 0,-3 1 0 0 0,0 0-105 0 0,0 0 1 0 0,0 1-1 0 0,0-1 1 0 0,0 1-1 0 0,1 0 0 0 0,0 0 1 0 0,-1 1-1 0 0,2-1 1 0 0,-1 1-1 0 0,0-1 0 0 0,1 1 1 0 0,0 0-1 0 0,0 0 1 0 0,0 0-1 0 0,1 0 1 0 0,0 0-1 0 0,0 0 0 0 0,0 1 1 0 0,0-1-1 0 0,1 0 1 0 0,0 1-1 0 0,0-1 1 0 0,0 0-1 0 0,1 0 0 0 0,0 1 1 0 0,0-1-1 0 0,4 10 1 0 0,-3-6-35 0 0,1-1 1 0 0,1 0 0 0 0,0 1 0 0 0,0-1 0 0 0,1-1 0 0 0,-1 1 0 0 0,2 0 0 0 0,-1-1 0 0 0,1 0 0 0 0,0-1-1 0 0,1 1 1 0 0,-1-1 0 0 0,1 0 0 0 0,1-1 0 0 0,-1 0 0 0 0,9 5 0 0 0,-14-9 52 0 0,1 0 0 0 0,-1 0 0 0 0,0 0 0 0 0,1 1 0 0 0,-1-1-1 0 0,0 1 1 0 0,0 0 0 0 0,0-1 0 0 0,0 1 0 0 0,0 0 0 0 0,-1 0 0 0 0,1 0 0 0 0,0 0 0 0 0,-1 1 0 0 0,0-1 0 0 0,1 0 0 0 0,-1 1 0 0 0,0-1 0 0 0,0 1 0 0 0,0-1 0 0 0,-1 1 0 0 0,1-1 0 0 0,-1 1-1 0 0,1 0 1 0 0,-1-1 0 0 0,0 1 0 0 0,0 0 0 0 0,0-1 0 0 0,0 1 0 0 0,-1 0 0 0 0,1-1 0 0 0,-1 1 0 0 0,1-1 0 0 0,-3 6 0 0 0,1-4 48 0 0,0 0 1 0 0,0-1 0 0 0,0 1-1 0 0,0-1 1 0 0,-1 1 0 0 0,1-1-1 0 0,-1 0 1 0 0,0 0-1 0 0,0 0 1 0 0,0 0 0 0 0,0-1-1 0 0,-1 1 1 0 0,1-1 0 0 0,-1 0-1 0 0,1 0 1 0 0,-1 0-1 0 0,0 0 1 0 0,0-1 0 0 0,0 1-1 0 0,0-1 1 0 0,-8 1 0 0 0,10-1-106 0 0,0-1 0 0 0,-1 0 1 0 0,1 0-1 0 0,0 0 0 0 0,0 0 1 0 0,0 0-1 0 0,-1-1 0 0 0,1 1 1 0 0,0 0-1 0 0,0-1 0 0 0,0 0 1 0 0,0 0-1 0 0,0 1 0 0 0,0-1 1 0 0,0-1-1 0 0,0 1 0 0 0,0 0 1 0 0,0 0-1 0 0,1-1 0 0 0,-1 1 1 0 0,0-1-1 0 0,1 1 0 0 0,-1-1 1 0 0,1 1-1 0 0,0-1 0 0 0,-1 0 1 0 0,1 0-1 0 0,0 0 0 0 0,-1-2 1 0 0,1 0-290 0 0,-1-1 0 0 0,1 0 0 0 0,0 1 0 0 0,0-1 0 0 0,0 0 0 0 0,0 0 0 0 0,1 1 1 0 0,0-1-1 0 0,0 0 0 0 0,1 0 0 0 0,-1 0 0 0 0,3-9 0 0 0,2-3-1036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52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6057 0 0,'0'0'216'0'0,"0"0"-1"0"0,-1 0 0 0 0,1 0 1 0 0,0 0-1 0 0,-1 0 0 0 0,1 0 1 0 0,-1 0-1 0 0,1 0 1 0 0,0 0-1 0 0,-1 0 0 0 0,1 0 1 0 0,0 0-1 0 0,-1 1 0 0 0,1-1 1 0 0,0 0-1 0 0,-1 0 1 0 0,1 0-1 0 0,0 1 0 0 0,0-1 1 0 0,-1 0-1 0 0,1 0 0 0 0,0 1 1 0 0,-1-1-1 0 0,1 0 0 0 0,0 1 1 0 0,0-1-1 0 0,0 0 1 0 0,0 1-1 0 0,-1-1 0 0 0,1 0 1 0 0,0 1-1 0 0,0-1 0 0 0,0 0 1 0 0,0 1-1 0 0,0 0 1 0 0,-3 22 1239 0 0,7 28-1471 0 0,7 24 127 0 0,-2 1-1 0 0,-3 84 1 0 0,2-43-4240 0 0,-7-109 2742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52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0 6329 0 0,'0'1'173'0'0,"0"-1"0"0"0,0 0-1 0 0,0 0 1 0 0,0 1 0 0 0,0-1-1 0 0,-1 0 1 0 0,1 0 0 0 0,0 1 0 0 0,0-1-1 0 0,0 0 1 0 0,0 0 0 0 0,-1 1 345 0 0,1-1-346 0 0,0 0 1 0 0,-1 0 0 0 0,1 1-1 0 0,0-1 1 0 0,0 0 0 0 0,0 0-1 0 0,-7 1 5465 0 0,17 6-4844 0 0,0-1-742 0 0,1-1 1 0 0,0 0-1 0 0,-1-1 0 0 0,1 0 0 0 0,1-1 1 0 0,-1 0-1 0 0,0-1 0 0 0,1 0 0 0 0,12 0 0 0 0,-16-1-311 0 0,1-1-1 0 0,-1-1 1 0 0,0 1-1 0 0,0-2 1 0 0,0 1-1 0 0,0-1 1 0 0,0 0-1 0 0,0-1 1 0 0,0 1-1 0 0,0-2 1 0 0,-1 1-1 0 0,0-1 1 0 0,0 0-1 0 0,13-10 1 0 0,-12 8-900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52.9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61 151 7778 0 0,'0'1'407'0'0,"-1"0"1"0"0,1 1 0 0 0,-1-1 0 0 0,1 1-1 0 0,-1-1 1 0 0,1 1 0 0 0,0-1-1 0 0,0 1 1 0 0,0 0 0 0 0,0-1 0 0 0,0 1-1 0 0,0-1 1 0 0,0 1 0 0 0,1-1 0 0 0,0 3-1 0 0,0-3-293 0 0,1 0-1 0 0,0 0 0 0 0,-1 0 0 0 0,1-1 1 0 0,0 1-1 0 0,0-1 0 0 0,0 1 1 0 0,0-1-1 0 0,0 0 0 0 0,0 1 0 0 0,-1-1 1 0 0,5-1-1 0 0,3 2-416 0 0,7 0 315 0 0,0 0 0 0 0,0-2 0 0 0,29-3 0 0 0,-38 3-9 0 0,1-1 1 0 0,0 0 0 0 0,0 0 0 0 0,-1 0 0 0 0,0-1 0 0 0,1 0-1 0 0,-1-1 1 0 0,0 1 0 0 0,0-1 0 0 0,11-9 0 0 0,-17 11-17 0 0,0 0 0 0 0,1 0 1 0 0,-1 0-1 0 0,0 0 1 0 0,0 0-1 0 0,0-1 0 0 0,0 1 1 0 0,0 0-1 0 0,-1 0 0 0 0,1-1 1 0 0,-1 1-1 0 0,1 0 1 0 0,-1-1-1 0 0,0 1 0 0 0,0-1 1 0 0,0 1-1 0 0,0 0 0 0 0,0-1 1 0 0,-1 1-1 0 0,1-1 1 0 0,-1 1-1 0 0,1 0 0 0 0,-1 0 1 0 0,0-1-1 0 0,0 1 0 0 0,0 0 1 0 0,0 0-1 0 0,-1 0 1 0 0,1 0-1 0 0,0 0 0 0 0,-4-3 1 0 0,1-1-7 0 0,-1 0 1 0 0,1 0-1 0 0,-1 1 1 0 0,0 0 0 0 0,0 0-1 0 0,-1 0 1 0 0,0 1-1 0 0,0 0 1 0 0,-10-6 0 0 0,12 8 21 0 0,-1 0 0 0 0,0 0 0 0 0,1 1 0 0 0,-1 0 0 0 0,0 0 0 0 0,0 0 0 0 0,0 0 0 0 0,0 1 0 0 0,0 0 0 0 0,0 0 0 0 0,0 0 0 0 0,0 0 0 0 0,0 1 0 0 0,0 0 0 0 0,0 0 1 0 0,0 0-1 0 0,0 1 0 0 0,0 0 0 0 0,1 0 0 0 0,-9 4 0 0 0,5 0 3 0 0,1 0 1 0 0,0 0-1 0 0,1 0 0 0 0,-1 0 1 0 0,1 1-1 0 0,1 0 1 0 0,-1 1-1 0 0,1-1 0 0 0,0 1 1 0 0,-6 15-1 0 0,5-8-6 0 0,0 0 0 0 0,1 0 0 0 0,1 0 0 0 0,1 0-1 0 0,0 0 1 0 0,1 1 0 0 0,0 0 0 0 0,2-1 0 0 0,0 17 0 0 0,1-22-3 0 0,-1 1 1 0 0,2-1 0 0 0,-1 1 0 0 0,1-1 0 0 0,1 0 0 0 0,0 0 0 0 0,0 0 0 0 0,1 0 0 0 0,1-1-1 0 0,-1 1 1 0 0,1-1 0 0 0,1 0 0 0 0,0 0 0 0 0,10 11 0 0 0,-15-18-50 0 0,1-1-1 0 0,0 1 1 0 0,0 0 0 0 0,0-1-1 0 0,0 1 1 0 0,1-1 0 0 0,-1 0 0 0 0,0 0-1 0 0,0 0 1 0 0,1 0 0 0 0,-1 0-1 0 0,1 0 1 0 0,-1 0 0 0 0,1-1 0 0 0,-1 1-1 0 0,1-1 1 0 0,-1 0 0 0 0,1 0-1 0 0,0 0 1 0 0,-1 0 0 0 0,1 0 0 0 0,3-2-1 0 0,0 1-240 0 0,-1-1-1 0 0,0 0 0 0 0,1-1 1 0 0,-1 1-1 0 0,-1-1 0 0 0,1 0 0 0 0,0 0 1 0 0,-1-1-1 0 0,6-4 0 0 0,2-5-774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53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17 127 4849 0 0,'-5'25'3117'0'0,"-5"46"-1"0"0,9-49-2723 0 0,0 1 0 0 0,2-1 0 0 0,0 1 0 0 0,8 33 0 0 0,-9-54-397 0 0,0-1 0 0 0,0 0-1 0 0,0 1 1 0 0,0-1 0 0 0,0 0 0 0 0,1 1 0 0 0,-1-1 0 0 0,1 0 0 0 0,-1 0-1 0 0,1 0 1 0 0,-1 1 0 0 0,1-1 0 0 0,0 0 0 0 0,-1 0 0 0 0,1 0 0 0 0,0 0-1 0 0,0 0 1 0 0,0 0 0 0 0,0 0 0 0 0,0 0 0 0 0,1 1 0 0 0,-1-3-15 0 0,0 1-1 0 0,0 0 1 0 0,0-1 0 0 0,-1 1 0 0 0,1 0-1 0 0,0-1 1 0 0,0 1 0 0 0,-1-1 0 0 0,1 1 0 0 0,0-1-1 0 0,-1 0 1 0 0,1 1 0 0 0,0-1 0 0 0,-1 0 0 0 0,1 1-1 0 0,-1-1 1 0 0,1 0 0 0 0,-1 1 0 0 0,1-1 0 0 0,-1 0-1 0 0,0 0 1 0 0,1-1 0 0 0,3-7-115 0 0,-1 1-1 0 0,0-1 1 0 0,-1 0 0 0 0,3-15 0 0 0,-1-5-236 0 0,0 1 1 0 0,2-1 0 0 0,1 2 0 0 0,12-32 0 0 0,-10 35 203 0 0,-6 14 190 0 0,0 0 0 0 0,0 1 0 0 0,1 0 0 0 0,0-1 0 0 0,1 1 0 0 0,0 1 0 0 0,1-1 0 0 0,-1 1 0 0 0,1 0 0 0 0,1 0 0 0 0,0 1 0 0 0,9-8 1 0 0,-16 14 44 0 0,1 0 0 0 0,0 1 0 0 0,-1-1 1 0 0,1 1-1 0 0,0 0 0 0 0,0-1 1 0 0,0 1-1 0 0,-1 0 0 0 0,1-1 1 0 0,0 1-1 0 0,0 0 0 0 0,0 0 1 0 0,0 0-1 0 0,0-1 0 0 0,-1 1 1 0 0,1 0-1 0 0,0 0 0 0 0,0 0 0 0 0,0 1 1 0 0,0-1-1 0 0,0 0 0 0 0,0 0 1 0 0,0 0-1 0 0,-1 1 0 0 0,1-1 1 0 0,0 0-1 0 0,0 1 0 0 0,1 0 1 0 0,18 24 792 0 0,-15-18-718 0 0,0 1-111 0 0,-1-4 12 0 0,0 1 0 0 0,-1 0 0 0 0,0 0 0 0 0,0 0 0 0 0,0 1 0 0 0,-1-1 1 0 0,0 1-1 0 0,0-1 0 0 0,0 1 0 0 0,-1 0 0 0 0,1 0 0 0 0,-1 0 0 0 0,0 6 0 0 0,-3 51 229 0 0,0-36-283 0 0,1 1 1 0 0,2-1-1 0 0,4 30 0 0 0,20-167-2106 0 0,-21 90 1818 0 0,2-8 79 0 0,1 1 0 0 0,11-27 0 0 0,-16 48 295 0 0,1 0 0 0 0,-1 0 0 0 0,1 1 0 0 0,0-1 0 0 0,1 1 0 0 0,-1 0 0 0 0,1 0 0 0 0,0 0-1 0 0,0 1 1 0 0,1-1 0 0 0,-1 1 0 0 0,1 0 0 0 0,0 0 0 0 0,0 0 0 0 0,7-3 0 0 0,-11 8 68 0 0,1-1 1 0 0,-1 0-1 0 0,0 0 1 0 0,1 1-1 0 0,-1-1 1 0 0,0 1-1 0 0,1 0 1 0 0,-1-1 0 0 0,0 1-1 0 0,0 0 1 0 0,0 0-1 0 0,1-1 1 0 0,-1 1-1 0 0,0 0 1 0 0,0 0-1 0 0,0 0 1 0 0,0 0-1 0 0,-1 1 1 0 0,1-1-1 0 0,0 0 1 0 0,1 2-1 0 0,18 27-493 0 0,-19-28 561 0 0,2 5-173 0 0,0-1 0 0 0,-1 0 0 0 0,0 1 1 0 0,0-1-1 0 0,0 1 0 0 0,-1 0 0 0 0,0 0 0 0 0,-1 0 0 0 0,1-1 0 0 0,-2 13 1 0 0,2 1-14 0 0,-1-12-105 0 0,8 134 388 0 0,-6-46-4205 0 0,-2-88 2405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14:34:16.7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49 10680 0 0,'-22'7'489'0'0,"17"-6"-8"0"0,2 39 1797 0 0,2-32-1817 0 0,0 0 0 0 0,1 1 0 0 0,-1-1 0 0 0,2 0 0 0 0,-1 0 0 0 0,1 1 0 0 0,3 9-1 0 0,9 77 1212 0 0,-5-67-1387 0 0,-4-9-142 0 0,1 0-1 0 0,1 0 1 0 0,1-1 0 0 0,0 0-1 0 0,2 0 1 0 0,0-1-1 0 0,13 18 1 0 0,-17-26-128 0 0,0 0 1 0 0,0 0 0 0 0,-1 1 0 0 0,0-1 0 0 0,5 18-1 0 0,-5-13 8 0 0,1 0 1 0 0,8 15-1 0 0,-2-4-12 0 0,-9-21-11 0 0,-1 1 0 0 0,1-1 0 0 0,0 0 0 0 0,1 1 0 0 0,-1-1 0 0 0,1 0 0 0 0,0-1 0 0 0,0 1-1 0 0,0 0 1 0 0,0-1 0 0 0,1 0 0 0 0,5 5 0 0 0,-8-7 0 0 0,-1-1 0 0 0,0 0 0 0 0,0 0 0 0 0,1 0 0 0 0,-1 1 0 0 0,0-1 0 0 0,1 0 0 0 0,-1 0-1 0 0,0 0 1 0 0,1 0 0 0 0,-1 1 0 0 0,0-1 0 0 0,1 0 0 0 0,-1 0 0 0 0,0 0 0 0 0,1 0 0 0 0,-1 0-1 0 0,0 0 1 0 0,1 0 0 0 0,-1 0 0 0 0,0 0 0 0 0,1 0 0 0 0,-1 0 0 0 0,0 0 0 0 0,1-1 0 0 0,-1 1 0 0 0,0 0-1 0 0,1 0 1 0 0,-1 0 0 0 0,0 0 0 0 0,1 0 0 0 0,-1-1 0 0 0,0 1 0 0 0,1 0 0 0 0,-1 0 0 0 0,0-1-1 0 0,0 1 1 0 0,1 0 0 0 0,-1 0 0 0 0,0-1 0 0 0,0 1 0 0 0,0 0 0 0 0,1-1 0 0 0,-1 1 0 0 0,0 0 0 0 0,0 0-1 0 0,0-1 1 0 0,0 0 0 0 0,0 1-7 0 0,5-6-3 0 0,-2 0-1 0 0,1 0 1 0 0,-1-1 0 0 0,0 1-1 0 0,0-1 1 0 0,-1 0-1 0 0,0 0 1 0 0,0 0-1 0 0,-1 0 1 0 0,1 0-1 0 0,-2 0 1 0 0,1-12-1 0 0,5-25-30 0 0,7-71 25 0 0,0 1 85 0 0,-5 80 11 0 0,1 0-1 0 0,2 0 0 0 0,1 1 0 0 0,23-43 0 0 0,-8 5 237 0 0,-27 71-313 0 0,0-1 0 0 0,0 1 0 0 0,0 0 0 0 0,0-1 0 0 0,0 1-1 0 0,0-1 1 0 0,0 1 0 0 0,0-1 0 0 0,0 1 0 0 0,0 0 0 0 0,1-1 0 0 0,-1 1-1 0 0,0-1 1 0 0,0 1 0 0 0,0 0 0 0 0,1-1 0 0 0,-1 1 0 0 0,0 0 0 0 0,1-1-1 0 0,-1 1 1 0 0,0 0 0 0 0,1 0 0 0 0,-1-1 0 0 0,0 1 0 0 0,1 0 0 0 0,-1 0-1 0 0,0-1 1 0 0,1 1 0 0 0,-1 0 0 0 0,1 0 0 0 0,-1 0 0 0 0,0 0 0 0 0,1 0-1 0 0,-1 0 1 0 0,1 0 0 0 0,-1 0 0 0 0,1 0 0 0 0,-1 0 0 0 0,0 0 0 0 0,1 0 0 0 0,0 0-1 0 0,0 1 2 0 0,1 0 0 0 0,-1 0-1 0 0,0 1 1 0 0,0-1 0 0 0,0 0-1 0 0,0 1 1 0 0,0-1-1 0 0,0 1 1 0 0,0-1 0 0 0,1 4-1 0 0,3 11-19 0 0,0 1 1 0 0,-1 0-1 0 0,-1 0 0 0 0,0 0 0 0 0,0 19 0 0 0,-1-11-849 0 0,2-3-1199 0 0,-4-22 2015 0 0,0 0 0 0 0,0 0 1 0 0,0-1-1 0 0,0 1 0 0 0,0 0 0 0 0,0 0 0 0 0,0 0 0 0 0,0 0 1 0 0,0 0-1 0 0,0 0 0 0 0,0-1 0 0 0,0 1 0 0 0,0 0 0 0 0,0 0 1 0 0,0 0-1 0 0,1 0 0 0 0,-1 0 0 0 0,0 0 0 0 0,0 0 0 0 0,0 0 1 0 0,0 0-1 0 0,0-1 0 0 0,0 1 0 0 0,0 0 0 0 0,0 0 0 0 0,0 0 1 0 0,0 0-1 0 0,1 0 0 0 0,-1 0 0 0 0,0 0 0 0 0,0 0 0 0 0,0 0 1 0 0,0 0-1 0 0,0 0 0 0 0,0 0 0 0 0,0 0 0 0 0,1 0 0 0 0,-1 0 0 0 0,0 0 1 0 0,0 0-1 0 0,0 0 0 0 0,0 0 0 0 0,0 0 0 0 0,0 0 0 0 0,0 0 1 0 0,1 0-1 0 0,-1 0 0 0 0,0 0 0 0 0,0 0 0 0 0,0 0 0 0 0,0 0 1 0 0,0 0-1 0 0,0 0 0 0 0,0 0 0 0 0,1 0 0 0 0,-1 1 0 0 0,0-1 1 0 0,0 0-1 0 0,0 0 0 0 0,13-68-6684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00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92 120 0 0,'-2'-92'5545'0'0,"22"337"-3252"0"0,-4-77-2267 0 0,-15-156-22 0 0,9 284 147 0 0,-18-272-82 0 0,2-19-37 0 0,4-22-57 0 0,1-34 16 0 0,0-10-24 0 0,2 0 0 0 0,3 0 0 0 0,18-95 0 0 0,-22 153 40 0 0,1-1 1 0 0,-1 0 0 0 0,1 1-1 0 0,1-1 1 0 0,-1 1-1 0 0,0 0 1 0 0,1-1 0 0 0,-1 1-1 0 0,1 0 1 0 0,0 0-1 0 0,0 0 1 0 0,1 0 0 0 0,-1 0-1 0 0,0 1 1 0 0,1-1-1 0 0,4-3 1 0 0,-3 5 3 0 0,0-1-1 0 0,0 1 1 0 0,1 0-1 0 0,-1 0 1 0 0,1 0-1 0 0,-1 1 1 0 0,1 0 0 0 0,-1-1-1 0 0,1 1 1 0 0,-1 1-1 0 0,1-1 1 0 0,7 3-1 0 0,-8-3 6 0 0,1 1 0 0 0,-1 0-1 0 0,1 0 1 0 0,-1 0 0 0 0,0 1-1 0 0,0 0 1 0 0,0 0-1 0 0,0 0 1 0 0,0 0 0 0 0,0 0-1 0 0,0 1 1 0 0,-1 0-1 0 0,1 0 1 0 0,-1 0 0 0 0,0 0-1 0 0,0 0 1 0 0,0 1 0 0 0,0-1-1 0 0,0 1 1 0 0,-1 0-1 0 0,0 0 1 0 0,1 0 0 0 0,-2 0-1 0 0,1 0 1 0 0,2 7-1 0 0,1 10 31 0 0,-1-1 1 0 0,-1 0-1 0 0,-1 1 0 0 0,0 31 0 0 0,1 6-48 0 0,-1-13-30 0 0,-2-35-66 0 0,0 1-1 0 0,0-1 1 0 0,1 1 0 0 0,0-1 0 0 0,1 1 0 0 0,0-1 0 0 0,1 0 0 0 0,0 0 0 0 0,7 16 0 0 0,-9-25-184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00.9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143 98 2433 0 0,'-3'-8'561'0'0,"0"1"0"0"0,-1-1 1 0 0,0 1-1 0 0,0 0 0 0 0,0 0 1 0 0,-1 1-1 0 0,0-1 0 0 0,0 1 1 0 0,-1 0-1 0 0,0 0 0 0 0,0 1 1 0 0,0-1-1 0 0,-10-5 1 0 0,15 11-457 0 0,1 0-94 0 0,-1-1 0 0 0,1 1 0 0 0,-1 0 0 0 0,1 0 0 0 0,-1 0 0 0 0,1 0 0 0 0,0 0 0 0 0,-1 0 0 0 0,1 0 0 0 0,-1 0 0 0 0,1 0-1 0 0,-1 0 1 0 0,1 0 0 0 0,-1 1 0 0 0,1-1 0 0 0,-1 0 0 0 0,1 0 0 0 0,-1 0 0 0 0,1 1 0 0 0,0-1 0 0 0,-1 0 0 0 0,1 0 0 0 0,-1 1 0 0 0,1-1 0 0 0,0 0 0 0 0,-1 1 0 0 0,1-1 0 0 0,0 0 0 0 0,-1 1 0 0 0,1-1 0 0 0,0 1-1 0 0,0-1 1 0 0,0 0 0 0 0,-1 1 0 0 0,1-1 0 0 0,0 1 0 0 0,0-1 0 0 0,0 1 0 0 0,0-1 0 0 0,0 1 0 0 0,0 0 0 0 0,-8 11-16 0 0,2 1 0 0 0,0 0 1 0 0,1 0-1 0 0,0 1 0 0 0,1 0 0 0 0,0 0 0 0 0,1 0 1 0 0,1 0-1 0 0,-1 15 0 0 0,0 8-31 0 0,1 0 0 0 0,3 0 0 0 0,1 0 1 0 0,1-1-1 0 0,3 1 0 0 0,0-1 0 0 0,17 50 0 0 0,-22-84 40 0 0,0 1 1 0 0,0-1-1 0 0,0 0 0 0 0,0 0 0 0 0,0 0 0 0 0,1 1 0 0 0,-1-1 1 0 0,0-1-1 0 0,1 1 0 0 0,0 0 0 0 0,0 0 0 0 0,-1 0 0 0 0,1-1 1 0 0,0 1-1 0 0,0-1 0 0 0,0 0 0 0 0,0 1 0 0 0,1-1 0 0 0,-1 0 1 0 0,0 0-1 0 0,1-1 0 0 0,-1 1 0 0 0,0 0 0 0 0,1-1 0 0 0,-1 1 1 0 0,1-1-1 0 0,-1 0 0 0 0,1 0 0 0 0,-1 0 0 0 0,0 0 0 0 0,1 0 1 0 0,-1 0-1 0 0,1-1 0 0 0,-1 1 0 0 0,1-1 0 0 0,-1 0 0 0 0,0 0 1 0 0,1 0-1 0 0,-1 0 0 0 0,0 0 0 0 0,0 0 0 0 0,0 0 0 0 0,0-1 1 0 0,0 1-1 0 0,0-1 0 0 0,0 0 0 0 0,0 1 0 0 0,-1-1 0 0 0,1 0 0 0 0,-1 0 1 0 0,1 0-1 0 0,-1 0 0 0 0,0 0 0 0 0,0-1 0 0 0,0 1 0 0 0,2-4 1 0 0,5-38-426 0 0,-1 1 1 0 0,-3-1 0 0 0,-1-1-1 0 0,-5-76 1 0 0,1 76-466 0 0,-1 15-77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01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77 3017 0 0,'6'126'4954'0'0,"18"63"-4841"0"0,-20-163 119 0 0,-4-22-213 0 0,0-34-12 0 0,-1-14-40 0 0,2 0 1 0 0,11-70 0 0 0,-10 102 26 0 0,1 1 0 0 0,0-1 0 0 0,0 1 0 0 0,2-1 0 0 0,-1 1 1 0 0,1 0-1 0 0,1 1 0 0 0,-1-1 0 0 0,2 1 0 0 0,0 0 0 0 0,0 1 0 0 0,1 0 0 0 0,0 0 0 0 0,15-13 0 0 0,-21 20 21 0 0,0 0-1 0 0,0 0 1 0 0,1 1-1 0 0,-1-1 1 0 0,1 0-1 0 0,-1 1 1 0 0,1 0-1 0 0,0 0 1 0 0,0 0-1 0 0,-1 0 1 0 0,1 0-1 0 0,0 0 1 0 0,0 1-1 0 0,0-1 1 0 0,0 1-1 0 0,0 0 1 0 0,0 0-1 0 0,0 0 1 0 0,-1 0-1 0 0,1 1 1 0 0,0-1-1 0 0,0 1 1 0 0,0 0-1 0 0,0-1 1 0 0,0 1-1 0 0,5 3 1 0 0,-5-1 51 0 0,1-1 1 0 0,-1 1 0 0 0,0 0-1 0 0,0 0 1 0 0,0 0 0 0 0,0 1-1 0 0,-1-1 1 0 0,1 1 0 0 0,-1 0-1 0 0,0-1 1 0 0,0 1-1 0 0,0 0 1 0 0,0 0 0 0 0,-1 0-1 0 0,0 1 1 0 0,0-1 0 0 0,1 6-1 0 0,41 301 548 0 0,-39-282-631 0 0,-4-29 17 0 0,0 0-1 0 0,0-1 1 0 0,0 1-1 0 0,0 0 0 0 0,0 0 1 0 0,0 0-1 0 0,0 0 0 0 0,0 0 1 0 0,0 0-1 0 0,0-1 0 0 0,0 1 1 0 0,0 0-1 0 0,0 0 1 0 0,0 0-1 0 0,0 0 0 0 0,1 0 1 0 0,-1 0-1 0 0,0-1 0 0 0,0 1 1 0 0,0 0-1 0 0,0 0 1 0 0,0 0-1 0 0,0 0 0 0 0,0 0 1 0 0,0 0-1 0 0,0 0 0 0 0,0 0 1 0 0,1 0-1 0 0,-1-1 1 0 0,0 1-1 0 0,0 0 0 0 0,0 0 1 0 0,0 0-1 0 0,0 0 0 0 0,0 0 1 0 0,0 0-1 0 0,1 0 0 0 0,-1 0 1 0 0,0 0-1 0 0,0 0 1 0 0,0 0-1 0 0,0 0 0 0 0,0 0 1 0 0,0 0-1 0 0,1 0 0 0 0,-1 0 1 0 0,0 0-1 0 0,0 0 1 0 0,0 0-1 0 0,0 0 0 0 0,0 0 1 0 0,0 0-1 0 0,1 0 0 0 0,-1 1 1 0 0,0-1-1 0 0,0 0 1 0 0,0 0-1 0 0,0 0 0 0 0,0 0 1 0 0,0 0-1 0 0,0 0 0 0 0,0 0 1 0 0,0 0-1 0 0,1 1 0 0 0,10-58-50 0 0,-2-19 5 0 0,-4 26 44 0 0,2 0 1 0 0,23-84-1 0 0,-29 132 6 0 0,-1 0 0 0 0,1 0-1 0 0,0-1 1 0 0,0 1 0 0 0,0 0 0 0 0,0 0 0 0 0,0 0 0 0 0,0 0-1 0 0,0 0 1 0 0,1 0 0 0 0,-1 0 0 0 0,1 1 0 0 0,-1-1 0 0 0,1 0 0 0 0,0 1-1 0 0,0 0 1 0 0,-1-1 0 0 0,1 1 0 0 0,0 0 0 0 0,0 0 0 0 0,0 0-1 0 0,1 0 1 0 0,-1 0 0 0 0,4-1 0 0 0,-4 2 16 0 0,0 1 0 0 0,0-1 0 0 0,0 0 1 0 0,0 1-1 0 0,-1 0 0 0 0,1-1 0 0 0,0 1 0 0 0,0 0 0 0 0,0 0 0 0 0,-1 0 0 0 0,1 0 1 0 0,0 0-1 0 0,-1 0 0 0 0,1 1 0 0 0,-1-1 0 0 0,1 0 0 0 0,-1 1 0 0 0,0-1 1 0 0,0 1-1 0 0,0 0 0 0 0,1-1 0 0 0,-2 1 0 0 0,1 0 0 0 0,0 0 0 0 0,0 0 1 0 0,0-1-1 0 0,-1 1 0 0 0,1 3 0 0 0,14 49 156 0 0,-3 0 1 0 0,-1 0-1 0 0,3 73 1 0 0,8 45-618 0 0,-22-170 346 0 0,0 0 0 0 0,0-1-1 0 0,1 1 1 0 0,-1 0 0 0 0,0-1-1 0 0,1 1 1 0 0,0-1 0 0 0,-1 1-1 0 0,1-1 1 0 0,0 1-1 0 0,0-1 1 0 0,0 1 0 0 0,0-1-1 0 0,0 0 1 0 0,0 0 0 0 0,0 1-1 0 0,1-1 1 0 0,-1 0 0 0 0,0 0-1 0 0,0 0 1 0 0,4 1 0 0 0,0-3-712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02.0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16 281 2088 0 0,'18'-16'3172'0'0,"-17"14"-3018"0"0,1 0 0 0 0,0 0 0 0 0,-1 1 0 0 0,1-1 0 0 0,0 0 0 0 0,0 1 0 0 0,1-1 0 0 0,-1 1 0 0 0,0-1 0 0 0,5-1-1 0 0,3 0 221 0 0,0-1-1 0 0,0-1 1 0 0,0 0-1 0 0,-1 0 1 0 0,10-7-1 0 0,14-9 346 0 0,-30 21-701 0 0,-1-1 0 0 0,1 0 0 0 0,-1 0 0 0 0,0 0-1 0 0,1 0 1 0 0,-1-1 0 0 0,0 1 0 0 0,0-1 0 0 0,0 1 0 0 0,0-1 0 0 0,0 0 0 0 0,0 0 0 0 0,-1 0 0 0 0,1 0-1 0 0,-1 0 1 0 0,1 0 0 0 0,-1 0 0 0 0,0 0 0 0 0,1-1 0 0 0,-1 1 0 0 0,0 0 0 0 0,-1-1 0 0 0,1 1 0 0 0,0-1 0 0 0,-1 1-1 0 0,1-1 1 0 0,-1-4 0 0 0,1-2 29 0 0,-1 0-1 0 0,0 0 0 0 0,0 0 1 0 0,-1 0-1 0 0,0-1 0 0 0,-1 1 1 0 0,0 0-1 0 0,-5-13 0 0 0,6 19-28 0 0,0 1 0 0 0,0-1 1 0 0,-1 1-1 0 0,1 0 0 0 0,-1 0 0 0 0,1 0 0 0 0,-1 0 0 0 0,0 0 0 0 0,0 0 0 0 0,0 0 0 0 0,0 0 0 0 0,0 1 0 0 0,0-1 0 0 0,0 1 0 0 0,-1-1 0 0 0,1 1 0 0 0,-1 0 0 0 0,1 0 0 0 0,-1 0 0 0 0,1 0 0 0 0,-1 1 1 0 0,1-1-1 0 0,-1 1 0 0 0,0 0 0 0 0,1-1 0 0 0,-1 1 0 0 0,1 0 0 0 0,-1 0 0 0 0,0 1 0 0 0,1-1 0 0 0,-1 1 0 0 0,0-1 0 0 0,-4 2 0 0 0,0 1 27 0 0,0 0 0 0 0,1 1 0 0 0,-1-1 0 0 0,1 1 0 0 0,-1 0 1 0 0,1 1-1 0 0,1-1 0 0 0,-1 1 0 0 0,1 1 0 0 0,0-1 0 0 0,0 1 0 0 0,0 0 0 0 0,1 0 0 0 0,-7 11 0 0 0,7-7 4 0 0,0 0 0 0 0,1 1 0 0 0,0-1 0 0 0,0 1-1 0 0,1 0 1 0 0,1 0 0 0 0,0 0 0 0 0,0 0 0 0 0,1 0 0 0 0,1 0 0 0 0,0 0-1 0 0,0 0 1 0 0,1 0 0 0 0,4 15 0 0 0,7 17 66 0 0,1-1 1 0 0,24 47 0 0 0,-36-83-114 0 0,7 14 75 0 0,1 0 0 0 0,0-1 0 0 0,14 18 1 0 0,-21-32-254 0 0,0-1 0 0 0,1 1 0 0 0,-1-1 0 0 0,1 0 0 0 0,0 0 0 0 0,0-1 0 0 0,1 1 0 0 0,-1-1 0 0 0,1 0 0 0 0,0 0 0 0 0,-1 0 0 0 0,1-1 0 0 0,1 1 0 0 0,-1-1 0 0 0,0 0 0 0 0,0-1 0 0 0,10 2 0 0 0,3-1-1070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7:17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1 952 0 0,'-1'0'132'0'0,"0"1"1"0"0,0 0-1 0 0,0 0 0 0 0,0-1 0 0 0,1 1 0 0 0,-1 0 0 0 0,0 0 1 0 0,0 0-1 0 0,1 0 0 0 0,-1 0 0 0 0,0 0 0 0 0,1 0 0 0 0,-1 0 0 0 0,1 0 1 0 0,-1 0-1 0 0,1 1 0 0 0,0-1 0 0 0,-1 0 0 0 0,1 0 0 0 0,0 0 1 0 0,0 0-1 0 0,0 1 0 0 0,0 1 0 0 0,0 39-302 0 0,1-21 577 0 0,8 99 169 0 0,-1 14-432 0 0,-6 26-149 0 0,6 1-1 0 0,45 245 1 0 0,-44-351-678 0 0,-6-41 302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7:18.2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19 556 1152 0 0,'-2'-3'56'0'0,"0"1"-1"0"0,0-1 1 0 0,1 0-1 0 0,-1 0 1 0 0,0 0-1 0 0,1 0 1 0 0,0 0-1 0 0,0 0 1 0 0,0 0-1 0 0,0 0 1 0 0,0-1-1 0 0,1 1 1 0 0,-1 0-1 0 0,1-1 1 0 0,0 1-1 0 0,0 0 1 0 0,0-1-1 0 0,0 1 1 0 0,1 0-1 0 0,-1 0 1 0 0,1-1-1 0 0,0 1 1 0 0,0 0-1 0 0,0 0 1 0 0,3-6-1 0 0,4-4 265 0 0,0 1 1 0 0,1-1-1 0 0,0 1 1 0 0,18-17-1 0 0,-8 8-87 0 0,-14 15-159 0 0,1 0 0 0 0,-1 1-1 0 0,1 0 1 0 0,0 0 0 0 0,0 0-1 0 0,1 1 1 0 0,0 0 0 0 0,-1 0-1 0 0,1 1 1 0 0,1 0 0 0 0,-1 0 0 0 0,11-3-1 0 0,2 2-12 0 0,0 2 1 0 0,0 0-1 0 0,33 1 0 0 0,250-22 73 0 0,-105 3 51 0 0,544-76 79 0 0,-98-23 768 0 0,-550 102-766 0 0,154-8 1 0 0,-191 24-288 0 0,-1 2-1 0 0,1 3 1 0 0,-1 2 0 0 0,61 15 0 0 0,-87-10-1977 0 0,-22-9 834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7:18.6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0 880 0 0,'1'14'778'0'0,"1"0"0"0"0,0-1 0 0 0,1 1 0 0 0,0-1-1 0 0,6 14 1 0 0,-4-12-694 0 0,-1 0 0 0 0,0 0-1 0 0,-1 0 1 0 0,2 27-1 0 0,-28 461 318 0 0,8-328-481 0 0,14 293-1 0 0,8-369-653 0 0,-2-68 304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7:19.3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12 250 1064 0 0,'-9'6'1291'0'0,"6"-4"824"0"0,16 1-1496 0 0,19-1-285 0 0,0-1 0 0 0,0-2 0 0 0,0-1 0 0 0,56-10 0 0 0,29-3 23 0 0,398 10 1149 0 0,-351 7-1303 0 0,-63-1-120 0 0,482-8 143 0 0,-463-1-157 0 0,-1-6 0 0 0,216-52 0 0 0,-147 1 114 0 0,-3 1-1088 0 0,-152 57 456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07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81 1520 0 0,'-1'0'271'0'0,"1"0"1"0"0,-1 0-1 0 0,1 0 0 0 0,-1 0 0 0 0,1 0 0 0 0,-1 0 0 0 0,1 1 0 0 0,-1-1 0 0 0,1 0 0 0 0,-1 0 1 0 0,1 0-1 0 0,0 0 0 0 0,-1 1 0 0 0,1-1 0 0 0,-1 0 0 0 0,1 0 0 0 0,0 1 0 0 0,-1-1 0 0 0,1 0 1 0 0,0 1-1 0 0,-1-1 0 0 0,1 1 0 0 0,0-1 0 0 0,-1 0 0 0 0,1 1 0 0 0,0-1 0 0 0,-1 1 0 0 0,0 17 1787 0 0,12 21-3596 0 0,-8-31 2295 0 0,16 57-696 0 0,-3 1 1 0 0,-3 1 0 0 0,4 71-1 0 0,-12 8-82 0 0,-8-142-128 0 0,-2-14-41 0 0,-1-34 186 0 0,2-1-1 0 0,2-62 0 0 0,3 79 46 0 0,1 0-1 0 0,1 0 0 0 0,2 1 0 0 0,1-1 0 0 0,11-31 0 0 0,-6 36 47 0 0,1 1 0 0 0,2 1-1 0 0,0 1 1 0 0,1 0 0 0 0,1 0 0 0 0,32-29 0 0 0,-30 30 65 0 0,-15 15-94 0 0,1 0 1 0 0,-1 1-1 0 0,1 0 0 0 0,0-1 0 0 0,0 1 1 0 0,0 1-1 0 0,0-1 0 0 0,0 1 0 0 0,1 0 1 0 0,-1 0-1 0 0,1 0 0 0 0,0 0 0 0 0,-1 1 1 0 0,1-1-1 0 0,0 2 0 0 0,7-2 0 0 0,-9 2-19 0 0,0 1-1 0 0,0-1 0 0 0,0 1 0 0 0,-1 0 0 0 0,1-1 0 0 0,0 1 0 0 0,-1 1 0 0 0,1-1 0 0 0,0 0 0 0 0,-1 1 0 0 0,1-1 1 0 0,-1 1-1 0 0,0 0 0 0 0,0-1 0 0 0,1 1 0 0 0,-1 0 0 0 0,0 1 0 0 0,-1-1 0 0 0,1 0 0 0 0,0 0 0 0 0,-1 1 1 0 0,1-1-1 0 0,-1 1 0 0 0,0 0 0 0 0,1-1 0 0 0,-1 1 0 0 0,-1 0 0 0 0,2 4 0 0 0,13 54-156 0 0,-3 0 1 0 0,-3 1-1 0 0,3 105 0 0 0,-4-50-3192 0 0,-6-104 2269 0 0,1-6-347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07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3761 0 0,'9'29'2215'0'0,"9"49"0"0"0,3 86 194 0 0,-21-158-2295 0 0,49 363-702 0 0,-44-322-596 0 0,-2-29 52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14:34:17.3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703 1 2760 0 0,'-41'38'4874'0'0,"-20"25"-758"0"0,4 2-2410 0 0,-18 34-326 0 0,58-70-918 0 0,-19 39 0 0 0,13-22-253 0 0,-99 201 359 0 0,-43 131-987 0 0,99-202-585 0 0,43-111 40 0 0,7-22 198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07.9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1 5473 0 0,'-1'1'163'0'0,"0"0"-1"0"0,-1 0 0 0 0,1 0 1 0 0,0 1-1 0 0,0-1 0 0 0,0 0 1 0 0,0 1-1 0 0,0-1 0 0 0,0 1 1 0 0,0-1-1 0 0,1 1 0 0 0,-1-1 1 0 0,1 1-1 0 0,-1-1 0 0 0,1 1 1 0 0,-1 0-1 0 0,1-1 1 0 0,0 1-1 0 0,0 0 0 0 0,0-1 1 0 0,0 1-1 0 0,0 0 0 0 0,0-1 1 0 0,0 1-1 0 0,0 0 0 0 0,1-1 1 0 0,-1 1-1 0 0,1-1 0 0 0,-1 1 1 0 0,1 0-1 0 0,0-1 0 0 0,-1 1 1 0 0,1-1-1 0 0,1 2 0 0 0,0-1 7 0 0,0 0-1 0 0,0 0 1 0 0,0 0-1 0 0,0 0 1 0 0,1-1-1 0 0,-1 1 1 0 0,1-1-1 0 0,-1 1 1 0 0,1-1-1 0 0,-1 0 0 0 0,1 0 1 0 0,0 0-1 0 0,-1 0 1 0 0,1-1-1 0 0,0 1 1 0 0,0-1-1 0 0,-1 0 1 0 0,1 1-1 0 0,4-1 0 0 0,42-3 926 0 0,221-17 448 0 0,-259 18-2091 0 0,0 0 0 0 0,0 0 1 0 0,0-2-1 0 0,-1 1 0 0 0,1-1 0 0 0,-1-1 1 0 0,0 0-1 0 0,16-10 0 0 0,-12 4-1230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7:20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37 752 0 0,'-3'-10'95'0'0,"2"9"136"0"0,1 0 0 0 0,0-1 0 0 0,0 1 0 0 0,-1 0 0 0 0,1-1 0 0 0,0 1 0 0 0,-1 0 0 0 0,1 0 0 0 0,-1-1 0 0 0,0 1-1 0 0,1 0 1 0 0,-1 0 0 0 0,0 0 0 0 0,0 0 0 0 0,0 0 0 0 0,0 0 0 0 0,0 0 0 0 0,0 0 0 0 0,0 0 0 0 0,0 0 0 0 0,0 1 0 0 0,-2-2 0 0 0,2 9 29 0 0,13 645 1746 0 0,-1-358-2068 0 0,-11-256-152 0 0,0-18-220 0 0,0 0 0 0 0,1 0 0 0 0,1 0 1 0 0,7 30-1 0 0,-6-46-306 0 0,1-14-219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7:20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97 480 3681 0 0,'-8'1'291'0'0,"1"0"0"0"0,-1 0 1 0 0,0 0-1 0 0,1 1 0 0 0,0 0 0 0 0,-1 1 1 0 0,1-1-1 0 0,0 1 0 0 0,0 1 1 0 0,0 0-1 0 0,-8 6 0 0 0,117-109 1242 0 0,-89 88-1391 0 0,25-21 402 0 0,42-28 1 0 0,-65 51-453 0 0,0 0 0 0 0,1 1 1 0 0,0 0-1 0 0,1 2 0 0 0,-1 0 1 0 0,26-6-1 0 0,5 4 44 0 0,0 2-1 0 0,0 1 0 0 0,50 3 1 0 0,144 16 116 0 0,73-2-206 0 0,-79-27 27 0 0,414-80 0 0 0,-219 30 122 0 0,-53 11-1927 0 0,-274 35 706 0 0,-52 8 155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7:20.9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1048 0 0,'-3'1'1053'0'0,"2"-1"-941"0"0,1 0 0 0 0,0 0-1 0 0,-1 0 1 0 0,1 0 0 0 0,0 0 0 0 0,-1 0 0 0 0,1 0 0 0 0,-1 0 0 0 0,1 0 0 0 0,0 0 0 0 0,-1 0 0 0 0,1 0-1 0 0,0 0 1 0 0,-1 0 0 0 0,1 0 0 0 0,0 0 0 0 0,-1 1 0 0 0,1-1 0 0 0,0 0 0 0 0,-1 0 0 0 0,1 0-1 0 0,0 1 1 0 0,0-1 0 0 0,-1 0 0 0 0,1 0 0 0 0,0 1 0 0 0,0-1 0 0 0,-1 0 0 0 0,1 1 0 0 0,0-1 0 0 0,0 0-1 0 0,0 1 1 0 0,0-1 0 0 0,0 0 0 0 0,-1 1 0 0 0,1-1 0 0 0,0 0 0 0 0,0 1 0 0 0,0-1 0 0 0,0 0-1 0 0,0 1 1 0 0,0-1 0 0 0,0 1 0 0 0,14 39 407 0 0,-2 0-1 0 0,-2 1 1 0 0,-1 0 0 0 0,5 76-1 0 0,-9 178-233 0 0,-36 48-139 0 0,25-289-144 0 0,-1 90-1413 0 0,6-88 454 0 0,1-29 196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7:21.5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1 112 728 0 0,'0'4'363'0'0,"1"-1"-1"0"0,-1 1 0 0 0,1-1 1 0 0,0 1-1 0 0,1-1 1 0 0,-1 0-1 0 0,0 0 1 0 0,1 1-1 0 0,0-1 1 0 0,0 0-1 0 0,0 0 0 0 0,0 0 1 0 0,4 4-1 0 0,28 24-210 0 0,-32-29-55 0 0,4 2-80 0 0,0-1 1 0 0,0 0 0 0 0,1-1-1 0 0,-1 1 1 0 0,1-1 0 0 0,0 0-1 0 0,-1-1 1 0 0,1 0 0 0 0,0 0 0 0 0,0 0-1 0 0,0-1 1 0 0,0 0 0 0 0,-1 0-1 0 0,13-2 1 0 0,5 1-89 0 0,341 11-79 0 0,70 0 658 0 0,331-74 2187 0 0,-571 36-2346 0 0,550-88-166 0 0,-626 94-1606 0 0,-91 18 666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08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0 2857 0 0,'-1'0'120'0'0,"1"0"0"0"0,-1 0 0 0 0,1 0 1 0 0,-1 0-1 0 0,0 0 0 0 0,1 0 1 0 0,-1 1-1 0 0,1-1 0 0 0,-1 0 1 0 0,0 0-1 0 0,1 0 0 0 0,-1 1 0 0 0,1-1 1 0 0,-1 0-1 0 0,1 1 0 0 0,-1-1 1 0 0,1 0-1 0 0,-1 1 0 0 0,1-1 0 0 0,-1 1 1 0 0,1-1-1 0 0,0 1 0 0 0,-1-1 1 0 0,1 1-1 0 0,0-1 0 0 0,-1 1 1 0 0,1-1-1 0 0,0 1 0 0 0,0-1 0 0 0,-1 1 1 0 0,1 0-1 0 0,0-1 0 0 0,0 1 1 0 0,0-1-1 0 0,0 1 0 0 0,0 0 0 0 0,0 0 1 0 0,4 26-711 0 0,-3-20 952 0 0,47 221-50 0 0,-8-50-637 0 0,-14 47-1295 0 0,-21-177 1326 0 0,-5-41 272 0 0,0 0 0 0 0,-1 0 0 0 0,0 0 0 0 0,0 1 0 0 0,0-1 0 0 0,-3 7 0 0 0,-4 30-33 0 0,1-85 413 0 0,-4-39 781 0 0,7 64-881 0 0,1 0 1 0 0,1 0 0 0 0,1 0-1 0 0,0 0 1 0 0,3-32-1 0 0,0 40-182 0 0,0 0 0 0 0,0-1-1 0 0,1 1 1 0 0,0 0-1 0 0,0 0 1 0 0,1 1 0 0 0,0-1-1 0 0,0 1 1 0 0,9-11-1 0 0,-10 13-23 0 0,0 1-1 0 0,1 0 1 0 0,0 1-1 0 0,-1-1 1 0 0,1 1-1 0 0,1 0 1 0 0,-1 0-1 0 0,0 0 1 0 0,1 0-1 0 0,0 1 1 0 0,-1-1-1 0 0,1 1 1 0 0,0 1-1 0 0,0-1 1 0 0,0 1-1 0 0,0-1 1 0 0,6 1-1 0 0,-7 1-6 0 0,0 0-1 0 0,0 1 1 0 0,0-1-1 0 0,0 1 0 0 0,0 0 1 0 0,0 0-1 0 0,0 1 1 0 0,0-1-1 0 0,-1 1 0 0 0,1 0 1 0 0,0 0-1 0 0,-1 0 0 0 0,7 5 1 0 0,45 43 262 0 0,-20-17-102 0 0,-33-31-153 0 0,0 0 0 0 0,0 0 1 0 0,0 0-1 0 0,0 0 0 0 0,0 0 0 0 0,-1 1 0 0 0,1-1 0 0 0,-1 1 1 0 0,1-1-1 0 0,-1 1 0 0 0,0 0 0 0 0,0-1 0 0 0,0 1 1 0 0,0 0-1 0 0,-1 0 0 0 0,1-1 0 0 0,0 4 0 0 0,-1 1 49 0 0,0-1-1 0 0,-1 1 0 0 0,1 0 0 0 0,-1-1 1 0 0,0 0-1 0 0,-1 1 0 0 0,-2 7 0 0 0,-6 10 215 0 0,-1-1 0 0 0,-26 44 0 0 0,30-55-272 0 0,4-9-32 0 0,1 0 0 0 0,-1 0 1 0 0,1 0-1 0 0,-1 0 1 0 0,0-1-1 0 0,0 1 1 0 0,0-1-1 0 0,0 0 1 0 0,-1 0-1 0 0,1 0 1 0 0,0 0-1 0 0,-1 0 0 0 0,0-1 1 0 0,1 0-1 0 0,-1 1 1 0 0,0-1-1 0 0,0-1 1 0 0,0 1-1 0 0,1 0 1 0 0,-1-1-1 0 0,0 0 1 0 0,0 0-1 0 0,0 0 0 0 0,0-1 1 0 0,0 1-1 0 0,-7-3 1 0 0,4 2-293 0 0,0-1 0 0 0,0 0 0 0 0,0 0 0 0 0,0-1 0 0 0,0 0 0 0 0,0-1 0 0 0,1 1 0 0 0,-1-1 0 0 0,1 0 0 0 0,0-1 0 0 0,0 1 0 0 0,1-1 0 0 0,-8-9 0 0 0,6 8-798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09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 6537 0 0,'-4'8'622'0'0,"0"0"0"0"0,1 0 1 0 0,0 1-1 0 0,1 0 0 0 0,-1-1 0 0 0,2 1 0 0 0,-1 0 0 0 0,1 0 0 0 0,1 0 0 0 0,0 15 0 0 0,3 15-907 0 0,8 45 0 0 0,-3-28 563 0 0,-5-18-492 0 0,4 30-619 0 0,-6-63 535 0 0,0-1 0 0 0,0 1 0 0 0,0-1 0 0 0,1 1 0 0 0,0-1 0 0 0,0 1 0 0 0,0-1 0 0 0,0 0 0 0 0,1 0 0 0 0,-1 0 0 0 0,5 4-1 0 0,0-3-698 0 0,2-5-229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09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54 5153 0 0,'0'-22'2177'0'0,"-2"5"-1289"0"0,2 10-528 0 0,3-1 1224 0 0,-4 8-1088 0 0,-1 0-48 0 0,1 0-160 0 0,-1 0 121 0 0,1 0-337 0 0,0 0-329 0 0,-1 0-303 0 0,1 2 168 0 0,1 3 224 0 0,0 0-384 0 0,1 2-200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09.9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1 168 5505 0 0,'12'135'5688'0'0,"-1"-2"-4722"0"0,-8-97-897 0 0,1-99-97 0 0,-1 12 76 0 0,1 1-1 0 0,16-70 1 0 0,-17 108 28 0 0,0 0 0 0 0,0 0-1 0 0,1 0 1 0 0,1 0 0 0 0,0 1 0 0 0,1 0 0 0 0,0 0 0 0 0,1 1-1 0 0,0-1 1 0 0,0 2 0 0 0,1-1 0 0 0,0 1 0 0 0,1 0 0 0 0,0 0-1 0 0,13-8 1 0 0,-20 15-48 0 0,-1 1 0 0 0,1 0 0 0 0,0 0 0 0 0,0 0 0 0 0,0 0 0 0 0,0 1 0 0 0,0-1 0 0 0,0 0 0 0 0,0 1 0 0 0,0 0-1 0 0,0-1 1 0 0,0 1 0 0 0,0 0 0 0 0,0 0 0 0 0,0 0 0 0 0,0 0 0 0 0,0 0 0 0 0,0 0 0 0 0,0 1 0 0 0,0-1 0 0 0,0 1 0 0 0,0 0 0 0 0,3 1 0 0 0,-2 0 17 0 0,1 0 1 0 0,0 1 0 0 0,-1 0 0 0 0,0 0 0 0 0,1 0 0 0 0,-1 0 0 0 0,-1 1 0 0 0,1-1 0 0 0,0 1-1 0 0,2 5 1 0 0,5 9 104 0 0,-2 0 0 0 0,0 1 0 0 0,8 31 0 0 0,-6-11-97 0 0,-2 1-1 0 0,-2 0 0 0 0,2 56 1 0 0,-4-61-1332 0 0,-2-27-4008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7:22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1232 0 0,'-10'-13'5814'0'0,"14"29"-5768"0"0,0 0 0 0 0,-2 0 0 0 0,0 0 1 0 0,-1 1-1 0 0,0-1 0 0 0,-3 21 0 0 0,2 39-23 0 0,99 670-1602 0 0,-89-699 951 0 0,3-4-364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14:34:20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 9072 0 0,'0'0'413'0'0,"0"0"-10"0"0,0 0-85 0 0,0 0 602 0 0,0 0 288 0 0,0 0 59 0 0,0 0-79 0 0,0 0-380 0 0,0 0-168 0 0,0 0-31 0 0,0 0-33 0 0,0 0-107 0 0,0 0-42 0 0,0 0-10 0 0,-1 0-371 0 0,1 1 0 0 0,-1-1 1 0 0,1 1-1 0 0,-1-1 0 0 0,1 1 0 0 0,-1-1 0 0 0,1 1 0 0 0,0-1 0 0 0,-1 1 0 0 0,1-1 0 0 0,0 1 0 0 0,-1 0 0 0 0,1-1 0 0 0,0 1 0 0 0,0 0 0 0 0,0-1 0 0 0,-1 1 0 0 0,1 0 0 0 0,0-1 0 0 0,0 2 0 0 0,2 14 96 0 0,1 0-1 0 0,1 0 1 0 0,0 0 0 0 0,1-1 0 0 0,1 0-1 0 0,11 24 1 0 0,-11-27-98 0 0,128 277-547 0 0,-111-246-931 0 0,2-1-1 0 0,50 64 1 0 0,-63-90 614 0 0,13 18-748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7:22.7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0 195 4097 0 0,'1'-14'1248'0'0,"-1"13"-1223"0"0,0-1-1 0 0,0 1 1 0 0,0 0-1 0 0,1-1 1 0 0,-1 1-1 0 0,0-1 1 0 0,0 1-1 0 0,1 0 1 0 0,-1-1-1 0 0,1 1 1 0 0,-1-1 0 0 0,1 1-1 0 0,-1 0 1 0 0,1 0-1 0 0,0-1 1 0 0,0 1-1 0 0,0 0 1 0 0,0 0-1 0 0,0 0 1 0 0,0 0-1 0 0,0 0 1 0 0,0 0-1 0 0,0 0 1 0 0,0 0 0 0 0,0 1-1 0 0,1-1 1 0 0,-1 0-1 0 0,0 1 1 0 0,1-1-1 0 0,-1 1 1 0 0,0-1-1 0 0,1 1 1 0 0,-1 0-1 0 0,3-1 1 0 0,250-74 1771 0 0,-186 58-1468 0 0,-14 3 4 0 0,93-12-1 0 0,-29 17-220 0 0,0 6-1 0 0,1 4 1 0 0,-1 6-1 0 0,154 28 0 0 0,2 23 28 0 0,-126-24-51 0 0,209 21-1 0 0,-278-49-880 0 0,-1-4-1 0 0,125-11 1 0 0,-175 6-276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7:23.1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2569 0 0,'-19'194'5229'0'0,"23"-101"-3894"0"0,24 134 0 0 0,3 25-991 0 0,-28-42-1815 0 0,-3-140-214 0 0,0-45 686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7:23.9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 2080 0 0,'-6'6'141'0'0,"1"1"-1"0"0,1 0 0 0 0,0 0 0 0 0,0 0 0 0 0,0 1 0 0 0,1 0 1 0 0,0-1-1 0 0,0 1 0 0 0,1 0 0 0 0,-3 16 0 0 0,1 2 134 0 0,1-1 0 0 0,0 33 0 0 0,3-45-264 0 0,1 0-1 0 0,-1 0 1 0 0,2-1 0 0 0,0 1 0 0 0,0 0 0 0 0,2-1 0 0 0,-1 1 0 0 0,1-1 0 0 0,1 0 0 0 0,0 0 0 0 0,1 0 0 0 0,0-1 0 0 0,1 0-1 0 0,0 0 1 0 0,13 14 0 0 0,-6-6 1 0 0,9 8-38 0 0,-23-27 17 0 0,44 13-78 0 0,29-3 157 0 0,98 1 0 0 0,-106-9-23 0 0,-1 3 0 0 0,79 16 0 0 0,-71-4 107 0 0,1-3 0 0 0,142 8 1 0 0,-13-17 325 0 0,-54 1-114 0 0,1-7 0 0 0,163-22-1 0 0,-208 7-304 0 0,172-51 0 0 0,-257 59-440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7:24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 1632 0 0,'-6'75'4250'0'0,"13"39"-2966"0"0,-1-4-1056 0 0,-7-4-914 0 0,0-90 411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1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10 128 2545 0 0,'-4'21'704'0'0,"1"1"1"0"0,1 0 0 0 0,1-1 0 0 0,1 1 0 0 0,1 0 0 0 0,1-1 0 0 0,1 1 0 0 0,8 31 0 0 0,-5-17-718 0 0,-2 0 0 0 0,1 44 0 0 0,-5-79-42 0 0,-2-15-258 0 0,-1-35 282 0 0,1 20 65 0 0,1-49 0 0 0,1 10 248 0 0,-1 52 58 0 0,1-1 0 0 0,0 1 0 0 0,4-28 0 0 0,-3 39-197 0 0,0 1 0 0 0,1-1 0 0 0,-1 1-1 0 0,1 0 1 0 0,-1 0 0 0 0,1-1 0 0 0,1 1-1 0 0,-1 0 1 0 0,0 1 0 0 0,1-1 0 0 0,0 0-1 0 0,0 1 1 0 0,0 0 0 0 0,0-1 0 0 0,1 1-1 0 0,-1 0 1 0 0,8-4 0 0 0,29-14 1157 0 0,-29 15-1067 0 0,1 1 1 0 0,-1-1-1 0 0,-1-1 0 0 0,1 0 1 0 0,-1-1-1 0 0,0 0 1 0 0,13-14-1 0 0,-22 10-5569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11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214 152 3385 0 0,'-1'-9'710'0'0,"0"-1"0"0"0,0 1 0 0 0,-1-1 0 0 0,0 1 1 0 0,-1 0-1 0 0,-5-14 0 0 0,6 18-413 0 0,-1 0 0 0 0,1 0-1 0 0,-1 0 1 0 0,0 0 0 0 0,0 0 0 0 0,0 1 0 0 0,0-1-1 0 0,-1 1 1 0 0,0 0 0 0 0,0 0 0 0 0,0 0 0 0 0,-7-4 0 0 0,8 6-214 0 0,1 1 1 0 0,0 0 0 0 0,-1 0-1 0 0,1 0 1 0 0,-1 0 0 0 0,0 0 0 0 0,1 1-1 0 0,-1-1 1 0 0,1 1 0 0 0,-1-1-1 0 0,0 1 1 0 0,0 0 0 0 0,1 0 0 0 0,-1 0-1 0 0,0 1 1 0 0,1-1 0 0 0,-1 1-1 0 0,0-1 1 0 0,1 1 0 0 0,-1 0 0 0 0,1 0-1 0 0,-3 1 1 0 0,0 1-37 0 0,1 0 1 0 0,0 0-1 0 0,0 0 0 0 0,1 1 0 0 0,-1 0 0 0 0,1-1 1 0 0,0 1-1 0 0,0 0 0 0 0,0 1 0 0 0,0-1 1 0 0,-2 5-1 0 0,-2 7-49 0 0,0 0 1 0 0,2 1-1 0 0,-1-1 1 0 0,2 1-1 0 0,-5 32 1 0 0,8-28-36 0 0,0 0-1 0 0,1 0 1 0 0,1 0 0 0 0,5 27 0 0 0,-6-41 22 0 0,1-1-1 0 0,1 1 1 0 0,-1-1-1 0 0,1 1 1 0 0,0-1-1 0 0,1 0 1 0 0,0 0-1 0 0,0 0 1 0 0,0 0-1 0 0,0 0 1 0 0,1-1-1 0 0,0 1 1 0 0,0-1 0 0 0,1 0-1 0 0,-1 0 1 0 0,1-1-1 0 0,8 7 1 0 0,-11-10 23 0 0,0 1 1 0 0,1-1 0 0 0,-1 0 0 0 0,1 0 0 0 0,-1 0-1 0 0,1 0 1 0 0,0 0 0 0 0,-1-1 0 0 0,1 1-1 0 0,0-1 1 0 0,-1 1 0 0 0,1-1 0 0 0,0 0-1 0 0,-1 0 1 0 0,1-1 0 0 0,0 1 0 0 0,0 0-1 0 0,-1-1 1 0 0,1 0 0 0 0,0 1 0 0 0,3-3 0 0 0,-2 1 13 0 0,-1 0 0 0 0,1-1 0 0 0,-1 0 0 0 0,1 0 0 0 0,-1 0 0 0 0,0 0 0 0 0,0-1 0 0 0,0 1 0 0 0,0-1 0 0 0,-1 1 0 0 0,5-9 0 0 0,0-3-18 0 0,-1-1 0 0 0,0 1 0 0 0,-1-1 0 0 0,-1-1 0 0 0,5-27 0 0 0,-7 24-119 0 0,1-4-1263 0 0,0-1 0 0 0,13-40 0 0 0,-11 54 414 0 0,-1 1-248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1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252 60 3153 0 0,'-17'-7'1898'0'0,"0"0"0"0"0,0-1 0 0 0,1-1 1 0 0,-21-16-1 0 0,36 25-1810 0 0,0-1 0 0 0,0 1 1 0 0,0-1-1 0 0,0 1 0 0 0,0 0 0 0 0,0-1 1 0 0,0 1-1 0 0,0 0 0 0 0,0 0 0 0 0,0 0 1 0 0,0-1-1 0 0,0 1 0 0 0,0 0 0 0 0,0 0 0 0 0,0 1 1 0 0,0-1-1 0 0,0 0 0 0 0,0 0 0 0 0,0 0 1 0 0,0 1-1 0 0,1-1 0 0 0,-1 0 0 0 0,0 1 1 0 0,0-1-1 0 0,0 1 0 0 0,0-1 0 0 0,0 1 0 0 0,1-1 1 0 0,-1 1-1 0 0,0 0 0 0 0,-1 1 0 0 0,-18 23-433 0 0,17-21 549 0 0,-8 11-185 0 0,0 0 0 0 0,1 1 0 0 0,1 1 0 0 0,1 0 1 0 0,1 0-1 0 0,0 0 0 0 0,1 1 0 0 0,-7 30 0 0 0,10-32-22 0 0,0 1 0 0 0,0-1 1 0 0,1 1-1 0 0,2-1 0 0 0,-1 1 1 0 0,2 0-1 0 0,5 32 0 0 0,-5-44 3 0 0,0 1 0 0 0,0-1-1 0 0,1 0 1 0 0,0 0 0 0 0,0 0-1 0 0,0 0 1 0 0,1 0 0 0 0,0 0 0 0 0,-1 0-1 0 0,2-1 1 0 0,-1 0 0 0 0,1 1 0 0 0,-1-1-1 0 0,1-1 1 0 0,0 1 0 0 0,0 0 0 0 0,1-1-1 0 0,-1 0 1 0 0,1 0 0 0 0,0 0-1 0 0,-1-1 1 0 0,1 1 0 0 0,1-1 0 0 0,-1-1-1 0 0,0 1 1 0 0,0 0 0 0 0,11 0 0 0 0,-11-1 10 0 0,-1-1 0 0 0,1 0 0 0 0,-1 0 0 0 0,0 0 0 0 0,1 0 0 0 0,-1-1 0 0 0,1 0 0 0 0,-1 0 0 0 0,0 0 0 0 0,1 0 0 0 0,-1-1 0 0 0,0 1 0 0 0,0-1 0 0 0,0 0 1 0 0,6-5-1 0 0,-4 2 9 0 0,0 0 0 0 0,0 0 0 0 0,-1-1 0 0 0,0 0 1 0 0,0 0-1 0 0,0 0 0 0 0,-1-1 0 0 0,6-9 1 0 0,-2-1-15 0 0,0-1 1 0 0,-1-1-1 0 0,-1 0 1 0 0,0 0 0 0 0,-2 0-1 0 0,3-25 1 0 0,-6 31-188 0 0,0 0 0 0 0,-1 0 0 0 0,0 0 0 0 0,-2 0 0 0 0,1 0 0 0 0,-5-15 0 0 0,-13-40-5006 0 0,16 58 3831 0 0,1 0-289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12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54 2481 0 0,'13'-25'4244'0'0,"-12"24"-3665"0"0,1-1-1 0 0,-1 0 1 0 0,1-1-1 0 0,-1 1 1 0 0,0 0 0 0 0,0 0-1 0 0,0 0 1 0 0,0-1-1 0 0,-1 1 1 0 0,2-5 1809 0 0,7 31-1281 0 0,-1 8-818 0 0,-2-1 0 0 0,5 65-1 0 0,0 4-179 0 0,1-17-339 0 0,21 104 23 0 0,-26-161-1552 0 0,1-1-1 0 0,21 43 0 0 0,-27-66 713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12.5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 4961 0 0,'1'8'8948'0'0,"-1"-8"-8765"0"0,15 8 1879 0 0,18 4-2881 0 0,-31-11 1285 0 0,18 3-22 0 0,0 0 1 0 0,1-2 0 0 0,-1 0-1 0 0,1-1 1 0 0,0-1 0 0 0,27-4-1 0 0,-7 2-100 0 0,-20 1-538 0 0,59-5 1065 0 0,-77 6-1078 0 0,0 0 0 0 0,0-1 1 0 0,0 0-1 0 0,0 1 0 0 0,0-1 1 0 0,0-1-1 0 0,0 1 0 0 0,0 0 1 0 0,0-1-1 0 0,-1 1 1 0 0,1-1-1 0 0,-1 0 0 0 0,1 0 1 0 0,-1 0-1 0 0,0 0 0 0 0,1 0 1 0 0,-1 0-1 0 0,0-1 0 0 0,0 1 1 0 0,2-5-1 0 0,-4 5-861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7:25.4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0 152 0 0,'-8'9'4706'0'0,"4"10"-3389"0"0,6 21-2074 0 0,-2-34 1224 0 0,76 941-2882 0 0,-66-885 1874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14:34:20.6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373 1 10824 0 0,'-14'14'207'0'0,"-1"2"116"0"0,1-1 0 0 0,-23 33 0 0 0,-82 130 4306 0 0,81-111-3902 0 0,-80 124-1081 0 0,101-171-672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7:25.9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11 245 1952 0 0,'-1'0'192'0'0,"0"-1"-1"0"0,1 1 0 0 0,-1-1 1 0 0,0 0-1 0 0,0 0 0 0 0,1 1 1 0 0,-1-1-1 0 0,1 0 0 0 0,-1 0 0 0 0,1 0 1 0 0,-1 1-1 0 0,1-1 0 0 0,-1 0 1 0 0,1 0-1 0 0,0 0 0 0 0,-1 0 1 0 0,1 0-1 0 0,0 0 0 0 0,0 0 0 0 0,0 0 1 0 0,0 0-1 0 0,0 0 0 0 0,0 0 1 0 0,0 0-1 0 0,0 0 0 0 0,0 0 1 0 0,0-1-1 0 0,18-31 1687 0 0,-13 26-1772 0 0,0 1 0 0 0,1 0 0 0 0,0 0 0 0 0,0 1 0 0 0,1-1 0 0 0,12-7 0 0 0,23-12 36 0 0,-35 19-120 0 0,0 2 0 0 0,0-1 0 0 0,1 1-1 0 0,-1 0 1 0 0,1 0 0 0 0,16-4 0 0 0,74-16 48 0 0,1 4 0 0 0,183-13 0 0 0,-215 34 25 0 0,-1 3-1 0 0,117 23 0 0 0,36 3 95 0 0,201-10 112 0 0,198 18 168 0 0,-536-25-425 0 0,-61-8-651 0 0,0-1 0 0 0,0-1 0 0 0,1-1 0 0 0,-1-1 0 0 0,1-1 0 0 0,25-3 0 0 0,-29-2-751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7:26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2 760 0 0,'0'0'130'0'0,"0"0"0"0"0,-1 0 0 0 0,1-1 0 0 0,0 1 0 0 0,0 0-1 0 0,-1 0 1 0 0,1 0 0 0 0,0 0 0 0 0,-1 0 0 0 0,1 0 0 0 0,0 0 0 0 0,0 0 0 0 0,-1-1 0 0 0,1 1-1 0 0,0 0 1 0 0,-1 0 0 0 0,1 0 0 0 0,0 1 0 0 0,-1-1 0 0 0,1 0 0 0 0,0 0 0 0 0,0 0 0 0 0,-1 0-1 0 0,1 0 1 0 0,0 0 0 0 0,-1 0 0 0 0,1 0 0 0 0,0 1 0 0 0,0-1 0 0 0,-1 0 0 0 0,1 0 0 0 0,0 0-1 0 0,0 1 1 0 0,-1-1 0 0 0,1 0 0 0 0,0 0 0 0 0,0 0 0 0 0,0 1 0 0 0,0-1 0 0 0,-1 0-1 0 0,1 1 1 0 0,0-1 0 0 0,0 0 0 0 0,0 0 0 0 0,0 1 0 0 0,0-1 0 0 0,0 0 0 0 0,0 1 0 0 0,0-1-1 0 0,0 0 1 0 0,0 1 0 0 0,0-1 0 0 0,0 26-7 0 0,1-14 672 0 0,-5 300 2534 0 0,-2-26-2937 0 0,9-224-917 0 0,2 0 1 0 0,19 96-1 0 0,-16-128-2400 0 0,-6-26 1278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7:27.1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0 184 2040 0 0,'5'-3'367'0'0,"0"-1"-1"0"0,-1 1 1 0 0,2-1-1 0 0,-1 1 1 0 0,0 1-1 0 0,0-1 1 0 0,1 1-1 0 0,0 0 1 0 0,-1 0-1 0 0,1 1 1 0 0,0-1-1 0 0,0 1 0 0 0,11 0 1 0 0,12 0-349 0 0,49 5 1 0 0,-33-1 265 0 0,78 2-90 0 0,193 2 416 0 0,-71-15-1 0 0,267-5-169 0 0,-170 22-220 0 0,-331-8-221 0 0,48 2 129 0 0,95-5-1 0 0,-138 1-143 0 0,0-1 0 0 0,0 0 0 0 0,0-1 0 0 0,-1-1 0 0 0,0-1 0 0 0,0 0 0 0 0,0-1-1 0 0,0 0 1 0 0,-1-1 0 0 0,0-1 0 0 0,15-11 0 0 0,-22 13-141 0 0,0 0 0 0 0,-1-1 0 0 0,0 1 0 0 0,0-1 0 0 0,-1 0 0 0 0,0-1 0 0 0,0 1-1 0 0,5-12 1 0 0,-3 2-389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27.5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2096 0 0,'-9'7'5794'0'0,"5"9"-4054"0"0,6 28-2572 0 0,-1-29 1584 0 0,85 620-404 0 0,-85-632-1185 0 0,0-9 182 0 0,-1-24-253 0 0,-3-43-325 0 0,-2-15 872 0 0,-4-1-1 0 0,-3 2 0 0 0,-33-116 0 0 0,44 198 456 0 0,-1 0 1 0 0,0 0-1 0 0,0 1 0 0 0,0-1 0 0 0,0 1 0 0 0,-1-1 0 0 0,0 1 0 0 0,-6-7 0 0 0,8 10-50 0 0,0 0 0 0 0,0 0-1 0 0,0 1 1 0 0,0-1 0 0 0,0 0 0 0 0,0 1-1 0 0,0-1 1 0 0,0 1 0 0 0,0 0 0 0 0,0-1-1 0 0,0 1 1 0 0,-1 0 0 0 0,1-1 0 0 0,0 1 0 0 0,0 0-1 0 0,0 0 1 0 0,-1 0 0 0 0,1 0 0 0 0,0 0-1 0 0,0 0 1 0 0,0 1 0 0 0,-1-1 0 0 0,1 0-1 0 0,0 1 1 0 0,0-1 0 0 0,0 1 0 0 0,0-1-1 0 0,0 1 1 0 0,0-1 0 0 0,0 1 0 0 0,0 0 0 0 0,0-1-1 0 0,0 1 1 0 0,0 0 0 0 0,0 0 0 0 0,0 0-1 0 0,1 0 1 0 0,-1-1 0 0 0,0 1 0 0 0,1 0-1 0 0,-1 1 1 0 0,0 0 0 0 0,-8 10 256 0 0,0 0 0 0 0,1 1 1 0 0,1 0-1 0 0,0 1 0 0 0,0-1 1 0 0,2 1-1 0 0,0 0 0 0 0,0 1 0 0 0,1-1 1 0 0,-2 23-1 0 0,4-29-240 0 0,2-1 1 0 0,-1 1-1 0 0,1 0 1 0 0,0 0-1 0 0,1 0 1 0 0,0 0-1 0 0,0 0 1 0 0,1-1-1 0 0,0 1 0 0 0,0 0 1 0 0,1-1-1 0 0,0 0 1 0 0,0 1-1 0 0,1-1 1 0 0,0 0-1 0 0,0-1 1 0 0,0 1-1 0 0,1-1 1 0 0,0 0-1 0 0,0 0 0 0 0,11 9 1 0 0,-14-13-33 0 0,1 0-1 0 0,-1 0 1 0 0,1-1 0 0 0,-1 1-1 0 0,1-1 1 0 0,0 1 0 0 0,0-1-1 0 0,0 0 1 0 0,0 0 0 0 0,0 0 0 0 0,0 0-1 0 0,0-1 1 0 0,0 1 0 0 0,0-1-1 0 0,0 0 1 0 0,0 0 0 0 0,0 0-1 0 0,0 0 1 0 0,1-1 0 0 0,2 0-1 0 0,0-1 17 0 0,-1 0-1 0 0,1 0 1 0 0,-1-1-1 0 0,0 1 1 0 0,1-1-1 0 0,-1-1 1 0 0,-1 1-1 0 0,1-1 0 0 0,0 0 1 0 0,3-4-1 0 0,7-8-68 0 0,-2-1 1 0 0,1 0-1 0 0,-2-1 0 0 0,17-33 0 0 0,-3-5-1550 0 0,-14 43 989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28.2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18 710 1640 0 0,'5'102'4135'0'0,"-3"36"-2044"0"0,-12-349-1811 0 0,-1-16-192 0 0,10 141-40 0 0,-1 33 181 0 0,1 0 1 0 0,4 0-1 0 0,1 0 0 0 0,21-94 1 0 0,-23 141-141 0 0,0 0 1 0 0,1 0-1 0 0,0 0 1 0 0,0 1-1 0 0,0-1 1 0 0,1 1-1 0 0,8-10 1 0 0,-12 14-73 0 0,1 0 1 0 0,0 0-1 0 0,-1 0 1 0 0,1 1-1 0 0,0-1 1 0 0,0 0-1 0 0,0 0 1 0 0,0 1-1 0 0,-1-1 1 0 0,1 1-1 0 0,0-1 1 0 0,0 1-1 0 0,0-1 1 0 0,0 1-1 0 0,0-1 1 0 0,0 1-1 0 0,1 0 1 0 0,-1 0-1 0 0,0-1 1 0 0,0 1-1 0 0,0 0 1 0 0,0 0-1 0 0,0 0 1 0 0,0 0 0 0 0,0 0-1 0 0,0 1 1 0 0,0-1-1 0 0,0 0 1 0 0,1 0-1 0 0,-1 1 1 0 0,0-1-1 0 0,0 0 1 0 0,0 1-1 0 0,0-1 1 0 0,0 1-1 0 0,-1 0 1 0 0,1-1-1 0 0,0 1 1 0 0,0 0-1 0 0,0-1 1 0 0,0 1-1 0 0,-1 0 1 0 0,1 0-1 0 0,0 0 1 0 0,-1 0-1 0 0,1 0 1 0 0,-1 0-1 0 0,1 0 1 0 0,-1 0-1 0 0,1 0 1 0 0,-1 0-1 0 0,1 1 1 0 0,5 12-228 0 0,-1 1-1 0 0,-1-1 0 0 0,0 1 1 0 0,-1-1-1 0 0,0 1 1 0 0,1 28-1 0 0,-3-25-386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28.5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4793 0 0,'34'-13'7370'0'0,"20"3"-4983"0"0,18-4-2178 0 0,-62 10-456 0 0,0 0-1 0 0,-1-1 1 0 0,0 1-1 0 0,0-2 1 0 0,0 1 0 0 0,14-13-1 0 0,7-4-3058 0 0,-22 17 1723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28.9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1 489 6745 0 0,'1'128'3984'0'0,"1"-93"-4136"0"0,1 1-1 0 0,2-1 1 0 0,12 47-1 0 0,-17-80-393 0 0,-1-2 87 0 0</inkml:trace>
  <inkml:trace contextRef="#ctx0" brushRef="#br0" timeOffset="1">223 2 3129 0 0,'1'-1'1360'0'0,"3"1"-792"0"0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29.2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3657 0 0,'5'165'5775'0'0,"11"82"-3503"0"0,-2-37-1545 0 0,-14-189-799 0 0,0-13-143 0 0,-1 0 0 0 0,2-1 0 0 0,-1 1 0 0 0,1-1 0 0 0,0 1 1 0 0,1 0-1 0 0,2 6 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29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1 341 3329 0 0,'11'2'6698'0'0,"32"-10"-7191"0"0,-35 6 1049 0 0,3 0-510 0 0,0 0 0 0 0,0-1 0 0 0,-1-1 0 0 0,17-7 1 0 0,-24 9-40 0 0,1 0 1 0 0,-1-1 0 0 0,1 1 0 0 0,-1 0 0 0 0,0-1 0 0 0,0 0 0 0 0,0 0 0 0 0,0 0-1 0 0,-1 0 1 0 0,1 0 0 0 0,-1-1 0 0 0,0 1 0 0 0,0-1 0 0 0,0 1 0 0 0,0-1-1 0 0,0 0 1 0 0,1-6 0 0 0,1-9-160 0 0,-1 1 0 0 0,0 0-1 0 0,-1-1 1 0 0,-2-32-1 0 0,0 44 90 0 0,0 0 0 0 0,0 1 0 0 0,-1-1 0 0 0,-1 1-1 0 0,1-1 1 0 0,-1 1 0 0 0,0 0 0 0 0,0 0 0 0 0,-1 0-1 0 0,1 0 1 0 0,-2 0 0 0 0,1 0 0 0 0,0 1-1 0 0,-1-1 1 0 0,0 1 0 0 0,-9-9 0 0 0,12 13 63 0 0,-1 0 1 0 0,0-1-1 0 0,1 1 1 0 0,-1 0-1 0 0,0 0 1 0 0,1 0-1 0 0,-1 0 0 0 0,0 0 1 0 0,0 1-1 0 0,0-1 1 0 0,0 1-1 0 0,0-1 1 0 0,0 1-1 0 0,0-1 1 0 0,0 1-1 0 0,0 0 1 0 0,0 0-1 0 0,0 0 0 0 0,0 0 1 0 0,0 1-1 0 0,0-1 1 0 0,0 0-1 0 0,0 1 1 0 0,-2 0-1 0 0,0 1 28 0 0,1 0 0 0 0,-1 1-1 0 0,1-1 1 0 0,0 1 0 0 0,0-1-1 0 0,0 1 1 0 0,0 0 0 0 0,0 0 0 0 0,0 0-1 0 0,1 1 1 0 0,-3 4 0 0 0,-4 7 93 0 0,2 0 1 0 0,-1 1-1 0 0,2-1 0 0 0,-8 30 1 0 0,9-21-32 0 0,1 0 1 0 0,0 0 0 0 0,2 0 0 0 0,1 0 0 0 0,4 44-1 0 0,-3-57-89 0 0,1-1 0 0 0,1 0-1 0 0,0 0 1 0 0,0 0-1 0 0,1 0 1 0 0,1 0 0 0 0,-1-1-1 0 0,2 1 1 0 0,-1-1-1 0 0,1 0 1 0 0,1 0-1 0 0,-1-1 1 0 0,1 1 0 0 0,1-1-1 0 0,0-1 1 0 0,9 9-1 0 0,-11-12-232 0 0,1 0 0 0 0,0 0 0 0 0,0-1 0 0 0,0 0 0 0 0,1 0-1 0 0,-1 0 1 0 0,1-1 0 0 0,0 0 0 0 0,0 0 0 0 0,13 1 0 0 0,-5-3-825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9T13:06:29.9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163 89 2361 0 0,'-4'-8'652'0'0,"-1"0"1"0"0,1 0-1 0 0,-1 0 1 0 0,-1 1 0 0 0,1 0-1 0 0,-1 0 1 0 0,-12-11 0 0 0,16 17-602 0 0,0-1 0 0 0,1 0 0 0 0,-1 1 0 0 0,0 0 0 0 0,0-1 1 0 0,0 1-1 0 0,0 0 0 0 0,0 0 0 0 0,0 0 0 0 0,0 0 0 0 0,-1 0 0 0 0,1 1 1 0 0,0-1-1 0 0,0 1 0 0 0,-1-1 0 0 0,1 1 0 0 0,0 0 0 0 0,-1 0 1 0 0,1 0-1 0 0,0 0 0 0 0,-1 0 0 0 0,1 1 0 0 0,0-1 0 0 0,-1 1 1 0 0,1-1-1 0 0,0 1 0 0 0,0 0 0 0 0,0 0 0 0 0,-1 0 0 0 0,1 0 1 0 0,0 0-1 0 0,0 0 0 0 0,0 1 0 0 0,1-1 0 0 0,-4 3 0 0 0,1 1-10 0 0,1 1-1 0 0,0-1 1 0 0,0 1 0 0 0,0 0-1 0 0,0-1 1 0 0,1 1-1 0 0,0 0 1 0 0,0 0-1 0 0,1 1 1 0 0,-1-1 0 0 0,1 0-1 0 0,1 1 1 0 0,-1 5-1 0 0,0 9-32 0 0,1-1 0 0 0,5 37 0 0 0,-4-49-21 0 0,0 1-1 0 0,1-1 0 0 0,0 0 1 0 0,1 0-1 0 0,-1 0 0 0 0,1 0 1 0 0,1 0-1 0 0,0-1 0 0 0,0 1 1 0 0,0-1-1 0 0,1 0 0 0 0,0 0 1 0 0,1-1-1 0 0,-1 1 0 0 0,1-1 0 0 0,0-1 1 0 0,1 1-1 0 0,9 6 0 0 0,-11-9 76 0 0,-1 1 0 0 0,1-1 0 0 0,-1 1-1 0 0,0 0 1 0 0,0 0 0 0 0,-1 0 0 0 0,1 0-1 0 0,-1 1 1 0 0,0-1 0 0 0,0 1 0 0 0,0 0-1 0 0,-1 0 1 0 0,0 0 0 0 0,0 1 0 0 0,0-1-1 0 0,1 9 1 0 0,-2-10 14 0 0,-1-1-1 0 0,0 1 1 0 0,-1-1-1 0 0,1 1 1 0 0,-1-1-1 0 0,1 1 1 0 0,-1-1-1 0 0,0 1 0 0 0,0-1 1 0 0,-1 0-1 0 0,1 1 1 0 0,-1-1-1 0 0,1 0 1 0 0,-1 0-1 0 0,0 0 1 0 0,0 0-1 0 0,0 0 1 0 0,-1-1-1 0 0,1 1 1 0 0,-1-1-1 0 0,0 1 1 0 0,1-1-1 0 0,-1 0 1 0 0,0 0-1 0 0,0 0 1 0 0,0 0-1 0 0,-4 1 1 0 0,0 0-237 0 0,-27 11 634 0 0,33-13-635 0 0,0-1 1 0 0,0 0-1 0 0,0 0 0 0 0,0 0 0 0 0,0 0 0 0 0,0 0 0 0 0,0-1 0 0 0,0 1 1 0 0,0 0-1 0 0,0 0 0 0 0,0-1 0 0 0,0 1 0 0 0,0-1 0 0 0,0 1 0 0 0,0 0 1 0 0,0-1-1 0 0,0 0 0 0 0,0 1 0 0 0,-1-2 0 0 0,1 0-854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5F61D-BC92-4662-823B-224231CA7AD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B8925-B580-44F9-8E07-348CE72FF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50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ggly.com/ultimate-guide/using-journalctl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ashroot.in/inode-and-its-structure-linux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Inode_pointer_structure#/media/File:Ext2-inode.svg" TargetMode="External"/><Relationship Id="rId4" Type="http://schemas.openxmlformats.org/officeDocument/2006/relationships/hyperlink" Target="https://practice.geeksforgeeks.org/problems/explain-the-structure-of-inode-table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https://www.howtogeek.com/443342/how-to-use-the-mkfs-command-on-linux/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BBFD-A84D-4337-AE72-EF32A58347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6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https://mcpmag.com/articles/2018/01/26/view-drive-information-with-powershell.aspx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BBFD-A84D-4337-AE72-EF32A583473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52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https://www.linuxtechi.com/ubuntu-18-04-lts-desktop-installation-guide-screenshots/</a:t>
            </a:r>
          </a:p>
          <a:p>
            <a:r>
              <a:rPr lang="en-US" dirty="0"/>
              <a:t>https://pureinfotech.com/create-custom-partition-install-windows-10/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56D15E-83E0-4435-BAD6-CD2B08C9D4C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4634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https://harithj.medium.com/processes-in-linux-dce78e03172e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B8925-B580-44F9-8E07-348CE72FFDD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94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https://www.linode.com/docs/guides/what-is-systemd/</a:t>
            </a:r>
          </a:p>
          <a:p>
            <a:r>
              <a:rPr lang="en-US"/>
              <a:t>https://documentation.suse.com/sles/15-GA/html/SLES-all/cha-systemd.html</a:t>
            </a:r>
          </a:p>
          <a:p>
            <a:r>
              <a:rPr lang="en-US"/>
              <a:t>https://www.freedesktop.org/software/systemd/man/systemd.automount.html</a:t>
            </a:r>
          </a:p>
          <a:p>
            <a:r>
              <a:rPr lang="en-US"/>
              <a:t>https://blog.fpmurphy.com/2013/09/systemd-snapshots.html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2B5A1-F01B-4131-AE7A-0A1398B62EA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53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https://www.cyberciti.biz/faq/systemd-systemctl-view-status-of-a-service-on-linux/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4ED2B9-C3AF-4E30-9318-1FB6E70944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374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3"/>
              </a:rPr>
              <a:t>https://www.loggly.com/ultimate-guide/using-journalctl/</a:t>
            </a:r>
            <a:r>
              <a:rPr lang="en-US"/>
              <a:t>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4ED2B9-C3AF-4E30-9318-1FB6E70944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799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 Command line </a:t>
            </a:r>
            <a:r>
              <a:rPr lang="en-US" dirty="0" err="1"/>
              <a:t>pg</a:t>
            </a:r>
            <a:r>
              <a:rPr lang="en-US" dirty="0"/>
              <a:t> 132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B8925-B580-44F9-8E07-348CE72FFDD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70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https://www.geeksforgeeks.org/introduction-of-system-call/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B8925-B580-44F9-8E07-348CE72FFDD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88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https://www.geeksforgeeks.org/introduction-of-system-call/</a:t>
            </a:r>
          </a:p>
          <a:p>
            <a:r>
              <a:rPr lang="en-US" dirty="0"/>
              <a:t>https://www.guru99.com/system-call-operating-system.html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B8925-B580-44F9-8E07-348CE72FFDD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85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https://www.howtogeek.com/443342/how-to-use-the-mkfs-command-on-linux/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BBFD-A84D-4337-AE72-EF32A58347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77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https://www.howtogeek.com/443342/how-to-use-the-mkfs-command-on-linux/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BBFD-A84D-4337-AE72-EF32A58347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47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https://unix.stackexchange.com/questions/4402/what-is-a-superblock-inode-dentry-and-a-file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BBFD-A84D-4337-AE72-EF32A58347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23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>
                <a:hlinkClick r:id="rId3"/>
              </a:rPr>
              <a:t>https://www.slashroot.in/inode-and-its-structure-linux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https://practice.geeksforgeeks.org/problems/explain-the-structure-of-inode-table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https://en.wikipedia.org/wiki/Inode_pointer_structure#/media/File:Ext2-inode.svg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B8925-B580-44F9-8E07-348CE72FFD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51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https://coffeewithbytes.com/blog/hardlink_softlink/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6D15E-83E0-4435-BAD6-CD2B08C9D4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25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https://winaero.com/create-symbolic-link-windows-10-powershell/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6D15E-83E0-4435-BAD6-CD2B08C9D4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14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https://docs.oracle.com/cd/E19455-01/805-7229/sysresquotas-3/index.html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77C34-294D-47C3-89CB-3621C4D13F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13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https://www.howtogeek.com/426852/why-does-windows-still-use-letters-for-drives/</a:t>
            </a:r>
          </a:p>
          <a:p>
            <a:r>
              <a:rPr lang="en-US" dirty="0"/>
              <a:t>https://www.reddit.com/r/answers/comments/a0qjtp/on_windows_if_your_computer_has_more_than_26/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DA078D-E97E-4874-A2EB-3B0FCE11CA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273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2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3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0072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33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29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39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30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7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8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2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0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8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6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95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950.png"/><Relationship Id="rId21" Type="http://schemas.openxmlformats.org/officeDocument/2006/relationships/image" Target="../media/image3470.png"/><Relationship Id="rId42" Type="http://schemas.openxmlformats.org/officeDocument/2006/relationships/customXml" Target="../ink/ink56.xml"/><Relationship Id="rId63" Type="http://schemas.openxmlformats.org/officeDocument/2006/relationships/image" Target="../media/image3680.png"/><Relationship Id="rId84" Type="http://schemas.openxmlformats.org/officeDocument/2006/relationships/customXml" Target="../ink/ink77.xml"/><Relationship Id="rId138" Type="http://schemas.openxmlformats.org/officeDocument/2006/relationships/customXml" Target="../ink/ink104.xml"/><Relationship Id="rId159" Type="http://schemas.openxmlformats.org/officeDocument/2006/relationships/image" Target="../media/image4160.png"/><Relationship Id="rId170" Type="http://schemas.openxmlformats.org/officeDocument/2006/relationships/customXml" Target="../ink/ink120.xml"/><Relationship Id="rId107" Type="http://schemas.openxmlformats.org/officeDocument/2006/relationships/image" Target="../media/image3900.png"/><Relationship Id="rId11" Type="http://schemas.openxmlformats.org/officeDocument/2006/relationships/image" Target="../media/image3420.png"/><Relationship Id="rId32" Type="http://schemas.openxmlformats.org/officeDocument/2006/relationships/customXml" Target="../ink/ink51.xml"/><Relationship Id="rId53" Type="http://schemas.openxmlformats.org/officeDocument/2006/relationships/image" Target="../media/image3630.png"/><Relationship Id="rId74" Type="http://schemas.openxmlformats.org/officeDocument/2006/relationships/customXml" Target="../ink/ink72.xml"/><Relationship Id="rId128" Type="http://schemas.openxmlformats.org/officeDocument/2006/relationships/customXml" Target="../ink/ink99.xml"/><Relationship Id="rId149" Type="http://schemas.openxmlformats.org/officeDocument/2006/relationships/image" Target="../media/image4110.png"/><Relationship Id="rId5" Type="http://schemas.openxmlformats.org/officeDocument/2006/relationships/image" Target="../media/image3390.png"/><Relationship Id="rId95" Type="http://schemas.openxmlformats.org/officeDocument/2006/relationships/image" Target="../media/image3840.png"/><Relationship Id="rId160" Type="http://schemas.openxmlformats.org/officeDocument/2006/relationships/customXml" Target="../ink/ink115.xml"/><Relationship Id="rId22" Type="http://schemas.openxmlformats.org/officeDocument/2006/relationships/customXml" Target="../ink/ink46.xml"/><Relationship Id="rId43" Type="http://schemas.openxmlformats.org/officeDocument/2006/relationships/image" Target="../media/image3580.png"/><Relationship Id="rId64" Type="http://schemas.openxmlformats.org/officeDocument/2006/relationships/customXml" Target="../ink/ink67.xml"/><Relationship Id="rId118" Type="http://schemas.openxmlformats.org/officeDocument/2006/relationships/customXml" Target="../ink/ink94.xml"/><Relationship Id="rId139" Type="http://schemas.openxmlformats.org/officeDocument/2006/relationships/image" Target="../media/image4060.png"/><Relationship Id="rId85" Type="http://schemas.openxmlformats.org/officeDocument/2006/relationships/image" Target="../media/image3790.png"/><Relationship Id="rId150" Type="http://schemas.openxmlformats.org/officeDocument/2006/relationships/customXml" Target="../ink/ink110.xml"/><Relationship Id="rId171" Type="http://schemas.openxmlformats.org/officeDocument/2006/relationships/image" Target="../media/image4220.png"/><Relationship Id="rId12" Type="http://schemas.openxmlformats.org/officeDocument/2006/relationships/customXml" Target="../ink/ink41.xml"/><Relationship Id="rId33" Type="http://schemas.openxmlformats.org/officeDocument/2006/relationships/image" Target="../media/image3530.png"/><Relationship Id="rId108" Type="http://schemas.openxmlformats.org/officeDocument/2006/relationships/customXml" Target="../ink/ink89.xml"/><Relationship Id="rId129" Type="http://schemas.openxmlformats.org/officeDocument/2006/relationships/image" Target="../media/image4010.png"/><Relationship Id="rId54" Type="http://schemas.openxmlformats.org/officeDocument/2006/relationships/customXml" Target="../ink/ink62.xml"/><Relationship Id="rId75" Type="http://schemas.openxmlformats.org/officeDocument/2006/relationships/image" Target="../media/image3740.png"/><Relationship Id="rId96" Type="http://schemas.openxmlformats.org/officeDocument/2006/relationships/customXml" Target="../ink/ink83.xml"/><Relationship Id="rId140" Type="http://schemas.openxmlformats.org/officeDocument/2006/relationships/customXml" Target="../ink/ink105.xml"/><Relationship Id="rId161" Type="http://schemas.openxmlformats.org/officeDocument/2006/relationships/image" Target="../media/image4170.png"/><Relationship Id="rId6" Type="http://schemas.openxmlformats.org/officeDocument/2006/relationships/customXml" Target="../ink/ink38.xml"/><Relationship Id="rId23" Type="http://schemas.openxmlformats.org/officeDocument/2006/relationships/image" Target="../media/image3480.png"/><Relationship Id="rId28" Type="http://schemas.openxmlformats.org/officeDocument/2006/relationships/customXml" Target="../ink/ink49.xml"/><Relationship Id="rId49" Type="http://schemas.openxmlformats.org/officeDocument/2006/relationships/image" Target="../media/image3610.png"/><Relationship Id="rId114" Type="http://schemas.openxmlformats.org/officeDocument/2006/relationships/customXml" Target="../ink/ink92.xml"/><Relationship Id="rId119" Type="http://schemas.openxmlformats.org/officeDocument/2006/relationships/image" Target="../media/image3960.png"/><Relationship Id="rId44" Type="http://schemas.openxmlformats.org/officeDocument/2006/relationships/customXml" Target="../ink/ink57.xml"/><Relationship Id="rId60" Type="http://schemas.openxmlformats.org/officeDocument/2006/relationships/customXml" Target="../ink/ink65.xml"/><Relationship Id="rId65" Type="http://schemas.openxmlformats.org/officeDocument/2006/relationships/image" Target="../media/image3690.png"/><Relationship Id="rId81" Type="http://schemas.openxmlformats.org/officeDocument/2006/relationships/image" Target="../media/image3770.png"/><Relationship Id="rId86" Type="http://schemas.openxmlformats.org/officeDocument/2006/relationships/customXml" Target="../ink/ink78.xml"/><Relationship Id="rId130" Type="http://schemas.openxmlformats.org/officeDocument/2006/relationships/customXml" Target="../ink/ink100.xml"/><Relationship Id="rId135" Type="http://schemas.openxmlformats.org/officeDocument/2006/relationships/image" Target="../media/image4040.png"/><Relationship Id="rId151" Type="http://schemas.openxmlformats.org/officeDocument/2006/relationships/image" Target="../media/image4120.png"/><Relationship Id="rId156" Type="http://schemas.openxmlformats.org/officeDocument/2006/relationships/customXml" Target="../ink/ink113.xml"/><Relationship Id="rId177" Type="http://schemas.openxmlformats.org/officeDocument/2006/relationships/image" Target="../media/image4250.png"/><Relationship Id="rId172" Type="http://schemas.openxmlformats.org/officeDocument/2006/relationships/customXml" Target="../ink/ink121.xml"/><Relationship Id="rId13" Type="http://schemas.openxmlformats.org/officeDocument/2006/relationships/image" Target="../media/image3430.png"/><Relationship Id="rId18" Type="http://schemas.openxmlformats.org/officeDocument/2006/relationships/customXml" Target="../ink/ink44.xml"/><Relationship Id="rId39" Type="http://schemas.openxmlformats.org/officeDocument/2006/relationships/image" Target="../media/image3560.png"/><Relationship Id="rId109" Type="http://schemas.openxmlformats.org/officeDocument/2006/relationships/image" Target="../media/image3910.png"/><Relationship Id="rId34" Type="http://schemas.openxmlformats.org/officeDocument/2006/relationships/customXml" Target="../ink/ink52.xml"/><Relationship Id="rId50" Type="http://schemas.openxmlformats.org/officeDocument/2006/relationships/customXml" Target="../ink/ink60.xml"/><Relationship Id="rId55" Type="http://schemas.openxmlformats.org/officeDocument/2006/relationships/image" Target="../media/image3640.png"/><Relationship Id="rId76" Type="http://schemas.openxmlformats.org/officeDocument/2006/relationships/customXml" Target="../ink/ink73.xml"/><Relationship Id="rId97" Type="http://schemas.openxmlformats.org/officeDocument/2006/relationships/image" Target="../media/image3850.png"/><Relationship Id="rId104" Type="http://schemas.openxmlformats.org/officeDocument/2006/relationships/customXml" Target="../ink/ink87.xml"/><Relationship Id="rId120" Type="http://schemas.openxmlformats.org/officeDocument/2006/relationships/customXml" Target="../ink/ink95.xml"/><Relationship Id="rId125" Type="http://schemas.openxmlformats.org/officeDocument/2006/relationships/image" Target="../media/image3990.png"/><Relationship Id="rId141" Type="http://schemas.openxmlformats.org/officeDocument/2006/relationships/image" Target="../media/image4070.png"/><Relationship Id="rId146" Type="http://schemas.openxmlformats.org/officeDocument/2006/relationships/customXml" Target="../ink/ink108.xml"/><Relationship Id="rId167" Type="http://schemas.openxmlformats.org/officeDocument/2006/relationships/image" Target="../media/image4200.png"/><Relationship Id="rId7" Type="http://schemas.openxmlformats.org/officeDocument/2006/relationships/image" Target="../media/image3400.png"/><Relationship Id="rId71" Type="http://schemas.openxmlformats.org/officeDocument/2006/relationships/image" Target="../media/image3720.png"/><Relationship Id="rId92" Type="http://schemas.openxmlformats.org/officeDocument/2006/relationships/customXml" Target="../ink/ink81.xml"/><Relationship Id="rId162" Type="http://schemas.openxmlformats.org/officeDocument/2006/relationships/customXml" Target="../ink/ink116.xml"/><Relationship Id="rId2" Type="http://schemas.openxmlformats.org/officeDocument/2006/relationships/customXml" Target="../ink/ink36.xml"/><Relationship Id="rId29" Type="http://schemas.openxmlformats.org/officeDocument/2006/relationships/image" Target="../media/image3510.png"/><Relationship Id="rId24" Type="http://schemas.openxmlformats.org/officeDocument/2006/relationships/customXml" Target="../ink/ink47.xml"/><Relationship Id="rId40" Type="http://schemas.openxmlformats.org/officeDocument/2006/relationships/customXml" Target="../ink/ink55.xml"/><Relationship Id="rId45" Type="http://schemas.openxmlformats.org/officeDocument/2006/relationships/image" Target="../media/image3590.png"/><Relationship Id="rId66" Type="http://schemas.openxmlformats.org/officeDocument/2006/relationships/customXml" Target="../ink/ink68.xml"/><Relationship Id="rId87" Type="http://schemas.openxmlformats.org/officeDocument/2006/relationships/image" Target="../media/image3800.png"/><Relationship Id="rId110" Type="http://schemas.openxmlformats.org/officeDocument/2006/relationships/customXml" Target="../ink/ink90.xml"/><Relationship Id="rId115" Type="http://schemas.openxmlformats.org/officeDocument/2006/relationships/image" Target="../media/image3940.png"/><Relationship Id="rId131" Type="http://schemas.openxmlformats.org/officeDocument/2006/relationships/image" Target="../media/image4020.png"/><Relationship Id="rId136" Type="http://schemas.openxmlformats.org/officeDocument/2006/relationships/customXml" Target="../ink/ink103.xml"/><Relationship Id="rId157" Type="http://schemas.openxmlformats.org/officeDocument/2006/relationships/image" Target="../media/image4150.png"/><Relationship Id="rId178" Type="http://schemas.openxmlformats.org/officeDocument/2006/relationships/customXml" Target="../ink/ink124.xml"/><Relationship Id="rId61" Type="http://schemas.openxmlformats.org/officeDocument/2006/relationships/image" Target="../media/image3670.png"/><Relationship Id="rId82" Type="http://schemas.openxmlformats.org/officeDocument/2006/relationships/customXml" Target="../ink/ink76.xml"/><Relationship Id="rId152" Type="http://schemas.openxmlformats.org/officeDocument/2006/relationships/customXml" Target="../ink/ink111.xml"/><Relationship Id="rId173" Type="http://schemas.openxmlformats.org/officeDocument/2006/relationships/image" Target="../media/image4230.png"/><Relationship Id="rId19" Type="http://schemas.openxmlformats.org/officeDocument/2006/relationships/image" Target="../media/image3460.png"/><Relationship Id="rId14" Type="http://schemas.openxmlformats.org/officeDocument/2006/relationships/customXml" Target="../ink/ink42.xml"/><Relationship Id="rId30" Type="http://schemas.openxmlformats.org/officeDocument/2006/relationships/customXml" Target="../ink/ink50.xml"/><Relationship Id="rId35" Type="http://schemas.openxmlformats.org/officeDocument/2006/relationships/image" Target="../media/image3540.png"/><Relationship Id="rId56" Type="http://schemas.openxmlformats.org/officeDocument/2006/relationships/customXml" Target="../ink/ink63.xml"/><Relationship Id="rId77" Type="http://schemas.openxmlformats.org/officeDocument/2006/relationships/image" Target="../media/image3750.png"/><Relationship Id="rId100" Type="http://schemas.openxmlformats.org/officeDocument/2006/relationships/customXml" Target="../ink/ink85.xml"/><Relationship Id="rId105" Type="http://schemas.openxmlformats.org/officeDocument/2006/relationships/image" Target="../media/image3890.png"/><Relationship Id="rId126" Type="http://schemas.openxmlformats.org/officeDocument/2006/relationships/customXml" Target="../ink/ink98.xml"/><Relationship Id="rId147" Type="http://schemas.openxmlformats.org/officeDocument/2006/relationships/image" Target="../media/image4100.png"/><Relationship Id="rId168" Type="http://schemas.openxmlformats.org/officeDocument/2006/relationships/customXml" Target="../ink/ink119.xml"/><Relationship Id="rId8" Type="http://schemas.openxmlformats.org/officeDocument/2006/relationships/customXml" Target="../ink/ink39.xml"/><Relationship Id="rId51" Type="http://schemas.openxmlformats.org/officeDocument/2006/relationships/image" Target="../media/image3620.png"/><Relationship Id="rId72" Type="http://schemas.openxmlformats.org/officeDocument/2006/relationships/customXml" Target="../ink/ink71.xml"/><Relationship Id="rId93" Type="http://schemas.openxmlformats.org/officeDocument/2006/relationships/image" Target="../media/image3830.png"/><Relationship Id="rId98" Type="http://schemas.openxmlformats.org/officeDocument/2006/relationships/customXml" Target="../ink/ink84.xml"/><Relationship Id="rId121" Type="http://schemas.openxmlformats.org/officeDocument/2006/relationships/image" Target="../media/image3970.png"/><Relationship Id="rId142" Type="http://schemas.openxmlformats.org/officeDocument/2006/relationships/customXml" Target="../ink/ink106.xml"/><Relationship Id="rId163" Type="http://schemas.openxmlformats.org/officeDocument/2006/relationships/image" Target="../media/image4180.png"/><Relationship Id="rId3" Type="http://schemas.openxmlformats.org/officeDocument/2006/relationships/image" Target="../media/image3380.png"/><Relationship Id="rId25" Type="http://schemas.openxmlformats.org/officeDocument/2006/relationships/image" Target="../media/image3490.png"/><Relationship Id="rId46" Type="http://schemas.openxmlformats.org/officeDocument/2006/relationships/customXml" Target="../ink/ink58.xml"/><Relationship Id="rId67" Type="http://schemas.openxmlformats.org/officeDocument/2006/relationships/image" Target="../media/image3700.png"/><Relationship Id="rId116" Type="http://schemas.openxmlformats.org/officeDocument/2006/relationships/customXml" Target="../ink/ink93.xml"/><Relationship Id="rId137" Type="http://schemas.openxmlformats.org/officeDocument/2006/relationships/image" Target="../media/image4050.png"/><Relationship Id="rId158" Type="http://schemas.openxmlformats.org/officeDocument/2006/relationships/customXml" Target="../ink/ink114.xml"/><Relationship Id="rId20" Type="http://schemas.openxmlformats.org/officeDocument/2006/relationships/customXml" Target="../ink/ink45.xml"/><Relationship Id="rId41" Type="http://schemas.openxmlformats.org/officeDocument/2006/relationships/image" Target="../media/image3570.png"/><Relationship Id="rId62" Type="http://schemas.openxmlformats.org/officeDocument/2006/relationships/customXml" Target="../ink/ink66.xml"/><Relationship Id="rId83" Type="http://schemas.openxmlformats.org/officeDocument/2006/relationships/image" Target="../media/image3780.png"/><Relationship Id="rId88" Type="http://schemas.openxmlformats.org/officeDocument/2006/relationships/customXml" Target="../ink/ink79.xml"/><Relationship Id="rId111" Type="http://schemas.openxmlformats.org/officeDocument/2006/relationships/image" Target="../media/image3920.png"/><Relationship Id="rId132" Type="http://schemas.openxmlformats.org/officeDocument/2006/relationships/customXml" Target="../ink/ink101.xml"/><Relationship Id="rId153" Type="http://schemas.openxmlformats.org/officeDocument/2006/relationships/image" Target="../media/image4130.png"/><Relationship Id="rId174" Type="http://schemas.openxmlformats.org/officeDocument/2006/relationships/customXml" Target="../ink/ink122.xml"/><Relationship Id="rId179" Type="http://schemas.openxmlformats.org/officeDocument/2006/relationships/image" Target="../media/image4260.png"/><Relationship Id="rId15" Type="http://schemas.openxmlformats.org/officeDocument/2006/relationships/image" Target="../media/image3440.png"/><Relationship Id="rId36" Type="http://schemas.openxmlformats.org/officeDocument/2006/relationships/customXml" Target="../ink/ink53.xml"/><Relationship Id="rId57" Type="http://schemas.openxmlformats.org/officeDocument/2006/relationships/image" Target="../media/image3650.png"/><Relationship Id="rId106" Type="http://schemas.openxmlformats.org/officeDocument/2006/relationships/customXml" Target="../ink/ink88.xml"/><Relationship Id="rId127" Type="http://schemas.openxmlformats.org/officeDocument/2006/relationships/image" Target="../media/image4000.png"/><Relationship Id="rId10" Type="http://schemas.openxmlformats.org/officeDocument/2006/relationships/customXml" Target="../ink/ink40.xml"/><Relationship Id="rId31" Type="http://schemas.openxmlformats.org/officeDocument/2006/relationships/image" Target="../media/image3520.png"/><Relationship Id="rId52" Type="http://schemas.openxmlformats.org/officeDocument/2006/relationships/customXml" Target="../ink/ink61.xml"/><Relationship Id="rId73" Type="http://schemas.openxmlformats.org/officeDocument/2006/relationships/image" Target="../media/image3730.png"/><Relationship Id="rId78" Type="http://schemas.openxmlformats.org/officeDocument/2006/relationships/customXml" Target="../ink/ink74.xml"/><Relationship Id="rId94" Type="http://schemas.openxmlformats.org/officeDocument/2006/relationships/customXml" Target="../ink/ink82.xml"/><Relationship Id="rId99" Type="http://schemas.openxmlformats.org/officeDocument/2006/relationships/image" Target="../media/image3860.png"/><Relationship Id="rId101" Type="http://schemas.openxmlformats.org/officeDocument/2006/relationships/image" Target="../media/image3870.png"/><Relationship Id="rId122" Type="http://schemas.openxmlformats.org/officeDocument/2006/relationships/customXml" Target="../ink/ink96.xml"/><Relationship Id="rId143" Type="http://schemas.openxmlformats.org/officeDocument/2006/relationships/image" Target="../media/image4080.png"/><Relationship Id="rId148" Type="http://schemas.openxmlformats.org/officeDocument/2006/relationships/customXml" Target="../ink/ink109.xml"/><Relationship Id="rId164" Type="http://schemas.openxmlformats.org/officeDocument/2006/relationships/customXml" Target="../ink/ink117.xml"/><Relationship Id="rId169" Type="http://schemas.openxmlformats.org/officeDocument/2006/relationships/image" Target="../media/image4210.png"/><Relationship Id="rId4" Type="http://schemas.openxmlformats.org/officeDocument/2006/relationships/customXml" Target="../ink/ink37.xml"/><Relationship Id="rId9" Type="http://schemas.openxmlformats.org/officeDocument/2006/relationships/image" Target="../media/image3410.png"/><Relationship Id="rId26" Type="http://schemas.openxmlformats.org/officeDocument/2006/relationships/customXml" Target="../ink/ink48.xml"/><Relationship Id="rId47" Type="http://schemas.openxmlformats.org/officeDocument/2006/relationships/image" Target="../media/image3600.png"/><Relationship Id="rId68" Type="http://schemas.openxmlformats.org/officeDocument/2006/relationships/customXml" Target="../ink/ink69.xml"/><Relationship Id="rId89" Type="http://schemas.openxmlformats.org/officeDocument/2006/relationships/image" Target="../media/image3810.png"/><Relationship Id="rId112" Type="http://schemas.openxmlformats.org/officeDocument/2006/relationships/customXml" Target="../ink/ink91.xml"/><Relationship Id="rId133" Type="http://schemas.openxmlformats.org/officeDocument/2006/relationships/image" Target="../media/image4030.png"/><Relationship Id="rId154" Type="http://schemas.openxmlformats.org/officeDocument/2006/relationships/customXml" Target="../ink/ink112.xml"/><Relationship Id="rId175" Type="http://schemas.openxmlformats.org/officeDocument/2006/relationships/image" Target="../media/image4240.png"/><Relationship Id="rId16" Type="http://schemas.openxmlformats.org/officeDocument/2006/relationships/customXml" Target="../ink/ink43.xml"/><Relationship Id="rId37" Type="http://schemas.openxmlformats.org/officeDocument/2006/relationships/image" Target="../media/image3550.png"/><Relationship Id="rId58" Type="http://schemas.openxmlformats.org/officeDocument/2006/relationships/customXml" Target="../ink/ink64.xml"/><Relationship Id="rId79" Type="http://schemas.openxmlformats.org/officeDocument/2006/relationships/image" Target="../media/image3760.png"/><Relationship Id="rId102" Type="http://schemas.openxmlformats.org/officeDocument/2006/relationships/customXml" Target="../ink/ink86.xml"/><Relationship Id="rId123" Type="http://schemas.openxmlformats.org/officeDocument/2006/relationships/image" Target="../media/image3980.png"/><Relationship Id="rId144" Type="http://schemas.openxmlformats.org/officeDocument/2006/relationships/customXml" Target="../ink/ink107.xml"/><Relationship Id="rId90" Type="http://schemas.openxmlformats.org/officeDocument/2006/relationships/customXml" Target="../ink/ink80.xml"/><Relationship Id="rId165" Type="http://schemas.openxmlformats.org/officeDocument/2006/relationships/image" Target="../media/image4190.png"/><Relationship Id="rId27" Type="http://schemas.openxmlformats.org/officeDocument/2006/relationships/image" Target="../media/image3500.png"/><Relationship Id="rId48" Type="http://schemas.openxmlformats.org/officeDocument/2006/relationships/customXml" Target="../ink/ink59.xml"/><Relationship Id="rId69" Type="http://schemas.openxmlformats.org/officeDocument/2006/relationships/image" Target="../media/image3710.png"/><Relationship Id="rId113" Type="http://schemas.openxmlformats.org/officeDocument/2006/relationships/image" Target="../media/image3930.png"/><Relationship Id="rId134" Type="http://schemas.openxmlformats.org/officeDocument/2006/relationships/customXml" Target="../ink/ink102.xml"/><Relationship Id="rId80" Type="http://schemas.openxmlformats.org/officeDocument/2006/relationships/customXml" Target="../ink/ink75.xml"/><Relationship Id="rId155" Type="http://schemas.openxmlformats.org/officeDocument/2006/relationships/image" Target="../media/image4140.png"/><Relationship Id="rId176" Type="http://schemas.openxmlformats.org/officeDocument/2006/relationships/customXml" Target="../ink/ink123.xml"/><Relationship Id="rId17" Type="http://schemas.openxmlformats.org/officeDocument/2006/relationships/image" Target="../media/image3450.png"/><Relationship Id="rId38" Type="http://schemas.openxmlformats.org/officeDocument/2006/relationships/customXml" Target="../ink/ink54.xml"/><Relationship Id="rId59" Type="http://schemas.openxmlformats.org/officeDocument/2006/relationships/image" Target="../media/image3660.png"/><Relationship Id="rId103" Type="http://schemas.openxmlformats.org/officeDocument/2006/relationships/image" Target="../media/image3880.png"/><Relationship Id="rId124" Type="http://schemas.openxmlformats.org/officeDocument/2006/relationships/customXml" Target="../ink/ink97.xml"/><Relationship Id="rId70" Type="http://schemas.openxmlformats.org/officeDocument/2006/relationships/customXml" Target="../ink/ink70.xml"/><Relationship Id="rId91" Type="http://schemas.openxmlformats.org/officeDocument/2006/relationships/image" Target="../media/image3820.png"/><Relationship Id="rId145" Type="http://schemas.openxmlformats.org/officeDocument/2006/relationships/image" Target="../media/image4090.png"/><Relationship Id="rId166" Type="http://schemas.openxmlformats.org/officeDocument/2006/relationships/customXml" Target="../ink/ink11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8.png"/><Relationship Id="rId2" Type="http://schemas.openxmlformats.org/officeDocument/2006/relationships/customXml" Target="../ink/ink1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7.xml"/><Relationship Id="rId5" Type="http://schemas.openxmlformats.org/officeDocument/2006/relationships/image" Target="../media/image7.png"/><Relationship Id="rId4" Type="http://schemas.openxmlformats.org/officeDocument/2006/relationships/customXml" Target="../ink/ink1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customXml" Target="../ink/ink136.xml"/><Relationship Id="rId26" Type="http://schemas.openxmlformats.org/officeDocument/2006/relationships/customXml" Target="../ink/ink140.xml"/><Relationship Id="rId21" Type="http://schemas.openxmlformats.org/officeDocument/2006/relationships/image" Target="../media/image18.png"/><Relationship Id="rId34" Type="http://schemas.openxmlformats.org/officeDocument/2006/relationships/customXml" Target="../ink/ink144.xml"/><Relationship Id="rId7" Type="http://schemas.openxmlformats.org/officeDocument/2006/relationships/image" Target="../media/image11.png"/><Relationship Id="rId12" Type="http://schemas.openxmlformats.org/officeDocument/2006/relationships/customXml" Target="../ink/ink133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24.png"/><Relationship Id="rId2" Type="http://schemas.openxmlformats.org/officeDocument/2006/relationships/customXml" Target="../ink/ink128.xml"/><Relationship Id="rId16" Type="http://schemas.openxmlformats.org/officeDocument/2006/relationships/customXml" Target="../ink/ink135.xml"/><Relationship Id="rId20" Type="http://schemas.openxmlformats.org/officeDocument/2006/relationships/customXml" Target="../ink/ink137.xml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0.xml"/><Relationship Id="rId11" Type="http://schemas.openxmlformats.org/officeDocument/2006/relationships/image" Target="../media/image13.png"/><Relationship Id="rId24" Type="http://schemas.openxmlformats.org/officeDocument/2006/relationships/customXml" Target="../ink/ink139.xml"/><Relationship Id="rId32" Type="http://schemas.openxmlformats.org/officeDocument/2006/relationships/customXml" Target="../ink/ink143.xml"/><Relationship Id="rId37" Type="http://schemas.openxmlformats.org/officeDocument/2006/relationships/image" Target="../media/image26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141.xml"/><Relationship Id="rId36" Type="http://schemas.openxmlformats.org/officeDocument/2006/relationships/customXml" Target="../ink/ink145.xml"/><Relationship Id="rId10" Type="http://schemas.openxmlformats.org/officeDocument/2006/relationships/customXml" Target="../ink/ink132.xml"/><Relationship Id="rId19" Type="http://schemas.openxmlformats.org/officeDocument/2006/relationships/image" Target="../media/image17.png"/><Relationship Id="rId31" Type="http://schemas.openxmlformats.org/officeDocument/2006/relationships/image" Target="../media/image23.png"/><Relationship Id="rId4" Type="http://schemas.openxmlformats.org/officeDocument/2006/relationships/customXml" Target="../ink/ink129.xml"/><Relationship Id="rId9" Type="http://schemas.openxmlformats.org/officeDocument/2006/relationships/image" Target="../media/image12.png"/><Relationship Id="rId14" Type="http://schemas.openxmlformats.org/officeDocument/2006/relationships/customXml" Target="../ink/ink134.xml"/><Relationship Id="rId22" Type="http://schemas.openxmlformats.org/officeDocument/2006/relationships/customXml" Target="../ink/ink138.xml"/><Relationship Id="rId27" Type="http://schemas.openxmlformats.org/officeDocument/2006/relationships/image" Target="../media/image21.png"/><Relationship Id="rId30" Type="http://schemas.openxmlformats.org/officeDocument/2006/relationships/customXml" Target="../ink/ink142.xml"/><Relationship Id="rId35" Type="http://schemas.openxmlformats.org/officeDocument/2006/relationships/image" Target="../media/image25.png"/><Relationship Id="rId8" Type="http://schemas.openxmlformats.org/officeDocument/2006/relationships/customXml" Target="../ink/ink131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Pages/ResponsePage.aspx?id=XdZGXFzuE0WM1K-Y0V5oM4iIv7QshFxJv2ncxUvcZKRUODJFN1dORVpOMVRVMlVMT1VKWENYUUFEWi4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wtogeek.com/425232/how-to-securely-delete-files-on-linux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8.xml"/><Relationship Id="rId21" Type="http://schemas.openxmlformats.org/officeDocument/2006/relationships/image" Target="../media/image42.png"/><Relationship Id="rId42" Type="http://schemas.openxmlformats.org/officeDocument/2006/relationships/customXml" Target="../ink/ink166.xml"/><Relationship Id="rId47" Type="http://schemas.openxmlformats.org/officeDocument/2006/relationships/image" Target="../media/image55.png"/><Relationship Id="rId63" Type="http://schemas.openxmlformats.org/officeDocument/2006/relationships/image" Target="../media/image64.png"/><Relationship Id="rId68" Type="http://schemas.openxmlformats.org/officeDocument/2006/relationships/customXml" Target="../ink/ink179.xml"/><Relationship Id="rId84" Type="http://schemas.openxmlformats.org/officeDocument/2006/relationships/customXml" Target="../ink/ink187.xml"/><Relationship Id="rId89" Type="http://schemas.openxmlformats.org/officeDocument/2006/relationships/image" Target="../media/image77.png"/><Relationship Id="rId16" Type="http://schemas.openxmlformats.org/officeDocument/2006/relationships/customXml" Target="../ink/ink153.xml"/><Relationship Id="rId11" Type="http://schemas.openxmlformats.org/officeDocument/2006/relationships/image" Target="../media/image37.png"/><Relationship Id="rId32" Type="http://schemas.openxmlformats.org/officeDocument/2006/relationships/customXml" Target="../ink/ink161.xml"/><Relationship Id="rId37" Type="http://schemas.openxmlformats.org/officeDocument/2006/relationships/image" Target="../media/image50.png"/><Relationship Id="rId53" Type="http://schemas.openxmlformats.org/officeDocument/2006/relationships/image" Target="../media/image58.png"/><Relationship Id="rId58" Type="http://schemas.openxmlformats.org/officeDocument/2006/relationships/customXml" Target="../ink/ink174.xml"/><Relationship Id="rId74" Type="http://schemas.openxmlformats.org/officeDocument/2006/relationships/customXml" Target="../ink/ink182.xml"/><Relationship Id="rId79" Type="http://schemas.openxmlformats.org/officeDocument/2006/relationships/image" Target="../media/image72.png"/><Relationship Id="rId102" Type="http://schemas.openxmlformats.org/officeDocument/2006/relationships/customXml" Target="../ink/ink196.xml"/><Relationship Id="rId5" Type="http://schemas.openxmlformats.org/officeDocument/2006/relationships/image" Target="../media/image34.png"/><Relationship Id="rId90" Type="http://schemas.openxmlformats.org/officeDocument/2006/relationships/customXml" Target="../ink/ink190.xml"/><Relationship Id="rId95" Type="http://schemas.openxmlformats.org/officeDocument/2006/relationships/image" Target="../media/image80.png"/><Relationship Id="rId22" Type="http://schemas.openxmlformats.org/officeDocument/2006/relationships/customXml" Target="../ink/ink156.xml"/><Relationship Id="rId27" Type="http://schemas.openxmlformats.org/officeDocument/2006/relationships/image" Target="../media/image45.png"/><Relationship Id="rId43" Type="http://schemas.openxmlformats.org/officeDocument/2006/relationships/image" Target="../media/image53.png"/><Relationship Id="rId48" Type="http://schemas.openxmlformats.org/officeDocument/2006/relationships/customXml" Target="../ink/ink169.xml"/><Relationship Id="rId64" Type="http://schemas.openxmlformats.org/officeDocument/2006/relationships/customXml" Target="../ink/ink177.xml"/><Relationship Id="rId69" Type="http://schemas.openxmlformats.org/officeDocument/2006/relationships/image" Target="../media/image67.png"/><Relationship Id="rId80" Type="http://schemas.openxmlformats.org/officeDocument/2006/relationships/customXml" Target="../ink/ink185.xml"/><Relationship Id="rId85" Type="http://schemas.openxmlformats.org/officeDocument/2006/relationships/image" Target="../media/image75.png"/><Relationship Id="rId12" Type="http://schemas.openxmlformats.org/officeDocument/2006/relationships/customXml" Target="../ink/ink151.xml"/><Relationship Id="rId17" Type="http://schemas.openxmlformats.org/officeDocument/2006/relationships/image" Target="../media/image40.png"/><Relationship Id="rId33" Type="http://schemas.openxmlformats.org/officeDocument/2006/relationships/image" Target="../media/image48.png"/><Relationship Id="rId38" Type="http://schemas.openxmlformats.org/officeDocument/2006/relationships/customXml" Target="../ink/ink164.xml"/><Relationship Id="rId59" Type="http://schemas.openxmlformats.org/officeDocument/2006/relationships/image" Target="../media/image62.png"/><Relationship Id="rId103" Type="http://schemas.openxmlformats.org/officeDocument/2006/relationships/image" Target="../media/image84.png"/><Relationship Id="rId20" Type="http://schemas.openxmlformats.org/officeDocument/2006/relationships/customXml" Target="../ink/ink155.xml"/><Relationship Id="rId41" Type="http://schemas.openxmlformats.org/officeDocument/2006/relationships/image" Target="../media/image52.png"/><Relationship Id="rId54" Type="http://schemas.openxmlformats.org/officeDocument/2006/relationships/customXml" Target="../ink/ink172.xml"/><Relationship Id="rId62" Type="http://schemas.openxmlformats.org/officeDocument/2006/relationships/customXml" Target="../ink/ink176.xml"/><Relationship Id="rId70" Type="http://schemas.openxmlformats.org/officeDocument/2006/relationships/customXml" Target="../ink/ink180.xml"/><Relationship Id="rId75" Type="http://schemas.openxmlformats.org/officeDocument/2006/relationships/image" Target="../media/image70.png"/><Relationship Id="rId83" Type="http://schemas.openxmlformats.org/officeDocument/2006/relationships/image" Target="../media/image74.png"/><Relationship Id="rId88" Type="http://schemas.openxmlformats.org/officeDocument/2006/relationships/customXml" Target="../ink/ink189.xml"/><Relationship Id="rId91" Type="http://schemas.openxmlformats.org/officeDocument/2006/relationships/image" Target="../media/image78.png"/><Relationship Id="rId96" Type="http://schemas.openxmlformats.org/officeDocument/2006/relationships/customXml" Target="../ink/ink19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8.xml"/><Relationship Id="rId15" Type="http://schemas.openxmlformats.org/officeDocument/2006/relationships/image" Target="../media/image39.png"/><Relationship Id="rId23" Type="http://schemas.openxmlformats.org/officeDocument/2006/relationships/image" Target="../media/image43.png"/><Relationship Id="rId28" Type="http://schemas.openxmlformats.org/officeDocument/2006/relationships/customXml" Target="../ink/ink159.xml"/><Relationship Id="rId36" Type="http://schemas.openxmlformats.org/officeDocument/2006/relationships/customXml" Target="../ink/ink163.xml"/><Relationship Id="rId49" Type="http://schemas.openxmlformats.org/officeDocument/2006/relationships/image" Target="../media/image56.png"/><Relationship Id="rId57" Type="http://schemas.openxmlformats.org/officeDocument/2006/relationships/image" Target="../media/image61.png"/><Relationship Id="rId10" Type="http://schemas.openxmlformats.org/officeDocument/2006/relationships/customXml" Target="../ink/ink150.xml"/><Relationship Id="rId31" Type="http://schemas.openxmlformats.org/officeDocument/2006/relationships/image" Target="../media/image47.png"/><Relationship Id="rId44" Type="http://schemas.openxmlformats.org/officeDocument/2006/relationships/customXml" Target="../ink/ink167.xml"/><Relationship Id="rId52" Type="http://schemas.openxmlformats.org/officeDocument/2006/relationships/customXml" Target="../ink/ink171.xml"/><Relationship Id="rId60" Type="http://schemas.openxmlformats.org/officeDocument/2006/relationships/customXml" Target="../ink/ink175.xml"/><Relationship Id="rId65" Type="http://schemas.openxmlformats.org/officeDocument/2006/relationships/image" Target="../media/image65.png"/><Relationship Id="rId73" Type="http://schemas.openxmlformats.org/officeDocument/2006/relationships/image" Target="../media/image69.png"/><Relationship Id="rId78" Type="http://schemas.openxmlformats.org/officeDocument/2006/relationships/customXml" Target="../ink/ink184.xml"/><Relationship Id="rId81" Type="http://schemas.openxmlformats.org/officeDocument/2006/relationships/image" Target="../media/image73.png"/><Relationship Id="rId86" Type="http://schemas.openxmlformats.org/officeDocument/2006/relationships/customXml" Target="../ink/ink188.xml"/><Relationship Id="rId94" Type="http://schemas.openxmlformats.org/officeDocument/2006/relationships/customXml" Target="../ink/ink192.xml"/><Relationship Id="rId99" Type="http://schemas.openxmlformats.org/officeDocument/2006/relationships/image" Target="../media/image82.png"/><Relationship Id="rId101" Type="http://schemas.openxmlformats.org/officeDocument/2006/relationships/image" Target="../media/image83.png"/><Relationship Id="rId4" Type="http://schemas.openxmlformats.org/officeDocument/2006/relationships/customXml" Target="../ink/ink147.xml"/><Relationship Id="rId9" Type="http://schemas.openxmlformats.org/officeDocument/2006/relationships/image" Target="../media/image36.png"/><Relationship Id="rId13" Type="http://schemas.openxmlformats.org/officeDocument/2006/relationships/image" Target="../media/image38.png"/><Relationship Id="rId18" Type="http://schemas.openxmlformats.org/officeDocument/2006/relationships/customXml" Target="../ink/ink154.xml"/><Relationship Id="rId39" Type="http://schemas.openxmlformats.org/officeDocument/2006/relationships/image" Target="../media/image51.png"/><Relationship Id="rId34" Type="http://schemas.openxmlformats.org/officeDocument/2006/relationships/customXml" Target="../ink/ink162.xml"/><Relationship Id="rId50" Type="http://schemas.openxmlformats.org/officeDocument/2006/relationships/customXml" Target="../ink/ink170.xml"/><Relationship Id="rId55" Type="http://schemas.openxmlformats.org/officeDocument/2006/relationships/image" Target="../media/image59.png"/><Relationship Id="rId76" Type="http://schemas.openxmlformats.org/officeDocument/2006/relationships/customXml" Target="../ink/ink183.xml"/><Relationship Id="rId97" Type="http://schemas.openxmlformats.org/officeDocument/2006/relationships/image" Target="../media/image81.png"/><Relationship Id="rId104" Type="http://schemas.openxmlformats.org/officeDocument/2006/relationships/customXml" Target="../ink/ink197.xml"/><Relationship Id="rId7" Type="http://schemas.openxmlformats.org/officeDocument/2006/relationships/image" Target="../media/image35.png"/><Relationship Id="rId71" Type="http://schemas.openxmlformats.org/officeDocument/2006/relationships/image" Target="../media/image68.png"/><Relationship Id="rId92" Type="http://schemas.openxmlformats.org/officeDocument/2006/relationships/customXml" Target="../ink/ink191.xml"/><Relationship Id="rId2" Type="http://schemas.openxmlformats.org/officeDocument/2006/relationships/customXml" Target="../ink/ink146.xml"/><Relationship Id="rId29" Type="http://schemas.openxmlformats.org/officeDocument/2006/relationships/image" Target="../media/image46.png"/><Relationship Id="rId24" Type="http://schemas.openxmlformats.org/officeDocument/2006/relationships/customXml" Target="../ink/ink157.xml"/><Relationship Id="rId40" Type="http://schemas.openxmlformats.org/officeDocument/2006/relationships/customXml" Target="../ink/ink165.xml"/><Relationship Id="rId45" Type="http://schemas.openxmlformats.org/officeDocument/2006/relationships/image" Target="../media/image54.png"/><Relationship Id="rId66" Type="http://schemas.openxmlformats.org/officeDocument/2006/relationships/customXml" Target="../ink/ink178.xml"/><Relationship Id="rId87" Type="http://schemas.openxmlformats.org/officeDocument/2006/relationships/image" Target="../media/image76.png"/><Relationship Id="rId61" Type="http://schemas.openxmlformats.org/officeDocument/2006/relationships/image" Target="../media/image63.png"/><Relationship Id="rId82" Type="http://schemas.openxmlformats.org/officeDocument/2006/relationships/customXml" Target="../ink/ink186.xml"/><Relationship Id="rId19" Type="http://schemas.openxmlformats.org/officeDocument/2006/relationships/image" Target="../media/image41.png"/><Relationship Id="rId14" Type="http://schemas.openxmlformats.org/officeDocument/2006/relationships/customXml" Target="../ink/ink152.xml"/><Relationship Id="rId30" Type="http://schemas.openxmlformats.org/officeDocument/2006/relationships/customXml" Target="../ink/ink160.xml"/><Relationship Id="rId35" Type="http://schemas.openxmlformats.org/officeDocument/2006/relationships/image" Target="../media/image49.png"/><Relationship Id="rId56" Type="http://schemas.openxmlformats.org/officeDocument/2006/relationships/customXml" Target="../ink/ink173.xml"/><Relationship Id="rId77" Type="http://schemas.openxmlformats.org/officeDocument/2006/relationships/image" Target="../media/image71.png"/><Relationship Id="rId100" Type="http://schemas.openxmlformats.org/officeDocument/2006/relationships/customXml" Target="../ink/ink195.xml"/><Relationship Id="rId105" Type="http://schemas.openxmlformats.org/officeDocument/2006/relationships/image" Target="../media/image85.png"/><Relationship Id="rId8" Type="http://schemas.openxmlformats.org/officeDocument/2006/relationships/customXml" Target="../ink/ink149.xml"/><Relationship Id="rId51" Type="http://schemas.openxmlformats.org/officeDocument/2006/relationships/image" Target="../media/image57.png"/><Relationship Id="rId72" Type="http://schemas.openxmlformats.org/officeDocument/2006/relationships/customXml" Target="../ink/ink181.xml"/><Relationship Id="rId93" Type="http://schemas.openxmlformats.org/officeDocument/2006/relationships/image" Target="../media/image79.png"/><Relationship Id="rId98" Type="http://schemas.openxmlformats.org/officeDocument/2006/relationships/customXml" Target="../ink/ink194.xml"/><Relationship Id="rId3" Type="http://schemas.openxmlformats.org/officeDocument/2006/relationships/image" Target="../media/image33.png"/><Relationship Id="rId25" Type="http://schemas.openxmlformats.org/officeDocument/2006/relationships/image" Target="../media/image44.png"/><Relationship Id="rId46" Type="http://schemas.openxmlformats.org/officeDocument/2006/relationships/customXml" Target="../ink/ink168.xml"/><Relationship Id="rId67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7.png"/><Relationship Id="rId21" Type="http://schemas.openxmlformats.org/officeDocument/2006/relationships/customXml" Target="../ink/ink207.xml"/><Relationship Id="rId42" Type="http://schemas.openxmlformats.org/officeDocument/2006/relationships/image" Target="../media/image105.png"/><Relationship Id="rId47" Type="http://schemas.openxmlformats.org/officeDocument/2006/relationships/customXml" Target="../ink/ink220.xml"/><Relationship Id="rId63" Type="http://schemas.openxmlformats.org/officeDocument/2006/relationships/customXml" Target="../ink/ink228.xml"/><Relationship Id="rId68" Type="http://schemas.openxmlformats.org/officeDocument/2006/relationships/image" Target="../media/image118.png"/><Relationship Id="rId16" Type="http://schemas.openxmlformats.org/officeDocument/2006/relationships/image" Target="../media/image92.png"/><Relationship Id="rId11" Type="http://schemas.openxmlformats.org/officeDocument/2006/relationships/customXml" Target="../ink/ink202.xml"/><Relationship Id="rId24" Type="http://schemas.openxmlformats.org/officeDocument/2006/relationships/image" Target="../media/image96.png"/><Relationship Id="rId32" Type="http://schemas.openxmlformats.org/officeDocument/2006/relationships/image" Target="../media/image100.png"/><Relationship Id="rId37" Type="http://schemas.openxmlformats.org/officeDocument/2006/relationships/customXml" Target="../ink/ink215.xml"/><Relationship Id="rId40" Type="http://schemas.openxmlformats.org/officeDocument/2006/relationships/image" Target="../media/image104.png"/><Relationship Id="rId45" Type="http://schemas.openxmlformats.org/officeDocument/2006/relationships/customXml" Target="../ink/ink219.xml"/><Relationship Id="rId53" Type="http://schemas.openxmlformats.org/officeDocument/2006/relationships/customXml" Target="../ink/ink223.xml"/><Relationship Id="rId58" Type="http://schemas.openxmlformats.org/officeDocument/2006/relationships/image" Target="../media/image113.png"/><Relationship Id="rId66" Type="http://schemas.openxmlformats.org/officeDocument/2006/relationships/image" Target="../media/image117.png"/><Relationship Id="rId74" Type="http://schemas.openxmlformats.org/officeDocument/2006/relationships/image" Target="../media/image121.png"/><Relationship Id="rId5" Type="http://schemas.openxmlformats.org/officeDocument/2006/relationships/customXml" Target="../ink/ink199.xml"/><Relationship Id="rId61" Type="http://schemas.openxmlformats.org/officeDocument/2006/relationships/customXml" Target="../ink/ink227.xml"/><Relationship Id="rId19" Type="http://schemas.openxmlformats.org/officeDocument/2006/relationships/customXml" Target="../ink/ink206.xml"/><Relationship Id="rId14" Type="http://schemas.openxmlformats.org/officeDocument/2006/relationships/image" Target="../media/image91.png"/><Relationship Id="rId22" Type="http://schemas.openxmlformats.org/officeDocument/2006/relationships/image" Target="../media/image95.png"/><Relationship Id="rId27" Type="http://schemas.openxmlformats.org/officeDocument/2006/relationships/customXml" Target="../ink/ink210.xml"/><Relationship Id="rId30" Type="http://schemas.openxmlformats.org/officeDocument/2006/relationships/image" Target="../media/image99.png"/><Relationship Id="rId35" Type="http://schemas.openxmlformats.org/officeDocument/2006/relationships/customXml" Target="../ink/ink214.xml"/><Relationship Id="rId43" Type="http://schemas.openxmlformats.org/officeDocument/2006/relationships/customXml" Target="../ink/ink218.xml"/><Relationship Id="rId48" Type="http://schemas.openxmlformats.org/officeDocument/2006/relationships/image" Target="../media/image108.png"/><Relationship Id="rId56" Type="http://schemas.openxmlformats.org/officeDocument/2006/relationships/image" Target="../media/image112.png"/><Relationship Id="rId64" Type="http://schemas.openxmlformats.org/officeDocument/2006/relationships/image" Target="../media/image116.png"/><Relationship Id="rId69" Type="http://schemas.openxmlformats.org/officeDocument/2006/relationships/customXml" Target="../ink/ink231.xml"/><Relationship Id="rId77" Type="http://schemas.openxmlformats.org/officeDocument/2006/relationships/customXml" Target="../ink/ink235.xml"/><Relationship Id="rId8" Type="http://schemas.openxmlformats.org/officeDocument/2006/relationships/image" Target="../media/image88.png"/><Relationship Id="rId51" Type="http://schemas.openxmlformats.org/officeDocument/2006/relationships/customXml" Target="../ink/ink222.xml"/><Relationship Id="rId72" Type="http://schemas.openxmlformats.org/officeDocument/2006/relationships/image" Target="../media/image120.png"/><Relationship Id="rId3" Type="http://schemas.openxmlformats.org/officeDocument/2006/relationships/customXml" Target="../ink/ink198.xml"/><Relationship Id="rId12" Type="http://schemas.openxmlformats.org/officeDocument/2006/relationships/image" Target="../media/image90.png"/><Relationship Id="rId17" Type="http://schemas.openxmlformats.org/officeDocument/2006/relationships/customXml" Target="../ink/ink205.xml"/><Relationship Id="rId25" Type="http://schemas.openxmlformats.org/officeDocument/2006/relationships/customXml" Target="../ink/ink209.xml"/><Relationship Id="rId33" Type="http://schemas.openxmlformats.org/officeDocument/2006/relationships/customXml" Target="../ink/ink213.xml"/><Relationship Id="rId38" Type="http://schemas.openxmlformats.org/officeDocument/2006/relationships/image" Target="../media/image103.png"/><Relationship Id="rId46" Type="http://schemas.openxmlformats.org/officeDocument/2006/relationships/image" Target="../media/image107.png"/><Relationship Id="rId59" Type="http://schemas.openxmlformats.org/officeDocument/2006/relationships/customXml" Target="../ink/ink226.xml"/><Relationship Id="rId67" Type="http://schemas.openxmlformats.org/officeDocument/2006/relationships/customXml" Target="../ink/ink230.xml"/><Relationship Id="rId20" Type="http://schemas.openxmlformats.org/officeDocument/2006/relationships/image" Target="../media/image94.png"/><Relationship Id="rId41" Type="http://schemas.openxmlformats.org/officeDocument/2006/relationships/customXml" Target="../ink/ink217.xml"/><Relationship Id="rId54" Type="http://schemas.openxmlformats.org/officeDocument/2006/relationships/image" Target="../media/image111.png"/><Relationship Id="rId62" Type="http://schemas.openxmlformats.org/officeDocument/2006/relationships/image" Target="../media/image115.png"/><Relationship Id="rId70" Type="http://schemas.openxmlformats.org/officeDocument/2006/relationships/image" Target="../media/image119.png"/><Relationship Id="rId75" Type="http://schemas.openxmlformats.org/officeDocument/2006/relationships/customXml" Target="../ink/ink2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5" Type="http://schemas.openxmlformats.org/officeDocument/2006/relationships/customXml" Target="../ink/ink204.xml"/><Relationship Id="rId23" Type="http://schemas.openxmlformats.org/officeDocument/2006/relationships/customXml" Target="../ink/ink208.xml"/><Relationship Id="rId28" Type="http://schemas.openxmlformats.org/officeDocument/2006/relationships/image" Target="../media/image98.png"/><Relationship Id="rId36" Type="http://schemas.openxmlformats.org/officeDocument/2006/relationships/image" Target="../media/image102.png"/><Relationship Id="rId49" Type="http://schemas.openxmlformats.org/officeDocument/2006/relationships/customXml" Target="../ink/ink221.xml"/><Relationship Id="rId57" Type="http://schemas.openxmlformats.org/officeDocument/2006/relationships/customXml" Target="../ink/ink225.xml"/><Relationship Id="rId10" Type="http://schemas.openxmlformats.org/officeDocument/2006/relationships/image" Target="../media/image89.png"/><Relationship Id="rId31" Type="http://schemas.openxmlformats.org/officeDocument/2006/relationships/customXml" Target="../ink/ink212.xml"/><Relationship Id="rId44" Type="http://schemas.openxmlformats.org/officeDocument/2006/relationships/image" Target="../media/image106.png"/><Relationship Id="rId52" Type="http://schemas.openxmlformats.org/officeDocument/2006/relationships/image" Target="../media/image110.png"/><Relationship Id="rId60" Type="http://schemas.openxmlformats.org/officeDocument/2006/relationships/image" Target="../media/image114.png"/><Relationship Id="rId65" Type="http://schemas.openxmlformats.org/officeDocument/2006/relationships/customXml" Target="../ink/ink229.xml"/><Relationship Id="rId73" Type="http://schemas.openxmlformats.org/officeDocument/2006/relationships/customXml" Target="../ink/ink233.xml"/><Relationship Id="rId78" Type="http://schemas.openxmlformats.org/officeDocument/2006/relationships/image" Target="../media/image123.png"/><Relationship Id="rId4" Type="http://schemas.openxmlformats.org/officeDocument/2006/relationships/image" Target="../media/image86.png"/><Relationship Id="rId9" Type="http://schemas.openxmlformats.org/officeDocument/2006/relationships/customXml" Target="../ink/ink201.xml"/><Relationship Id="rId13" Type="http://schemas.openxmlformats.org/officeDocument/2006/relationships/customXml" Target="../ink/ink203.xml"/><Relationship Id="rId18" Type="http://schemas.openxmlformats.org/officeDocument/2006/relationships/image" Target="../media/image93.png"/><Relationship Id="rId39" Type="http://schemas.openxmlformats.org/officeDocument/2006/relationships/customXml" Target="../ink/ink216.xml"/><Relationship Id="rId34" Type="http://schemas.openxmlformats.org/officeDocument/2006/relationships/image" Target="../media/image101.png"/><Relationship Id="rId50" Type="http://schemas.openxmlformats.org/officeDocument/2006/relationships/image" Target="../media/image109.png"/><Relationship Id="rId55" Type="http://schemas.openxmlformats.org/officeDocument/2006/relationships/customXml" Target="../ink/ink224.xml"/><Relationship Id="rId76" Type="http://schemas.openxmlformats.org/officeDocument/2006/relationships/image" Target="../media/image122.png"/><Relationship Id="rId7" Type="http://schemas.openxmlformats.org/officeDocument/2006/relationships/customXml" Target="../ink/ink200.xml"/><Relationship Id="rId71" Type="http://schemas.openxmlformats.org/officeDocument/2006/relationships/customXml" Target="../ink/ink232.xml"/><Relationship Id="rId2" Type="http://schemas.openxmlformats.org/officeDocument/2006/relationships/notesSlide" Target="../notesSlides/notesSlide12.xml"/><Relationship Id="rId29" Type="http://schemas.openxmlformats.org/officeDocument/2006/relationships/customXml" Target="../ink/ink2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customXml" Target="../ink/ink241.xml"/><Relationship Id="rId3" Type="http://schemas.openxmlformats.org/officeDocument/2006/relationships/customXml" Target="../ink/ink236.xml"/><Relationship Id="rId7" Type="http://schemas.openxmlformats.org/officeDocument/2006/relationships/customXml" Target="../ink/ink238.xml"/><Relationship Id="rId12" Type="http://schemas.openxmlformats.org/officeDocument/2006/relationships/image" Target="../media/image12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customXml" Target="../ink/ink240.xml"/><Relationship Id="rId5" Type="http://schemas.openxmlformats.org/officeDocument/2006/relationships/customXml" Target="../ink/ink237.xml"/><Relationship Id="rId15" Type="http://schemas.openxmlformats.org/officeDocument/2006/relationships/customXml" Target="../ink/ink242.xml"/><Relationship Id="rId10" Type="http://schemas.openxmlformats.org/officeDocument/2006/relationships/image" Target="../media/image127.png"/><Relationship Id="rId4" Type="http://schemas.openxmlformats.org/officeDocument/2006/relationships/image" Target="../media/image124.png"/><Relationship Id="rId9" Type="http://schemas.openxmlformats.org/officeDocument/2006/relationships/customXml" Target="../ink/ink239.xml"/><Relationship Id="rId14" Type="http://schemas.openxmlformats.org/officeDocument/2006/relationships/image" Target="../media/image12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linoxide.com/linux-systemd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ggly.com/ultimate-guide/using-journalctl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5.xml"/><Relationship Id="rId13" Type="http://schemas.openxmlformats.org/officeDocument/2006/relationships/image" Target="../media/image1110.png"/><Relationship Id="rId3" Type="http://schemas.openxmlformats.org/officeDocument/2006/relationships/image" Target="../media/image131.png"/><Relationship Id="rId7" Type="http://schemas.openxmlformats.org/officeDocument/2006/relationships/image" Target="../media/image810.png"/><Relationship Id="rId12" Type="http://schemas.openxmlformats.org/officeDocument/2006/relationships/customXml" Target="../ink/ink24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4.xml"/><Relationship Id="rId11" Type="http://schemas.openxmlformats.org/officeDocument/2006/relationships/image" Target="../media/image1010.png"/><Relationship Id="rId5" Type="http://schemas.openxmlformats.org/officeDocument/2006/relationships/image" Target="../media/image710.png"/><Relationship Id="rId10" Type="http://schemas.openxmlformats.org/officeDocument/2006/relationships/customXml" Target="../ink/ink246.xml"/><Relationship Id="rId4" Type="http://schemas.openxmlformats.org/officeDocument/2006/relationships/customXml" Target="../ink/ink243.xml"/><Relationship Id="rId9" Type="http://schemas.openxmlformats.org/officeDocument/2006/relationships/image" Target="../media/image910.png"/></Relationships>
</file>

<file path=ppt/slides/_rels/slide4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90.png"/><Relationship Id="rId21" Type="http://schemas.openxmlformats.org/officeDocument/2006/relationships/image" Target="../media/image210.png"/><Relationship Id="rId42" Type="http://schemas.openxmlformats.org/officeDocument/2006/relationships/customXml" Target="../ink/ink268.xml"/><Relationship Id="rId63" Type="http://schemas.openxmlformats.org/officeDocument/2006/relationships/image" Target="../media/image420.png"/><Relationship Id="rId84" Type="http://schemas.openxmlformats.org/officeDocument/2006/relationships/customXml" Target="../ink/ink289.xml"/><Relationship Id="rId138" Type="http://schemas.openxmlformats.org/officeDocument/2006/relationships/customXml" Target="../ink/ink316.xml"/><Relationship Id="rId159" Type="http://schemas.openxmlformats.org/officeDocument/2006/relationships/image" Target="../media/image900.png"/><Relationship Id="rId170" Type="http://schemas.openxmlformats.org/officeDocument/2006/relationships/customXml" Target="../ink/ink332.xml"/><Relationship Id="rId107" Type="http://schemas.openxmlformats.org/officeDocument/2006/relationships/image" Target="../media/image640.png"/><Relationship Id="rId11" Type="http://schemas.openxmlformats.org/officeDocument/2006/relationships/image" Target="../media/image166.png"/><Relationship Id="rId32" Type="http://schemas.openxmlformats.org/officeDocument/2006/relationships/customXml" Target="../ink/ink263.xml"/><Relationship Id="rId53" Type="http://schemas.openxmlformats.org/officeDocument/2006/relationships/image" Target="../media/image370.png"/><Relationship Id="rId74" Type="http://schemas.openxmlformats.org/officeDocument/2006/relationships/customXml" Target="../ink/ink284.xml"/><Relationship Id="rId128" Type="http://schemas.openxmlformats.org/officeDocument/2006/relationships/customXml" Target="../ink/ink311.xml"/><Relationship Id="rId149" Type="http://schemas.openxmlformats.org/officeDocument/2006/relationships/image" Target="../media/image850.png"/><Relationship Id="rId5" Type="http://schemas.openxmlformats.org/officeDocument/2006/relationships/image" Target="../media/image1310.png"/><Relationship Id="rId95" Type="http://schemas.openxmlformats.org/officeDocument/2006/relationships/image" Target="../media/image580.png"/><Relationship Id="rId160" Type="http://schemas.openxmlformats.org/officeDocument/2006/relationships/customXml" Target="../ink/ink327.xml"/><Relationship Id="rId22" Type="http://schemas.openxmlformats.org/officeDocument/2006/relationships/customXml" Target="../ink/ink258.xml"/><Relationship Id="rId43" Type="http://schemas.openxmlformats.org/officeDocument/2006/relationships/image" Target="../media/image320.png"/><Relationship Id="rId64" Type="http://schemas.openxmlformats.org/officeDocument/2006/relationships/customXml" Target="../ink/ink279.xml"/><Relationship Id="rId118" Type="http://schemas.openxmlformats.org/officeDocument/2006/relationships/customXml" Target="../ink/ink306.xml"/><Relationship Id="rId139" Type="http://schemas.openxmlformats.org/officeDocument/2006/relationships/image" Target="../media/image800.png"/><Relationship Id="rId85" Type="http://schemas.openxmlformats.org/officeDocument/2006/relationships/image" Target="../media/image5310.png"/><Relationship Id="rId150" Type="http://schemas.openxmlformats.org/officeDocument/2006/relationships/customXml" Target="../ink/ink322.xml"/><Relationship Id="rId171" Type="http://schemas.openxmlformats.org/officeDocument/2006/relationships/image" Target="../media/image960.png"/><Relationship Id="rId12" Type="http://schemas.openxmlformats.org/officeDocument/2006/relationships/customXml" Target="../ink/ink253.xml"/><Relationship Id="rId33" Type="http://schemas.openxmlformats.org/officeDocument/2006/relationships/image" Target="../media/image270.png"/><Relationship Id="rId108" Type="http://schemas.openxmlformats.org/officeDocument/2006/relationships/customXml" Target="../ink/ink301.xml"/><Relationship Id="rId129" Type="http://schemas.openxmlformats.org/officeDocument/2006/relationships/image" Target="../media/image750.png"/><Relationship Id="rId54" Type="http://schemas.openxmlformats.org/officeDocument/2006/relationships/customXml" Target="../ink/ink274.xml"/><Relationship Id="rId75" Type="http://schemas.openxmlformats.org/officeDocument/2006/relationships/image" Target="../media/image480.png"/><Relationship Id="rId96" Type="http://schemas.openxmlformats.org/officeDocument/2006/relationships/customXml" Target="../ink/ink295.xml"/><Relationship Id="rId140" Type="http://schemas.openxmlformats.org/officeDocument/2006/relationships/customXml" Target="../ink/ink317.xml"/><Relationship Id="rId161" Type="http://schemas.openxmlformats.org/officeDocument/2006/relationships/image" Target="../media/image9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0.xml"/><Relationship Id="rId23" Type="http://schemas.openxmlformats.org/officeDocument/2006/relationships/image" Target="../media/image220.png"/><Relationship Id="rId28" Type="http://schemas.openxmlformats.org/officeDocument/2006/relationships/customXml" Target="../ink/ink261.xml"/><Relationship Id="rId49" Type="http://schemas.openxmlformats.org/officeDocument/2006/relationships/image" Target="../media/image350.png"/><Relationship Id="rId114" Type="http://schemas.openxmlformats.org/officeDocument/2006/relationships/customXml" Target="../ink/ink304.xml"/><Relationship Id="rId119" Type="http://schemas.openxmlformats.org/officeDocument/2006/relationships/image" Target="../media/image700.png"/><Relationship Id="rId44" Type="http://schemas.openxmlformats.org/officeDocument/2006/relationships/customXml" Target="../ink/ink269.xml"/><Relationship Id="rId60" Type="http://schemas.openxmlformats.org/officeDocument/2006/relationships/customXml" Target="../ink/ink277.xml"/><Relationship Id="rId65" Type="http://schemas.openxmlformats.org/officeDocument/2006/relationships/image" Target="../media/image430.png"/><Relationship Id="rId81" Type="http://schemas.openxmlformats.org/officeDocument/2006/relationships/image" Target="../media/image5110.png"/><Relationship Id="rId86" Type="http://schemas.openxmlformats.org/officeDocument/2006/relationships/customXml" Target="../ink/ink290.xml"/><Relationship Id="rId130" Type="http://schemas.openxmlformats.org/officeDocument/2006/relationships/customXml" Target="../ink/ink312.xml"/><Relationship Id="rId135" Type="http://schemas.openxmlformats.org/officeDocument/2006/relationships/image" Target="../media/image780.png"/><Relationship Id="rId151" Type="http://schemas.openxmlformats.org/officeDocument/2006/relationships/image" Target="../media/image860.png"/><Relationship Id="rId156" Type="http://schemas.openxmlformats.org/officeDocument/2006/relationships/customXml" Target="../ink/ink325.xml"/><Relationship Id="rId172" Type="http://schemas.openxmlformats.org/officeDocument/2006/relationships/customXml" Target="../ink/ink333.xml"/><Relationship Id="rId13" Type="http://schemas.openxmlformats.org/officeDocument/2006/relationships/image" Target="../media/image170.png"/><Relationship Id="rId18" Type="http://schemas.openxmlformats.org/officeDocument/2006/relationships/customXml" Target="../ink/ink256.xml"/><Relationship Id="rId39" Type="http://schemas.openxmlformats.org/officeDocument/2006/relationships/image" Target="../media/image30.png"/><Relationship Id="rId109" Type="http://schemas.openxmlformats.org/officeDocument/2006/relationships/image" Target="../media/image650.png"/><Relationship Id="rId34" Type="http://schemas.openxmlformats.org/officeDocument/2006/relationships/customXml" Target="../ink/ink264.xml"/><Relationship Id="rId50" Type="http://schemas.openxmlformats.org/officeDocument/2006/relationships/customXml" Target="../ink/ink272.xml"/><Relationship Id="rId55" Type="http://schemas.openxmlformats.org/officeDocument/2006/relationships/image" Target="../media/image380.png"/><Relationship Id="rId76" Type="http://schemas.openxmlformats.org/officeDocument/2006/relationships/customXml" Target="../ink/ink285.xml"/><Relationship Id="rId97" Type="http://schemas.openxmlformats.org/officeDocument/2006/relationships/image" Target="../media/image590.png"/><Relationship Id="rId104" Type="http://schemas.openxmlformats.org/officeDocument/2006/relationships/customXml" Target="../ink/ink299.xml"/><Relationship Id="rId120" Type="http://schemas.openxmlformats.org/officeDocument/2006/relationships/customXml" Target="../ink/ink307.xml"/><Relationship Id="rId125" Type="http://schemas.openxmlformats.org/officeDocument/2006/relationships/image" Target="../media/image730.png"/><Relationship Id="rId141" Type="http://schemas.openxmlformats.org/officeDocument/2006/relationships/image" Target="../media/image811.png"/><Relationship Id="rId146" Type="http://schemas.openxmlformats.org/officeDocument/2006/relationships/customXml" Target="../ink/ink320.xml"/><Relationship Id="rId167" Type="http://schemas.openxmlformats.org/officeDocument/2006/relationships/image" Target="../media/image940.png"/><Relationship Id="rId7" Type="http://schemas.openxmlformats.org/officeDocument/2006/relationships/image" Target="../media/image1410.png"/><Relationship Id="rId71" Type="http://schemas.openxmlformats.org/officeDocument/2006/relationships/image" Target="../media/image460.png"/><Relationship Id="rId92" Type="http://schemas.openxmlformats.org/officeDocument/2006/relationships/customXml" Target="../ink/ink293.xml"/><Relationship Id="rId162" Type="http://schemas.openxmlformats.org/officeDocument/2006/relationships/customXml" Target="../ink/ink328.xml"/><Relationship Id="rId2" Type="http://schemas.openxmlformats.org/officeDocument/2006/relationships/customXml" Target="../ink/ink248.xml"/><Relationship Id="rId29" Type="http://schemas.openxmlformats.org/officeDocument/2006/relationships/image" Target="../media/image250.png"/><Relationship Id="rId24" Type="http://schemas.openxmlformats.org/officeDocument/2006/relationships/customXml" Target="../ink/ink259.xml"/><Relationship Id="rId40" Type="http://schemas.openxmlformats.org/officeDocument/2006/relationships/customXml" Target="../ink/ink267.xml"/><Relationship Id="rId45" Type="http://schemas.openxmlformats.org/officeDocument/2006/relationships/image" Target="../media/image330.png"/><Relationship Id="rId66" Type="http://schemas.openxmlformats.org/officeDocument/2006/relationships/customXml" Target="../ink/ink280.xml"/><Relationship Id="rId87" Type="http://schemas.openxmlformats.org/officeDocument/2006/relationships/image" Target="../media/image541.png"/><Relationship Id="rId110" Type="http://schemas.openxmlformats.org/officeDocument/2006/relationships/customXml" Target="../ink/ink302.xml"/><Relationship Id="rId115" Type="http://schemas.openxmlformats.org/officeDocument/2006/relationships/image" Target="../media/image680.png"/><Relationship Id="rId131" Type="http://schemas.openxmlformats.org/officeDocument/2006/relationships/image" Target="../media/image760.png"/><Relationship Id="rId136" Type="http://schemas.openxmlformats.org/officeDocument/2006/relationships/customXml" Target="../ink/ink315.xml"/><Relationship Id="rId157" Type="http://schemas.openxmlformats.org/officeDocument/2006/relationships/image" Target="../media/image890.png"/><Relationship Id="rId61" Type="http://schemas.openxmlformats.org/officeDocument/2006/relationships/image" Target="../media/image410.png"/><Relationship Id="rId82" Type="http://schemas.openxmlformats.org/officeDocument/2006/relationships/customXml" Target="../ink/ink288.xml"/><Relationship Id="rId152" Type="http://schemas.openxmlformats.org/officeDocument/2006/relationships/customXml" Target="../ink/ink323.xml"/><Relationship Id="rId173" Type="http://schemas.openxmlformats.org/officeDocument/2006/relationships/image" Target="../media/image970.png"/><Relationship Id="rId19" Type="http://schemas.openxmlformats.org/officeDocument/2006/relationships/image" Target="../media/image200.png"/><Relationship Id="rId14" Type="http://schemas.openxmlformats.org/officeDocument/2006/relationships/customXml" Target="../ink/ink254.xml"/><Relationship Id="rId30" Type="http://schemas.openxmlformats.org/officeDocument/2006/relationships/customXml" Target="../ink/ink262.xml"/><Relationship Id="rId35" Type="http://schemas.openxmlformats.org/officeDocument/2006/relationships/image" Target="../media/image280.png"/><Relationship Id="rId56" Type="http://schemas.openxmlformats.org/officeDocument/2006/relationships/customXml" Target="../ink/ink275.xml"/><Relationship Id="rId77" Type="http://schemas.openxmlformats.org/officeDocument/2006/relationships/image" Target="../media/image490.png"/><Relationship Id="rId100" Type="http://schemas.openxmlformats.org/officeDocument/2006/relationships/customXml" Target="../ink/ink297.xml"/><Relationship Id="rId105" Type="http://schemas.openxmlformats.org/officeDocument/2006/relationships/image" Target="../media/image630.png"/><Relationship Id="rId126" Type="http://schemas.openxmlformats.org/officeDocument/2006/relationships/customXml" Target="../ink/ink310.xml"/><Relationship Id="rId147" Type="http://schemas.openxmlformats.org/officeDocument/2006/relationships/image" Target="../media/image840.png"/><Relationship Id="rId168" Type="http://schemas.openxmlformats.org/officeDocument/2006/relationships/customXml" Target="../ink/ink331.xml"/><Relationship Id="rId8" Type="http://schemas.openxmlformats.org/officeDocument/2006/relationships/customXml" Target="../ink/ink251.xml"/><Relationship Id="rId51" Type="http://schemas.openxmlformats.org/officeDocument/2006/relationships/image" Target="../media/image360.png"/><Relationship Id="rId72" Type="http://schemas.openxmlformats.org/officeDocument/2006/relationships/customXml" Target="../ink/ink283.xml"/><Relationship Id="rId93" Type="http://schemas.openxmlformats.org/officeDocument/2006/relationships/image" Target="../media/image570.png"/><Relationship Id="rId98" Type="http://schemas.openxmlformats.org/officeDocument/2006/relationships/customXml" Target="../ink/ink296.xml"/><Relationship Id="rId121" Type="http://schemas.openxmlformats.org/officeDocument/2006/relationships/image" Target="../media/image711.png"/><Relationship Id="rId142" Type="http://schemas.openxmlformats.org/officeDocument/2006/relationships/customXml" Target="../ink/ink318.xml"/><Relationship Id="rId163" Type="http://schemas.openxmlformats.org/officeDocument/2006/relationships/image" Target="../media/image920.png"/><Relationship Id="rId3" Type="http://schemas.openxmlformats.org/officeDocument/2006/relationships/image" Target="../media/image1210.png"/><Relationship Id="rId25" Type="http://schemas.openxmlformats.org/officeDocument/2006/relationships/image" Target="../media/image230.png"/><Relationship Id="rId46" Type="http://schemas.openxmlformats.org/officeDocument/2006/relationships/customXml" Target="../ink/ink270.xml"/><Relationship Id="rId67" Type="http://schemas.openxmlformats.org/officeDocument/2006/relationships/image" Target="../media/image440.png"/><Relationship Id="rId116" Type="http://schemas.openxmlformats.org/officeDocument/2006/relationships/customXml" Target="../ink/ink305.xml"/><Relationship Id="rId137" Type="http://schemas.openxmlformats.org/officeDocument/2006/relationships/image" Target="../media/image790.png"/><Relationship Id="rId158" Type="http://schemas.openxmlformats.org/officeDocument/2006/relationships/customXml" Target="../ink/ink326.xml"/><Relationship Id="rId20" Type="http://schemas.openxmlformats.org/officeDocument/2006/relationships/customXml" Target="../ink/ink257.xml"/><Relationship Id="rId41" Type="http://schemas.openxmlformats.org/officeDocument/2006/relationships/image" Target="../media/image310.png"/><Relationship Id="rId62" Type="http://schemas.openxmlformats.org/officeDocument/2006/relationships/customXml" Target="../ink/ink278.xml"/><Relationship Id="rId83" Type="http://schemas.openxmlformats.org/officeDocument/2006/relationships/image" Target="../media/image5210.png"/><Relationship Id="rId88" Type="http://schemas.openxmlformats.org/officeDocument/2006/relationships/customXml" Target="../ink/ink291.xml"/><Relationship Id="rId111" Type="http://schemas.openxmlformats.org/officeDocument/2006/relationships/image" Target="../media/image660.png"/><Relationship Id="rId132" Type="http://schemas.openxmlformats.org/officeDocument/2006/relationships/customXml" Target="../ink/ink313.xml"/><Relationship Id="rId153" Type="http://schemas.openxmlformats.org/officeDocument/2006/relationships/image" Target="../media/image870.png"/><Relationship Id="rId174" Type="http://schemas.openxmlformats.org/officeDocument/2006/relationships/customXml" Target="../ink/ink334.xml"/><Relationship Id="rId15" Type="http://schemas.openxmlformats.org/officeDocument/2006/relationships/image" Target="../media/image180.png"/><Relationship Id="rId36" Type="http://schemas.openxmlformats.org/officeDocument/2006/relationships/customXml" Target="../ink/ink265.xml"/><Relationship Id="rId57" Type="http://schemas.openxmlformats.org/officeDocument/2006/relationships/image" Target="../media/image390.png"/><Relationship Id="rId106" Type="http://schemas.openxmlformats.org/officeDocument/2006/relationships/customXml" Target="../ink/ink300.xml"/><Relationship Id="rId127" Type="http://schemas.openxmlformats.org/officeDocument/2006/relationships/image" Target="../media/image740.png"/><Relationship Id="rId10" Type="http://schemas.openxmlformats.org/officeDocument/2006/relationships/customXml" Target="../ink/ink252.xml"/><Relationship Id="rId31" Type="http://schemas.openxmlformats.org/officeDocument/2006/relationships/image" Target="../media/image260.png"/><Relationship Id="rId52" Type="http://schemas.openxmlformats.org/officeDocument/2006/relationships/customXml" Target="../ink/ink273.xml"/><Relationship Id="rId73" Type="http://schemas.openxmlformats.org/officeDocument/2006/relationships/image" Target="../media/image470.png"/><Relationship Id="rId78" Type="http://schemas.openxmlformats.org/officeDocument/2006/relationships/customXml" Target="../ink/ink286.xml"/><Relationship Id="rId94" Type="http://schemas.openxmlformats.org/officeDocument/2006/relationships/customXml" Target="../ink/ink294.xml"/><Relationship Id="rId99" Type="http://schemas.openxmlformats.org/officeDocument/2006/relationships/image" Target="../media/image600.png"/><Relationship Id="rId101" Type="http://schemas.openxmlformats.org/officeDocument/2006/relationships/image" Target="../media/image610.png"/><Relationship Id="rId122" Type="http://schemas.openxmlformats.org/officeDocument/2006/relationships/customXml" Target="../ink/ink308.xml"/><Relationship Id="rId143" Type="http://schemas.openxmlformats.org/officeDocument/2006/relationships/image" Target="../media/image820.png"/><Relationship Id="rId148" Type="http://schemas.openxmlformats.org/officeDocument/2006/relationships/customXml" Target="../ink/ink321.xml"/><Relationship Id="rId164" Type="http://schemas.openxmlformats.org/officeDocument/2006/relationships/customXml" Target="../ink/ink329.xml"/><Relationship Id="rId169" Type="http://schemas.openxmlformats.org/officeDocument/2006/relationships/image" Target="../media/image950.png"/><Relationship Id="rId4" Type="http://schemas.openxmlformats.org/officeDocument/2006/relationships/customXml" Target="../ink/ink249.xml"/><Relationship Id="rId9" Type="http://schemas.openxmlformats.org/officeDocument/2006/relationships/image" Target="../media/image1510.png"/><Relationship Id="rId26" Type="http://schemas.openxmlformats.org/officeDocument/2006/relationships/customXml" Target="../ink/ink260.xml"/><Relationship Id="rId47" Type="http://schemas.openxmlformats.org/officeDocument/2006/relationships/image" Target="../media/image340.png"/><Relationship Id="rId68" Type="http://schemas.openxmlformats.org/officeDocument/2006/relationships/customXml" Target="../ink/ink281.xml"/><Relationship Id="rId89" Type="http://schemas.openxmlformats.org/officeDocument/2006/relationships/image" Target="../media/image550.png"/><Relationship Id="rId112" Type="http://schemas.openxmlformats.org/officeDocument/2006/relationships/customXml" Target="../ink/ink303.xml"/><Relationship Id="rId133" Type="http://schemas.openxmlformats.org/officeDocument/2006/relationships/image" Target="../media/image770.png"/><Relationship Id="rId154" Type="http://schemas.openxmlformats.org/officeDocument/2006/relationships/customXml" Target="../ink/ink324.xml"/><Relationship Id="rId175" Type="http://schemas.openxmlformats.org/officeDocument/2006/relationships/image" Target="../media/image980.png"/><Relationship Id="rId16" Type="http://schemas.openxmlformats.org/officeDocument/2006/relationships/customXml" Target="../ink/ink255.xml"/><Relationship Id="rId37" Type="http://schemas.openxmlformats.org/officeDocument/2006/relationships/image" Target="../media/image29.png"/><Relationship Id="rId58" Type="http://schemas.openxmlformats.org/officeDocument/2006/relationships/customXml" Target="../ink/ink276.xml"/><Relationship Id="rId79" Type="http://schemas.openxmlformats.org/officeDocument/2006/relationships/image" Target="../media/image500.png"/><Relationship Id="rId102" Type="http://schemas.openxmlformats.org/officeDocument/2006/relationships/customXml" Target="../ink/ink298.xml"/><Relationship Id="rId123" Type="http://schemas.openxmlformats.org/officeDocument/2006/relationships/image" Target="../media/image720.png"/><Relationship Id="rId144" Type="http://schemas.openxmlformats.org/officeDocument/2006/relationships/customXml" Target="../ink/ink319.xml"/><Relationship Id="rId90" Type="http://schemas.openxmlformats.org/officeDocument/2006/relationships/customXml" Target="../ink/ink292.xml"/><Relationship Id="rId165" Type="http://schemas.openxmlformats.org/officeDocument/2006/relationships/image" Target="../media/image930.png"/><Relationship Id="rId27" Type="http://schemas.openxmlformats.org/officeDocument/2006/relationships/image" Target="../media/image240.png"/><Relationship Id="rId48" Type="http://schemas.openxmlformats.org/officeDocument/2006/relationships/customXml" Target="../ink/ink271.xml"/><Relationship Id="rId69" Type="http://schemas.openxmlformats.org/officeDocument/2006/relationships/image" Target="../media/image450.png"/><Relationship Id="rId113" Type="http://schemas.openxmlformats.org/officeDocument/2006/relationships/image" Target="../media/image670.png"/><Relationship Id="rId134" Type="http://schemas.openxmlformats.org/officeDocument/2006/relationships/customXml" Target="../ink/ink314.xml"/><Relationship Id="rId80" Type="http://schemas.openxmlformats.org/officeDocument/2006/relationships/customXml" Target="../ink/ink287.xml"/><Relationship Id="rId155" Type="http://schemas.openxmlformats.org/officeDocument/2006/relationships/image" Target="../media/image880.png"/><Relationship Id="rId17" Type="http://schemas.openxmlformats.org/officeDocument/2006/relationships/image" Target="../media/image190.png"/><Relationship Id="rId38" Type="http://schemas.openxmlformats.org/officeDocument/2006/relationships/customXml" Target="../ink/ink266.xml"/><Relationship Id="rId59" Type="http://schemas.openxmlformats.org/officeDocument/2006/relationships/image" Target="../media/image400.png"/><Relationship Id="rId103" Type="http://schemas.openxmlformats.org/officeDocument/2006/relationships/image" Target="../media/image620.png"/><Relationship Id="rId124" Type="http://schemas.openxmlformats.org/officeDocument/2006/relationships/customXml" Target="../ink/ink309.xml"/><Relationship Id="rId70" Type="http://schemas.openxmlformats.org/officeDocument/2006/relationships/customXml" Target="../ink/ink282.xml"/><Relationship Id="rId91" Type="http://schemas.openxmlformats.org/officeDocument/2006/relationships/image" Target="../media/image560.png"/><Relationship Id="rId145" Type="http://schemas.openxmlformats.org/officeDocument/2006/relationships/image" Target="../media/image830.png"/><Relationship Id="rId166" Type="http://schemas.openxmlformats.org/officeDocument/2006/relationships/customXml" Target="../ink/ink330.xml"/></Relationships>
</file>

<file path=ppt/slides/_rels/slide4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92.xml"/><Relationship Id="rId21" Type="http://schemas.openxmlformats.org/officeDocument/2006/relationships/customXml" Target="../ink/ink344.xml"/><Relationship Id="rId42" Type="http://schemas.openxmlformats.org/officeDocument/2006/relationships/image" Target="../media/image1180.png"/><Relationship Id="rId63" Type="http://schemas.openxmlformats.org/officeDocument/2006/relationships/customXml" Target="../ink/ink365.xml"/><Relationship Id="rId84" Type="http://schemas.openxmlformats.org/officeDocument/2006/relationships/image" Target="../media/image139.png"/><Relationship Id="rId16" Type="http://schemas.openxmlformats.org/officeDocument/2006/relationships/image" Target="../media/image1050.png"/><Relationship Id="rId107" Type="http://schemas.openxmlformats.org/officeDocument/2006/relationships/customXml" Target="../ink/ink387.xml"/><Relationship Id="rId11" Type="http://schemas.openxmlformats.org/officeDocument/2006/relationships/customXml" Target="../ink/ink339.xml"/><Relationship Id="rId32" Type="http://schemas.openxmlformats.org/officeDocument/2006/relationships/image" Target="../media/image1130.png"/><Relationship Id="rId37" Type="http://schemas.openxmlformats.org/officeDocument/2006/relationships/customXml" Target="../ink/ink352.xml"/><Relationship Id="rId53" Type="http://schemas.openxmlformats.org/officeDocument/2006/relationships/customXml" Target="../ink/ink360.xml"/><Relationship Id="rId58" Type="http://schemas.openxmlformats.org/officeDocument/2006/relationships/image" Target="../media/image1260.png"/><Relationship Id="rId74" Type="http://schemas.openxmlformats.org/officeDocument/2006/relationships/image" Target="../media/image134.png"/><Relationship Id="rId79" Type="http://schemas.openxmlformats.org/officeDocument/2006/relationships/customXml" Target="../ink/ink373.xml"/><Relationship Id="rId102" Type="http://schemas.openxmlformats.org/officeDocument/2006/relationships/image" Target="../media/image148.png"/><Relationship Id="rId123" Type="http://schemas.openxmlformats.org/officeDocument/2006/relationships/customXml" Target="../ink/ink395.xml"/><Relationship Id="rId128" Type="http://schemas.openxmlformats.org/officeDocument/2006/relationships/image" Target="../media/image161.png"/><Relationship Id="rId5" Type="http://schemas.openxmlformats.org/officeDocument/2006/relationships/customXml" Target="../ink/ink336.xml"/><Relationship Id="rId90" Type="http://schemas.openxmlformats.org/officeDocument/2006/relationships/image" Target="../media/image142.png"/><Relationship Id="rId95" Type="http://schemas.openxmlformats.org/officeDocument/2006/relationships/customXml" Target="../ink/ink381.xml"/><Relationship Id="rId22" Type="http://schemas.openxmlformats.org/officeDocument/2006/relationships/image" Target="../media/image1080.png"/><Relationship Id="rId27" Type="http://schemas.openxmlformats.org/officeDocument/2006/relationships/customXml" Target="../ink/ink347.xml"/><Relationship Id="rId43" Type="http://schemas.openxmlformats.org/officeDocument/2006/relationships/customXml" Target="../ink/ink355.xml"/><Relationship Id="rId48" Type="http://schemas.openxmlformats.org/officeDocument/2006/relationships/image" Target="../media/image1211.png"/><Relationship Id="rId64" Type="http://schemas.openxmlformats.org/officeDocument/2006/relationships/image" Target="../media/image1290.png"/><Relationship Id="rId69" Type="http://schemas.openxmlformats.org/officeDocument/2006/relationships/customXml" Target="../ink/ink368.xml"/><Relationship Id="rId113" Type="http://schemas.openxmlformats.org/officeDocument/2006/relationships/customXml" Target="../ink/ink390.xml"/><Relationship Id="rId118" Type="http://schemas.openxmlformats.org/officeDocument/2006/relationships/image" Target="../media/image156.png"/><Relationship Id="rId134" Type="http://schemas.openxmlformats.org/officeDocument/2006/relationships/image" Target="../media/image164.png"/><Relationship Id="rId80" Type="http://schemas.openxmlformats.org/officeDocument/2006/relationships/image" Target="../media/image137.png"/><Relationship Id="rId85" Type="http://schemas.openxmlformats.org/officeDocument/2006/relationships/customXml" Target="../ink/ink376.xml"/><Relationship Id="rId12" Type="http://schemas.openxmlformats.org/officeDocument/2006/relationships/image" Target="../media/image1030.png"/><Relationship Id="rId17" Type="http://schemas.openxmlformats.org/officeDocument/2006/relationships/customXml" Target="../ink/ink342.xml"/><Relationship Id="rId33" Type="http://schemas.openxmlformats.org/officeDocument/2006/relationships/customXml" Target="../ink/ink350.xml"/><Relationship Id="rId38" Type="http://schemas.openxmlformats.org/officeDocument/2006/relationships/image" Target="../media/image1160.png"/><Relationship Id="rId59" Type="http://schemas.openxmlformats.org/officeDocument/2006/relationships/customXml" Target="../ink/ink363.xml"/><Relationship Id="rId103" Type="http://schemas.openxmlformats.org/officeDocument/2006/relationships/customXml" Target="../ink/ink385.xml"/><Relationship Id="rId108" Type="http://schemas.openxmlformats.org/officeDocument/2006/relationships/image" Target="../media/image151.png"/><Relationship Id="rId124" Type="http://schemas.openxmlformats.org/officeDocument/2006/relationships/image" Target="../media/image159.png"/><Relationship Id="rId129" Type="http://schemas.openxmlformats.org/officeDocument/2006/relationships/customXml" Target="../ink/ink398.xml"/><Relationship Id="rId54" Type="http://schemas.openxmlformats.org/officeDocument/2006/relationships/image" Target="../media/image1240.png"/><Relationship Id="rId70" Type="http://schemas.openxmlformats.org/officeDocument/2006/relationships/image" Target="../media/image132.png"/><Relationship Id="rId75" Type="http://schemas.openxmlformats.org/officeDocument/2006/relationships/customXml" Target="../ink/ink371.xml"/><Relationship Id="rId91" Type="http://schemas.openxmlformats.org/officeDocument/2006/relationships/customXml" Target="../ink/ink379.xml"/><Relationship Id="rId96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0.png"/><Relationship Id="rId23" Type="http://schemas.openxmlformats.org/officeDocument/2006/relationships/customXml" Target="../ink/ink345.xml"/><Relationship Id="rId28" Type="http://schemas.openxmlformats.org/officeDocument/2006/relationships/image" Target="../media/image1111.png"/><Relationship Id="rId49" Type="http://schemas.openxmlformats.org/officeDocument/2006/relationships/customXml" Target="../ink/ink358.xml"/><Relationship Id="rId114" Type="http://schemas.openxmlformats.org/officeDocument/2006/relationships/image" Target="../media/image154.png"/><Relationship Id="rId119" Type="http://schemas.openxmlformats.org/officeDocument/2006/relationships/customXml" Target="../ink/ink393.xml"/><Relationship Id="rId44" Type="http://schemas.openxmlformats.org/officeDocument/2006/relationships/image" Target="../media/image1190.png"/><Relationship Id="rId60" Type="http://schemas.openxmlformats.org/officeDocument/2006/relationships/image" Target="../media/image1270.png"/><Relationship Id="rId65" Type="http://schemas.openxmlformats.org/officeDocument/2006/relationships/customXml" Target="../ink/ink366.xml"/><Relationship Id="rId81" Type="http://schemas.openxmlformats.org/officeDocument/2006/relationships/customXml" Target="../ink/ink374.xml"/><Relationship Id="rId86" Type="http://schemas.openxmlformats.org/officeDocument/2006/relationships/image" Target="../media/image140.png"/><Relationship Id="rId130" Type="http://schemas.openxmlformats.org/officeDocument/2006/relationships/image" Target="../media/image162.png"/><Relationship Id="rId13" Type="http://schemas.openxmlformats.org/officeDocument/2006/relationships/customXml" Target="../ink/ink340.xml"/><Relationship Id="rId18" Type="http://schemas.openxmlformats.org/officeDocument/2006/relationships/image" Target="../media/image1060.png"/><Relationship Id="rId39" Type="http://schemas.openxmlformats.org/officeDocument/2006/relationships/customXml" Target="../ink/ink353.xml"/><Relationship Id="rId109" Type="http://schemas.openxmlformats.org/officeDocument/2006/relationships/customXml" Target="../ink/ink388.xml"/><Relationship Id="rId34" Type="http://schemas.openxmlformats.org/officeDocument/2006/relationships/image" Target="../media/image1140.png"/><Relationship Id="rId50" Type="http://schemas.openxmlformats.org/officeDocument/2006/relationships/image" Target="../media/image1220.png"/><Relationship Id="rId55" Type="http://schemas.openxmlformats.org/officeDocument/2006/relationships/customXml" Target="../ink/ink361.xml"/><Relationship Id="rId76" Type="http://schemas.openxmlformats.org/officeDocument/2006/relationships/image" Target="../media/image135.png"/><Relationship Id="rId97" Type="http://schemas.openxmlformats.org/officeDocument/2006/relationships/customXml" Target="../ink/ink382.xml"/><Relationship Id="rId104" Type="http://schemas.openxmlformats.org/officeDocument/2006/relationships/image" Target="../media/image149.png"/><Relationship Id="rId120" Type="http://schemas.openxmlformats.org/officeDocument/2006/relationships/image" Target="../media/image157.png"/><Relationship Id="rId125" Type="http://schemas.openxmlformats.org/officeDocument/2006/relationships/customXml" Target="../ink/ink396.xml"/><Relationship Id="rId7" Type="http://schemas.openxmlformats.org/officeDocument/2006/relationships/customXml" Target="../ink/ink337.xml"/><Relationship Id="rId71" Type="http://schemas.openxmlformats.org/officeDocument/2006/relationships/customXml" Target="../ink/ink369.xml"/><Relationship Id="rId92" Type="http://schemas.openxmlformats.org/officeDocument/2006/relationships/image" Target="../media/image143.png"/><Relationship Id="rId2" Type="http://schemas.openxmlformats.org/officeDocument/2006/relationships/notesSlide" Target="../notesSlides/notesSlide17.xml"/><Relationship Id="rId29" Type="http://schemas.openxmlformats.org/officeDocument/2006/relationships/customXml" Target="../ink/ink348.xml"/><Relationship Id="rId24" Type="http://schemas.openxmlformats.org/officeDocument/2006/relationships/image" Target="../media/image1090.png"/><Relationship Id="rId40" Type="http://schemas.openxmlformats.org/officeDocument/2006/relationships/image" Target="../media/image1170.png"/><Relationship Id="rId45" Type="http://schemas.openxmlformats.org/officeDocument/2006/relationships/customXml" Target="../ink/ink356.xml"/><Relationship Id="rId66" Type="http://schemas.openxmlformats.org/officeDocument/2006/relationships/image" Target="../media/image1300.png"/><Relationship Id="rId87" Type="http://schemas.openxmlformats.org/officeDocument/2006/relationships/customXml" Target="../ink/ink377.xml"/><Relationship Id="rId110" Type="http://schemas.openxmlformats.org/officeDocument/2006/relationships/image" Target="../media/image152.png"/><Relationship Id="rId115" Type="http://schemas.openxmlformats.org/officeDocument/2006/relationships/customXml" Target="../ink/ink391.xml"/><Relationship Id="rId131" Type="http://schemas.openxmlformats.org/officeDocument/2006/relationships/customXml" Target="../ink/ink399.xml"/><Relationship Id="rId61" Type="http://schemas.openxmlformats.org/officeDocument/2006/relationships/customXml" Target="../ink/ink364.xml"/><Relationship Id="rId82" Type="http://schemas.openxmlformats.org/officeDocument/2006/relationships/image" Target="../media/image138.png"/><Relationship Id="rId19" Type="http://schemas.openxmlformats.org/officeDocument/2006/relationships/customXml" Target="../ink/ink343.xml"/><Relationship Id="rId14" Type="http://schemas.openxmlformats.org/officeDocument/2006/relationships/image" Target="../media/image1040.png"/><Relationship Id="rId30" Type="http://schemas.openxmlformats.org/officeDocument/2006/relationships/image" Target="../media/image1120.png"/><Relationship Id="rId35" Type="http://schemas.openxmlformats.org/officeDocument/2006/relationships/customXml" Target="../ink/ink351.xml"/><Relationship Id="rId56" Type="http://schemas.openxmlformats.org/officeDocument/2006/relationships/image" Target="../media/image1250.png"/><Relationship Id="rId77" Type="http://schemas.openxmlformats.org/officeDocument/2006/relationships/customXml" Target="../ink/ink372.xml"/><Relationship Id="rId100" Type="http://schemas.openxmlformats.org/officeDocument/2006/relationships/image" Target="../media/image147.png"/><Relationship Id="rId105" Type="http://schemas.openxmlformats.org/officeDocument/2006/relationships/customXml" Target="../ink/ink386.xml"/><Relationship Id="rId126" Type="http://schemas.openxmlformats.org/officeDocument/2006/relationships/image" Target="../media/image160.png"/><Relationship Id="rId8" Type="http://schemas.openxmlformats.org/officeDocument/2006/relationships/image" Target="../media/image1011.png"/><Relationship Id="rId51" Type="http://schemas.openxmlformats.org/officeDocument/2006/relationships/customXml" Target="../ink/ink359.xml"/><Relationship Id="rId72" Type="http://schemas.openxmlformats.org/officeDocument/2006/relationships/image" Target="../media/image133.png"/><Relationship Id="rId93" Type="http://schemas.openxmlformats.org/officeDocument/2006/relationships/customXml" Target="../ink/ink380.xml"/><Relationship Id="rId98" Type="http://schemas.openxmlformats.org/officeDocument/2006/relationships/image" Target="../media/image146.png"/><Relationship Id="rId121" Type="http://schemas.openxmlformats.org/officeDocument/2006/relationships/customXml" Target="../ink/ink394.xml"/><Relationship Id="rId3" Type="http://schemas.openxmlformats.org/officeDocument/2006/relationships/customXml" Target="../ink/ink335.xml"/><Relationship Id="rId25" Type="http://schemas.openxmlformats.org/officeDocument/2006/relationships/customXml" Target="../ink/ink346.xml"/><Relationship Id="rId46" Type="http://schemas.openxmlformats.org/officeDocument/2006/relationships/image" Target="../media/image1200.png"/><Relationship Id="rId67" Type="http://schemas.openxmlformats.org/officeDocument/2006/relationships/customXml" Target="../ink/ink367.xml"/><Relationship Id="rId116" Type="http://schemas.openxmlformats.org/officeDocument/2006/relationships/image" Target="../media/image155.png"/><Relationship Id="rId20" Type="http://schemas.openxmlformats.org/officeDocument/2006/relationships/image" Target="../media/image1070.png"/><Relationship Id="rId41" Type="http://schemas.openxmlformats.org/officeDocument/2006/relationships/customXml" Target="../ink/ink354.xml"/><Relationship Id="rId62" Type="http://schemas.openxmlformats.org/officeDocument/2006/relationships/image" Target="../media/image1280.png"/><Relationship Id="rId83" Type="http://schemas.openxmlformats.org/officeDocument/2006/relationships/customXml" Target="../ink/ink375.xml"/><Relationship Id="rId88" Type="http://schemas.openxmlformats.org/officeDocument/2006/relationships/image" Target="../media/image141.png"/><Relationship Id="rId111" Type="http://schemas.openxmlformats.org/officeDocument/2006/relationships/customXml" Target="../ink/ink389.xml"/><Relationship Id="rId132" Type="http://schemas.openxmlformats.org/officeDocument/2006/relationships/image" Target="../media/image163.png"/><Relationship Id="rId15" Type="http://schemas.openxmlformats.org/officeDocument/2006/relationships/customXml" Target="../ink/ink341.xml"/><Relationship Id="rId36" Type="http://schemas.openxmlformats.org/officeDocument/2006/relationships/image" Target="../media/image1150.png"/><Relationship Id="rId57" Type="http://schemas.openxmlformats.org/officeDocument/2006/relationships/customXml" Target="../ink/ink362.xml"/><Relationship Id="rId106" Type="http://schemas.openxmlformats.org/officeDocument/2006/relationships/image" Target="../media/image150.png"/><Relationship Id="rId127" Type="http://schemas.openxmlformats.org/officeDocument/2006/relationships/customXml" Target="../ink/ink397.xml"/><Relationship Id="rId10" Type="http://schemas.openxmlformats.org/officeDocument/2006/relationships/image" Target="../media/image1020.png"/><Relationship Id="rId31" Type="http://schemas.openxmlformats.org/officeDocument/2006/relationships/customXml" Target="../ink/ink349.xml"/><Relationship Id="rId52" Type="http://schemas.openxmlformats.org/officeDocument/2006/relationships/image" Target="../media/image1230.png"/><Relationship Id="rId73" Type="http://schemas.openxmlformats.org/officeDocument/2006/relationships/customXml" Target="../ink/ink370.xml"/><Relationship Id="rId78" Type="http://schemas.openxmlformats.org/officeDocument/2006/relationships/image" Target="../media/image136.png"/><Relationship Id="rId94" Type="http://schemas.openxmlformats.org/officeDocument/2006/relationships/image" Target="../media/image144.png"/><Relationship Id="rId99" Type="http://schemas.openxmlformats.org/officeDocument/2006/relationships/customXml" Target="../ink/ink383.xml"/><Relationship Id="rId101" Type="http://schemas.openxmlformats.org/officeDocument/2006/relationships/customXml" Target="../ink/ink384.xml"/><Relationship Id="rId122" Type="http://schemas.openxmlformats.org/officeDocument/2006/relationships/image" Target="../media/image158.png"/><Relationship Id="rId4" Type="http://schemas.openxmlformats.org/officeDocument/2006/relationships/image" Target="../media/image990.png"/><Relationship Id="rId9" Type="http://schemas.openxmlformats.org/officeDocument/2006/relationships/customXml" Target="../ink/ink338.xml"/><Relationship Id="rId26" Type="http://schemas.openxmlformats.org/officeDocument/2006/relationships/image" Target="../media/image1100.png"/><Relationship Id="rId47" Type="http://schemas.openxmlformats.org/officeDocument/2006/relationships/customXml" Target="../ink/ink357.xml"/><Relationship Id="rId68" Type="http://schemas.openxmlformats.org/officeDocument/2006/relationships/image" Target="../media/image1311.png"/><Relationship Id="rId89" Type="http://schemas.openxmlformats.org/officeDocument/2006/relationships/customXml" Target="../ink/ink378.xml"/><Relationship Id="rId112" Type="http://schemas.openxmlformats.org/officeDocument/2006/relationships/image" Target="../media/image153.png"/><Relationship Id="rId133" Type="http://schemas.openxmlformats.org/officeDocument/2006/relationships/customXml" Target="../ink/ink40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ifference-between-process-parent-process-and-child-process/" TargetMode="External"/><Relationship Id="rId2" Type="http://schemas.openxmlformats.org/officeDocument/2006/relationships/hyperlink" Target="http://www.it.uu.se/education/course/homepage/os/vt18/module-2/process-managemen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iit.edu/~cs561/cs450/fork/fork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17.png"/><Relationship Id="rId21" Type="http://schemas.openxmlformats.org/officeDocument/2006/relationships/customXml" Target="../ink/ink10.xml"/><Relationship Id="rId42" Type="http://schemas.openxmlformats.org/officeDocument/2006/relationships/image" Target="../media/image525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538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516.png"/><Relationship Id="rId32" Type="http://schemas.openxmlformats.org/officeDocument/2006/relationships/image" Target="../media/image520.png"/><Relationship Id="rId37" Type="http://schemas.openxmlformats.org/officeDocument/2006/relationships/customXml" Target="../ink/ink18.xml"/><Relationship Id="rId40" Type="http://schemas.openxmlformats.org/officeDocument/2006/relationships/image" Target="../media/image5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533.png"/><Relationship Id="rId66" Type="http://schemas.openxmlformats.org/officeDocument/2006/relationships/image" Target="../media/image537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511.png"/><Relationship Id="rId22" Type="http://schemas.openxmlformats.org/officeDocument/2006/relationships/image" Target="../media/image515.png"/><Relationship Id="rId27" Type="http://schemas.openxmlformats.org/officeDocument/2006/relationships/customXml" Target="../ink/ink13.xml"/><Relationship Id="rId30" Type="http://schemas.openxmlformats.org/officeDocument/2006/relationships/image" Target="../media/image5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528.png"/><Relationship Id="rId56" Type="http://schemas.openxmlformats.org/officeDocument/2006/relationships/image" Target="../media/image532.png"/><Relationship Id="rId64" Type="http://schemas.openxmlformats.org/officeDocument/2006/relationships/image" Target="../media/image536.png"/><Relationship Id="rId69" Type="http://schemas.openxmlformats.org/officeDocument/2006/relationships/customXml" Target="../ink/ink34.xml"/><Relationship Id="rId8" Type="http://schemas.openxmlformats.org/officeDocument/2006/relationships/image" Target="../media/image508.png"/><Relationship Id="rId51" Type="http://schemas.openxmlformats.org/officeDocument/2006/relationships/customXml" Target="../ink/ink25.xml"/><Relationship Id="rId72" Type="http://schemas.openxmlformats.org/officeDocument/2006/relationships/image" Target="../media/image540.png"/><Relationship Id="rId3" Type="http://schemas.openxmlformats.org/officeDocument/2006/relationships/customXml" Target="../ink/ink1.xml"/><Relationship Id="rId12" Type="http://schemas.openxmlformats.org/officeDocument/2006/relationships/image" Target="../media/image5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523.png"/><Relationship Id="rId46" Type="http://schemas.openxmlformats.org/officeDocument/2006/relationships/image" Target="../media/image527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514.png"/><Relationship Id="rId41" Type="http://schemas.openxmlformats.org/officeDocument/2006/relationships/customXml" Target="../ink/ink20.xml"/><Relationship Id="rId54" Type="http://schemas.openxmlformats.org/officeDocument/2006/relationships/image" Target="../media/image531.png"/><Relationship Id="rId62" Type="http://schemas.openxmlformats.org/officeDocument/2006/relationships/image" Target="../media/image535.png"/><Relationship Id="rId70" Type="http://schemas.openxmlformats.org/officeDocument/2006/relationships/image" Target="../media/image5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518.png"/><Relationship Id="rId36" Type="http://schemas.openxmlformats.org/officeDocument/2006/relationships/image" Target="../media/image5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509.png"/><Relationship Id="rId31" Type="http://schemas.openxmlformats.org/officeDocument/2006/relationships/customXml" Target="../ink/ink15.xml"/><Relationship Id="rId44" Type="http://schemas.openxmlformats.org/officeDocument/2006/relationships/image" Target="../media/image526.png"/><Relationship Id="rId52" Type="http://schemas.openxmlformats.org/officeDocument/2006/relationships/image" Target="../media/image530.png"/><Relationship Id="rId60" Type="http://schemas.openxmlformats.org/officeDocument/2006/relationships/image" Target="../media/image534.png"/><Relationship Id="rId65" Type="http://schemas.openxmlformats.org/officeDocument/2006/relationships/customXml" Target="../ink/ink32.xml"/><Relationship Id="rId4" Type="http://schemas.openxmlformats.org/officeDocument/2006/relationships/image" Target="../media/image506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513.png"/><Relationship Id="rId39" Type="http://schemas.openxmlformats.org/officeDocument/2006/relationships/customXml" Target="../ink/ink19.xml"/><Relationship Id="rId34" Type="http://schemas.openxmlformats.org/officeDocument/2006/relationships/image" Target="../media/image521.png"/><Relationship Id="rId50" Type="http://schemas.openxmlformats.org/officeDocument/2006/relationships/image" Target="../media/image529.png"/><Relationship Id="rId55" Type="http://schemas.openxmlformats.org/officeDocument/2006/relationships/customXml" Target="../ink/ink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58AFCB-D3A1-4545-B05F-7577CB83A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10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114FA1-0177-4442-B6EF-437664BFD1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17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7F2B-D97F-45DE-AE1F-D5C3215B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 of a 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1C694-A5E9-4E70-BFDA-973AAAE6C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Superblock: </a:t>
            </a:r>
            <a:r>
              <a:rPr lang="en-US" dirty="0"/>
              <a:t>file system metadata and defines the file system type, size, status, and information about other metadata structures (metadata of metadata). </a:t>
            </a:r>
          </a:p>
          <a:p>
            <a:r>
              <a:rPr lang="en-US" b="1" dirty="0" err="1"/>
              <a:t>dentry</a:t>
            </a:r>
            <a:r>
              <a:rPr lang="en-US" dirty="0"/>
              <a:t> is the glue that holds </a:t>
            </a:r>
            <a:r>
              <a:rPr lang="en-US" dirty="0" err="1"/>
              <a:t>inodes</a:t>
            </a:r>
            <a:r>
              <a:rPr lang="en-US" dirty="0"/>
              <a:t> and files together by relating </a:t>
            </a:r>
            <a:r>
              <a:rPr lang="en-US" dirty="0" err="1"/>
              <a:t>inode</a:t>
            </a:r>
            <a:r>
              <a:rPr lang="en-US" dirty="0"/>
              <a:t> numbers to file names.  Also maintains a relationship between directories and their files</a:t>
            </a:r>
          </a:p>
          <a:p>
            <a:r>
              <a:rPr lang="en-US" b="1" dirty="0" err="1"/>
              <a:t>inode</a:t>
            </a:r>
            <a:r>
              <a:rPr lang="en-US" dirty="0"/>
              <a:t> exists in, or on, a file system and represents metadata about a file</a:t>
            </a:r>
          </a:p>
          <a:p>
            <a:pPr lvl="1"/>
            <a:r>
              <a:rPr lang="en-US" dirty="0"/>
              <a:t>information about ownership (user, group), access mode (read, write, execute permissions), file type, and the data blocks with the file's content</a:t>
            </a:r>
          </a:p>
          <a:p>
            <a:r>
              <a:rPr lang="en-US" b="1" dirty="0"/>
              <a:t>file </a:t>
            </a:r>
            <a:r>
              <a:rPr lang="en-US" dirty="0"/>
              <a:t>is a block of logically related arbitrary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19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3057-F3F6-4282-BAD6-0CA9B395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 see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39C66-EDDE-4421-A676-23DE320FA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`ls`, `tree`, `cd`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A03126-6708-4220-8648-2021FC04E09F}"/>
                  </a:ext>
                </a:extLst>
              </p14:cNvPr>
              <p14:cNvContentPartPr/>
              <p14:nvPr/>
            </p14:nvContentPartPr>
            <p14:xfrm>
              <a:off x="7963560" y="1452788"/>
              <a:ext cx="217080" cy="329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A03126-6708-4220-8648-2021FC04E0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4560" y="1443788"/>
                <a:ext cx="23472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EFFC5D2-2328-4226-9C50-345DD0475F93}"/>
                  </a:ext>
                </a:extLst>
              </p14:cNvPr>
              <p14:cNvContentPartPr/>
              <p14:nvPr/>
            </p14:nvContentPartPr>
            <p14:xfrm>
              <a:off x="8035200" y="2468348"/>
              <a:ext cx="209160" cy="186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EFFC5D2-2328-4226-9C50-345DD0475F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26560" y="2459708"/>
                <a:ext cx="226800" cy="20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8B2E915B-4917-4573-A578-909E1A25A1E6}"/>
              </a:ext>
            </a:extLst>
          </p:cNvPr>
          <p:cNvGrpSpPr/>
          <p:nvPr/>
        </p:nvGrpSpPr>
        <p:grpSpPr>
          <a:xfrm>
            <a:off x="7694280" y="1004948"/>
            <a:ext cx="786240" cy="273240"/>
            <a:chOff x="7694280" y="1004948"/>
            <a:chExt cx="786240" cy="27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C5056BA-6393-4B5E-AC7A-E156713E818C}"/>
                    </a:ext>
                  </a:extLst>
                </p14:cNvPr>
                <p14:cNvContentPartPr/>
                <p14:nvPr/>
              </p14:nvContentPartPr>
              <p14:xfrm>
                <a:off x="7694280" y="1098188"/>
                <a:ext cx="62640" cy="87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C5056BA-6393-4B5E-AC7A-E156713E81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85640" y="1089548"/>
                  <a:ext cx="802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92C232C-215A-4F50-9668-42437C370DAE}"/>
                    </a:ext>
                  </a:extLst>
                </p14:cNvPr>
                <p14:cNvContentPartPr/>
                <p14:nvPr/>
              </p14:nvContentPartPr>
              <p14:xfrm>
                <a:off x="7860240" y="1169828"/>
                <a:ext cx="65880" cy="108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92C232C-215A-4F50-9668-42437C370D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51240" y="1161188"/>
                  <a:ext cx="835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CEC15BC-DAD6-495A-9884-DD0CA49D9C1B}"/>
                    </a:ext>
                  </a:extLst>
                </p14:cNvPr>
                <p14:cNvContentPartPr/>
                <p14:nvPr/>
              </p14:nvContentPartPr>
              <p14:xfrm>
                <a:off x="7997040" y="1140668"/>
                <a:ext cx="81720" cy="111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CEC15BC-DAD6-495A-9884-DD0CA49D9C1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88040" y="1131668"/>
                  <a:ext cx="993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3CF583C-3393-46EB-A058-54412EB58AED}"/>
                    </a:ext>
                  </a:extLst>
                </p14:cNvPr>
                <p14:cNvContentPartPr/>
                <p14:nvPr/>
              </p14:nvContentPartPr>
              <p14:xfrm>
                <a:off x="8115120" y="1128428"/>
                <a:ext cx="114120" cy="108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3CF583C-3393-46EB-A058-54412EB58AE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06480" y="1119788"/>
                  <a:ext cx="131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9C47251-347E-4665-9A8B-97E8ECC8B2E4}"/>
                    </a:ext>
                  </a:extLst>
                </p14:cNvPr>
                <p14:cNvContentPartPr/>
                <p14:nvPr/>
              </p14:nvContentPartPr>
              <p14:xfrm>
                <a:off x="8286480" y="1066148"/>
                <a:ext cx="23400" cy="177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9C47251-347E-4665-9A8B-97E8ECC8B2E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77840" y="1057508"/>
                  <a:ext cx="410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B9DC99B-44D8-43D4-AE2A-66403499668F}"/>
                    </a:ext>
                  </a:extLst>
                </p14:cNvPr>
                <p14:cNvContentPartPr/>
                <p14:nvPr/>
              </p14:nvContentPartPr>
              <p14:xfrm>
                <a:off x="8246520" y="1136348"/>
                <a:ext cx="149400" cy="16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B9DC99B-44D8-43D4-AE2A-66403499668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37880" y="1127708"/>
                  <a:ext cx="1670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8B0CBAB-3429-494F-8E5C-D44477A5AA22}"/>
                    </a:ext>
                  </a:extLst>
                </p14:cNvPr>
                <p14:cNvContentPartPr/>
                <p14:nvPr/>
              </p14:nvContentPartPr>
              <p14:xfrm>
                <a:off x="8440560" y="1004948"/>
                <a:ext cx="39960" cy="70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8B0CBAB-3429-494F-8E5C-D44477A5AA2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31920" y="996308"/>
                  <a:ext cx="5760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8F1495D-A3E1-4326-A38F-E742834D811F}"/>
              </a:ext>
            </a:extLst>
          </p:cNvPr>
          <p:cNvGrpSpPr/>
          <p:nvPr/>
        </p:nvGrpSpPr>
        <p:grpSpPr>
          <a:xfrm>
            <a:off x="8713800" y="985148"/>
            <a:ext cx="250920" cy="245880"/>
            <a:chOff x="8713800" y="985148"/>
            <a:chExt cx="25092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A98FB49-D474-4FDA-926E-2BDBA766965D}"/>
                    </a:ext>
                  </a:extLst>
                </p14:cNvPr>
                <p14:cNvContentPartPr/>
                <p14:nvPr/>
              </p14:nvContentPartPr>
              <p14:xfrm>
                <a:off x="8713800" y="1111148"/>
                <a:ext cx="122040" cy="119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A98FB49-D474-4FDA-926E-2BDBA766965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705160" y="1102508"/>
                  <a:ext cx="1396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992AB60-93E9-4584-AA73-67D913FAC451}"/>
                    </a:ext>
                  </a:extLst>
                </p14:cNvPr>
                <p14:cNvContentPartPr/>
                <p14:nvPr/>
              </p14:nvContentPartPr>
              <p14:xfrm>
                <a:off x="8859600" y="985148"/>
                <a:ext cx="66600" cy="223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992AB60-93E9-4584-AA73-67D913FAC45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50600" y="976148"/>
                  <a:ext cx="842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0A5AAD8-D048-496D-AF24-36B2E82FD47E}"/>
                    </a:ext>
                  </a:extLst>
                </p14:cNvPr>
                <p14:cNvContentPartPr/>
                <p14:nvPr/>
              </p14:nvContentPartPr>
              <p14:xfrm>
                <a:off x="8847720" y="1078028"/>
                <a:ext cx="117000" cy="25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0A5AAD8-D048-496D-AF24-36B2E82FD47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39080" y="1069388"/>
                  <a:ext cx="13464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D840589-3189-49C2-9AEA-5DAEC2AE8B70}"/>
              </a:ext>
            </a:extLst>
          </p:cNvPr>
          <p:cNvGrpSpPr/>
          <p:nvPr/>
        </p:nvGrpSpPr>
        <p:grpSpPr>
          <a:xfrm>
            <a:off x="9241200" y="928988"/>
            <a:ext cx="1198080" cy="358560"/>
            <a:chOff x="9241200" y="928988"/>
            <a:chExt cx="1198080" cy="35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FA44D50-7A24-41C7-890A-CE7B67FD5CEE}"/>
                    </a:ext>
                  </a:extLst>
                </p14:cNvPr>
                <p14:cNvContentPartPr/>
                <p14:nvPr/>
              </p14:nvContentPartPr>
              <p14:xfrm>
                <a:off x="9285120" y="965708"/>
                <a:ext cx="37800" cy="244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FA44D50-7A24-41C7-890A-CE7B67FD5CE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76120" y="956708"/>
                  <a:ext cx="554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0A915DF-A9C3-4C11-B7F6-A0CC3DEC4379}"/>
                    </a:ext>
                  </a:extLst>
                </p14:cNvPr>
                <p14:cNvContentPartPr/>
                <p14:nvPr/>
              </p14:nvContentPartPr>
              <p14:xfrm>
                <a:off x="9241200" y="1084508"/>
                <a:ext cx="99000" cy="36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0A915DF-A9C3-4C11-B7F6-A0CC3DEC437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32200" y="1075868"/>
                  <a:ext cx="1166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06A746D-6D9A-4A3A-9213-22F88029DDD0}"/>
                    </a:ext>
                  </a:extLst>
                </p14:cNvPr>
                <p14:cNvContentPartPr/>
                <p14:nvPr/>
              </p14:nvContentPartPr>
              <p14:xfrm>
                <a:off x="9380880" y="956348"/>
                <a:ext cx="96120" cy="260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06A746D-6D9A-4A3A-9213-22F88029DDD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371880" y="947348"/>
                  <a:ext cx="1137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FE2618D-0DAB-4AF3-AB48-EFDAB4BDB195}"/>
                    </a:ext>
                  </a:extLst>
                </p14:cNvPr>
                <p14:cNvContentPartPr/>
                <p14:nvPr/>
              </p14:nvContentPartPr>
              <p14:xfrm>
                <a:off x="9504720" y="967508"/>
                <a:ext cx="25560" cy="242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FE2618D-0DAB-4AF3-AB48-EFDAB4BDB19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95720" y="958868"/>
                  <a:ext cx="432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FAF7C58-C1A3-436E-BFEC-EE42546ABE0D}"/>
                    </a:ext>
                  </a:extLst>
                </p14:cNvPr>
                <p14:cNvContentPartPr/>
                <p14:nvPr/>
              </p14:nvContentPartPr>
              <p14:xfrm>
                <a:off x="9550080" y="1050308"/>
                <a:ext cx="97920" cy="158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FAF7C58-C1A3-436E-BFEC-EE42546ABE0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541440" y="1041308"/>
                  <a:ext cx="1155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9C45701-9F85-4318-BA56-328A9341C614}"/>
                    </a:ext>
                  </a:extLst>
                </p14:cNvPr>
                <p14:cNvContentPartPr/>
                <p14:nvPr/>
              </p14:nvContentPartPr>
              <p14:xfrm>
                <a:off x="9691560" y="1024028"/>
                <a:ext cx="56880" cy="1681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9C45701-9F85-4318-BA56-328A9341C61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682560" y="1015028"/>
                  <a:ext cx="74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9C20887-2C5A-4BBA-B266-2A91F40C670A}"/>
                    </a:ext>
                  </a:extLst>
                </p14:cNvPr>
                <p14:cNvContentPartPr/>
                <p14:nvPr/>
              </p14:nvContentPartPr>
              <p14:xfrm>
                <a:off x="9786600" y="1001348"/>
                <a:ext cx="128160" cy="286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9C20887-2C5A-4BBA-B266-2A91F40C670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77600" y="992708"/>
                  <a:ext cx="1458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604AAD2-D557-4127-919E-31FFC6C298FA}"/>
                    </a:ext>
                  </a:extLst>
                </p14:cNvPr>
                <p14:cNvContentPartPr/>
                <p14:nvPr/>
              </p14:nvContentPartPr>
              <p14:xfrm>
                <a:off x="9957600" y="1008908"/>
                <a:ext cx="53640" cy="151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604AAD2-D557-4127-919E-31FFC6C298F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948960" y="1000268"/>
                  <a:ext cx="712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0AB1123-E9C7-4365-9B13-F461865B1E7D}"/>
                    </a:ext>
                  </a:extLst>
                </p14:cNvPr>
                <p14:cNvContentPartPr/>
                <p14:nvPr/>
              </p14:nvContentPartPr>
              <p14:xfrm>
                <a:off x="10113480" y="928988"/>
                <a:ext cx="14400" cy="186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0AB1123-E9C7-4365-9B13-F461865B1E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04840" y="920348"/>
                  <a:ext cx="32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9C5A2F9-6FF8-457B-BEF0-F8968A3DC8F7}"/>
                    </a:ext>
                  </a:extLst>
                </p14:cNvPr>
                <p14:cNvContentPartPr/>
                <p14:nvPr/>
              </p14:nvContentPartPr>
              <p14:xfrm>
                <a:off x="10064880" y="980468"/>
                <a:ext cx="97560" cy="18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9C5A2F9-6FF8-457B-BEF0-F8968A3DC8F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55880" y="971468"/>
                  <a:ext cx="1152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E68A9DF-B925-4824-B573-B9822949C89D}"/>
                    </a:ext>
                  </a:extLst>
                </p14:cNvPr>
                <p14:cNvContentPartPr/>
                <p14:nvPr/>
              </p14:nvContentPartPr>
              <p14:xfrm>
                <a:off x="10174680" y="959948"/>
                <a:ext cx="105480" cy="1634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E68A9DF-B925-4824-B573-B9822949C89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166040" y="951308"/>
                  <a:ext cx="1231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47B6240-4A74-430D-AD64-06A86F73C9F7}"/>
                    </a:ext>
                  </a:extLst>
                </p14:cNvPr>
                <p14:cNvContentPartPr/>
                <p14:nvPr/>
              </p14:nvContentPartPr>
              <p14:xfrm>
                <a:off x="10270080" y="985148"/>
                <a:ext cx="169200" cy="150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47B6240-4A74-430D-AD64-06A86F73C9F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261080" y="976148"/>
                  <a:ext cx="18684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9E6CFA9-E344-4DB8-85C4-DEAD68C61C08}"/>
              </a:ext>
            </a:extLst>
          </p:cNvPr>
          <p:cNvGrpSpPr/>
          <p:nvPr/>
        </p:nvGrpSpPr>
        <p:grpSpPr>
          <a:xfrm>
            <a:off x="5982840" y="2167748"/>
            <a:ext cx="1050120" cy="607320"/>
            <a:chOff x="5982840" y="2167748"/>
            <a:chExt cx="1050120" cy="60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1861BDB-6FFB-461F-B0B0-3034AE5C993F}"/>
                    </a:ext>
                  </a:extLst>
                </p14:cNvPr>
                <p14:cNvContentPartPr/>
                <p14:nvPr/>
              </p14:nvContentPartPr>
              <p14:xfrm>
                <a:off x="6262560" y="2426948"/>
                <a:ext cx="102960" cy="270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1861BDB-6FFB-461F-B0B0-3034AE5C993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53560" y="2417948"/>
                  <a:ext cx="1206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667933B-03ED-49F9-9F50-CDB12EBB6E51}"/>
                    </a:ext>
                  </a:extLst>
                </p14:cNvPr>
                <p14:cNvContentPartPr/>
                <p14:nvPr/>
              </p14:nvContentPartPr>
              <p14:xfrm>
                <a:off x="6456600" y="2488508"/>
                <a:ext cx="62280" cy="196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667933B-03ED-49F9-9F50-CDB12EBB6E5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47600" y="2479508"/>
                  <a:ext cx="79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B88A2C-0715-4F9E-9D1F-DA3017217FB7}"/>
                    </a:ext>
                  </a:extLst>
                </p14:cNvPr>
                <p14:cNvContentPartPr/>
                <p14:nvPr/>
              </p14:nvContentPartPr>
              <p14:xfrm>
                <a:off x="6566040" y="2485268"/>
                <a:ext cx="202320" cy="194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B88A2C-0715-4F9E-9D1F-DA3017217F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57400" y="2476628"/>
                  <a:ext cx="2199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C686519-C19C-4F7B-BE1F-544D478E4B7C}"/>
                    </a:ext>
                  </a:extLst>
                </p14:cNvPr>
                <p14:cNvContentPartPr/>
                <p14:nvPr/>
              </p14:nvContentPartPr>
              <p14:xfrm>
                <a:off x="6827400" y="2440988"/>
                <a:ext cx="86040" cy="215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C686519-C19C-4F7B-BE1F-544D478E4B7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18400" y="2431988"/>
                  <a:ext cx="1036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FEFDCAC-B54D-45BC-A0F5-57954A91EC49}"/>
                    </a:ext>
                  </a:extLst>
                </p14:cNvPr>
                <p14:cNvContentPartPr/>
                <p14:nvPr/>
              </p14:nvContentPartPr>
              <p14:xfrm>
                <a:off x="6013800" y="2364668"/>
                <a:ext cx="33840" cy="410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FEFDCAC-B54D-45BC-A0F5-57954A91EC4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05160" y="2356028"/>
                  <a:ext cx="5148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1A7C774-CDD3-4CB1-BF06-B4BF79CF4E75}"/>
                    </a:ext>
                  </a:extLst>
                </p14:cNvPr>
                <p14:cNvContentPartPr/>
                <p14:nvPr/>
              </p14:nvContentPartPr>
              <p14:xfrm>
                <a:off x="5982840" y="2167748"/>
                <a:ext cx="1046520" cy="200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1A7C774-CDD3-4CB1-BF06-B4BF79CF4E7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74200" y="2158748"/>
                  <a:ext cx="10641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F5F83EE-8232-4472-AB7A-2AE914F613DC}"/>
                    </a:ext>
                  </a:extLst>
                </p14:cNvPr>
                <p14:cNvContentPartPr/>
                <p14:nvPr/>
              </p14:nvContentPartPr>
              <p14:xfrm>
                <a:off x="7000920" y="2192588"/>
                <a:ext cx="15120" cy="530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F5F83EE-8232-4472-AB7A-2AE914F613D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91920" y="2183588"/>
                  <a:ext cx="3276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8580E97-8AE7-47A5-9CDE-C9A90DA07E2E}"/>
                    </a:ext>
                  </a:extLst>
                </p14:cNvPr>
                <p14:cNvContentPartPr/>
                <p14:nvPr/>
              </p14:nvContentPartPr>
              <p14:xfrm>
                <a:off x="6064560" y="2642588"/>
                <a:ext cx="968400" cy="950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8580E97-8AE7-47A5-9CDE-C9A90DA07E2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55560" y="2633948"/>
                  <a:ext cx="98604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BD33383-C6B0-49A6-A8C6-EF94000FC706}"/>
              </a:ext>
            </a:extLst>
          </p:cNvPr>
          <p:cNvGrpSpPr/>
          <p:nvPr/>
        </p:nvGrpSpPr>
        <p:grpSpPr>
          <a:xfrm>
            <a:off x="7702560" y="2138228"/>
            <a:ext cx="1121040" cy="648000"/>
            <a:chOff x="7702560" y="2138228"/>
            <a:chExt cx="1121040" cy="64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5678F4A-C181-416F-A5A8-5D1DB1768F72}"/>
                    </a:ext>
                  </a:extLst>
                </p14:cNvPr>
                <p14:cNvContentPartPr/>
                <p14:nvPr/>
              </p14:nvContentPartPr>
              <p14:xfrm>
                <a:off x="8298000" y="2446748"/>
                <a:ext cx="161280" cy="230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5678F4A-C181-416F-A5A8-5D1DB1768F7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89000" y="2437748"/>
                  <a:ext cx="1789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C44E3A2-563D-4D78-BA51-F55342027925}"/>
                    </a:ext>
                  </a:extLst>
                </p14:cNvPr>
                <p14:cNvContentPartPr/>
                <p14:nvPr/>
              </p14:nvContentPartPr>
              <p14:xfrm>
                <a:off x="8532720" y="2352428"/>
                <a:ext cx="38520" cy="255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C44E3A2-563D-4D78-BA51-F5534202792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24080" y="2343428"/>
                  <a:ext cx="561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FD83E50-9713-4F35-AF87-AB1DC38AEEA0}"/>
                    </a:ext>
                  </a:extLst>
                </p14:cNvPr>
                <p14:cNvContentPartPr/>
                <p14:nvPr/>
              </p14:nvContentPartPr>
              <p14:xfrm>
                <a:off x="8482320" y="2398148"/>
                <a:ext cx="182160" cy="28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FD83E50-9713-4F35-AF87-AB1DC38AEEA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73680" y="2389508"/>
                  <a:ext cx="1998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A029CEE-0923-4640-92BF-7B59CC962CA3}"/>
                    </a:ext>
                  </a:extLst>
                </p14:cNvPr>
                <p14:cNvContentPartPr/>
                <p14:nvPr/>
              </p14:nvContentPartPr>
              <p14:xfrm>
                <a:off x="7774200" y="2380868"/>
                <a:ext cx="15480" cy="405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A029CEE-0923-4640-92BF-7B59CC962CA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765560" y="2372228"/>
                  <a:ext cx="3312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4896181-349E-4E85-AE7A-F248297B3056}"/>
                    </a:ext>
                  </a:extLst>
                </p14:cNvPr>
                <p14:cNvContentPartPr/>
                <p14:nvPr/>
              </p14:nvContentPartPr>
              <p14:xfrm>
                <a:off x="7702560" y="2138228"/>
                <a:ext cx="1083240" cy="1850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4896181-349E-4E85-AE7A-F248297B305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93920" y="2129228"/>
                  <a:ext cx="11008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A41529D-A5C9-4C59-8424-7A5783191F3A}"/>
                    </a:ext>
                  </a:extLst>
                </p14:cNvPr>
                <p14:cNvContentPartPr/>
                <p14:nvPr/>
              </p14:nvContentPartPr>
              <p14:xfrm>
                <a:off x="8766000" y="2147228"/>
                <a:ext cx="23400" cy="435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A41529D-A5C9-4C59-8424-7A5783191F3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57000" y="2138228"/>
                  <a:ext cx="4104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8D5DA45-2DAA-4EFB-AB37-219CE3EC147A}"/>
                    </a:ext>
                  </a:extLst>
                </p14:cNvPr>
                <p14:cNvContentPartPr/>
                <p14:nvPr/>
              </p14:nvContentPartPr>
              <p14:xfrm>
                <a:off x="7797960" y="2682908"/>
                <a:ext cx="1025640" cy="84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8D5DA45-2DAA-4EFB-AB37-219CE3EC147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89320" y="2674268"/>
                  <a:ext cx="104328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EE8A0B5-61D7-4E10-BF6A-5AE9D271B16D}"/>
              </a:ext>
            </a:extLst>
          </p:cNvPr>
          <p:cNvGrpSpPr/>
          <p:nvPr/>
        </p:nvGrpSpPr>
        <p:grpSpPr>
          <a:xfrm>
            <a:off x="9137520" y="2104748"/>
            <a:ext cx="905400" cy="664200"/>
            <a:chOff x="9137520" y="2104748"/>
            <a:chExt cx="905400" cy="66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70D47E3-9092-4FF2-8324-AE3F4E4EC2E2}"/>
                    </a:ext>
                  </a:extLst>
                </p14:cNvPr>
                <p14:cNvContentPartPr/>
                <p14:nvPr/>
              </p14:nvContentPartPr>
              <p14:xfrm>
                <a:off x="9429480" y="2298788"/>
                <a:ext cx="137160" cy="298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70D47E3-9092-4FF2-8324-AE3F4E4EC2E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420840" y="2289788"/>
                  <a:ext cx="1548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7AF9D7D-A3A2-417E-88AF-0466D3E2B1EF}"/>
                    </a:ext>
                  </a:extLst>
                </p14:cNvPr>
                <p14:cNvContentPartPr/>
                <p14:nvPr/>
              </p14:nvContentPartPr>
              <p14:xfrm>
                <a:off x="9622080" y="2469788"/>
                <a:ext cx="27000" cy="164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7AF9D7D-A3A2-417E-88AF-0466D3E2B1E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613440" y="2461148"/>
                  <a:ext cx="446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ADC25EA-3FCD-49CB-8412-D1422B6ED601}"/>
                    </a:ext>
                  </a:extLst>
                </p14:cNvPr>
                <p14:cNvContentPartPr/>
                <p14:nvPr/>
              </p14:nvContentPartPr>
              <p14:xfrm>
                <a:off x="9691560" y="2348108"/>
                <a:ext cx="4320" cy="19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ADC25EA-3FCD-49CB-8412-D1422B6ED60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82920" y="2339108"/>
                  <a:ext cx="219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11CED52-B2C0-4EF8-A08B-D6961835B8DA}"/>
                    </a:ext>
                  </a:extLst>
                </p14:cNvPr>
                <p14:cNvContentPartPr/>
                <p14:nvPr/>
              </p14:nvContentPartPr>
              <p14:xfrm>
                <a:off x="9722160" y="2397068"/>
                <a:ext cx="121320" cy="169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11CED52-B2C0-4EF8-A08B-D6961835B8D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713520" y="2388428"/>
                  <a:ext cx="1389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78824BF-0DF8-4F40-A206-F4B4A45BFEEC}"/>
                    </a:ext>
                  </a:extLst>
                </p14:cNvPr>
                <p14:cNvContentPartPr/>
                <p14:nvPr/>
              </p14:nvContentPartPr>
              <p14:xfrm>
                <a:off x="9173880" y="2237588"/>
                <a:ext cx="48240" cy="377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78824BF-0DF8-4F40-A206-F4B4A45BFEE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164880" y="2228948"/>
                  <a:ext cx="658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844F273-6840-4C41-BC1F-1B6486C6DCFC}"/>
                    </a:ext>
                  </a:extLst>
                </p14:cNvPr>
                <p14:cNvContentPartPr/>
                <p14:nvPr/>
              </p14:nvContentPartPr>
              <p14:xfrm>
                <a:off x="9137520" y="2104748"/>
                <a:ext cx="888120" cy="720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844F273-6840-4C41-BC1F-1B6486C6DCF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128520" y="2096108"/>
                  <a:ext cx="9057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0C23CEE-CE23-432E-BE5C-02E668CD8A97}"/>
                    </a:ext>
                  </a:extLst>
                </p14:cNvPr>
                <p14:cNvContentPartPr/>
                <p14:nvPr/>
              </p14:nvContentPartPr>
              <p14:xfrm>
                <a:off x="10018800" y="2168468"/>
                <a:ext cx="24120" cy="3859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0C23CEE-CE23-432E-BE5C-02E668CD8A9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010160" y="2159468"/>
                  <a:ext cx="417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FDDF704-8058-47DF-A460-52231C18D947}"/>
                    </a:ext>
                  </a:extLst>
                </p14:cNvPr>
                <p14:cNvContentPartPr/>
                <p14:nvPr/>
              </p14:nvContentPartPr>
              <p14:xfrm>
                <a:off x="9234720" y="2557628"/>
                <a:ext cx="806760" cy="2113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FDDF704-8058-47DF-A460-52231C18D94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225720" y="2548988"/>
                  <a:ext cx="8244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A51D9FB-6B15-4481-8C64-22CFAFAA24F4}"/>
                    </a:ext>
                  </a:extLst>
                </p14:cNvPr>
                <p14:cNvContentPartPr/>
                <p14:nvPr/>
              </p14:nvContentPartPr>
              <p14:xfrm>
                <a:off x="10022400" y="2540348"/>
                <a:ext cx="5040" cy="151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A51D9FB-6B15-4481-8C64-22CFAFAA24F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013400" y="2531708"/>
                  <a:ext cx="2268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36B36E2-DE02-4372-98DB-5E57083DD9FA}"/>
              </a:ext>
            </a:extLst>
          </p:cNvPr>
          <p:cNvGrpSpPr/>
          <p:nvPr/>
        </p:nvGrpSpPr>
        <p:grpSpPr>
          <a:xfrm>
            <a:off x="10579320" y="2165588"/>
            <a:ext cx="903960" cy="522360"/>
            <a:chOff x="10579320" y="2165588"/>
            <a:chExt cx="903960" cy="52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404D1D3-3185-410A-958E-5BEED19F325D}"/>
                    </a:ext>
                  </a:extLst>
                </p14:cNvPr>
                <p14:cNvContentPartPr/>
                <p14:nvPr/>
              </p14:nvContentPartPr>
              <p14:xfrm>
                <a:off x="10736640" y="2393828"/>
                <a:ext cx="77760" cy="182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404D1D3-3185-410A-958E-5BEED19F325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727640" y="2385188"/>
                  <a:ext cx="954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C1B87-91EF-44B8-9543-CFC5F036F41F}"/>
                    </a:ext>
                  </a:extLst>
                </p14:cNvPr>
                <p14:cNvContentPartPr/>
                <p14:nvPr/>
              </p14:nvContentPartPr>
              <p14:xfrm>
                <a:off x="10853640" y="2377268"/>
                <a:ext cx="87480" cy="158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C1B87-91EF-44B8-9543-CFC5F036F41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845000" y="2368268"/>
                  <a:ext cx="1051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BC58E19-0DFE-43FF-AA8D-33FBB4A37452}"/>
                    </a:ext>
                  </a:extLst>
                </p14:cNvPr>
                <p14:cNvContentPartPr/>
                <p14:nvPr/>
              </p14:nvContentPartPr>
              <p14:xfrm>
                <a:off x="10983240" y="2354228"/>
                <a:ext cx="105480" cy="176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BC58E19-0DFE-43FF-AA8D-33FBB4A3745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974240" y="2345228"/>
                  <a:ext cx="1231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4549757-7F96-4C41-B29F-0033D3A8F3B6}"/>
                    </a:ext>
                  </a:extLst>
                </p14:cNvPr>
                <p14:cNvContentPartPr/>
                <p14:nvPr/>
              </p14:nvContentPartPr>
              <p14:xfrm>
                <a:off x="11144160" y="2276828"/>
                <a:ext cx="58680" cy="243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4549757-7F96-4C41-B29F-0033D3A8F3B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135520" y="2268188"/>
                  <a:ext cx="763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8458124-8A2B-4F0C-9FF1-2EDA5E44F389}"/>
                    </a:ext>
                  </a:extLst>
                </p14:cNvPr>
                <p14:cNvContentPartPr/>
                <p14:nvPr/>
              </p14:nvContentPartPr>
              <p14:xfrm>
                <a:off x="11101320" y="2330108"/>
                <a:ext cx="151920" cy="18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8458124-8A2B-4F0C-9FF1-2EDA5E44F38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092320" y="2321468"/>
                  <a:ext cx="1695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414091E-67D0-497A-B771-3B356F18C665}"/>
                    </a:ext>
                  </a:extLst>
                </p14:cNvPr>
                <p14:cNvContentPartPr/>
                <p14:nvPr/>
              </p14:nvContentPartPr>
              <p14:xfrm>
                <a:off x="10596600" y="2295188"/>
                <a:ext cx="31680" cy="390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414091E-67D0-497A-B771-3B356F18C66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587600" y="2286188"/>
                  <a:ext cx="4932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45018AB-4B2A-40DB-8C8D-6989434FCB4C}"/>
                    </a:ext>
                  </a:extLst>
                </p14:cNvPr>
                <p14:cNvContentPartPr/>
                <p14:nvPr/>
              </p14:nvContentPartPr>
              <p14:xfrm>
                <a:off x="10579320" y="2165588"/>
                <a:ext cx="903960" cy="88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45018AB-4B2A-40DB-8C8D-6989434FCB4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570680" y="2156948"/>
                  <a:ext cx="9216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93C33D2-4380-4C3A-A9E5-E295694ECE16}"/>
                    </a:ext>
                  </a:extLst>
                </p14:cNvPr>
                <p14:cNvContentPartPr/>
                <p14:nvPr/>
              </p14:nvContentPartPr>
              <p14:xfrm>
                <a:off x="11449080" y="2228948"/>
                <a:ext cx="15480" cy="34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93C33D2-4380-4C3A-A9E5-E295694ECE1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440080" y="2219948"/>
                  <a:ext cx="331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5D03094-30D8-46A2-9B5C-BE0322C226F9}"/>
                    </a:ext>
                  </a:extLst>
                </p14:cNvPr>
                <p14:cNvContentPartPr/>
                <p14:nvPr/>
              </p14:nvContentPartPr>
              <p14:xfrm>
                <a:off x="10630080" y="2621348"/>
                <a:ext cx="814320" cy="66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5D03094-30D8-46A2-9B5C-BE0322C226F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621080" y="2612708"/>
                  <a:ext cx="83196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58A0C36-69AD-4569-AB96-43EB9B389BA5}"/>
              </a:ext>
            </a:extLst>
          </p:cNvPr>
          <p:cNvGrpSpPr/>
          <p:nvPr/>
        </p:nvGrpSpPr>
        <p:grpSpPr>
          <a:xfrm>
            <a:off x="4384440" y="3152348"/>
            <a:ext cx="2549160" cy="1630800"/>
            <a:chOff x="4384440" y="3152348"/>
            <a:chExt cx="2549160" cy="163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2E0D984-BE48-4966-BB18-52900F4B28C9}"/>
                    </a:ext>
                  </a:extLst>
                </p14:cNvPr>
                <p14:cNvContentPartPr/>
                <p14:nvPr/>
              </p14:nvContentPartPr>
              <p14:xfrm>
                <a:off x="5865480" y="4253588"/>
                <a:ext cx="111600" cy="259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2E0D984-BE48-4966-BB18-52900F4B28C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56480" y="4244588"/>
                  <a:ext cx="1292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027B9DB-EF6A-4A8E-83EB-2A7248C02480}"/>
                    </a:ext>
                  </a:extLst>
                </p14:cNvPr>
                <p14:cNvContentPartPr/>
                <p14:nvPr/>
              </p14:nvContentPartPr>
              <p14:xfrm>
                <a:off x="6254280" y="4184468"/>
                <a:ext cx="50760" cy="342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027B9DB-EF6A-4A8E-83EB-2A7248C0248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45280" y="4175468"/>
                  <a:ext cx="684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067842B-07CA-406E-9943-ED2DC53C9630}"/>
                    </a:ext>
                  </a:extLst>
                </p14:cNvPr>
                <p14:cNvContentPartPr/>
                <p14:nvPr/>
              </p14:nvContentPartPr>
              <p14:xfrm>
                <a:off x="6231600" y="4339988"/>
                <a:ext cx="100080" cy="39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067842B-07CA-406E-9943-ED2DC53C963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00" y="4330988"/>
                  <a:ext cx="1177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E57049D-8AEE-447B-B798-A36D7F957C35}"/>
                    </a:ext>
                  </a:extLst>
                </p14:cNvPr>
                <p14:cNvContentPartPr/>
                <p14:nvPr/>
              </p14:nvContentPartPr>
              <p14:xfrm>
                <a:off x="6390360" y="4179788"/>
                <a:ext cx="82440" cy="290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E57049D-8AEE-447B-B798-A36D7F957C3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81720" y="4171148"/>
                  <a:ext cx="1000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279AF7F-FA2F-48BB-9C12-2001AD7FE0C0}"/>
                    </a:ext>
                  </a:extLst>
                </p14:cNvPr>
                <p14:cNvContentPartPr/>
                <p14:nvPr/>
              </p14:nvContentPartPr>
              <p14:xfrm>
                <a:off x="6507360" y="4199228"/>
                <a:ext cx="15480" cy="256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279AF7F-FA2F-48BB-9C12-2001AD7FE0C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498360" y="4190228"/>
                  <a:ext cx="331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5B14388-9648-4CF0-B5AB-F5DE86218AB1}"/>
                    </a:ext>
                  </a:extLst>
                </p14:cNvPr>
                <p14:cNvContentPartPr/>
                <p14:nvPr/>
              </p14:nvContentPartPr>
              <p14:xfrm>
                <a:off x="6552000" y="4269428"/>
                <a:ext cx="70200" cy="192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5B14388-9648-4CF0-B5AB-F5DE86218AB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43000" y="4260428"/>
                  <a:ext cx="878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F7D6188-C210-49F2-84A9-0F38FB752CBF}"/>
                    </a:ext>
                  </a:extLst>
                </p14:cNvPr>
                <p14:cNvContentPartPr/>
                <p14:nvPr/>
              </p14:nvContentPartPr>
              <p14:xfrm>
                <a:off x="6712560" y="4238468"/>
                <a:ext cx="58680" cy="191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F7D6188-C210-49F2-84A9-0F38FB752CB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03560" y="4229828"/>
                  <a:ext cx="763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85245D0-5624-4CFD-B802-8BE89D83038F}"/>
                    </a:ext>
                  </a:extLst>
                </p14:cNvPr>
                <p14:cNvContentPartPr/>
                <p14:nvPr/>
              </p14:nvContentPartPr>
              <p14:xfrm>
                <a:off x="5221440" y="3536468"/>
                <a:ext cx="154080" cy="213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85245D0-5624-4CFD-B802-8BE89D83038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212800" y="3527828"/>
                  <a:ext cx="171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D9704B9-1B00-4C05-823D-0B3206712C33}"/>
                    </a:ext>
                  </a:extLst>
                </p14:cNvPr>
                <p14:cNvContentPartPr/>
                <p14:nvPr/>
              </p14:nvContentPartPr>
              <p14:xfrm>
                <a:off x="5438520" y="3477788"/>
                <a:ext cx="108000" cy="231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D9704B9-1B00-4C05-823D-0B3206712C3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429880" y="3468788"/>
                  <a:ext cx="1256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FFC9E67-7543-4391-A4CF-D69EF64503F7}"/>
                    </a:ext>
                  </a:extLst>
                </p14:cNvPr>
                <p14:cNvContentPartPr/>
                <p14:nvPr/>
              </p14:nvContentPartPr>
              <p14:xfrm>
                <a:off x="5618520" y="3522068"/>
                <a:ext cx="102600" cy="203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FFC9E67-7543-4391-A4CF-D69EF64503F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609520" y="3513068"/>
                  <a:ext cx="1202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78843A0-112D-4B2D-9D53-834C9672F43E}"/>
                    </a:ext>
                  </a:extLst>
                </p14:cNvPr>
                <p14:cNvContentPartPr/>
                <p14:nvPr/>
              </p14:nvContentPartPr>
              <p14:xfrm>
                <a:off x="5790960" y="3489308"/>
                <a:ext cx="124560" cy="204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78843A0-112D-4B2D-9D53-834C9672F43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781960" y="3480308"/>
                  <a:ext cx="1422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4995ACB-D54E-4934-AA3C-BED9EF352644}"/>
                    </a:ext>
                  </a:extLst>
                </p14:cNvPr>
                <p14:cNvContentPartPr/>
                <p14:nvPr/>
              </p14:nvContentPartPr>
              <p14:xfrm>
                <a:off x="6019200" y="3376988"/>
                <a:ext cx="23040" cy="312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4995ACB-D54E-4934-AA3C-BED9EF35264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010560" y="3367988"/>
                  <a:ext cx="406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FA7951D-A3BA-4479-81C4-EDF31DC45855}"/>
                    </a:ext>
                  </a:extLst>
                </p14:cNvPr>
                <p14:cNvContentPartPr/>
                <p14:nvPr/>
              </p14:nvContentPartPr>
              <p14:xfrm>
                <a:off x="5963760" y="3479228"/>
                <a:ext cx="106560" cy="37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FA7951D-A3BA-4479-81C4-EDF31DC4585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55120" y="3470228"/>
                  <a:ext cx="1242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6C0F1EE-7AE5-4CEC-9786-CCCEBE00721E}"/>
                    </a:ext>
                  </a:extLst>
                </p14:cNvPr>
                <p14:cNvContentPartPr/>
                <p14:nvPr/>
              </p14:nvContentPartPr>
              <p14:xfrm>
                <a:off x="6129360" y="3369788"/>
                <a:ext cx="130680" cy="300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6C0F1EE-7AE5-4CEC-9786-CCCEBE00721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20360" y="3360788"/>
                  <a:ext cx="1483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5494CB2-C095-4A4B-A076-EBEE7188B2F7}"/>
                    </a:ext>
                  </a:extLst>
                </p14:cNvPr>
                <p14:cNvContentPartPr/>
                <p14:nvPr/>
              </p14:nvContentPartPr>
              <p14:xfrm>
                <a:off x="5052240" y="3359708"/>
                <a:ext cx="34560" cy="540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5494CB2-C095-4A4B-A076-EBEE7188B2F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43600" y="3351068"/>
                  <a:ext cx="5220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00FC211-80DB-496D-80F4-4EBF08FB4B02}"/>
                    </a:ext>
                  </a:extLst>
                </p14:cNvPr>
                <p14:cNvContentPartPr/>
                <p14:nvPr/>
              </p14:nvContentPartPr>
              <p14:xfrm>
                <a:off x="5027400" y="3160988"/>
                <a:ext cx="1539360" cy="212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00FC211-80DB-496D-80F4-4EBF08FB4B0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018760" y="3151988"/>
                  <a:ext cx="15570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8FD7FA3-DC29-4992-9CBF-9D4D16C84B18}"/>
                    </a:ext>
                  </a:extLst>
                </p14:cNvPr>
                <p14:cNvContentPartPr/>
                <p14:nvPr/>
              </p14:nvContentPartPr>
              <p14:xfrm>
                <a:off x="6502320" y="3152348"/>
                <a:ext cx="21240" cy="542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8FD7FA3-DC29-4992-9CBF-9D4D16C84B1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493680" y="3143708"/>
                  <a:ext cx="3888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A38D889-4753-43EA-BD0A-E04FEC70C5A8}"/>
                    </a:ext>
                  </a:extLst>
                </p14:cNvPr>
                <p14:cNvContentPartPr/>
                <p14:nvPr/>
              </p14:nvContentPartPr>
              <p14:xfrm>
                <a:off x="5044320" y="3787028"/>
                <a:ext cx="1595520" cy="103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A38D889-4753-43EA-BD0A-E04FEC70C5A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035680" y="3778388"/>
                  <a:ext cx="16131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7AC5DA8-F69E-4687-BB21-D7E7901A8EAE}"/>
                    </a:ext>
                  </a:extLst>
                </p14:cNvPr>
                <p14:cNvContentPartPr/>
                <p14:nvPr/>
              </p14:nvContentPartPr>
              <p14:xfrm>
                <a:off x="4655520" y="4319828"/>
                <a:ext cx="102600" cy="289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7AC5DA8-F69E-4687-BB21-D7E7901A8EA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46520" y="4311188"/>
                  <a:ext cx="1202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A2D259E-C334-46E9-B120-6B9F5D39D332}"/>
                    </a:ext>
                  </a:extLst>
                </p14:cNvPr>
                <p14:cNvContentPartPr/>
                <p14:nvPr/>
              </p14:nvContentPartPr>
              <p14:xfrm>
                <a:off x="4630320" y="4459868"/>
                <a:ext cx="144360" cy="45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A2D259E-C334-46E9-B120-6B9F5D39D33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21680" y="4450868"/>
                  <a:ext cx="1620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2477735-BEB8-488D-9D6C-D56FC201FFC9}"/>
                    </a:ext>
                  </a:extLst>
                </p14:cNvPr>
                <p14:cNvContentPartPr/>
                <p14:nvPr/>
              </p14:nvContentPartPr>
              <p14:xfrm>
                <a:off x="4783680" y="4453748"/>
                <a:ext cx="72360" cy="146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2477735-BEB8-488D-9D6C-D56FC201FFC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774680" y="4445108"/>
                  <a:ext cx="900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5A8D871-17A9-4A00-9E04-6C761F2BAD9C}"/>
                    </a:ext>
                  </a:extLst>
                </p14:cNvPr>
                <p14:cNvContentPartPr/>
                <p14:nvPr/>
              </p14:nvContentPartPr>
              <p14:xfrm>
                <a:off x="4926960" y="4347908"/>
                <a:ext cx="30960" cy="228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5A8D871-17A9-4A00-9E04-6C761F2BAD9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918320" y="4338908"/>
                  <a:ext cx="486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D1A9966-E10C-440C-B70F-9108616008B4}"/>
                    </a:ext>
                  </a:extLst>
                </p14:cNvPr>
                <p14:cNvContentPartPr/>
                <p14:nvPr/>
              </p14:nvContentPartPr>
              <p14:xfrm>
                <a:off x="5010120" y="4222988"/>
                <a:ext cx="144720" cy="350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D1A9966-E10C-440C-B70F-9108616008B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001480" y="4213988"/>
                  <a:ext cx="1623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729B471-8395-43B1-AD69-E34EE397149F}"/>
                    </a:ext>
                  </a:extLst>
                </p14:cNvPr>
                <p14:cNvContentPartPr/>
                <p14:nvPr/>
              </p14:nvContentPartPr>
              <p14:xfrm>
                <a:off x="5186160" y="4374188"/>
                <a:ext cx="63000" cy="192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729B471-8395-43B1-AD69-E34EE397149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177160" y="4365188"/>
                  <a:ext cx="806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8B97807-D22A-4E90-97A4-A59A8F471046}"/>
                    </a:ext>
                  </a:extLst>
                </p14:cNvPr>
                <p14:cNvContentPartPr/>
                <p14:nvPr/>
              </p14:nvContentPartPr>
              <p14:xfrm>
                <a:off x="5340960" y="4359068"/>
                <a:ext cx="77400" cy="180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8B97807-D22A-4E90-97A4-A59A8F47104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331960" y="4350428"/>
                  <a:ext cx="950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A145BFA-3042-4576-9247-BFC1073B7A2E}"/>
                    </a:ext>
                  </a:extLst>
                </p14:cNvPr>
                <p14:cNvContentPartPr/>
                <p14:nvPr/>
              </p14:nvContentPartPr>
              <p14:xfrm>
                <a:off x="5456160" y="4359068"/>
                <a:ext cx="79200" cy="183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A145BFA-3042-4576-9247-BFC1073B7A2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447520" y="4350428"/>
                  <a:ext cx="968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1AE31C7-D32F-433B-9B47-F6E093F65143}"/>
                    </a:ext>
                  </a:extLst>
                </p14:cNvPr>
                <p14:cNvContentPartPr/>
                <p14:nvPr/>
              </p14:nvContentPartPr>
              <p14:xfrm>
                <a:off x="4384440" y="4282748"/>
                <a:ext cx="12600" cy="1746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1AE31C7-D32F-433B-9B47-F6E093F6514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375800" y="4273748"/>
                  <a:ext cx="302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92794C7-ADFB-4DBD-805D-98C54B9A2B4D}"/>
                    </a:ext>
                  </a:extLst>
                </p14:cNvPr>
                <p14:cNvContentPartPr/>
                <p14:nvPr/>
              </p14:nvContentPartPr>
              <p14:xfrm>
                <a:off x="4385160" y="3879548"/>
                <a:ext cx="2391120" cy="3124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92794C7-ADFB-4DBD-805D-98C54B9A2B4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376160" y="3870548"/>
                  <a:ext cx="24087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E10C024-2537-4D83-8D0E-5CEA4274F860}"/>
                    </a:ext>
                  </a:extLst>
                </p14:cNvPr>
                <p14:cNvContentPartPr/>
                <p14:nvPr/>
              </p14:nvContentPartPr>
              <p14:xfrm>
                <a:off x="6796440" y="3895028"/>
                <a:ext cx="120960" cy="413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E10C024-2537-4D83-8D0E-5CEA4274F86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787800" y="3886028"/>
                  <a:ext cx="13860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FC15B12-68CA-4475-923D-4B8DE4F6B177}"/>
                    </a:ext>
                  </a:extLst>
                </p14:cNvPr>
                <p14:cNvContentPartPr/>
                <p14:nvPr/>
              </p14:nvContentPartPr>
              <p14:xfrm>
                <a:off x="4402440" y="4174388"/>
                <a:ext cx="2309400" cy="608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FC15B12-68CA-4475-923D-4B8DE4F6B17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393440" y="4165748"/>
                  <a:ext cx="232704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782A20D-8071-4856-8577-9FA9E5B9FE84}"/>
                    </a:ext>
                  </a:extLst>
                </p14:cNvPr>
                <p14:cNvContentPartPr/>
                <p14:nvPr/>
              </p14:nvContentPartPr>
              <p14:xfrm>
                <a:off x="6670080" y="4419548"/>
                <a:ext cx="261720" cy="1454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782A20D-8071-4856-8577-9FA9E5B9FE8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661440" y="4410548"/>
                  <a:ext cx="2793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6023454-F782-4F95-B1F6-89944A69BF66}"/>
                    </a:ext>
                  </a:extLst>
                </p14:cNvPr>
                <p14:cNvContentPartPr/>
                <p14:nvPr/>
              </p14:nvContentPartPr>
              <p14:xfrm>
                <a:off x="6917760" y="4233428"/>
                <a:ext cx="15840" cy="1918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6023454-F782-4F95-B1F6-89944A69BF6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908760" y="4224428"/>
                  <a:ext cx="33480" cy="209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44684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87B7-6A63-4AB5-82B2-785B559B1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/>
              <a:t>What it really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7E68-3FC7-454B-B00E-E0FA972DD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/>
              <a:t>Pool of data blocks where you can store data</a:t>
            </a:r>
          </a:p>
          <a:p>
            <a:r>
              <a:rPr lang="en-US" dirty="0"/>
              <a:t>Database system (</a:t>
            </a:r>
            <a:r>
              <a:rPr lang="en-US" dirty="0" err="1"/>
              <a:t>dentry</a:t>
            </a:r>
            <a:r>
              <a:rPr lang="en-US" dirty="0"/>
              <a:t>) that manages the data pool using the </a:t>
            </a:r>
            <a:r>
              <a:rPr lang="en-US" dirty="0" err="1"/>
              <a:t>inode</a:t>
            </a:r>
            <a:r>
              <a:rPr lang="en-US" dirty="0"/>
              <a:t> data structure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1288C528-6850-4309-8D5E-276D46744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3C4BF2-CE85-4725-91F5-903A0C253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F7E85553-125B-468C-B123-443207482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0D6A21C-4485-4802-ABD5-F205C43FD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992" y="1193768"/>
            <a:ext cx="5449889" cy="4470460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DE0CAB-0099-47AE-8A9D-F0C808666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638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BDDA-AA95-4374-8FCC-8CD4386A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inodes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D2753-48F1-4443-A0BC-D5D5113E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Internally, your OS doesn't care about your file names</a:t>
            </a:r>
          </a:p>
          <a:p>
            <a:pPr lvl="1"/>
            <a:r>
              <a:rPr lang="en-US" dirty="0">
                <a:cs typeface="Calibri"/>
              </a:rPr>
              <a:t>Linux </a:t>
            </a:r>
            <a:r>
              <a:rPr lang="en-US">
                <a:cs typeface="Calibri"/>
              </a:rPr>
              <a:t>uses inodes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Windows </a:t>
            </a:r>
            <a:r>
              <a:rPr lang="en-US">
                <a:cs typeface="Calibri"/>
              </a:rPr>
              <a:t>uses file-IDs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Number </a:t>
            </a:r>
            <a:r>
              <a:rPr lang="en-US">
                <a:cs typeface="Calibri"/>
              </a:rPr>
              <a:t>of inodes != disk </a:t>
            </a:r>
            <a:r>
              <a:rPr lang="en-US" dirty="0">
                <a:cs typeface="Calibri"/>
              </a:rPr>
              <a:t>size</a:t>
            </a:r>
          </a:p>
          <a:p>
            <a:r>
              <a:rPr lang="en-US" dirty="0">
                <a:cs typeface="Calibri"/>
              </a:rPr>
              <a:t>How many </a:t>
            </a:r>
            <a:r>
              <a:rPr lang="en-US" dirty="0" err="1">
                <a:cs typeface="Calibri"/>
              </a:rPr>
              <a:t>i</a:t>
            </a:r>
            <a:r>
              <a:rPr lang="en-US" dirty="0">
                <a:cs typeface="Calibri"/>
              </a:rPr>
              <a:t>-nodes are taken:</a:t>
            </a:r>
          </a:p>
          <a:p>
            <a:pPr lvl="1"/>
            <a:r>
              <a:rPr lang="en-US">
                <a:cs typeface="Calibri"/>
              </a:rPr>
              <a:t>$ df </a:t>
            </a:r>
            <a:r>
              <a:rPr lang="en-US" dirty="0">
                <a:cs typeface="Calibri"/>
              </a:rPr>
              <a:t>–</a:t>
            </a:r>
            <a:r>
              <a:rPr lang="en-US" err="1">
                <a:cs typeface="Calibri"/>
              </a:rPr>
              <a:t>ih</a:t>
            </a:r>
            <a:r>
              <a:rPr lang="en-US">
                <a:cs typeface="Calibri"/>
              </a:rPr>
              <a:t> /</a:t>
            </a:r>
          </a:p>
          <a:p>
            <a:r>
              <a:rPr lang="en-US">
                <a:cs typeface="Calibri"/>
              </a:rPr>
              <a:t>Disk size (blocks taken)</a:t>
            </a:r>
          </a:p>
          <a:p>
            <a:pPr lvl="1"/>
            <a:r>
              <a:rPr lang="en-US">
                <a:cs typeface="Calibri"/>
              </a:rPr>
              <a:t>$ df -h /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847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CB72-F8BD-48E9-8661-4A4CF2B0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F1F4D-CB97-4DBF-969D-661A935BD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I-nodes capture metadata about </a:t>
            </a:r>
            <a:r>
              <a:rPr lang="en-US">
                <a:cs typeface="Calibri"/>
              </a:rPr>
              <a:t>the file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Size</a:t>
            </a:r>
          </a:p>
          <a:p>
            <a:pPr lvl="1"/>
            <a:r>
              <a:rPr lang="en-US">
                <a:cs typeface="Calibri"/>
              </a:rPr>
              <a:t>Permissions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Date modified</a:t>
            </a:r>
          </a:p>
          <a:p>
            <a:pPr lvl="1"/>
            <a:r>
              <a:rPr lang="en-US" dirty="0">
                <a:cs typeface="Calibri"/>
              </a:rPr>
              <a:t>Where it resides </a:t>
            </a:r>
            <a:r>
              <a:rPr lang="en-US">
                <a:cs typeface="Calibri"/>
              </a:rPr>
              <a:t>on drive (which blocks)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Every file references </a:t>
            </a:r>
            <a:r>
              <a:rPr lang="en-US">
                <a:cs typeface="Calibri"/>
              </a:rPr>
              <a:t>an inode and vice-versa</a:t>
            </a:r>
          </a:p>
          <a:p>
            <a:r>
              <a:rPr lang="en-US">
                <a:cs typeface="Calibri"/>
              </a:rPr>
              <a:t>$ ls -li</a:t>
            </a:r>
          </a:p>
          <a:p>
            <a:pPr lvl="1"/>
            <a:r>
              <a:rPr lang="en-US">
                <a:cs typeface="Calibri"/>
              </a:rPr>
              <a:t>First column is the inode</a:t>
            </a:r>
          </a:p>
          <a:p>
            <a:r>
              <a:rPr lang="en-US">
                <a:cs typeface="Calibri"/>
              </a:rPr>
              <a:t>$ stat filename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29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5097-EDF8-4F77-85E8-17BA7E0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54DB-1EFB-4906-8504-0EF54A2B5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059" y="2052918"/>
            <a:ext cx="933483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Hard link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is associated with multiple file names</a:t>
            </a:r>
          </a:p>
          <a:p>
            <a:pPr lvl="1"/>
            <a:r>
              <a:rPr lang="en-US" dirty="0"/>
              <a:t>All files </a:t>
            </a:r>
            <a:r>
              <a:rPr lang="en-US" dirty="0" err="1"/>
              <a:t>hardlinked</a:t>
            </a:r>
            <a:r>
              <a:rPr lang="en-US" dirty="0"/>
              <a:t> point to the same </a:t>
            </a:r>
            <a:r>
              <a:rPr lang="en-US" dirty="0" err="1"/>
              <a:t>inode</a:t>
            </a:r>
            <a:r>
              <a:rPr lang="en-US" dirty="0"/>
              <a:t> &amp; the same blocks on the disk</a:t>
            </a:r>
          </a:p>
          <a:p>
            <a:pPr lvl="1"/>
            <a:r>
              <a:rPr lang="en-US" dirty="0"/>
              <a:t>A change to a file changes the blocks</a:t>
            </a:r>
          </a:p>
          <a:p>
            <a:r>
              <a:rPr lang="en-US" dirty="0"/>
              <a:t>Soft link</a:t>
            </a:r>
          </a:p>
          <a:p>
            <a:pPr lvl="1"/>
            <a:r>
              <a:rPr lang="en-US" dirty="0"/>
              <a:t>A file has a </a:t>
            </a:r>
            <a:r>
              <a:rPr lang="en-US" dirty="0" err="1"/>
              <a:t>inode</a:t>
            </a:r>
            <a:r>
              <a:rPr lang="en-US" dirty="0"/>
              <a:t>, but it points to the </a:t>
            </a:r>
            <a:r>
              <a:rPr lang="en-US" dirty="0" err="1"/>
              <a:t>inode</a:t>
            </a:r>
            <a:r>
              <a:rPr lang="en-US" dirty="0"/>
              <a:t> of another file (not to blocks on a disk)</a:t>
            </a:r>
          </a:p>
          <a:p>
            <a:pPr lvl="1"/>
            <a:r>
              <a:rPr lang="en-US" dirty="0"/>
              <a:t>Removing the symbolic link has no effect on the real files existence</a:t>
            </a:r>
          </a:p>
          <a:p>
            <a:r>
              <a:rPr lang="en-US" dirty="0"/>
              <a:t>Copy</a:t>
            </a:r>
          </a:p>
          <a:p>
            <a:pPr lvl="1"/>
            <a:r>
              <a:rPr lang="en-US" dirty="0"/>
              <a:t>Files exist with unique </a:t>
            </a:r>
            <a:r>
              <a:rPr lang="en-US" dirty="0" err="1"/>
              <a:t>inodes</a:t>
            </a:r>
            <a:r>
              <a:rPr lang="en-US" dirty="0"/>
              <a:t> written to unique blocks</a:t>
            </a:r>
          </a:p>
          <a:p>
            <a:r>
              <a:rPr lang="en-US" dirty="0"/>
              <a:t>Move</a:t>
            </a:r>
          </a:p>
          <a:p>
            <a:pPr lvl="1"/>
            <a:r>
              <a:rPr lang="en-US" dirty="0"/>
              <a:t>New file name associated with </a:t>
            </a:r>
            <a:r>
              <a:rPr lang="en-US" dirty="0" err="1"/>
              <a:t>inode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5E426A-04A8-4042-82C5-48A8A813E4B6}"/>
              </a:ext>
            </a:extLst>
          </p:cNvPr>
          <p:cNvSpPr txBox="1"/>
          <p:nvPr/>
        </p:nvSpPr>
        <p:spPr>
          <a:xfrm>
            <a:off x="4261945" y="55444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"C:\Users\kduncan\OneDrive - Wright State University\Teaching\CEG2350"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48070D-21CF-4DD3-9FE3-F7AAF2904492}"/>
              </a:ext>
            </a:extLst>
          </p:cNvPr>
          <p:cNvGrpSpPr/>
          <p:nvPr/>
        </p:nvGrpSpPr>
        <p:grpSpPr>
          <a:xfrm>
            <a:off x="1226971" y="3498650"/>
            <a:ext cx="1078920" cy="331200"/>
            <a:chOff x="1226971" y="3498650"/>
            <a:chExt cx="107892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5A7A52D-4A0A-486B-BB71-A61F38626DD1}"/>
                    </a:ext>
                  </a:extLst>
                </p14:cNvPr>
                <p14:cNvContentPartPr/>
                <p14:nvPr/>
              </p14:nvContentPartPr>
              <p14:xfrm>
                <a:off x="1226971" y="3498650"/>
                <a:ext cx="1021320" cy="331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5A7A52D-4A0A-486B-BB71-A61F38626DD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17971" y="3490010"/>
                  <a:ext cx="10389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1CB991B-9EC6-4F94-9D34-E730122C0482}"/>
                    </a:ext>
                  </a:extLst>
                </p14:cNvPr>
                <p14:cNvContentPartPr/>
                <p14:nvPr/>
              </p14:nvContentPartPr>
              <p14:xfrm>
                <a:off x="2232811" y="3516650"/>
                <a:ext cx="73080" cy="171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1CB991B-9EC6-4F94-9D34-E730122C048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24171" y="3507650"/>
                  <a:ext cx="90720" cy="18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349F649-2646-4FDB-A4A2-FB78E25149B3}"/>
                  </a:ext>
                </a:extLst>
              </p14:cNvPr>
              <p14:cNvContentPartPr/>
              <p14:nvPr/>
            </p14:nvContentPartPr>
            <p14:xfrm>
              <a:off x="11246851" y="3141530"/>
              <a:ext cx="40680" cy="28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349F649-2646-4FDB-A4A2-FB78E25149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37851" y="3132890"/>
                <a:ext cx="58320" cy="4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6064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E2BF-F57B-40D1-976D-768408BA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- creating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49C99-3E53-414F-9499-01B2EC76E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file</a:t>
            </a:r>
          </a:p>
          <a:p>
            <a:r>
              <a:rPr lang="en-US" dirty="0"/>
              <a:t>$ ln target </a:t>
            </a:r>
            <a:r>
              <a:rPr lang="en-US" dirty="0" err="1"/>
              <a:t>link_name</a:t>
            </a:r>
            <a:endParaRPr lang="en-US" dirty="0"/>
          </a:p>
          <a:p>
            <a:r>
              <a:rPr lang="en-US" dirty="0"/>
              <a:t>Check stat</a:t>
            </a:r>
          </a:p>
          <a:p>
            <a:endParaRPr lang="en-US" dirty="0"/>
          </a:p>
          <a:p>
            <a:r>
              <a:rPr lang="en-US" dirty="0"/>
              <a:t>$ ln --symbolic target </a:t>
            </a:r>
            <a:r>
              <a:rPr lang="en-US" dirty="0" err="1"/>
              <a:t>link_name</a:t>
            </a:r>
            <a:endParaRPr lang="en-US" dirty="0"/>
          </a:p>
          <a:p>
            <a:r>
              <a:rPr lang="en-US" dirty="0"/>
              <a:t>Check stat</a:t>
            </a:r>
          </a:p>
          <a:p>
            <a:r>
              <a:rPr lang="en-US" dirty="0"/>
              <a:t>What type of path?</a:t>
            </a:r>
          </a:p>
          <a:p>
            <a:pPr lvl="1"/>
            <a:r>
              <a:rPr lang="en-US" dirty="0"/>
              <a:t>Check out --relative</a:t>
            </a:r>
          </a:p>
          <a:p>
            <a:pPr lvl="1"/>
            <a:r>
              <a:rPr lang="en-US" dirty="0"/>
              <a:t>What’s the problem?</a:t>
            </a:r>
          </a:p>
        </p:txBody>
      </p:sp>
    </p:spTree>
    <p:extLst>
      <p:ext uri="{BB962C8B-B14F-4D97-AF65-F5344CB8AC3E}">
        <p14:creationId xmlns:p14="http://schemas.microsoft.com/office/powerpoint/2010/main" val="996313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BD74-265D-49A6-8B2A-1B5015CF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Windows – Shortcuts &amp;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05C3D-430E-4511-9AED-6A61DE92B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Symbolic links in Windows are "shortcuts"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Right click on a file to create Shortcut</a:t>
            </a:r>
          </a:p>
          <a:p>
            <a:r>
              <a:rPr lang="en-US" dirty="0" err="1">
                <a:cs typeface="Calibri"/>
              </a:rPr>
              <a:t>Powershell</a:t>
            </a:r>
            <a:r>
              <a:rPr lang="en-US" dirty="0">
                <a:cs typeface="Calibri"/>
              </a:rPr>
              <a:t>:</a:t>
            </a:r>
          </a:p>
          <a:p>
            <a:pPr lvl="1"/>
            <a:r>
              <a:rPr lang="en-US" dirty="0">
                <a:cs typeface="Calibri"/>
              </a:rPr>
              <a:t>Symbolic link</a:t>
            </a:r>
          </a:p>
          <a:p>
            <a:pPr lvl="1"/>
            <a:r>
              <a:rPr lang="en-US" dirty="0">
                <a:cs typeface="Calibri"/>
              </a:rPr>
              <a:t>New-Item -ItemType </a:t>
            </a:r>
            <a:r>
              <a:rPr lang="en-US" dirty="0" err="1">
                <a:cs typeface="Calibri"/>
              </a:rPr>
              <a:t>SymbolicLink</a:t>
            </a:r>
            <a:r>
              <a:rPr lang="en-US" dirty="0">
                <a:cs typeface="Calibri"/>
              </a:rPr>
              <a:t> -Path "Link" -Target "Target“</a:t>
            </a:r>
          </a:p>
          <a:p>
            <a:pPr lvl="1"/>
            <a:r>
              <a:rPr lang="en-US" dirty="0">
                <a:cs typeface="Calibri"/>
              </a:rPr>
              <a:t>Hard link</a:t>
            </a:r>
          </a:p>
          <a:p>
            <a:pPr lvl="1"/>
            <a:r>
              <a:rPr lang="en-US" dirty="0">
                <a:cs typeface="Calibri"/>
              </a:rPr>
              <a:t>New-Item -ItemType </a:t>
            </a:r>
            <a:r>
              <a:rPr lang="en-US" dirty="0" err="1">
                <a:cs typeface="Calibri"/>
              </a:rPr>
              <a:t>HardLink</a:t>
            </a:r>
            <a:r>
              <a:rPr lang="en-US" dirty="0">
                <a:cs typeface="Calibri"/>
              </a:rPr>
              <a:t> -Path "Link" -Target "Target"</a:t>
            </a: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7942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C3C7-85D1-4782-AFD6-FCFB105E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Filesystem UUID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0ABE2-DC0A-49CA-863D-3D8E6000C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Device names can change</a:t>
            </a:r>
          </a:p>
          <a:p>
            <a:r>
              <a:rPr lang="en-US"/>
              <a:t>Use instead their universerally unique identifier (UUID)</a:t>
            </a:r>
          </a:p>
          <a:p>
            <a:r>
              <a:rPr lang="en-US"/>
              <a:t># blkid</a:t>
            </a:r>
          </a:p>
          <a:p>
            <a:pPr lvl="1"/>
            <a:r>
              <a:rPr lang="en-US"/>
              <a:t>List of devices and corresponding filesystems and UUIDs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EB6853-0093-4CE4-9229-B48DD97CE223}"/>
              </a:ext>
            </a:extLst>
          </p:cNvPr>
          <p:cNvGrpSpPr/>
          <p:nvPr/>
        </p:nvGrpSpPr>
        <p:grpSpPr>
          <a:xfrm>
            <a:off x="8819371" y="678770"/>
            <a:ext cx="1106640" cy="419400"/>
            <a:chOff x="8819371" y="678770"/>
            <a:chExt cx="110664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E72843E-7F5F-45C0-AE15-7E7EE6DFAA74}"/>
                    </a:ext>
                  </a:extLst>
                </p14:cNvPr>
                <p14:cNvContentPartPr/>
                <p14:nvPr/>
              </p14:nvContentPartPr>
              <p14:xfrm>
                <a:off x="8825131" y="867770"/>
                <a:ext cx="135360" cy="2199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E72843E-7F5F-45C0-AE15-7E7EE6DFAA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16131" y="858770"/>
                  <a:ext cx="1530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61C32FD-7148-4C8B-A28E-C1F1305E2512}"/>
                    </a:ext>
                  </a:extLst>
                </p14:cNvPr>
                <p14:cNvContentPartPr/>
                <p14:nvPr/>
              </p14:nvContentPartPr>
              <p14:xfrm>
                <a:off x="8819371" y="856250"/>
                <a:ext cx="199440" cy="229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61C32FD-7148-4C8B-A28E-C1F1305E251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10371" y="847250"/>
                  <a:ext cx="2170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3A91AD2-73CC-42DB-98EF-8969D6222B68}"/>
                    </a:ext>
                  </a:extLst>
                </p14:cNvPr>
                <p14:cNvContentPartPr/>
                <p14:nvPr/>
              </p14:nvContentPartPr>
              <p14:xfrm>
                <a:off x="9074251" y="825650"/>
                <a:ext cx="183960" cy="272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3A91AD2-73CC-42DB-98EF-8969D6222B6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65251" y="817010"/>
                  <a:ext cx="2016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2FEE414-77C7-4A54-9085-7578CF8FBC31}"/>
                    </a:ext>
                  </a:extLst>
                </p14:cNvPr>
                <p14:cNvContentPartPr/>
                <p14:nvPr/>
              </p14:nvContentPartPr>
              <p14:xfrm>
                <a:off x="9331651" y="743210"/>
                <a:ext cx="231120" cy="351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2FEE414-77C7-4A54-9085-7578CF8FBC3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22651" y="734210"/>
                  <a:ext cx="2487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F231E91-C4E5-4FA9-9674-17C192FFE6D7}"/>
                    </a:ext>
                  </a:extLst>
                </p14:cNvPr>
                <p14:cNvContentPartPr/>
                <p14:nvPr/>
              </p14:nvContentPartPr>
              <p14:xfrm>
                <a:off x="9748891" y="678770"/>
                <a:ext cx="177120" cy="387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F231E91-C4E5-4FA9-9674-17C192FFE6D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40251" y="670130"/>
                  <a:ext cx="19476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0B08135-AEEA-4A92-AFA8-A1B0E4CBB37F}"/>
                    </a:ext>
                  </a:extLst>
                </p14:cNvPr>
                <p14:cNvContentPartPr/>
                <p14:nvPr/>
              </p14:nvContentPartPr>
              <p14:xfrm>
                <a:off x="9701011" y="832490"/>
                <a:ext cx="177480" cy="63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0B08135-AEEA-4A92-AFA8-A1B0E4CBB37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92371" y="823490"/>
                  <a:ext cx="19512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C4BB9B8-4F95-4B34-8024-144547E5B6D3}"/>
              </a:ext>
            </a:extLst>
          </p:cNvPr>
          <p:cNvGrpSpPr/>
          <p:nvPr/>
        </p:nvGrpSpPr>
        <p:grpSpPr>
          <a:xfrm>
            <a:off x="8752051" y="1345850"/>
            <a:ext cx="985680" cy="428400"/>
            <a:chOff x="8752051" y="1345850"/>
            <a:chExt cx="985680" cy="4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EE3A808-68B7-41DF-94C0-1700AA09ACC3}"/>
                    </a:ext>
                  </a:extLst>
                </p14:cNvPr>
                <p14:cNvContentPartPr/>
                <p14:nvPr/>
              </p14:nvContentPartPr>
              <p14:xfrm>
                <a:off x="8820811" y="1440530"/>
                <a:ext cx="181800" cy="273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EE3A808-68B7-41DF-94C0-1700AA09AC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11811" y="1431530"/>
                  <a:ext cx="1994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5C8A5A-59B9-495F-B68D-E2F2A625EA42}"/>
                    </a:ext>
                  </a:extLst>
                </p14:cNvPr>
                <p14:cNvContentPartPr/>
                <p14:nvPr/>
              </p14:nvContentPartPr>
              <p14:xfrm>
                <a:off x="8752051" y="1388330"/>
                <a:ext cx="225000" cy="385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5C8A5A-59B9-495F-B68D-E2F2A625EA4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43051" y="1379690"/>
                  <a:ext cx="24264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8DE79BE-9549-4AA5-93A7-C420B9DA7766}"/>
                    </a:ext>
                  </a:extLst>
                </p14:cNvPr>
                <p14:cNvContentPartPr/>
                <p14:nvPr/>
              </p14:nvContentPartPr>
              <p14:xfrm>
                <a:off x="9061651" y="1456370"/>
                <a:ext cx="168120" cy="262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8DE79BE-9549-4AA5-93A7-C420B9DA776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53011" y="1447730"/>
                  <a:ext cx="1857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F814E6-F4E3-4B60-A8BD-3B677FCDB64F}"/>
                    </a:ext>
                  </a:extLst>
                </p14:cNvPr>
                <p14:cNvContentPartPr/>
                <p14:nvPr/>
              </p14:nvContentPartPr>
              <p14:xfrm>
                <a:off x="9353971" y="1463210"/>
                <a:ext cx="5760" cy="45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F814E6-F4E3-4B60-A8BD-3B677FCDB64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45331" y="1454210"/>
                  <a:ext cx="234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21A2FDB-261D-4F81-A499-94BD567BD03D}"/>
                    </a:ext>
                  </a:extLst>
                </p14:cNvPr>
                <p14:cNvContentPartPr/>
                <p14:nvPr/>
              </p14:nvContentPartPr>
              <p14:xfrm>
                <a:off x="9298171" y="1345850"/>
                <a:ext cx="141480" cy="313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21A2FDB-261D-4F81-A499-94BD567BD03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289531" y="1337210"/>
                  <a:ext cx="1591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BC63260-5BCA-469B-BD5A-110A0BE64426}"/>
                    </a:ext>
                  </a:extLst>
                </p14:cNvPr>
                <p14:cNvContentPartPr/>
                <p14:nvPr/>
              </p14:nvContentPartPr>
              <p14:xfrm>
                <a:off x="9568531" y="1349450"/>
                <a:ext cx="169200" cy="317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BC63260-5BCA-469B-BD5A-110A0BE6442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59531" y="1340450"/>
                  <a:ext cx="186840" cy="33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B42131-4A88-4BAE-83FC-25860A8AAB5F}"/>
              </a:ext>
            </a:extLst>
          </p:cNvPr>
          <p:cNvGrpSpPr/>
          <p:nvPr/>
        </p:nvGrpSpPr>
        <p:grpSpPr>
          <a:xfrm>
            <a:off x="8814331" y="1971170"/>
            <a:ext cx="830520" cy="385560"/>
            <a:chOff x="8814331" y="1971170"/>
            <a:chExt cx="830520" cy="38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14CB188-32B0-484C-8105-C3D9A264B713}"/>
                    </a:ext>
                  </a:extLst>
                </p14:cNvPr>
                <p14:cNvContentPartPr/>
                <p14:nvPr/>
              </p14:nvContentPartPr>
              <p14:xfrm>
                <a:off x="8814331" y="1978370"/>
                <a:ext cx="146160" cy="302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14CB188-32B0-484C-8105-C3D9A264B7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05331" y="1969730"/>
                  <a:ext cx="1638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35BE11B-5F3C-4D0E-BCDE-CBAF60EA9B5C}"/>
                    </a:ext>
                  </a:extLst>
                </p14:cNvPr>
                <p14:cNvContentPartPr/>
                <p14:nvPr/>
              </p14:nvContentPartPr>
              <p14:xfrm>
                <a:off x="8834491" y="2108330"/>
                <a:ext cx="153000" cy="141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35BE11B-5F3C-4D0E-BCDE-CBAF60EA9B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25491" y="2099690"/>
                  <a:ext cx="1706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AEB601D-8C47-4F4A-960B-628F0D80CC2D}"/>
                    </a:ext>
                  </a:extLst>
                </p14:cNvPr>
                <p14:cNvContentPartPr/>
                <p14:nvPr/>
              </p14:nvContentPartPr>
              <p14:xfrm>
                <a:off x="8985691" y="2069810"/>
                <a:ext cx="253440" cy="224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AEB601D-8C47-4F4A-960B-628F0D80CC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76691" y="2060810"/>
                  <a:ext cx="2710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FE86538-6927-40A8-86DA-9F32147F673B}"/>
                    </a:ext>
                  </a:extLst>
                </p14:cNvPr>
                <p14:cNvContentPartPr/>
                <p14:nvPr/>
              </p14:nvContentPartPr>
              <p14:xfrm>
                <a:off x="9237691" y="1971170"/>
                <a:ext cx="202680" cy="334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FE86538-6927-40A8-86DA-9F32147F673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28691" y="1962170"/>
                  <a:ext cx="22032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943D601-FA3C-4167-BCFD-9DA12BC5DA02}"/>
                    </a:ext>
                  </a:extLst>
                </p14:cNvPr>
                <p14:cNvContentPartPr/>
                <p14:nvPr/>
              </p14:nvContentPartPr>
              <p14:xfrm>
                <a:off x="9470611" y="1984490"/>
                <a:ext cx="174240" cy="372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943D601-FA3C-4167-BCFD-9DA12BC5DA0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61971" y="1975850"/>
                  <a:ext cx="191880" cy="38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CB1BC26-1AE9-4487-9A5B-7E4D9C7C414D}"/>
                  </a:ext>
                </a:extLst>
              </p14:cNvPr>
              <p14:cNvContentPartPr/>
              <p14:nvPr/>
            </p14:nvContentPartPr>
            <p14:xfrm>
              <a:off x="10143091" y="791810"/>
              <a:ext cx="470160" cy="705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CB1BC26-1AE9-4487-9A5B-7E4D9C7C414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134451" y="783170"/>
                <a:ext cx="487800" cy="72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6911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CB09-EBEF-4000-A732-5A164D23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Filesystem mount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5568A-A7E3-40D6-9762-D319C0A4B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-r : mount filesystem in read only mode</a:t>
            </a:r>
          </a:p>
          <a:p>
            <a:r>
              <a:rPr lang="en-US" dirty="0"/>
              <a:t>-t : filesystem type</a:t>
            </a:r>
          </a:p>
          <a:p>
            <a:r>
              <a:rPr lang="en-US" dirty="0"/>
              <a:t>exec / </a:t>
            </a:r>
            <a:r>
              <a:rPr lang="en-US" dirty="0" err="1"/>
              <a:t>noexec</a:t>
            </a:r>
            <a:r>
              <a:rPr lang="en-US" dirty="0"/>
              <a:t> - enables or disables execution of programs on the filesystem</a:t>
            </a:r>
          </a:p>
          <a:p>
            <a:r>
              <a:rPr lang="en-US" dirty="0" err="1"/>
              <a:t>suid</a:t>
            </a:r>
            <a:r>
              <a:rPr lang="en-US" dirty="0"/>
              <a:t> / </a:t>
            </a:r>
            <a:r>
              <a:rPr lang="en-US" dirty="0" err="1"/>
              <a:t>nosuid</a:t>
            </a:r>
            <a:r>
              <a:rPr lang="en-US" dirty="0"/>
              <a:t> - enables or disables </a:t>
            </a:r>
            <a:r>
              <a:rPr lang="en-US" dirty="0" err="1"/>
              <a:t>setuid</a:t>
            </a:r>
            <a:r>
              <a:rPr lang="en-US" dirty="0"/>
              <a:t> programs</a:t>
            </a:r>
          </a:p>
          <a:p>
            <a:r>
              <a:rPr lang="en-US" dirty="0" err="1"/>
              <a:t>uid</a:t>
            </a:r>
            <a:r>
              <a:rPr lang="en-US" dirty="0"/>
              <a:t> - treat files as though given </a:t>
            </a:r>
            <a:r>
              <a:rPr lang="en-US" dirty="0" err="1"/>
              <a:t>uid</a:t>
            </a:r>
            <a:r>
              <a:rPr lang="en-US" dirty="0"/>
              <a:t> is owner</a:t>
            </a:r>
          </a:p>
          <a:p>
            <a:r>
              <a:rPr lang="en-US" dirty="0" err="1"/>
              <a:t>ro</a:t>
            </a:r>
            <a:r>
              <a:rPr lang="en-US" dirty="0"/>
              <a:t> - mount filesystem in read only mode (long form)</a:t>
            </a:r>
          </a:p>
          <a:p>
            <a:r>
              <a:rPr lang="en-US" dirty="0" err="1"/>
              <a:t>rw</a:t>
            </a:r>
            <a:r>
              <a:rPr lang="en-US" dirty="0"/>
              <a:t> - mount filesystem in read-write mode </a:t>
            </a:r>
          </a:p>
        </p:txBody>
      </p:sp>
    </p:spTree>
    <p:extLst>
      <p:ext uri="{BB962C8B-B14F-4D97-AF65-F5344CB8AC3E}">
        <p14:creationId xmlns:p14="http://schemas.microsoft.com/office/powerpoint/2010/main" val="158306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5893-F9A9-448B-A3F0-C9803C73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EDA0-E5B3-4F17-AE5E-31DE165DF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Quiz 4 10/28</a:t>
            </a:r>
          </a:p>
          <a:p>
            <a:r>
              <a:rPr lang="en-US" dirty="0"/>
              <a:t>Lab 07 - due Thursday 10/28 (due date moved)</a:t>
            </a:r>
          </a:p>
          <a:p>
            <a:r>
              <a:rPr lang="en-US" dirty="0"/>
              <a:t>Lab 08 - due Friday 11/5</a:t>
            </a:r>
          </a:p>
          <a:p>
            <a:endParaRPr lang="en-US" dirty="0"/>
          </a:p>
          <a:p>
            <a:r>
              <a:rPr lang="en-US" dirty="0"/>
              <a:t>Programming Contest!!!</a:t>
            </a:r>
          </a:p>
          <a:p>
            <a:pPr lvl="1"/>
            <a:r>
              <a:rPr lang="en-US" dirty="0"/>
              <a:t>This Saturday, 10/30</a:t>
            </a:r>
          </a:p>
          <a:p>
            <a:pPr lvl="1"/>
            <a:r>
              <a:rPr lang="en-US" dirty="0"/>
              <a:t>8:30 AM to 2:00 PM</a:t>
            </a:r>
          </a:p>
          <a:p>
            <a:pPr lvl="1"/>
            <a:r>
              <a:rPr lang="en-US" dirty="0"/>
              <a:t>Food provided</a:t>
            </a:r>
          </a:p>
          <a:p>
            <a:pPr lvl="1"/>
            <a:r>
              <a:rPr lang="en-US" dirty="0"/>
              <a:t>1% extra credit towards overall course grade</a:t>
            </a:r>
          </a:p>
          <a:p>
            <a:pPr lvl="1"/>
            <a:r>
              <a:rPr lang="en-US" dirty="0"/>
              <a:t>Participation = showed up to check in</a:t>
            </a:r>
          </a:p>
          <a:p>
            <a:pPr lvl="1"/>
            <a:r>
              <a:rPr lang="en-US" dirty="0"/>
              <a:t>Sign up today! </a:t>
            </a:r>
            <a:r>
              <a:rPr lang="en-US" b="0" i="0" u="none" strike="noStrike" dirty="0">
                <a:effectLst/>
                <a:latin typeface="Whitney"/>
                <a:hlinkClick r:id="rId2" tooltip="https://forms.office.com/Pages/ResponsePage.aspx?id=XdZGXFzuE0WM1K-Y0V5oM4iIv7QshFxJv2ncxUvcZKRUODJFN1dORVpOMVRVMlVMT1VKWENYUUFEWi4u"/>
              </a:rPr>
              <a:t>https://forms.office.com/Pages/ResponsePage.aspx?id=XdZGXFzuE0WM1K-Y0V5oM4iIv7QshFxJv2ncxUvcZKRUODJFN1dORVpOMVRVMlVMT1VKWENYUUFEWi4u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93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811B-88F6-4582-B903-6044682E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/etc/fstab (filesystem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BD91F-1B63-47C2-88B6-733B70777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Entries contain mounting information</a:t>
            </a:r>
          </a:p>
          <a:p>
            <a:r>
              <a:rPr lang="en-US" dirty="0"/>
              <a:t>UUID or device</a:t>
            </a:r>
          </a:p>
          <a:p>
            <a:r>
              <a:rPr lang="en-US" dirty="0"/>
              <a:t>Mount point</a:t>
            </a:r>
          </a:p>
          <a:p>
            <a:r>
              <a:rPr lang="en-US" dirty="0"/>
              <a:t>Filesystem type</a:t>
            </a:r>
          </a:p>
          <a:p>
            <a:r>
              <a:rPr lang="en-US" dirty="0"/>
              <a:t>Options (long options, comma separated)</a:t>
            </a:r>
          </a:p>
          <a:p>
            <a:r>
              <a:rPr lang="en-US" dirty="0"/>
              <a:t>Backup info for dump command (archived, set to 0)</a:t>
            </a:r>
          </a:p>
          <a:p>
            <a:r>
              <a:rPr lang="en-US" dirty="0"/>
              <a:t>Filesystem integrity test order</a:t>
            </a:r>
          </a:p>
          <a:p>
            <a:pPr lvl="1"/>
            <a:r>
              <a:rPr lang="en-US" dirty="0"/>
              <a:t>1 for root filesystem</a:t>
            </a:r>
          </a:p>
          <a:p>
            <a:pPr lvl="1"/>
            <a:r>
              <a:rPr lang="en-US" dirty="0"/>
              <a:t>2 for all others</a:t>
            </a:r>
          </a:p>
          <a:p>
            <a:pPr lvl="1"/>
            <a:r>
              <a:rPr lang="en-US" dirty="0"/>
              <a:t>0 to disable bootup check (this is the usual)</a:t>
            </a:r>
          </a:p>
        </p:txBody>
      </p:sp>
    </p:spTree>
    <p:extLst>
      <p:ext uri="{BB962C8B-B14F-4D97-AF65-F5344CB8AC3E}">
        <p14:creationId xmlns:p14="http://schemas.microsoft.com/office/powerpoint/2010/main" val="1132067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62FA-7CDE-4EE5-9816-8CB393A1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Sizing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81965-8488-4E88-ABA4-698966F3B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df</a:t>
            </a:r>
          </a:p>
          <a:p>
            <a:pPr lvl="1"/>
            <a:r>
              <a:rPr lang="en-US" dirty="0"/>
              <a:t>Filesystem disk space usage</a:t>
            </a:r>
          </a:p>
          <a:p>
            <a:pPr lvl="1"/>
            <a:r>
              <a:rPr lang="en-US" dirty="0"/>
              <a:t>Filesystem device, 1K-blocks (capacity in blocks of 1024 bytes), used, available, used percentage, mounted on (the mount point)</a:t>
            </a:r>
          </a:p>
          <a:p>
            <a:r>
              <a:rPr lang="en-US" dirty="0"/>
              <a:t>$ du</a:t>
            </a:r>
          </a:p>
          <a:p>
            <a:pPr lvl="1"/>
            <a:r>
              <a:rPr lang="en-US" dirty="0"/>
              <a:t>File space usage.  Find out what is hogging disk space</a:t>
            </a:r>
          </a:p>
        </p:txBody>
      </p:sp>
    </p:spTree>
    <p:extLst>
      <p:ext uri="{BB962C8B-B14F-4D97-AF65-F5344CB8AC3E}">
        <p14:creationId xmlns:p14="http://schemas.microsoft.com/office/powerpoint/2010/main" val="391401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2C43-014F-40EF-901A-7E4769B9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inodes vs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41968-6404-4E91-BB8E-BDFBA1DF7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There are two resources that a file system provides to the user: blocks (for data) and inodes (for file metadata). </a:t>
            </a:r>
          </a:p>
          <a:p>
            <a:pPr lvl="1"/>
            <a:r>
              <a:rPr lang="en-US"/>
              <a:t>Each file consumes one inode </a:t>
            </a:r>
          </a:p>
          <a:p>
            <a:pPr lvl="1"/>
            <a:r>
              <a:rPr lang="en-US"/>
              <a:t>File data is stored in data blocks on the disk</a:t>
            </a:r>
          </a:p>
          <a:p>
            <a:r>
              <a:rPr lang="en-US"/>
              <a:t>Assuming there are no directories, it is possible for a user to exceed his or her inode quota without using any blocks by creating all empty files. </a:t>
            </a:r>
          </a:p>
          <a:p>
            <a:pPr lvl="1"/>
            <a:r>
              <a:rPr lang="en-US"/>
              <a:t>Infinite use of `touch` command</a:t>
            </a:r>
          </a:p>
          <a:p>
            <a:r>
              <a:rPr lang="en-US"/>
              <a:t>It is also possible for a user to use only one inode yet exceed his or her block quota by simply creating one file large enough to consume all the data blocks in the user's quota.</a:t>
            </a:r>
          </a:p>
        </p:txBody>
      </p:sp>
    </p:spTree>
    <p:extLst>
      <p:ext uri="{BB962C8B-B14F-4D97-AF65-F5344CB8AC3E}">
        <p14:creationId xmlns:p14="http://schemas.microsoft.com/office/powerpoint/2010/main" val="3670018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CB6B-9AD6-448C-A1B2-FABB01DBF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Available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83FA6-7170-4D9B-BCAB-5F0D06322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does filesystem know which blocks are open for data storage?</a:t>
            </a:r>
          </a:p>
          <a:p>
            <a:r>
              <a:rPr lang="en-US"/>
              <a:t>Block allocation map / block bitmap</a:t>
            </a:r>
          </a:p>
          <a:p>
            <a:pPr lvl="1"/>
            <a:r>
              <a:rPr lang="en-US"/>
              <a:t>0 and 1 of free or open for each block</a:t>
            </a:r>
          </a:p>
        </p:txBody>
      </p:sp>
    </p:spTree>
    <p:extLst>
      <p:ext uri="{BB962C8B-B14F-4D97-AF65-F5344CB8AC3E}">
        <p14:creationId xmlns:p14="http://schemas.microsoft.com/office/powerpoint/2010/main" val="761569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926A1-95D6-4AD0-8C41-AD52D50E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Repairing a 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238E-1527-4CBE-8A0D-B5503EC2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(or at least trying)</a:t>
            </a:r>
          </a:p>
          <a:p>
            <a:r>
              <a:rPr lang="en-US" dirty="0"/>
              <a:t># </a:t>
            </a:r>
            <a:r>
              <a:rPr lang="en-US" dirty="0" err="1"/>
              <a:t>fsck</a:t>
            </a:r>
            <a:r>
              <a:rPr lang="en-US" dirty="0"/>
              <a:t> device</a:t>
            </a:r>
          </a:p>
          <a:p>
            <a:endParaRPr lang="en-US" dirty="0"/>
          </a:p>
          <a:p>
            <a:r>
              <a:rPr lang="en-US" dirty="0"/>
              <a:t>Filesystem must be </a:t>
            </a:r>
            <a:r>
              <a:rPr lang="en-US" b="1" dirty="0"/>
              <a:t>unmounted</a:t>
            </a:r>
            <a:r>
              <a:rPr lang="en-US" dirty="0"/>
              <a:t> otherwise you can cause the conflict you are trying to fix!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08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D3EA-1F79-4821-A564-DD057917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Filesystem 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A60F3-D2E0-4C78-B1D9-86E3A0ED6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a filesystem on a partition in Windows</a:t>
            </a:r>
          </a:p>
          <a:p>
            <a:r>
              <a:rPr lang="en-US"/>
              <a:t>Create a filesystem on a partition on a USB drive</a:t>
            </a:r>
          </a:p>
          <a:p>
            <a:r>
              <a:rPr lang="en-US"/>
              <a:t>Create a filesystem on a partition in AWS</a:t>
            </a:r>
          </a:p>
          <a:p>
            <a:r>
              <a:rPr lang="en-US"/>
              <a:t>Create a filesystem using a file</a:t>
            </a:r>
          </a:p>
          <a:p>
            <a:pPr lvl="1"/>
            <a:r>
              <a:rPr lang="en-US"/>
              <a:t>Introduce dd</a:t>
            </a:r>
          </a:p>
        </p:txBody>
      </p:sp>
    </p:spTree>
    <p:extLst>
      <p:ext uri="{BB962C8B-B14F-4D97-AF65-F5344CB8AC3E}">
        <p14:creationId xmlns:p14="http://schemas.microsoft.com/office/powerpoint/2010/main" val="1976385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2636F-2C17-40BB-AE84-147624BF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98F9E-295A-4DF2-8E04-427B22016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$ dd if=/dev/zero of=new_file bs=1024 count=1</a:t>
            </a:r>
          </a:p>
          <a:p>
            <a:pPr lvl="1"/>
            <a:r>
              <a:rPr lang="en-US"/>
              <a:t>If = input file (default is STDIN)</a:t>
            </a:r>
          </a:p>
          <a:p>
            <a:pPr lvl="1"/>
            <a:r>
              <a:rPr lang="en-US"/>
              <a:t>Of = output file (default is STDOUT)</a:t>
            </a:r>
          </a:p>
          <a:p>
            <a:pPr lvl="1"/>
            <a:r>
              <a:rPr lang="en-US"/>
              <a:t>Bs = block size - read and write x bytes of data at a time</a:t>
            </a:r>
          </a:p>
          <a:p>
            <a:pPr lvl="1"/>
            <a:r>
              <a:rPr lang="en-US"/>
              <a:t>Count = number of blocks to copy</a:t>
            </a:r>
          </a:p>
          <a:p>
            <a:pPr lvl="2"/>
            <a:r>
              <a:rPr lang="en-US"/>
              <a:t>Don’t copy “all” of /dev/zero - copy a block of it</a:t>
            </a:r>
          </a:p>
        </p:txBody>
      </p:sp>
    </p:spTree>
    <p:extLst>
      <p:ext uri="{BB962C8B-B14F-4D97-AF65-F5344CB8AC3E}">
        <p14:creationId xmlns:p14="http://schemas.microsoft.com/office/powerpoint/2010/main" val="3648744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6C28-D64D-480B-8421-D6E1001A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purpose Filesystems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CA269-5829-4AEF-ADFA-74548A64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/proc/</a:t>
            </a:r>
          </a:p>
          <a:p>
            <a:pPr lvl="1"/>
            <a:r>
              <a:rPr lang="en-US" dirty="0"/>
              <a:t>Process.  Each numbered directory = a process.  Files inside represent aspects of the process.  Contains other kernel / hardware info in files</a:t>
            </a:r>
          </a:p>
          <a:p>
            <a:r>
              <a:rPr lang="en-US" dirty="0"/>
              <a:t>/</a:t>
            </a:r>
            <a:r>
              <a:rPr lang="en-US" dirty="0" err="1"/>
              <a:t>tmpfs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Use RAM and swap as temporary storage.  Could cause interesting snags</a:t>
            </a:r>
          </a:p>
          <a:p>
            <a:r>
              <a:rPr lang="en-US" dirty="0" err="1"/>
              <a:t>Squashfs</a:t>
            </a:r>
            <a:endParaRPr lang="en-US" dirty="0"/>
          </a:p>
          <a:p>
            <a:pPr lvl="1"/>
            <a:r>
              <a:rPr lang="en-US" dirty="0"/>
              <a:t>Read only filesystem where content is stored in compressed format and extracted on demand</a:t>
            </a:r>
          </a:p>
          <a:p>
            <a:r>
              <a:rPr lang="en-US" dirty="0"/>
              <a:t>Overlay</a:t>
            </a:r>
          </a:p>
          <a:p>
            <a:pPr lvl="1"/>
            <a:r>
              <a:rPr lang="en-US" dirty="0"/>
              <a:t>Merges directories into composite.  Containers use these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81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D5CBE-2E2F-4DA6-8607-273440D1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Securely Deleting Info from Disk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070BB-5A92-48BE-AA28-4A0B3943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https://www.howtogeek.com/425232/how-to-securely-delete-files-on-linux/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8968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33F9-2FD6-4B81-A609-C16536AA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AA62F-33A9-4069-A7AF-01D40894E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Special frame attached to the file, contains a bunch of info, but most usefully:</a:t>
            </a:r>
          </a:p>
          <a:p>
            <a:r>
              <a:rPr lang="en-US" dirty="0">
                <a:ea typeface="+mn-lt"/>
                <a:cs typeface="+mn-lt"/>
              </a:rPr>
              <a:t>Tells if the file is open, closed, being deleted, etc.</a:t>
            </a:r>
          </a:p>
          <a:p>
            <a:pPr lvl="1"/>
            <a:r>
              <a:rPr lang="en-US" dirty="0">
                <a:cs typeface="Calibri"/>
              </a:rPr>
              <a:t>Protects the system from potentially disastrous situations, such as the case of one process deleting a file when another process is using it</a:t>
            </a:r>
          </a:p>
          <a:p>
            <a:pPr lvl="1"/>
            <a:endParaRPr lang="en-US" dirty="0">
              <a:ea typeface="+mn-lt"/>
              <a:cs typeface="Calibri"/>
            </a:endParaRPr>
          </a:p>
          <a:p>
            <a:r>
              <a:rPr lang="en-US" dirty="0">
                <a:ea typeface="+mn-lt"/>
                <a:cs typeface="Calibri"/>
              </a:rPr>
              <a:t>Why the Eject button exists</a:t>
            </a:r>
            <a:endParaRPr lang="en-US" dirty="0"/>
          </a:p>
          <a:p>
            <a:pPr lvl="1"/>
            <a:r>
              <a:rPr lang="en-US" dirty="0"/>
              <a:t>Need to tell FS to wrap up updates (journaling)</a:t>
            </a:r>
          </a:p>
          <a:p>
            <a:r>
              <a:rPr lang="en-US" dirty="0"/>
              <a:t>Show swap files and temp files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9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E6337-3D19-48B3-8D4A-53FB9135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 Knowledge Wrap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4FBC6-713D-4B1E-81C7-3BB5F354C7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14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A26E-646A-40A5-AF5A-3FEEA1E4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Mounts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E43A8-BFEF-4921-A807-4E3B518D8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Windows, devices are usually auto-mounted</a:t>
            </a:r>
          </a:p>
          <a:p>
            <a:pPr lvl="1"/>
            <a:r>
              <a:rPr lang="en-US" dirty="0"/>
              <a:t>Drive letters</a:t>
            </a:r>
          </a:p>
          <a:p>
            <a:pPr lvl="1"/>
            <a:r>
              <a:rPr lang="en-US" dirty="0"/>
              <a:t>Specifies paths to different devices</a:t>
            </a:r>
          </a:p>
          <a:p>
            <a:pPr lvl="1"/>
            <a:r>
              <a:rPr lang="en-US" dirty="0"/>
              <a:t>C: is an assumed default primary partition</a:t>
            </a:r>
          </a:p>
          <a:p>
            <a:pPr lvl="2"/>
            <a:r>
              <a:rPr lang="en-US" dirty="0"/>
              <a:t>Could use different letter, applications might be upset</a:t>
            </a:r>
          </a:p>
          <a:p>
            <a:pPr lvl="1"/>
            <a:r>
              <a:rPr lang="en-US" dirty="0"/>
              <a:t>Trivia: What happens when you’re out of letters?</a:t>
            </a:r>
          </a:p>
          <a:p>
            <a:pPr lvl="2"/>
            <a:r>
              <a:rPr lang="en-US" dirty="0"/>
              <a:t>Nothing; Windows will do nothing with the next drive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43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CC81-2722-411A-982A-DAEC18084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Space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79EE-7CD5-4041-89A3-6735498D0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Via file explorer (no shame)</a:t>
            </a:r>
          </a:p>
          <a:p>
            <a:r>
              <a:rPr lang="en-US" dirty="0"/>
              <a:t>Disk Management</a:t>
            </a:r>
          </a:p>
          <a:p>
            <a:r>
              <a:rPr lang="en-US" dirty="0" err="1"/>
              <a:t>Powershell</a:t>
            </a:r>
            <a:endParaRPr lang="en-US" dirty="0"/>
          </a:p>
          <a:p>
            <a:pPr lvl="1"/>
            <a:r>
              <a:rPr lang="en-US" dirty="0"/>
              <a:t>Get-</a:t>
            </a:r>
            <a:r>
              <a:rPr lang="en-US" dirty="0" err="1"/>
              <a:t>WmiObject</a:t>
            </a:r>
            <a:r>
              <a:rPr lang="en-US" dirty="0"/>
              <a:t> -Class Win32_logicaldisk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F147A3-8720-4FFE-9F50-36B967A9D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4315654"/>
            <a:ext cx="6781800" cy="2428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A88D75-8B62-41B8-B191-8B0E50444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7489" y="1637471"/>
            <a:ext cx="24384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64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5F41-513F-4D45-9CC4-06953096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Case: Freshly built 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F12BE-8A54-4FE1-BC5D-FA937412F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installing the OS, you can determine partition sizes for the data and operating system</a:t>
            </a:r>
          </a:p>
          <a:p>
            <a:pPr lvl="1"/>
            <a:r>
              <a:rPr lang="en-US" dirty="0"/>
              <a:t>Installer will use the partition table that matches your UEFI BIOS (GPT)</a:t>
            </a:r>
          </a:p>
          <a:p>
            <a:pPr lvl="1"/>
            <a:r>
              <a:rPr lang="en-US" dirty="0"/>
              <a:t>Installer will create partitions for special use (if needed)</a:t>
            </a:r>
          </a:p>
          <a:p>
            <a:pPr lvl="1"/>
            <a:r>
              <a:rPr lang="en-US" dirty="0"/>
              <a:t>Note: this means during install, you could choose to truncate how much space is associated with the OS / files</a:t>
            </a:r>
          </a:p>
        </p:txBody>
      </p:sp>
    </p:spTree>
    <p:extLst>
      <p:ext uri="{BB962C8B-B14F-4D97-AF65-F5344CB8AC3E}">
        <p14:creationId xmlns:p14="http://schemas.microsoft.com/office/powerpoint/2010/main" val="2913910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6B30-C217-4B61-8FE2-63EE5A7C6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Linux: Installation Partition Example</a:t>
            </a:r>
            <a:endParaRPr lang="en-US" dirty="0"/>
          </a:p>
        </p:txBody>
      </p:sp>
      <p:pic>
        <p:nvPicPr>
          <p:cNvPr id="1028" name="Picture 4" descr="Install-Now-Option-Ubuntu18-04">
            <a:extLst>
              <a:ext uri="{FF2B5EF4-FFF2-40B4-BE49-F238E27FC236}">
                <a16:creationId xmlns:a16="http://schemas.microsoft.com/office/drawing/2014/main" id="{E89A7D1F-666A-4E75-B2D4-73B6E1CB1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508" y="1152983"/>
            <a:ext cx="8744984" cy="549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897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4393-0578-43AE-A162-DEEC740C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Windows: Installation Partitioning</a:t>
            </a:r>
          </a:p>
        </p:txBody>
      </p:sp>
      <p:pic>
        <p:nvPicPr>
          <p:cNvPr id="2050" name="Picture 2" descr="Select partition to install Windows 10">
            <a:extLst>
              <a:ext uri="{FF2B5EF4-FFF2-40B4-BE49-F238E27FC236}">
                <a16:creationId xmlns:a16="http://schemas.microsoft.com/office/drawing/2014/main" id="{810F9723-11C6-45AD-8D20-F60D62A45F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" r="3993"/>
          <a:stretch/>
        </p:blipFill>
        <p:spPr bwMode="auto">
          <a:xfrm>
            <a:off x="254117" y="231862"/>
            <a:ext cx="7876944" cy="639427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861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8DE5-11F4-4AAA-B73D-682F4229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Case: Assume OS is installed, adding disk for more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94E01-692E-425C-BFF6-233C8D5F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create a partition table, one or more partitions, and put a filesystem on the partition(s)</a:t>
            </a:r>
          </a:p>
          <a:p>
            <a:endParaRPr lang="en-US" dirty="0"/>
          </a:p>
          <a:p>
            <a:r>
              <a:rPr lang="en-US" dirty="0"/>
              <a:t>If using Linux, need to mount the device &amp; add to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fstab</a:t>
            </a:r>
            <a:r>
              <a:rPr lang="en-US" dirty="0"/>
              <a:t>/</a:t>
            </a:r>
          </a:p>
          <a:p>
            <a:r>
              <a:rPr lang="en-US" dirty="0"/>
              <a:t>If Windows, assign drive letter when making partitions, automounts</a:t>
            </a:r>
          </a:p>
        </p:txBody>
      </p:sp>
    </p:spTree>
    <p:extLst>
      <p:ext uri="{BB962C8B-B14F-4D97-AF65-F5344CB8AC3E}">
        <p14:creationId xmlns:p14="http://schemas.microsoft.com/office/powerpoint/2010/main" val="2380220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61AAB4-21BF-4291-B0D4-B834BFB43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90500"/>
            <a:ext cx="988695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34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F569DE-C3FE-478A-A2FD-39FEC8744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471612"/>
            <a:ext cx="88773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85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E6337-3D19-48B3-8D4A-53FB9135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Into 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4FBC6-713D-4B1E-81C7-3BB5F354C7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049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39621-0DB7-46C5-B3C4-316AD3AA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Mega review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6E558-462D-445C-9625-D770F975F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 until now, we have said the kernel gets loaded into RAM, then ta-da! The OS appears.</a:t>
            </a:r>
          </a:p>
          <a:p>
            <a:r>
              <a:rPr lang="en-US" dirty="0"/>
              <a:t>Now to discuss what happens after the kernel says systems are go…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dmesg</a:t>
            </a:r>
            <a:r>
              <a:rPr lang="en-US" dirty="0"/>
              <a:t>  # print or control the kernel ring buffer</a:t>
            </a:r>
          </a:p>
        </p:txBody>
      </p:sp>
    </p:spTree>
    <p:extLst>
      <p:ext uri="{BB962C8B-B14F-4D97-AF65-F5344CB8AC3E}">
        <p14:creationId xmlns:p14="http://schemas.microsoft.com/office/powerpoint/2010/main" val="161107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9DC7-006A-49B3-BBDA-63EE609A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0B61-0E23-4000-80C2-24416A954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structure and logic rules used to manage the groups of data and their names is called a "file system.“</a:t>
            </a:r>
          </a:p>
          <a:p>
            <a:r>
              <a:rPr lang="en-US" dirty="0"/>
              <a:t>Without a file system, data placed in a storage medium would be one large body of data with no way to tell where one piece of data stops and the next begins</a:t>
            </a:r>
          </a:p>
          <a:p>
            <a:endParaRPr lang="en-US" dirty="0"/>
          </a:p>
          <a:p>
            <a:r>
              <a:rPr lang="en-US" dirty="0"/>
              <a:t>$ strings </a:t>
            </a:r>
            <a:r>
              <a:rPr lang="en-US" dirty="0" err="1"/>
              <a:t>block_device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24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AFC9-5896-46F0-9087-EB5183A9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-&gt; </a:t>
            </a:r>
            <a:r>
              <a:rPr lang="en-US" dirty="0" err="1"/>
              <a:t>init</a:t>
            </a:r>
            <a:r>
              <a:rPr lang="en-US" dirty="0"/>
              <a:t> -&gt; user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6519E-255F-484F-9520-D5977857E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Kernel maintains information about each process by giving each a unique PID (process id)</a:t>
            </a:r>
          </a:p>
          <a:p>
            <a:r>
              <a:rPr lang="en-US" dirty="0"/>
              <a:t>Kernel keeps track of the memory assigned to each process, as well as the processes’ readiness to resume execution. </a:t>
            </a:r>
          </a:p>
          <a:p>
            <a:r>
              <a:rPr lang="en-US" dirty="0"/>
              <a:t>Like files, processes also have owners and user IDs, effective user IDs, and so on.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/passwd and pseudo-users</a:t>
            </a:r>
          </a:p>
          <a:p>
            <a:endParaRPr lang="en-US" dirty="0"/>
          </a:p>
          <a:p>
            <a:r>
              <a:rPr lang="en-US" dirty="0"/>
              <a:t>Init is the first process the kernel triggers (PID 1)</a:t>
            </a:r>
          </a:p>
          <a:p>
            <a:r>
              <a:rPr lang="en-US" dirty="0"/>
              <a:t>Init then starts all units configured to be started by </a:t>
            </a:r>
            <a:r>
              <a:rPr lang="en-US" dirty="0" err="1"/>
              <a:t>init</a:t>
            </a:r>
            <a:endParaRPr lang="en-US" dirty="0"/>
          </a:p>
          <a:p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sbin</a:t>
            </a:r>
            <a:r>
              <a:rPr lang="en-US" dirty="0"/>
              <a:t>/</a:t>
            </a:r>
            <a:r>
              <a:rPr lang="en-US" dirty="0" err="1"/>
              <a:t>init</a:t>
            </a:r>
            <a:r>
              <a:rPr lang="en-US" dirty="0"/>
              <a:t> - </a:t>
            </a:r>
            <a:r>
              <a:rPr lang="en-US" dirty="0" err="1"/>
              <a:t>sbin</a:t>
            </a:r>
            <a:r>
              <a:rPr lang="en-US" dirty="0"/>
              <a:t> is a system level executables (generally need root)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B31D101-4D0E-4EFC-AD7E-17D7BCF377A1}"/>
              </a:ext>
            </a:extLst>
          </p:cNvPr>
          <p:cNvGrpSpPr/>
          <p:nvPr/>
        </p:nvGrpSpPr>
        <p:grpSpPr>
          <a:xfrm>
            <a:off x="8960131" y="820250"/>
            <a:ext cx="2995560" cy="3579480"/>
            <a:chOff x="8960131" y="820250"/>
            <a:chExt cx="2995560" cy="357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ECD5FFF-C72A-49B9-81BE-4F57C804D991}"/>
                    </a:ext>
                  </a:extLst>
                </p14:cNvPr>
                <p14:cNvContentPartPr/>
                <p14:nvPr/>
              </p14:nvContentPartPr>
              <p14:xfrm>
                <a:off x="9112771" y="1297610"/>
                <a:ext cx="25920" cy="512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ECD5FFF-C72A-49B9-81BE-4F57C804D9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04131" y="1288970"/>
                  <a:ext cx="4356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FAA1D2-E808-46D4-B21A-7DB6AAD413C5}"/>
                    </a:ext>
                  </a:extLst>
                </p14:cNvPr>
                <p14:cNvContentPartPr/>
                <p14:nvPr/>
              </p14:nvContentPartPr>
              <p14:xfrm>
                <a:off x="9054451" y="1220930"/>
                <a:ext cx="707040" cy="153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FAA1D2-E808-46D4-B21A-7DB6AAD413C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45811" y="1212290"/>
                  <a:ext cx="7246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E58FED9-47D3-4EBC-A2C8-84EE9944ADDA}"/>
                    </a:ext>
                  </a:extLst>
                </p14:cNvPr>
                <p14:cNvContentPartPr/>
                <p14:nvPr/>
              </p14:nvContentPartPr>
              <p14:xfrm>
                <a:off x="8960131" y="1835450"/>
                <a:ext cx="765720" cy="104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E58FED9-47D3-4EBC-A2C8-84EE9944ADD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51131" y="1826810"/>
                  <a:ext cx="7833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D251EAA-442B-407A-A133-4EBA266B514F}"/>
                    </a:ext>
                  </a:extLst>
                </p14:cNvPr>
                <p14:cNvContentPartPr/>
                <p14:nvPr/>
              </p14:nvContentPartPr>
              <p14:xfrm>
                <a:off x="9705691" y="1204730"/>
                <a:ext cx="37800" cy="572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D251EAA-442B-407A-A133-4EBA266B51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96691" y="1196090"/>
                  <a:ext cx="5544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A52AC57-F8D9-4B72-94D1-832A2CDB57BF}"/>
                    </a:ext>
                  </a:extLst>
                </p14:cNvPr>
                <p14:cNvContentPartPr/>
                <p14:nvPr/>
              </p14:nvContentPartPr>
              <p14:xfrm>
                <a:off x="9056971" y="858410"/>
                <a:ext cx="106920" cy="286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A52AC57-F8D9-4B72-94D1-832A2CDB57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48331" y="849770"/>
                  <a:ext cx="1245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C9A64A7-2FA1-4D39-858A-F0B3282DF5D5}"/>
                    </a:ext>
                  </a:extLst>
                </p14:cNvPr>
                <p14:cNvContentPartPr/>
                <p14:nvPr/>
              </p14:nvContentPartPr>
              <p14:xfrm>
                <a:off x="9249931" y="882530"/>
                <a:ext cx="16200" cy="259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C9A64A7-2FA1-4D39-858A-F0B3282DF5D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40931" y="873890"/>
                  <a:ext cx="338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0268C70-0842-46ED-BBE6-A790BF52D82B}"/>
                    </a:ext>
                  </a:extLst>
                </p14:cNvPr>
                <p14:cNvContentPartPr/>
                <p14:nvPr/>
              </p14:nvContentPartPr>
              <p14:xfrm>
                <a:off x="9231211" y="849410"/>
                <a:ext cx="174240" cy="179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0268C70-0842-46ED-BBE6-A790BF52D82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22571" y="840770"/>
                  <a:ext cx="1918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B9B3699-9B02-493F-BE82-9F1B4EAE49B6}"/>
                    </a:ext>
                  </a:extLst>
                </p14:cNvPr>
                <p14:cNvContentPartPr/>
                <p14:nvPr/>
              </p14:nvContentPartPr>
              <p14:xfrm>
                <a:off x="9518491" y="820250"/>
                <a:ext cx="219960" cy="263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B9B3699-9B02-493F-BE82-9F1B4EAE49B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09851" y="811250"/>
                  <a:ext cx="2376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150565D-C379-48AB-96DA-8623C6459C68}"/>
                    </a:ext>
                  </a:extLst>
                </p14:cNvPr>
                <p14:cNvContentPartPr/>
                <p14:nvPr/>
              </p14:nvContentPartPr>
              <p14:xfrm>
                <a:off x="11291491" y="1291130"/>
                <a:ext cx="21600" cy="1399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150565D-C379-48AB-96DA-8623C6459C6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282851" y="1282130"/>
                  <a:ext cx="39240" cy="14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5AC8F57-8FE5-4B45-9B65-6FF2FEE677AE}"/>
                    </a:ext>
                  </a:extLst>
                </p14:cNvPr>
                <p14:cNvContentPartPr/>
                <p14:nvPr/>
              </p14:nvContentPartPr>
              <p14:xfrm>
                <a:off x="11286811" y="991610"/>
                <a:ext cx="532800" cy="96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5AC8F57-8FE5-4B45-9B65-6FF2FEE677A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77811" y="982970"/>
                  <a:ext cx="550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75F6D03-B7F8-462F-944B-216BBB087E71}"/>
                    </a:ext>
                  </a:extLst>
                </p14:cNvPr>
                <p14:cNvContentPartPr/>
                <p14:nvPr/>
              </p14:nvContentPartPr>
              <p14:xfrm>
                <a:off x="11749771" y="925370"/>
                <a:ext cx="17280" cy="1548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75F6D03-B7F8-462F-944B-216BBB087E7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741131" y="916370"/>
                  <a:ext cx="34920" cy="156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BDC4727-2C2D-4008-9FD2-83D35616EFC1}"/>
                    </a:ext>
                  </a:extLst>
                </p14:cNvPr>
                <p14:cNvContentPartPr/>
                <p14:nvPr/>
              </p14:nvContentPartPr>
              <p14:xfrm>
                <a:off x="11151091" y="2638610"/>
                <a:ext cx="743040" cy="81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BDC4727-2C2D-4008-9FD2-83D35616EFC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142091" y="2629610"/>
                  <a:ext cx="7606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0E50C6D-E6AD-4C13-B3A6-4746F5C25B74}"/>
                    </a:ext>
                  </a:extLst>
                </p14:cNvPr>
                <p14:cNvContentPartPr/>
                <p14:nvPr/>
              </p14:nvContentPartPr>
              <p14:xfrm>
                <a:off x="11346931" y="1200050"/>
                <a:ext cx="190080" cy="196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0E50C6D-E6AD-4C13-B3A6-4746F5C25B7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337931" y="1191050"/>
                  <a:ext cx="207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F0F5AD2-1BB2-4919-AD51-5520EAA683B8}"/>
                    </a:ext>
                  </a:extLst>
                </p14:cNvPr>
                <p14:cNvContentPartPr/>
                <p14:nvPr/>
              </p14:nvContentPartPr>
              <p14:xfrm>
                <a:off x="11296171" y="1244690"/>
                <a:ext cx="82800" cy="288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F0F5AD2-1BB2-4919-AD51-5520EAA683B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287171" y="1235690"/>
                  <a:ext cx="1004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5B5CC61-6D68-4D2E-BF72-E4506999DCDF}"/>
                    </a:ext>
                  </a:extLst>
                </p14:cNvPr>
                <p14:cNvContentPartPr/>
                <p14:nvPr/>
              </p14:nvContentPartPr>
              <p14:xfrm>
                <a:off x="11369611" y="1305890"/>
                <a:ext cx="238320" cy="223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5B5CC61-6D68-4D2E-BF72-E4506999DCD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360971" y="1297250"/>
                  <a:ext cx="2559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9692A9E-B1AC-4317-8A0F-CBBA7427B42B}"/>
                    </a:ext>
                  </a:extLst>
                </p14:cNvPr>
                <p14:cNvContentPartPr/>
                <p14:nvPr/>
              </p14:nvContentPartPr>
              <p14:xfrm>
                <a:off x="11543491" y="1255130"/>
                <a:ext cx="69120" cy="377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9692A9E-B1AC-4317-8A0F-CBBA7427B42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534491" y="1246130"/>
                  <a:ext cx="867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E196613-0A5F-47A9-9166-BCF48E24D3AD}"/>
                    </a:ext>
                  </a:extLst>
                </p14:cNvPr>
                <p14:cNvContentPartPr/>
                <p14:nvPr/>
              </p14:nvContentPartPr>
              <p14:xfrm>
                <a:off x="11396611" y="1472210"/>
                <a:ext cx="117000" cy="31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E196613-0A5F-47A9-9166-BCF48E24D3A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387971" y="1463210"/>
                  <a:ext cx="1346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D97F4C9-7A0D-4F92-A3A0-FAEDCFE252F9}"/>
                    </a:ext>
                  </a:extLst>
                </p14:cNvPr>
                <p14:cNvContentPartPr/>
                <p14:nvPr/>
              </p14:nvContentPartPr>
              <p14:xfrm>
                <a:off x="11353051" y="1401650"/>
                <a:ext cx="30240" cy="182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D97F4C9-7A0D-4F92-A3A0-FAEDCFE252F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344051" y="1393010"/>
                  <a:ext cx="478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025FF67-27E6-4695-AC6D-95A9332F143B}"/>
                    </a:ext>
                  </a:extLst>
                </p14:cNvPr>
                <p14:cNvContentPartPr/>
                <p14:nvPr/>
              </p14:nvContentPartPr>
              <p14:xfrm>
                <a:off x="11393011" y="1591010"/>
                <a:ext cx="207720" cy="234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025FF67-27E6-4695-AC6D-95A9332F143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384371" y="1582370"/>
                  <a:ext cx="2253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708AA39-7184-4D97-AFD6-79D5D9982258}"/>
                    </a:ext>
                  </a:extLst>
                </p14:cNvPr>
                <p14:cNvContentPartPr/>
                <p14:nvPr/>
              </p14:nvContentPartPr>
              <p14:xfrm>
                <a:off x="11534491" y="1538810"/>
                <a:ext cx="198000" cy="536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708AA39-7184-4D97-AFD6-79D5D998225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525851" y="1529810"/>
                  <a:ext cx="21564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9D1AFC0-8AFE-41F0-A2FE-D983611B8D2B}"/>
                    </a:ext>
                  </a:extLst>
                </p14:cNvPr>
                <p14:cNvContentPartPr/>
                <p14:nvPr/>
              </p14:nvContentPartPr>
              <p14:xfrm>
                <a:off x="10125091" y="1417850"/>
                <a:ext cx="9360" cy="88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9D1AFC0-8AFE-41F0-A2FE-D983611B8D2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16091" y="1408850"/>
                  <a:ext cx="27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2D34A38-F367-4044-8367-C7FE9D8C1192}"/>
                    </a:ext>
                  </a:extLst>
                </p14:cNvPr>
                <p14:cNvContentPartPr/>
                <p14:nvPr/>
              </p14:nvContentPartPr>
              <p14:xfrm>
                <a:off x="9914131" y="1453850"/>
                <a:ext cx="1111680" cy="92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2D34A38-F367-4044-8367-C7FE9D8C119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905491" y="1444850"/>
                  <a:ext cx="11293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16A797F-E131-4E2A-A73E-079A71C9C453}"/>
                    </a:ext>
                  </a:extLst>
                </p14:cNvPr>
                <p14:cNvContentPartPr/>
                <p14:nvPr/>
              </p14:nvContentPartPr>
              <p14:xfrm>
                <a:off x="9903691" y="1556090"/>
                <a:ext cx="923040" cy="49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16A797F-E131-4E2A-A73E-079A71C9C45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894691" y="1547450"/>
                  <a:ext cx="9406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FF663AB-E16F-4A61-AE21-669B03EB07E6}"/>
                    </a:ext>
                  </a:extLst>
                </p14:cNvPr>
                <p14:cNvContentPartPr/>
                <p14:nvPr/>
              </p14:nvContentPartPr>
              <p14:xfrm>
                <a:off x="9885331" y="1450970"/>
                <a:ext cx="1237320" cy="29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FF663AB-E16F-4A61-AE21-669B03EB07E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876691" y="1442330"/>
                  <a:ext cx="12549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DCEBE75-CE1F-44F9-866E-15DA1477B87E}"/>
                    </a:ext>
                  </a:extLst>
                </p14:cNvPr>
                <p14:cNvContentPartPr/>
                <p14:nvPr/>
              </p14:nvContentPartPr>
              <p14:xfrm>
                <a:off x="9751051" y="1384370"/>
                <a:ext cx="1472400" cy="61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DCEBE75-CE1F-44F9-866E-15DA1477B87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742051" y="1375730"/>
                  <a:ext cx="14900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B4A302C-2C36-4FC4-AB81-77414FC0CA7C}"/>
                    </a:ext>
                  </a:extLst>
                </p14:cNvPr>
                <p14:cNvContentPartPr/>
                <p14:nvPr/>
              </p14:nvContentPartPr>
              <p14:xfrm>
                <a:off x="11066851" y="3543290"/>
                <a:ext cx="15480" cy="849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B4A302C-2C36-4FC4-AB81-77414FC0CA7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058211" y="3534650"/>
                  <a:ext cx="33120" cy="86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08A2DB2-BC1B-4955-909F-E6E3C4073389}"/>
                    </a:ext>
                  </a:extLst>
                </p14:cNvPr>
                <p14:cNvContentPartPr/>
                <p14:nvPr/>
              </p14:nvContentPartPr>
              <p14:xfrm>
                <a:off x="11114011" y="3388850"/>
                <a:ext cx="642240" cy="104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08A2DB2-BC1B-4955-909F-E6E3C407338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105011" y="3380210"/>
                  <a:ext cx="6598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BA2291F-895F-4879-A098-00769D2F4058}"/>
                    </a:ext>
                  </a:extLst>
                </p14:cNvPr>
                <p14:cNvContentPartPr/>
                <p14:nvPr/>
              </p14:nvContentPartPr>
              <p14:xfrm>
                <a:off x="11836891" y="3294530"/>
                <a:ext cx="79920" cy="1085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BA2291F-895F-4879-A098-00769D2F405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827891" y="3285530"/>
                  <a:ext cx="97560" cy="11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1E373B1-5FB0-47EB-8B4F-5369274C0B4B}"/>
                    </a:ext>
                  </a:extLst>
                </p14:cNvPr>
                <p14:cNvContentPartPr/>
                <p14:nvPr/>
              </p14:nvContentPartPr>
              <p14:xfrm>
                <a:off x="11052091" y="4293170"/>
                <a:ext cx="903600" cy="106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1E373B1-5FB0-47EB-8B4F-5369274C0B4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043091" y="4284170"/>
                  <a:ext cx="9212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3496B7E-656B-40A1-87B7-9F002A8B97AC}"/>
                    </a:ext>
                  </a:extLst>
                </p14:cNvPr>
                <p14:cNvContentPartPr/>
                <p14:nvPr/>
              </p14:nvContentPartPr>
              <p14:xfrm>
                <a:off x="10481851" y="2469410"/>
                <a:ext cx="616680" cy="1217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3496B7E-656B-40A1-87B7-9F002A8B97A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473211" y="2460410"/>
                  <a:ext cx="634320" cy="12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05B67B8-D3D1-4F99-920D-96F4C127DE9F}"/>
                    </a:ext>
                  </a:extLst>
                </p14:cNvPr>
                <p14:cNvContentPartPr/>
                <p14:nvPr/>
              </p14:nvContentPartPr>
              <p14:xfrm>
                <a:off x="9980731" y="2847410"/>
                <a:ext cx="116640" cy="190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05B67B8-D3D1-4F99-920D-96F4C127DE9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71731" y="2838410"/>
                  <a:ext cx="1342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D421B4F-5ED4-4DF6-BEF4-FE9F84B05677}"/>
                    </a:ext>
                  </a:extLst>
                </p14:cNvPr>
                <p14:cNvContentPartPr/>
                <p14:nvPr/>
              </p14:nvContentPartPr>
              <p14:xfrm>
                <a:off x="10168651" y="2759210"/>
                <a:ext cx="47880" cy="250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D421B4F-5ED4-4DF6-BEF4-FE9F84B0567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160011" y="2750570"/>
                  <a:ext cx="65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3B15D76-CA02-4B56-9866-23AFD3EDF930}"/>
                    </a:ext>
                  </a:extLst>
                </p14:cNvPr>
                <p14:cNvContentPartPr/>
                <p14:nvPr/>
              </p14:nvContentPartPr>
              <p14:xfrm>
                <a:off x="10220851" y="2683610"/>
                <a:ext cx="9720" cy="54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3B15D76-CA02-4B56-9866-23AFD3EDF93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11851" y="2674610"/>
                  <a:ext cx="273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BE4AFE0-D9C6-4932-9DC5-1AB3FC8A6A02}"/>
                    </a:ext>
                  </a:extLst>
                </p14:cNvPr>
                <p14:cNvContentPartPr/>
                <p14:nvPr/>
              </p14:nvContentPartPr>
              <p14:xfrm>
                <a:off x="10264411" y="2766050"/>
                <a:ext cx="36360" cy="169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BE4AFE0-D9C6-4932-9DC5-1AB3FC8A6A0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255411" y="2757050"/>
                  <a:ext cx="540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3CAAA38-5D58-46B1-8768-8CE9943B38E2}"/>
                    </a:ext>
                  </a:extLst>
                </p14:cNvPr>
                <p14:cNvContentPartPr/>
                <p14:nvPr/>
              </p14:nvContentPartPr>
              <p14:xfrm>
                <a:off x="10282411" y="2654090"/>
                <a:ext cx="78120" cy="91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3CAAA38-5D58-46B1-8768-8CE9943B38E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273771" y="2645450"/>
                  <a:ext cx="957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EC65057-E85D-4D65-821B-660A06F5153B}"/>
                    </a:ext>
                  </a:extLst>
                </p14:cNvPr>
                <p14:cNvContentPartPr/>
                <p14:nvPr/>
              </p14:nvContentPartPr>
              <p14:xfrm>
                <a:off x="10396171" y="2541050"/>
                <a:ext cx="87120" cy="283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EC65057-E85D-4D65-821B-660A06F5153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387171" y="2532410"/>
                  <a:ext cx="1047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FB257A1-F417-42CB-B220-C20CCE11E907}"/>
                    </a:ext>
                  </a:extLst>
                </p14:cNvPr>
                <p14:cNvContentPartPr/>
                <p14:nvPr/>
              </p14:nvContentPartPr>
              <p14:xfrm>
                <a:off x="10521811" y="2522330"/>
                <a:ext cx="135360" cy="229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FB257A1-F417-42CB-B220-C20CCE11E90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512811" y="2513690"/>
                  <a:ext cx="1530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79A46C4-A844-4EEB-83D7-FD1FDAEA5E50}"/>
                    </a:ext>
                  </a:extLst>
                </p14:cNvPr>
                <p14:cNvContentPartPr/>
                <p14:nvPr/>
              </p14:nvContentPartPr>
              <p14:xfrm>
                <a:off x="10676611" y="2402090"/>
                <a:ext cx="110880" cy="227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79A46C4-A844-4EEB-83D7-FD1FDAEA5E5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667611" y="2393090"/>
                  <a:ext cx="1285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24F1530-601A-455E-8C87-4D96DFEBD794}"/>
                    </a:ext>
                  </a:extLst>
                </p14:cNvPr>
                <p14:cNvContentPartPr/>
                <p14:nvPr/>
              </p14:nvContentPartPr>
              <p14:xfrm>
                <a:off x="10812691" y="2219570"/>
                <a:ext cx="54360" cy="292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24F1530-601A-455E-8C87-4D96DFEBD79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803691" y="2210930"/>
                  <a:ext cx="720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EA08251-9D88-47D5-B606-0F68BF2F074F}"/>
                    </a:ext>
                  </a:extLst>
                </p14:cNvPr>
                <p14:cNvContentPartPr/>
                <p14:nvPr/>
              </p14:nvContentPartPr>
              <p14:xfrm>
                <a:off x="9904771" y="3348530"/>
                <a:ext cx="239040" cy="228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EA08251-9D88-47D5-B606-0F68BF2F074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895771" y="3339530"/>
                  <a:ext cx="2566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D05C5A3-1DE2-4E43-9F1B-7961515A41AA}"/>
                    </a:ext>
                  </a:extLst>
                </p14:cNvPr>
                <p14:cNvContentPartPr/>
                <p14:nvPr/>
              </p14:nvContentPartPr>
              <p14:xfrm>
                <a:off x="10096651" y="3249530"/>
                <a:ext cx="117360" cy="284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D05C5A3-1DE2-4E43-9F1B-7961515A41A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087651" y="3240890"/>
                  <a:ext cx="1350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8B3742C-732E-45B9-A9D7-C700B21F91AE}"/>
                    </a:ext>
                  </a:extLst>
                </p14:cNvPr>
                <p14:cNvContentPartPr/>
                <p14:nvPr/>
              </p14:nvContentPartPr>
              <p14:xfrm>
                <a:off x="10213291" y="3178610"/>
                <a:ext cx="216360" cy="187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8B3742C-732E-45B9-A9D7-C700B21F91A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204651" y="3169970"/>
                  <a:ext cx="2340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11E54F0-D030-4105-A81A-C762F675203F}"/>
                    </a:ext>
                  </a:extLst>
                </p14:cNvPr>
                <p14:cNvContentPartPr/>
                <p14:nvPr/>
              </p14:nvContentPartPr>
              <p14:xfrm>
                <a:off x="11144611" y="4041170"/>
                <a:ext cx="117360" cy="272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11E54F0-D030-4105-A81A-C762F675203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135971" y="4032530"/>
                  <a:ext cx="1350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127D8EC-69E9-4E8E-8723-C052112EBF35}"/>
                    </a:ext>
                  </a:extLst>
                </p14:cNvPr>
                <p14:cNvContentPartPr/>
                <p14:nvPr/>
              </p14:nvContentPartPr>
              <p14:xfrm>
                <a:off x="11300491" y="4093370"/>
                <a:ext cx="24840" cy="225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127D8EC-69E9-4E8E-8723-C052112EBF3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291491" y="4084730"/>
                  <a:ext cx="42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23EEE91-6B04-41F6-BA4C-CD357B3EB19D}"/>
                    </a:ext>
                  </a:extLst>
                </p14:cNvPr>
                <p14:cNvContentPartPr/>
                <p14:nvPr/>
              </p14:nvContentPartPr>
              <p14:xfrm>
                <a:off x="11365291" y="4001570"/>
                <a:ext cx="6480" cy="99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23EEE91-6B04-41F6-BA4C-CD357B3EB19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356291" y="3992930"/>
                  <a:ext cx="241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18C22CC-4E8A-4FA6-8099-9EF68A713426}"/>
                    </a:ext>
                  </a:extLst>
                </p14:cNvPr>
                <p14:cNvContentPartPr/>
                <p14:nvPr/>
              </p14:nvContentPartPr>
              <p14:xfrm>
                <a:off x="11367091" y="4048010"/>
                <a:ext cx="95760" cy="187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18C22CC-4E8A-4FA6-8099-9EF68A71342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358091" y="4039370"/>
                  <a:ext cx="1134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953ED03-7798-414F-B58B-28723DF66B19}"/>
                    </a:ext>
                  </a:extLst>
                </p14:cNvPr>
                <p14:cNvContentPartPr/>
                <p14:nvPr/>
              </p14:nvContentPartPr>
              <p14:xfrm>
                <a:off x="11534131" y="3904370"/>
                <a:ext cx="154800" cy="342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953ED03-7798-414F-B58B-28723DF66B1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525131" y="3895370"/>
                  <a:ext cx="172440" cy="36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E3AD3CB-4C91-464C-A431-3133F4155739}"/>
              </a:ext>
            </a:extLst>
          </p:cNvPr>
          <p:cNvGrpSpPr/>
          <p:nvPr/>
        </p:nvGrpSpPr>
        <p:grpSpPr>
          <a:xfrm>
            <a:off x="9389611" y="291770"/>
            <a:ext cx="891720" cy="338400"/>
            <a:chOff x="9389611" y="291770"/>
            <a:chExt cx="891720" cy="3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1BBEAA4-51CE-4308-825A-859BE13E4021}"/>
                    </a:ext>
                  </a:extLst>
                </p14:cNvPr>
                <p14:cNvContentPartPr/>
                <p14:nvPr/>
              </p14:nvContentPartPr>
              <p14:xfrm>
                <a:off x="9397171" y="361970"/>
                <a:ext cx="30600" cy="268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1BBEAA4-51CE-4308-825A-859BE13E402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88531" y="352970"/>
                  <a:ext cx="482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F939A2-CFB3-4661-9948-2F884DADF5A9}"/>
                    </a:ext>
                  </a:extLst>
                </p14:cNvPr>
                <p14:cNvContentPartPr/>
                <p14:nvPr/>
              </p14:nvContentPartPr>
              <p14:xfrm>
                <a:off x="9389611" y="379970"/>
                <a:ext cx="144360" cy="244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F939A2-CFB3-4661-9948-2F884DADF5A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80611" y="371330"/>
                  <a:ext cx="1620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F36046F-4C18-48CC-B198-8083DDE1D192}"/>
                    </a:ext>
                  </a:extLst>
                </p14:cNvPr>
                <p14:cNvContentPartPr/>
                <p14:nvPr/>
              </p14:nvContentPartPr>
              <p14:xfrm>
                <a:off x="9505171" y="307250"/>
                <a:ext cx="170640" cy="309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F36046F-4C18-48CC-B198-8083DDE1D19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96531" y="298610"/>
                  <a:ext cx="1882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BC0ECC1-D592-4DE7-A217-CCC15145642A}"/>
                    </a:ext>
                  </a:extLst>
                </p14:cNvPr>
                <p14:cNvContentPartPr/>
                <p14:nvPr/>
              </p14:nvContentPartPr>
              <p14:xfrm>
                <a:off x="9710371" y="342170"/>
                <a:ext cx="323640" cy="273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BC0ECC1-D592-4DE7-A217-CCC15145642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01731" y="333170"/>
                  <a:ext cx="3412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219B988-7B42-4D52-A774-93358CC887A5}"/>
                    </a:ext>
                  </a:extLst>
                </p14:cNvPr>
                <p14:cNvContentPartPr/>
                <p14:nvPr/>
              </p14:nvContentPartPr>
              <p14:xfrm>
                <a:off x="10064251" y="291770"/>
                <a:ext cx="217080" cy="298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219B988-7B42-4D52-A774-93358CC887A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055611" y="282770"/>
                  <a:ext cx="234720" cy="316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987159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1191-63AD-499B-AC2F-AB08DB33B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and process 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2776B-6E4B-472F-93B6-D749878F1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contains:</a:t>
            </a:r>
          </a:p>
          <a:p>
            <a:pPr lvl="1"/>
            <a:r>
              <a:rPr lang="en-US" dirty="0"/>
              <a:t>memory context</a:t>
            </a:r>
          </a:p>
          <a:p>
            <a:pPr lvl="1"/>
            <a:r>
              <a:rPr lang="en-US" dirty="0"/>
              <a:t>priority </a:t>
            </a:r>
          </a:p>
          <a:p>
            <a:pPr lvl="2"/>
            <a:r>
              <a:rPr lang="en-US" dirty="0"/>
              <a:t>which dictates how much time the CPU allocates the process</a:t>
            </a:r>
          </a:p>
          <a:p>
            <a:pPr lvl="1"/>
            <a:r>
              <a:rPr lang="en-US" dirty="0"/>
              <a:t>Process ID (PID)</a:t>
            </a:r>
          </a:p>
          <a:p>
            <a:r>
              <a:rPr lang="en-US" dirty="0"/>
              <a:t>The </a:t>
            </a:r>
            <a:r>
              <a:rPr lang="en-US" dirty="0" err="1"/>
              <a:t>init</a:t>
            </a:r>
            <a:r>
              <a:rPr lang="en-US" dirty="0"/>
              <a:t> process has PID 1</a:t>
            </a:r>
          </a:p>
          <a:p>
            <a:r>
              <a:rPr lang="en-US" dirty="0"/>
              <a:t>Every process has a parent</a:t>
            </a:r>
          </a:p>
          <a:p>
            <a:r>
              <a:rPr lang="en-US" dirty="0"/>
              <a:t>Running programs create processes</a:t>
            </a:r>
          </a:p>
          <a:p>
            <a:pPr lvl="1"/>
            <a:r>
              <a:rPr lang="en-US" dirty="0"/>
              <a:t>Programs can be compiled code (“Binaries”) or scripts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7E07EF6-F040-406A-9AD1-24AFDA01998E}"/>
              </a:ext>
            </a:extLst>
          </p:cNvPr>
          <p:cNvGrpSpPr/>
          <p:nvPr/>
        </p:nvGrpSpPr>
        <p:grpSpPr>
          <a:xfrm>
            <a:off x="9784891" y="977570"/>
            <a:ext cx="950400" cy="853200"/>
            <a:chOff x="9784891" y="977570"/>
            <a:chExt cx="950400" cy="85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D6E0690-850A-4C8C-99D4-CA973E1AAA36}"/>
                    </a:ext>
                  </a:extLst>
                </p14:cNvPr>
                <p14:cNvContentPartPr/>
                <p14:nvPr/>
              </p14:nvContentPartPr>
              <p14:xfrm>
                <a:off x="9951571" y="1178090"/>
                <a:ext cx="48240" cy="538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D6E0690-850A-4C8C-99D4-CA973E1AAA3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942571" y="1169450"/>
                  <a:ext cx="6588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CD01FB6-BBFC-45D8-AFB8-FA58BDB555B6}"/>
                    </a:ext>
                  </a:extLst>
                </p14:cNvPr>
                <p14:cNvContentPartPr/>
                <p14:nvPr/>
              </p14:nvContentPartPr>
              <p14:xfrm>
                <a:off x="9930691" y="977570"/>
                <a:ext cx="804600" cy="195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CD01FB6-BBFC-45D8-AFB8-FA58BDB555B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21691" y="968570"/>
                  <a:ext cx="8222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D46BD40-1541-4E21-A304-37A5EFF75280}"/>
                    </a:ext>
                  </a:extLst>
                </p14:cNvPr>
                <p14:cNvContentPartPr/>
                <p14:nvPr/>
              </p14:nvContentPartPr>
              <p14:xfrm>
                <a:off x="9784891" y="1756970"/>
                <a:ext cx="818280" cy="73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D46BD40-1541-4E21-A304-37A5EFF7528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75891" y="1748330"/>
                  <a:ext cx="8359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939BE70-A451-418E-B7E5-9C7A0E9E1252}"/>
                    </a:ext>
                  </a:extLst>
                </p14:cNvPr>
                <p14:cNvContentPartPr/>
                <p14:nvPr/>
              </p14:nvContentPartPr>
              <p14:xfrm>
                <a:off x="10651411" y="1049210"/>
                <a:ext cx="67320" cy="644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939BE70-A451-418E-B7E5-9C7A0E9E125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642411" y="1040570"/>
                  <a:ext cx="84960" cy="66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0C3AFDF-0BAF-45E0-A7E3-38A2F7BD1B99}"/>
                    </a:ext>
                  </a:extLst>
                </p14:cNvPr>
                <p14:cNvContentPartPr/>
                <p14:nvPr/>
              </p14:nvContentPartPr>
              <p14:xfrm>
                <a:off x="10003051" y="1377530"/>
                <a:ext cx="166320" cy="288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0C3AFDF-0BAF-45E0-A7E3-38A2F7BD1B9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994051" y="1368530"/>
                  <a:ext cx="1839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61314E9-1B74-4701-8304-0F440EC21CAA}"/>
                    </a:ext>
                  </a:extLst>
                </p14:cNvPr>
                <p14:cNvContentPartPr/>
                <p14:nvPr/>
              </p14:nvContentPartPr>
              <p14:xfrm>
                <a:off x="10156411" y="1339010"/>
                <a:ext cx="184680" cy="265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61314E9-1B74-4701-8304-0F440EC21CA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147411" y="1330010"/>
                  <a:ext cx="2023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5DE4C91-28B6-4CC8-A814-076E8759C404}"/>
                    </a:ext>
                  </a:extLst>
                </p14:cNvPr>
                <p14:cNvContentPartPr/>
                <p14:nvPr/>
              </p14:nvContentPartPr>
              <p14:xfrm>
                <a:off x="10399051" y="1239650"/>
                <a:ext cx="180360" cy="317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5DE4C91-28B6-4CC8-A814-076E8759C40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390051" y="1230650"/>
                  <a:ext cx="198000" cy="33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CCB51D-D50C-4FDC-88DF-36F67974EBC9}"/>
              </a:ext>
            </a:extLst>
          </p:cNvPr>
          <p:cNvGrpSpPr/>
          <p:nvPr/>
        </p:nvGrpSpPr>
        <p:grpSpPr>
          <a:xfrm>
            <a:off x="10490131" y="2525570"/>
            <a:ext cx="294120" cy="503280"/>
            <a:chOff x="10490131" y="2525570"/>
            <a:chExt cx="294120" cy="50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F64C178-4709-4F19-8BD0-9ADC57785E63}"/>
                    </a:ext>
                  </a:extLst>
                </p14:cNvPr>
                <p14:cNvContentPartPr/>
                <p14:nvPr/>
              </p14:nvContentPartPr>
              <p14:xfrm>
                <a:off x="10568251" y="2525570"/>
                <a:ext cx="106560" cy="367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F64C178-4709-4F19-8BD0-9ADC57785E6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559611" y="2516570"/>
                  <a:ext cx="1242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632D6FE-2287-4F54-BF8C-DF5DC6E94F9F}"/>
                    </a:ext>
                  </a:extLst>
                </p14:cNvPr>
                <p14:cNvContentPartPr/>
                <p14:nvPr/>
              </p14:nvContentPartPr>
              <p14:xfrm>
                <a:off x="10490131" y="2960810"/>
                <a:ext cx="294120" cy="68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632D6FE-2287-4F54-BF8C-DF5DC6E94F9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481491" y="2951810"/>
                  <a:ext cx="31176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31140F-71A9-436B-9659-77CBE15752FA}"/>
              </a:ext>
            </a:extLst>
          </p:cNvPr>
          <p:cNvGrpSpPr/>
          <p:nvPr/>
        </p:nvGrpSpPr>
        <p:grpSpPr>
          <a:xfrm>
            <a:off x="10374931" y="1908530"/>
            <a:ext cx="590760" cy="452160"/>
            <a:chOff x="10374931" y="1908530"/>
            <a:chExt cx="590760" cy="45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D977F64-197C-4616-B77E-0A4C80B2D09C}"/>
                    </a:ext>
                  </a:extLst>
                </p14:cNvPr>
                <p14:cNvContentPartPr/>
                <p14:nvPr/>
              </p14:nvContentPartPr>
              <p14:xfrm>
                <a:off x="10374931" y="2208770"/>
                <a:ext cx="23400" cy="151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D977F64-197C-4616-B77E-0A4C80B2D09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365931" y="2199770"/>
                  <a:ext cx="410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4659F81-140D-4125-A899-893F3323DC03}"/>
                    </a:ext>
                  </a:extLst>
                </p14:cNvPr>
                <p14:cNvContentPartPr/>
                <p14:nvPr/>
              </p14:nvContentPartPr>
              <p14:xfrm>
                <a:off x="10413811" y="2060810"/>
                <a:ext cx="20160" cy="27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4659F81-140D-4125-A899-893F3323DC0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405171" y="2052170"/>
                  <a:ext cx="37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AC70E8D-E67E-4350-9C41-2BE11D0611D7}"/>
                    </a:ext>
                  </a:extLst>
                </p14:cNvPr>
                <p14:cNvContentPartPr/>
                <p14:nvPr/>
              </p14:nvContentPartPr>
              <p14:xfrm>
                <a:off x="10499491" y="2103650"/>
                <a:ext cx="128880" cy="168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AC70E8D-E67E-4350-9C41-2BE11D0611D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90851" y="2094650"/>
                  <a:ext cx="1465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F37EE1A-F6D5-4D34-8A97-ABDFE401C594}"/>
                    </a:ext>
                  </a:extLst>
                </p14:cNvPr>
                <p14:cNvContentPartPr/>
                <p14:nvPr/>
              </p14:nvContentPartPr>
              <p14:xfrm>
                <a:off x="10704691" y="2075210"/>
                <a:ext cx="21240" cy="217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F37EE1A-F6D5-4D34-8A97-ABDFE401C59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695691" y="2066570"/>
                  <a:ext cx="388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BD5EF05-6489-4338-87F7-E29CD9BB0968}"/>
                    </a:ext>
                  </a:extLst>
                </p14:cNvPr>
                <p14:cNvContentPartPr/>
                <p14:nvPr/>
              </p14:nvContentPartPr>
              <p14:xfrm>
                <a:off x="10798291" y="1939490"/>
                <a:ext cx="167400" cy="298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BD5EF05-6489-4338-87F7-E29CD9BB096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789291" y="1930850"/>
                  <a:ext cx="1850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F4F8F84-0148-44A1-9C9A-09563AB7F90E}"/>
                    </a:ext>
                  </a:extLst>
                </p14:cNvPr>
                <p14:cNvContentPartPr/>
                <p14:nvPr/>
              </p14:nvContentPartPr>
              <p14:xfrm>
                <a:off x="10710451" y="1908530"/>
                <a:ext cx="10800" cy="25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F4F8F84-0148-44A1-9C9A-09563AB7F90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701811" y="1899890"/>
                  <a:ext cx="28440" cy="4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983BDD7-50A3-481D-A48B-E5CDA6745ACB}"/>
                  </a:ext>
                </a:extLst>
              </p14:cNvPr>
              <p14:cNvContentPartPr/>
              <p14:nvPr/>
            </p14:nvContentPartPr>
            <p14:xfrm>
              <a:off x="8911891" y="3615650"/>
              <a:ext cx="209160" cy="3729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983BDD7-50A3-481D-A48B-E5CDA6745AC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902891" y="3606650"/>
                <a:ext cx="226800" cy="39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582ED79C-FAD6-4DE6-A9B2-D2ABDCFE5C88}"/>
              </a:ext>
            </a:extLst>
          </p:cNvPr>
          <p:cNvGrpSpPr/>
          <p:nvPr/>
        </p:nvGrpSpPr>
        <p:grpSpPr>
          <a:xfrm>
            <a:off x="9809011" y="3528890"/>
            <a:ext cx="279000" cy="298440"/>
            <a:chOff x="9809011" y="3528890"/>
            <a:chExt cx="27900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B8AC8DD-74CA-4B48-9069-40431C649A14}"/>
                    </a:ext>
                  </a:extLst>
                </p14:cNvPr>
                <p14:cNvContentPartPr/>
                <p14:nvPr/>
              </p14:nvContentPartPr>
              <p14:xfrm>
                <a:off x="9809011" y="3528890"/>
                <a:ext cx="271440" cy="43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B8AC8DD-74CA-4B48-9069-40431C649A1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800011" y="3520250"/>
                  <a:ext cx="2890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F73DBC5-CD9D-4EF1-84F4-9F4CFFB51391}"/>
                    </a:ext>
                  </a:extLst>
                </p14:cNvPr>
                <p14:cNvContentPartPr/>
                <p14:nvPr/>
              </p14:nvContentPartPr>
              <p14:xfrm>
                <a:off x="9821971" y="3575690"/>
                <a:ext cx="266040" cy="251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F73DBC5-CD9D-4EF1-84F4-9F4CFFB5139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812971" y="3566690"/>
                  <a:ext cx="283680" cy="26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BDD1E8D-4A37-4A2A-B275-551419132D58}"/>
                  </a:ext>
                </a:extLst>
              </p14:cNvPr>
              <p14:cNvContentPartPr/>
              <p14:nvPr/>
            </p14:nvContentPartPr>
            <p14:xfrm>
              <a:off x="10769131" y="3378410"/>
              <a:ext cx="240120" cy="337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BDD1E8D-4A37-4A2A-B275-551419132D5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760491" y="3369770"/>
                <a:ext cx="25776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68F5427-C47D-4E93-8BB2-A5A84D65772D}"/>
                  </a:ext>
                </a:extLst>
              </p14:cNvPr>
              <p14:cNvContentPartPr/>
              <p14:nvPr/>
            </p14:nvContentPartPr>
            <p14:xfrm>
              <a:off x="11481571" y="3223610"/>
              <a:ext cx="198360" cy="525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68F5427-C47D-4E93-8BB2-A5A84D65772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1472931" y="3214610"/>
                <a:ext cx="216000" cy="54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C9A381AA-3C51-4C4A-A848-ED478C04E880}"/>
              </a:ext>
            </a:extLst>
          </p:cNvPr>
          <p:cNvGrpSpPr/>
          <p:nvPr/>
        </p:nvGrpSpPr>
        <p:grpSpPr>
          <a:xfrm>
            <a:off x="10096651" y="3907970"/>
            <a:ext cx="1228680" cy="447480"/>
            <a:chOff x="10096651" y="3907970"/>
            <a:chExt cx="1228680" cy="44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A51C288-E12F-46CD-9575-60B0A44CCD29}"/>
                    </a:ext>
                  </a:extLst>
                </p14:cNvPr>
                <p14:cNvContentPartPr/>
                <p14:nvPr/>
              </p14:nvContentPartPr>
              <p14:xfrm>
                <a:off x="10096651" y="4028210"/>
                <a:ext cx="111240" cy="327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A51C288-E12F-46CD-9575-60B0A44CCD2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088011" y="4019210"/>
                  <a:ext cx="1288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1A487B7-8472-4BA0-B0DD-EEF16FB55660}"/>
                    </a:ext>
                  </a:extLst>
                </p14:cNvPr>
                <p14:cNvContentPartPr/>
                <p14:nvPr/>
              </p14:nvContentPartPr>
              <p14:xfrm>
                <a:off x="10336411" y="4042610"/>
                <a:ext cx="85320" cy="184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1A487B7-8472-4BA0-B0DD-EEF16FB5566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327771" y="4033610"/>
                  <a:ext cx="102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61CFC2F-A5CF-4224-A59F-6BB4D428D97F}"/>
                    </a:ext>
                  </a:extLst>
                </p14:cNvPr>
                <p14:cNvContentPartPr/>
                <p14:nvPr/>
              </p14:nvContentPartPr>
              <p14:xfrm>
                <a:off x="10480411" y="4020290"/>
                <a:ext cx="106560" cy="214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61CFC2F-A5CF-4224-A59F-6BB4D428D97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471771" y="4011290"/>
                  <a:ext cx="1242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C6F0161-7266-4CB2-BB64-21C42878077B}"/>
                    </a:ext>
                  </a:extLst>
                </p14:cNvPr>
                <p14:cNvContentPartPr/>
                <p14:nvPr/>
              </p14:nvContentPartPr>
              <p14:xfrm>
                <a:off x="10651411" y="4004810"/>
                <a:ext cx="119160" cy="203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C6F0161-7266-4CB2-BB64-21C42878077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642771" y="3996170"/>
                  <a:ext cx="136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63E5192-4C8D-47ED-BAD3-D7A5858805FB}"/>
                    </a:ext>
                  </a:extLst>
                </p14:cNvPr>
                <p14:cNvContentPartPr/>
                <p14:nvPr/>
              </p14:nvContentPartPr>
              <p14:xfrm>
                <a:off x="10843291" y="3952250"/>
                <a:ext cx="108000" cy="224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63E5192-4C8D-47ED-BAD3-D7A5858805F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34651" y="3943250"/>
                  <a:ext cx="1256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43B9565-F677-4F8A-90D0-05FACB7EA3B8}"/>
                    </a:ext>
                  </a:extLst>
                </p14:cNvPr>
                <p14:cNvContentPartPr/>
                <p14:nvPr/>
              </p14:nvContentPartPr>
              <p14:xfrm>
                <a:off x="11030851" y="3998690"/>
                <a:ext cx="116280" cy="209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43B9565-F677-4F8A-90D0-05FACB7EA3B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021851" y="3989690"/>
                  <a:ext cx="133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3444378-9954-444E-8816-D1CE4A7E0E5A}"/>
                    </a:ext>
                  </a:extLst>
                </p14:cNvPr>
                <p14:cNvContentPartPr/>
                <p14:nvPr/>
              </p14:nvContentPartPr>
              <p14:xfrm>
                <a:off x="11157211" y="3907970"/>
                <a:ext cx="168120" cy="262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3444378-9954-444E-8816-D1CE4A7E0E5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148211" y="3899330"/>
                  <a:ext cx="18576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4CA0A4E-93CC-4CF9-82DC-73CAAE0C7E45}"/>
              </a:ext>
            </a:extLst>
          </p:cNvPr>
          <p:cNvGrpSpPr/>
          <p:nvPr/>
        </p:nvGrpSpPr>
        <p:grpSpPr>
          <a:xfrm>
            <a:off x="8608051" y="4086890"/>
            <a:ext cx="1183680" cy="808200"/>
            <a:chOff x="8608051" y="4086890"/>
            <a:chExt cx="1183680" cy="80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20ECBB8-366B-4227-BDEE-3EDFEE11D5B4}"/>
                    </a:ext>
                  </a:extLst>
                </p14:cNvPr>
                <p14:cNvContentPartPr/>
                <p14:nvPr/>
              </p14:nvContentPartPr>
              <p14:xfrm>
                <a:off x="8720371" y="4175810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20ECBB8-366B-4227-BDEE-3EDFEE11D5B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711731" y="416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8D15180-798C-4F3C-8FFC-4EE37CEE89F8}"/>
                    </a:ext>
                  </a:extLst>
                </p14:cNvPr>
                <p14:cNvContentPartPr/>
                <p14:nvPr/>
              </p14:nvContentPartPr>
              <p14:xfrm>
                <a:off x="8608051" y="4232690"/>
                <a:ext cx="134280" cy="197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8D15180-798C-4F3C-8FFC-4EE37CEE89F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599411" y="4224050"/>
                  <a:ext cx="1519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FFB64C9-F1CE-4B50-9A9F-C6CE38153CFE}"/>
                    </a:ext>
                  </a:extLst>
                </p14:cNvPr>
                <p14:cNvContentPartPr/>
                <p14:nvPr/>
              </p14:nvContentPartPr>
              <p14:xfrm>
                <a:off x="8792011" y="4219730"/>
                <a:ext cx="145440" cy="297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FFB64C9-F1CE-4B50-9A9F-C6CE38153CF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783371" y="4210730"/>
                  <a:ext cx="1630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78841AA-F6FA-489D-BB11-433FBDACC783}"/>
                    </a:ext>
                  </a:extLst>
                </p14:cNvPr>
                <p14:cNvContentPartPr/>
                <p14:nvPr/>
              </p14:nvContentPartPr>
              <p14:xfrm>
                <a:off x="8990371" y="4188410"/>
                <a:ext cx="137880" cy="219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78841AA-F6FA-489D-BB11-433FBDACC78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981371" y="4179770"/>
                  <a:ext cx="1555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121E2B6-B80C-499C-8EFB-5B94054A43D3}"/>
                    </a:ext>
                  </a:extLst>
                </p14:cNvPr>
                <p14:cNvContentPartPr/>
                <p14:nvPr/>
              </p14:nvContentPartPr>
              <p14:xfrm>
                <a:off x="9199531" y="4104170"/>
                <a:ext cx="24120" cy="238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121E2B6-B80C-499C-8EFB-5B94054A43D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190891" y="4095170"/>
                  <a:ext cx="417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8EA3CCB-1ED0-4C92-9309-7DAA5EE4F152}"/>
                    </a:ext>
                  </a:extLst>
                </p14:cNvPr>
                <p14:cNvContentPartPr/>
                <p14:nvPr/>
              </p14:nvContentPartPr>
              <p14:xfrm>
                <a:off x="9168211" y="4226210"/>
                <a:ext cx="135360" cy="32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8EA3CCB-1ED0-4C92-9309-7DAA5EE4F15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159211" y="4217570"/>
                  <a:ext cx="1530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57B51CF-4000-4781-A721-057F5CEB3384}"/>
                    </a:ext>
                  </a:extLst>
                </p14:cNvPr>
                <p14:cNvContentPartPr/>
                <p14:nvPr/>
              </p14:nvContentPartPr>
              <p14:xfrm>
                <a:off x="9342091" y="4180490"/>
                <a:ext cx="96120" cy="157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57B51CF-4000-4781-A721-057F5CEB338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333091" y="4171850"/>
                  <a:ext cx="1137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42877D4-686D-4A72-A073-8165F2284465}"/>
                    </a:ext>
                  </a:extLst>
                </p14:cNvPr>
                <p14:cNvContentPartPr/>
                <p14:nvPr/>
              </p14:nvContentPartPr>
              <p14:xfrm>
                <a:off x="9520291" y="4087970"/>
                <a:ext cx="208440" cy="177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42877D4-686D-4A72-A073-8165F228446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511291" y="4078970"/>
                  <a:ext cx="2260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9C0F6F7-8C40-4693-98E4-4845A6AD572B}"/>
                    </a:ext>
                  </a:extLst>
                </p14:cNvPr>
                <p14:cNvContentPartPr/>
                <p14:nvPr/>
              </p14:nvContentPartPr>
              <p14:xfrm>
                <a:off x="9699931" y="4086890"/>
                <a:ext cx="91800" cy="218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9C0F6F7-8C40-4693-98E4-4845A6AD572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691291" y="4077890"/>
                  <a:ext cx="1094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5DB0BD5-1ED4-41E8-BA05-95E41A1949BC}"/>
                    </a:ext>
                  </a:extLst>
                </p14:cNvPr>
                <p14:cNvContentPartPr/>
                <p14:nvPr/>
              </p14:nvContentPartPr>
              <p14:xfrm>
                <a:off x="8915131" y="4517810"/>
                <a:ext cx="145440" cy="377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5DB0BD5-1ED4-41E8-BA05-95E41A1949B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906491" y="4509170"/>
                  <a:ext cx="163080" cy="39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4621086-D31A-4F02-A607-E432162A669C}"/>
                  </a:ext>
                </a:extLst>
              </p14:cNvPr>
              <p14:cNvContentPartPr/>
              <p14:nvPr/>
            </p14:nvContentPartPr>
            <p14:xfrm>
              <a:off x="9629011" y="2997890"/>
              <a:ext cx="454320" cy="306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4621086-D31A-4F02-A607-E432162A669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620371" y="2989250"/>
                <a:ext cx="471960" cy="3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00221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D02F-E9CA-44AE-9419-BA3FCF4E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94BC5-253E-4197-9381-3C846A338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Init was great, but needed modernizing.  Upgraded to </a:t>
            </a:r>
            <a:r>
              <a:rPr lang="en-US" dirty="0" err="1"/>
              <a:t>systemd</a:t>
            </a:r>
            <a:r>
              <a:rPr lang="en-US" dirty="0"/>
              <a:t>, which is the </a:t>
            </a:r>
            <a:r>
              <a:rPr lang="en-US" dirty="0" err="1"/>
              <a:t>init</a:t>
            </a:r>
            <a:r>
              <a:rPr lang="en-US" dirty="0"/>
              <a:t> process + more features</a:t>
            </a:r>
          </a:p>
          <a:p>
            <a:r>
              <a:rPr lang="en-US" dirty="0"/>
              <a:t>on-demand starting of daemons / units</a:t>
            </a:r>
          </a:p>
          <a:p>
            <a:pPr lvl="1"/>
            <a:r>
              <a:rPr lang="en-US" dirty="0"/>
              <a:t>$ ls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systemd</a:t>
            </a:r>
            <a:r>
              <a:rPr lang="en-US" dirty="0"/>
              <a:t>/system/</a:t>
            </a:r>
          </a:p>
          <a:p>
            <a:r>
              <a:rPr lang="en-US" dirty="0"/>
              <a:t>mount and automount point maintenance</a:t>
            </a:r>
          </a:p>
          <a:p>
            <a:pPr lvl="1"/>
            <a:r>
              <a:rPr lang="en-US" dirty="0"/>
              <a:t>$ cat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fstab</a:t>
            </a:r>
            <a:endParaRPr lang="en-US" dirty="0"/>
          </a:p>
          <a:p>
            <a:r>
              <a:rPr lang="en-US" dirty="0"/>
              <a:t>snapshot support</a:t>
            </a:r>
          </a:p>
          <a:p>
            <a:pPr lvl="1"/>
            <a:r>
              <a:rPr lang="en-US" dirty="0"/>
              <a:t>Status of a service (a webserver would say running)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systemctl</a:t>
            </a:r>
            <a:r>
              <a:rPr lang="en-US" dirty="0"/>
              <a:t> status unit</a:t>
            </a:r>
          </a:p>
          <a:p>
            <a:endParaRPr lang="en-US" dirty="0"/>
          </a:p>
          <a:p>
            <a:r>
              <a:rPr lang="en-US" dirty="0"/>
              <a:t>Let’s scope what we care about…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42AC78-82C5-46FD-A168-7504F9632367}"/>
                  </a:ext>
                </a:extLst>
              </p14:cNvPr>
              <p14:cNvContentPartPr/>
              <p14:nvPr/>
            </p14:nvContentPartPr>
            <p14:xfrm>
              <a:off x="47611" y="110690"/>
              <a:ext cx="3922200" cy="1608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42AC78-82C5-46FD-A168-7504F96323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71" y="102050"/>
                <a:ext cx="3939840" cy="162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8BF4609-803F-4B6D-8FED-AD66D58F6197}"/>
              </a:ext>
            </a:extLst>
          </p:cNvPr>
          <p:cNvGrpSpPr/>
          <p:nvPr/>
        </p:nvGrpSpPr>
        <p:grpSpPr>
          <a:xfrm>
            <a:off x="5208211" y="302210"/>
            <a:ext cx="342720" cy="268200"/>
            <a:chOff x="5208211" y="302210"/>
            <a:chExt cx="342720" cy="26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7C49D3E-4DAA-4C3C-8688-D1FDD918CC59}"/>
                    </a:ext>
                  </a:extLst>
                </p14:cNvPr>
                <p14:cNvContentPartPr/>
                <p14:nvPr/>
              </p14:nvContentPartPr>
              <p14:xfrm>
                <a:off x="5208211" y="384650"/>
                <a:ext cx="32400" cy="156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7C49D3E-4DAA-4C3C-8688-D1FDD918CC5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199211" y="375650"/>
                  <a:ext cx="500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7C7D2BA-B784-476F-9804-9F09C9959F8B}"/>
                    </a:ext>
                  </a:extLst>
                </p14:cNvPr>
                <p14:cNvContentPartPr/>
                <p14:nvPr/>
              </p14:nvContentPartPr>
              <p14:xfrm>
                <a:off x="5274451" y="302210"/>
                <a:ext cx="18720" cy="33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7C7D2BA-B784-476F-9804-9F09C9959F8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265451" y="293210"/>
                  <a:ext cx="363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4457C54-5572-4B1B-B919-0582E8172CA1}"/>
                    </a:ext>
                  </a:extLst>
                </p14:cNvPr>
                <p14:cNvContentPartPr/>
                <p14:nvPr/>
              </p14:nvContentPartPr>
              <p14:xfrm>
                <a:off x="5369491" y="356210"/>
                <a:ext cx="181440" cy="214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4457C54-5572-4B1B-B919-0582E8172CA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60851" y="347210"/>
                  <a:ext cx="19908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0DABBE-BB8B-496A-BAE4-B3E3508C2127}"/>
              </a:ext>
            </a:extLst>
          </p:cNvPr>
          <p:cNvGrpSpPr/>
          <p:nvPr/>
        </p:nvGrpSpPr>
        <p:grpSpPr>
          <a:xfrm>
            <a:off x="5704291" y="190250"/>
            <a:ext cx="287640" cy="334800"/>
            <a:chOff x="5704291" y="190250"/>
            <a:chExt cx="287640" cy="33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6F3271B-5245-4EF3-B506-78FBF336A22C}"/>
                    </a:ext>
                  </a:extLst>
                </p14:cNvPr>
                <p14:cNvContentPartPr/>
                <p14:nvPr/>
              </p14:nvContentPartPr>
              <p14:xfrm>
                <a:off x="5704291" y="190250"/>
                <a:ext cx="130320" cy="330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6F3271B-5245-4EF3-B506-78FBF336A22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95651" y="181610"/>
                  <a:ext cx="1479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6FA04B7-3451-4D04-84CB-B8A24D21276A}"/>
                    </a:ext>
                  </a:extLst>
                </p14:cNvPr>
                <p14:cNvContentPartPr/>
                <p14:nvPr/>
              </p14:nvContentPartPr>
              <p14:xfrm>
                <a:off x="5927131" y="205370"/>
                <a:ext cx="15480" cy="319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6FA04B7-3451-4D04-84CB-B8A24D2127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918491" y="196370"/>
                  <a:ext cx="331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6173B96-89B0-4396-B19F-DFA99552DAE4}"/>
                    </a:ext>
                  </a:extLst>
                </p14:cNvPr>
                <p14:cNvContentPartPr/>
                <p14:nvPr/>
              </p14:nvContentPartPr>
              <p14:xfrm>
                <a:off x="5845411" y="320930"/>
                <a:ext cx="146520" cy="3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6173B96-89B0-4396-B19F-DFA99552DAE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36411" y="312290"/>
                  <a:ext cx="164160" cy="5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118306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35145-E10B-4E6D-8F43-C2CFBAFD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reading on systemd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A9C0-70A0-46A6-A62E-CFEA50C2B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" action="ppaction://noaction"/>
              </a:rPr>
              <a:t>https://www.section.io/engineering-education/understanding-systemd/</a:t>
            </a:r>
          </a:p>
          <a:p>
            <a:r>
              <a:rPr lang="en-US">
                <a:hlinkClick r:id="" action="ppaction://noaction"/>
              </a:rPr>
              <a:t>https://www.linode.com/docs/guides/what-is-systemd/</a:t>
            </a:r>
            <a:r>
              <a:rPr lang="en-US"/>
              <a:t> </a:t>
            </a:r>
          </a:p>
          <a:p>
            <a:r>
              <a:rPr lang="en-US">
                <a:hlinkClick r:id="rId2"/>
              </a:rPr>
              <a:t>https://linoxide.com/linux-systemd/</a:t>
            </a:r>
            <a:r>
              <a:rPr lang="en-US"/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129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033F-CFB5-4187-89DC-5C176EED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systemctl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E419-A734-4AEF-9D9F-8BA6E6157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systemd</a:t>
            </a:r>
            <a:r>
              <a:rPr lang="en-US" dirty="0"/>
              <a:t> – service manager.  Interface with </a:t>
            </a:r>
            <a:r>
              <a:rPr lang="en-US" dirty="0" err="1"/>
              <a:t>systemctl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systemctl</a:t>
            </a:r>
            <a:r>
              <a:rPr lang="en-US" dirty="0"/>
              <a:t> list-units – lists active services</a:t>
            </a:r>
          </a:p>
          <a:p>
            <a:r>
              <a:rPr lang="en-US" dirty="0"/>
              <a:t>$ </a:t>
            </a:r>
            <a:r>
              <a:rPr lang="en-US" dirty="0" err="1"/>
              <a:t>systemctl</a:t>
            </a:r>
            <a:r>
              <a:rPr lang="en-US" dirty="0"/>
              <a:t> list-sockets – lists sockets in memory</a:t>
            </a:r>
          </a:p>
          <a:p>
            <a:r>
              <a:rPr lang="en-US" dirty="0" err="1"/>
              <a:t>Systemctl</a:t>
            </a:r>
            <a:r>
              <a:rPr lang="en-US" dirty="0"/>
              <a:t> can be used to control services – most common controls:</a:t>
            </a:r>
          </a:p>
          <a:p>
            <a:pPr lvl="1"/>
            <a:r>
              <a:rPr lang="en-US" dirty="0"/>
              <a:t>status</a:t>
            </a:r>
          </a:p>
          <a:p>
            <a:pPr lvl="1"/>
            <a:r>
              <a:rPr lang="en-US" dirty="0"/>
              <a:t>start</a:t>
            </a:r>
          </a:p>
          <a:p>
            <a:pPr lvl="1"/>
            <a:r>
              <a:rPr lang="en-US" dirty="0"/>
              <a:t>stop</a:t>
            </a:r>
          </a:p>
          <a:p>
            <a:pPr lvl="1"/>
            <a:r>
              <a:rPr lang="en-US" dirty="0"/>
              <a:t>reload – reloads configuration files</a:t>
            </a:r>
          </a:p>
          <a:p>
            <a:pPr lvl="1"/>
            <a:r>
              <a:rPr lang="en-US" dirty="0"/>
              <a:t>restart</a:t>
            </a:r>
          </a:p>
        </p:txBody>
      </p:sp>
    </p:spTree>
    <p:extLst>
      <p:ext uri="{BB962C8B-B14F-4D97-AF65-F5344CB8AC3E}">
        <p14:creationId xmlns:p14="http://schemas.microsoft.com/office/powerpoint/2010/main" val="13933854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8AEA-062A-4175-A36B-2AEBD669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journalctl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E23E2D-029B-408E-8314-5C6B3CA91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the </a:t>
            </a:r>
            <a:r>
              <a:rPr lang="en-US" dirty="0" err="1"/>
              <a:t>systemd</a:t>
            </a:r>
            <a:r>
              <a:rPr lang="en-US" dirty="0"/>
              <a:t> journal - with no parameters, this is the journal since the beginning of time (first boot)</a:t>
            </a:r>
          </a:p>
          <a:p>
            <a:r>
              <a:rPr lang="en-US" dirty="0"/>
              <a:t>$ </a:t>
            </a:r>
            <a:r>
              <a:rPr lang="en-US" dirty="0" err="1"/>
              <a:t>journalctl</a:t>
            </a:r>
            <a:r>
              <a:rPr lang="en-US" dirty="0"/>
              <a:t> --since “1 hour ago”</a:t>
            </a:r>
          </a:p>
          <a:p>
            <a:r>
              <a:rPr lang="en-US" dirty="0"/>
              <a:t>$ </a:t>
            </a:r>
            <a:r>
              <a:rPr lang="en-US" dirty="0" err="1"/>
              <a:t>journalctl</a:t>
            </a:r>
            <a:r>
              <a:rPr lang="en-US" dirty="0"/>
              <a:t> -- since “YYYY-MM-DD HH:MM:SS” --until “YYYY-MM-DD HH:MM:SS”</a:t>
            </a:r>
          </a:p>
          <a:p>
            <a:r>
              <a:rPr lang="en-US" dirty="0"/>
              <a:t>$ </a:t>
            </a:r>
            <a:r>
              <a:rPr lang="en-US" dirty="0" err="1"/>
              <a:t>journalctl</a:t>
            </a:r>
            <a:r>
              <a:rPr lang="en-US" dirty="0"/>
              <a:t> –u SERVICE </a:t>
            </a:r>
          </a:p>
          <a:p>
            <a:pPr lvl="1"/>
            <a:r>
              <a:rPr lang="en-US" dirty="0"/>
              <a:t>Try tab-complete on the service</a:t>
            </a:r>
          </a:p>
          <a:p>
            <a:pPr lvl="1"/>
            <a:r>
              <a:rPr lang="en-US" dirty="0"/>
              <a:t>Look for journal entries for boot (-b), </a:t>
            </a:r>
            <a:r>
              <a:rPr lang="en-US" dirty="0" err="1"/>
              <a:t>ssh</a:t>
            </a:r>
            <a:r>
              <a:rPr lang="en-US" dirty="0"/>
              <a:t>, apache</a:t>
            </a:r>
          </a:p>
          <a:p>
            <a:pPr lvl="1"/>
            <a:endParaRPr lang="en-US" dirty="0"/>
          </a:p>
          <a:p>
            <a:r>
              <a:rPr lang="en-US" dirty="0">
                <a:hlinkClick r:id="rId3"/>
              </a:rPr>
              <a:t>https://www.loggly.com/ultimate-guide/using-journalctl/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98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1C95-2B54-4130-BE9A-E59C3ECC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612E4-F216-4331-94FE-051E68524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ps</a:t>
            </a:r>
            <a:endParaRPr lang="en-US" dirty="0"/>
          </a:p>
          <a:p>
            <a:pPr lvl="1"/>
            <a:r>
              <a:rPr lang="en-US" dirty="0"/>
              <a:t>Processes attached to your terminal</a:t>
            </a:r>
          </a:p>
          <a:p>
            <a:r>
              <a:rPr lang="en-US" dirty="0"/>
              <a:t>$ </a:t>
            </a:r>
            <a:r>
              <a:rPr lang="en-US" dirty="0" err="1"/>
              <a:t>ps</a:t>
            </a:r>
            <a:r>
              <a:rPr lang="en-US" dirty="0"/>
              <a:t> a</a:t>
            </a:r>
          </a:p>
          <a:p>
            <a:pPr lvl="1"/>
            <a:r>
              <a:rPr lang="en-US" dirty="0"/>
              <a:t>Processes attached to your user</a:t>
            </a:r>
          </a:p>
          <a:p>
            <a:r>
              <a:rPr lang="en-US" dirty="0"/>
              <a:t>$ </a:t>
            </a:r>
            <a:r>
              <a:rPr lang="en-US" dirty="0" err="1"/>
              <a:t>ps</a:t>
            </a:r>
            <a:r>
              <a:rPr lang="en-US" dirty="0"/>
              <a:t> au</a:t>
            </a:r>
          </a:p>
          <a:p>
            <a:pPr lvl="1"/>
            <a:r>
              <a:rPr lang="en-US" dirty="0"/>
              <a:t>Processes attached to your user with common information columns</a:t>
            </a:r>
          </a:p>
          <a:p>
            <a:r>
              <a:rPr lang="en-US" dirty="0"/>
              <a:t>$ </a:t>
            </a:r>
            <a:r>
              <a:rPr lang="en-US" dirty="0" err="1"/>
              <a:t>ps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ppid,pid,command,user,tty,stat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do the </a:t>
            </a:r>
            <a:r>
              <a:rPr lang="en-US"/>
              <a:t>columns mean?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877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08F3-E5B0-4BFD-A552-0279D8D8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States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69ACB-8ADA-4281-A207-3937876B9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307" y="1152281"/>
            <a:ext cx="8219385" cy="57057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15D746-3F3F-4D43-99EC-02BA7BFB9928}"/>
                  </a:ext>
                </a:extLst>
              </p14:cNvPr>
              <p14:cNvContentPartPr/>
              <p14:nvPr/>
            </p14:nvContentPartPr>
            <p14:xfrm>
              <a:off x="2965051" y="1814570"/>
              <a:ext cx="1173240" cy="615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15D746-3F3F-4D43-99EC-02BA7BFB99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6051" y="1805930"/>
                <a:ext cx="119088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BC68EF-D986-4959-A22E-490E94A4D730}"/>
                  </a:ext>
                </a:extLst>
              </p14:cNvPr>
              <p14:cNvContentPartPr/>
              <p14:nvPr/>
            </p14:nvContentPartPr>
            <p14:xfrm>
              <a:off x="2970811" y="2125610"/>
              <a:ext cx="1144080" cy="750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BC68EF-D986-4959-A22E-490E94A4D7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62171" y="2116970"/>
                <a:ext cx="1161720" cy="76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760AB22-FACC-438E-BC4C-A799DE5CBA01}"/>
                  </a:ext>
                </a:extLst>
              </p14:cNvPr>
              <p14:cNvContentPartPr/>
              <p14:nvPr/>
            </p14:nvContentPartPr>
            <p14:xfrm>
              <a:off x="8766091" y="2636810"/>
              <a:ext cx="726120" cy="103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760AB22-FACC-438E-BC4C-A799DE5CBA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57451" y="2628170"/>
                <a:ext cx="743760" cy="12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2FAC889-2025-482A-A7D4-6F4BB28AFE78}"/>
              </a:ext>
            </a:extLst>
          </p:cNvPr>
          <p:cNvGrpSpPr/>
          <p:nvPr/>
        </p:nvGrpSpPr>
        <p:grpSpPr>
          <a:xfrm>
            <a:off x="3514411" y="2852810"/>
            <a:ext cx="2973600" cy="133200"/>
            <a:chOff x="3514411" y="2852810"/>
            <a:chExt cx="297360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0ADE9CE-2B43-4F20-802A-AA39B38C64DE}"/>
                    </a:ext>
                  </a:extLst>
                </p14:cNvPr>
                <p14:cNvContentPartPr/>
                <p14:nvPr/>
              </p14:nvContentPartPr>
              <p14:xfrm>
                <a:off x="3748771" y="2910050"/>
                <a:ext cx="97920" cy="46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0ADE9CE-2B43-4F20-802A-AA39B38C64D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39771" y="2901050"/>
                  <a:ext cx="1155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9A0EA30-619B-4A1C-8FB4-B7CF12D1809A}"/>
                    </a:ext>
                  </a:extLst>
                </p14:cNvPr>
                <p14:cNvContentPartPr/>
                <p14:nvPr/>
              </p14:nvContentPartPr>
              <p14:xfrm>
                <a:off x="3514411" y="2852810"/>
                <a:ext cx="2973600" cy="133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9A0EA30-619B-4A1C-8FB4-B7CF12D1809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05411" y="2843810"/>
                  <a:ext cx="2991240" cy="150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010444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3BCC-F438-43A8-BFD8-0EA395FB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 you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4E5CA-BC25-4969-A535-738F105A9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program:</a:t>
            </a:r>
          </a:p>
          <a:p>
            <a:pPr lvl="1"/>
            <a:r>
              <a:rPr lang="en-US" dirty="0"/>
              <a:t>Reading files</a:t>
            </a:r>
          </a:p>
          <a:p>
            <a:pPr lvl="1"/>
            <a:r>
              <a:rPr lang="en-US" dirty="0"/>
              <a:t>Write content to files</a:t>
            </a:r>
          </a:p>
          <a:p>
            <a:pPr lvl="1"/>
            <a:r>
              <a:rPr lang="en-US" dirty="0"/>
              <a:t>File openers, file descriptors, etc.</a:t>
            </a:r>
          </a:p>
          <a:p>
            <a:r>
              <a:rPr lang="en-US" dirty="0"/>
              <a:t>Using a program:</a:t>
            </a:r>
          </a:p>
          <a:p>
            <a:pPr lvl="1"/>
            <a:r>
              <a:rPr lang="en-US" dirty="0"/>
              <a:t>Getting multiple instances of the same thing</a:t>
            </a:r>
          </a:p>
          <a:p>
            <a:pPr lvl="1"/>
            <a:r>
              <a:rPr lang="en-US" dirty="0"/>
              <a:t>I can open many word documents</a:t>
            </a:r>
          </a:p>
          <a:p>
            <a:pPr lvl="1"/>
            <a:r>
              <a:rPr lang="en-US" dirty="0"/>
              <a:t>I can make many SSH connections to the AWS system</a:t>
            </a:r>
          </a:p>
          <a:p>
            <a:pPr lvl="1"/>
            <a:r>
              <a:rPr lang="en-US" dirty="0"/>
              <a:t>These are unique processes that can operate independent of </a:t>
            </a:r>
            <a:r>
              <a:rPr lang="en-US" dirty="0" err="1"/>
              <a:t>eachother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E83D0A-5FF6-44FD-AF17-122BE2CE1233}"/>
              </a:ext>
            </a:extLst>
          </p:cNvPr>
          <p:cNvGrpSpPr/>
          <p:nvPr/>
        </p:nvGrpSpPr>
        <p:grpSpPr>
          <a:xfrm>
            <a:off x="7638571" y="680210"/>
            <a:ext cx="176400" cy="288720"/>
            <a:chOff x="7638571" y="680210"/>
            <a:chExt cx="17640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515FC60-DDC1-46CB-9AAD-8A7C68975382}"/>
                    </a:ext>
                  </a:extLst>
                </p14:cNvPr>
                <p14:cNvContentPartPr/>
                <p14:nvPr/>
              </p14:nvContentPartPr>
              <p14:xfrm>
                <a:off x="7638571" y="680210"/>
                <a:ext cx="176400" cy="288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515FC60-DDC1-46CB-9AAD-8A7C6897538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29571" y="671570"/>
                  <a:ext cx="1940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ECDF7DA-17F5-46E3-9675-AADC264AB8B2}"/>
                    </a:ext>
                  </a:extLst>
                </p14:cNvPr>
                <p14:cNvContentPartPr/>
                <p14:nvPr/>
              </p14:nvContentPartPr>
              <p14:xfrm>
                <a:off x="7652251" y="721610"/>
                <a:ext cx="20160" cy="45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ECDF7DA-17F5-46E3-9675-AADC264AB8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43611" y="712970"/>
                  <a:ext cx="3780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C1EF97C-E4C0-40D2-B3AE-4354B65B57E9}"/>
              </a:ext>
            </a:extLst>
          </p:cNvPr>
          <p:cNvGrpSpPr/>
          <p:nvPr/>
        </p:nvGrpSpPr>
        <p:grpSpPr>
          <a:xfrm>
            <a:off x="7623091" y="597770"/>
            <a:ext cx="1030320" cy="449280"/>
            <a:chOff x="7623091" y="597770"/>
            <a:chExt cx="1030320" cy="44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D886D88-CA08-48FC-90F9-BC2C647A0E65}"/>
                    </a:ext>
                  </a:extLst>
                </p14:cNvPr>
                <p14:cNvContentPartPr/>
                <p14:nvPr/>
              </p14:nvContentPartPr>
              <p14:xfrm>
                <a:off x="7623091" y="669050"/>
                <a:ext cx="147960" cy="378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D886D88-CA08-48FC-90F9-BC2C647A0E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14451" y="660050"/>
                  <a:ext cx="1656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E98A10D-263A-4F8B-92C2-094BB470A310}"/>
                    </a:ext>
                  </a:extLst>
                </p14:cNvPr>
                <p14:cNvContentPartPr/>
                <p14:nvPr/>
              </p14:nvContentPartPr>
              <p14:xfrm>
                <a:off x="7853131" y="674450"/>
                <a:ext cx="135720" cy="273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E98A10D-263A-4F8B-92C2-094BB470A31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44131" y="665450"/>
                  <a:ext cx="1533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D71868C-983E-48D8-AF9D-9D66ED5F0362}"/>
                    </a:ext>
                  </a:extLst>
                </p14:cNvPr>
                <p14:cNvContentPartPr/>
                <p14:nvPr/>
              </p14:nvContentPartPr>
              <p14:xfrm>
                <a:off x="8094691" y="650330"/>
                <a:ext cx="176760" cy="271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D71868C-983E-48D8-AF9D-9D66ED5F03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85691" y="641690"/>
                  <a:ext cx="1944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92E3A13-30D8-4F15-B82A-ABB85E8B5658}"/>
                    </a:ext>
                  </a:extLst>
                </p14:cNvPr>
                <p14:cNvContentPartPr/>
                <p14:nvPr/>
              </p14:nvContentPartPr>
              <p14:xfrm>
                <a:off x="8336971" y="629090"/>
                <a:ext cx="95760" cy="223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92E3A13-30D8-4F15-B82A-ABB85E8B565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327971" y="620450"/>
                  <a:ext cx="1134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5AC202E-8C40-4718-9DE6-A775C0684510}"/>
                    </a:ext>
                  </a:extLst>
                </p14:cNvPr>
                <p14:cNvContentPartPr/>
                <p14:nvPr/>
              </p14:nvContentPartPr>
              <p14:xfrm>
                <a:off x="8525611" y="597770"/>
                <a:ext cx="127800" cy="330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5AC202E-8C40-4718-9DE6-A775C068451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516971" y="588770"/>
                  <a:ext cx="145440" cy="34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87342B-4D4F-45A1-A10C-E677EE37505A}"/>
              </a:ext>
            </a:extLst>
          </p:cNvPr>
          <p:cNvGrpSpPr/>
          <p:nvPr/>
        </p:nvGrpSpPr>
        <p:grpSpPr>
          <a:xfrm>
            <a:off x="9235891" y="538010"/>
            <a:ext cx="717480" cy="428760"/>
            <a:chOff x="9235891" y="538010"/>
            <a:chExt cx="717480" cy="42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ADBD9CD-7D1D-4AE5-B8FD-924D10A4F390}"/>
                    </a:ext>
                  </a:extLst>
                </p14:cNvPr>
                <p14:cNvContentPartPr/>
                <p14:nvPr/>
              </p14:nvContentPartPr>
              <p14:xfrm>
                <a:off x="9235891" y="611090"/>
                <a:ext cx="119880" cy="302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ADBD9CD-7D1D-4AE5-B8FD-924D10A4F39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26891" y="602090"/>
                  <a:ext cx="1375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49C1C09-451C-4987-AAF7-70A1F14C4C1D}"/>
                    </a:ext>
                  </a:extLst>
                </p14:cNvPr>
                <p14:cNvContentPartPr/>
                <p14:nvPr/>
              </p14:nvContentPartPr>
              <p14:xfrm>
                <a:off x="9421651" y="619010"/>
                <a:ext cx="147240" cy="347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49C1C09-451C-4987-AAF7-70A1F14C4C1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412651" y="610010"/>
                  <a:ext cx="16488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D8336F4-5481-4581-B0DA-23F3C7720E9B}"/>
                    </a:ext>
                  </a:extLst>
                </p14:cNvPr>
                <p14:cNvContentPartPr/>
                <p14:nvPr/>
              </p14:nvContentPartPr>
              <p14:xfrm>
                <a:off x="9619291" y="586610"/>
                <a:ext cx="103320" cy="256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D8336F4-5481-4581-B0DA-23F3C7720E9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10291" y="577610"/>
                  <a:ext cx="1209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044B88D-FF18-4797-83B6-CA105367CB22}"/>
                    </a:ext>
                  </a:extLst>
                </p14:cNvPr>
                <p14:cNvContentPartPr/>
                <p14:nvPr/>
              </p14:nvContentPartPr>
              <p14:xfrm>
                <a:off x="9786691" y="538010"/>
                <a:ext cx="166680" cy="316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044B88D-FF18-4797-83B6-CA105367CB2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778051" y="529010"/>
                  <a:ext cx="184320" cy="33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4CF93E4-95EE-49FD-8A55-9D486C422E8E}"/>
              </a:ext>
            </a:extLst>
          </p:cNvPr>
          <p:cNvGrpSpPr/>
          <p:nvPr/>
        </p:nvGrpSpPr>
        <p:grpSpPr>
          <a:xfrm>
            <a:off x="8099011" y="2991050"/>
            <a:ext cx="3247200" cy="2382120"/>
            <a:chOff x="8099011" y="2991050"/>
            <a:chExt cx="3247200" cy="238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B9F903C-9A68-4B84-B8E6-8725DFF5E9F6}"/>
                    </a:ext>
                  </a:extLst>
                </p14:cNvPr>
                <p14:cNvContentPartPr/>
                <p14:nvPr/>
              </p14:nvContentPartPr>
              <p14:xfrm>
                <a:off x="8099011" y="3226490"/>
                <a:ext cx="13680" cy="302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B9F903C-9A68-4B84-B8E6-8725DFF5E9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90011" y="3217490"/>
                  <a:ext cx="313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534C703-EA4A-4AC5-B271-7176BEFB29FE}"/>
                    </a:ext>
                  </a:extLst>
                </p14:cNvPr>
                <p14:cNvContentPartPr/>
                <p14:nvPr/>
              </p14:nvContentPartPr>
              <p14:xfrm>
                <a:off x="8176051" y="3282650"/>
                <a:ext cx="210240" cy="267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534C703-EA4A-4AC5-B271-7176BEFB29F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67411" y="3274010"/>
                  <a:ext cx="2278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EDA2582-BA99-4435-A7F8-E657931B640B}"/>
                    </a:ext>
                  </a:extLst>
                </p14:cNvPr>
                <p14:cNvContentPartPr/>
                <p14:nvPr/>
              </p14:nvContentPartPr>
              <p14:xfrm>
                <a:off x="8411491" y="3298130"/>
                <a:ext cx="156600" cy="265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EDA2582-BA99-4435-A7F8-E657931B640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402851" y="3289130"/>
                  <a:ext cx="1742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38587C7-44A4-49B8-A6D4-99898D001EF3}"/>
                    </a:ext>
                  </a:extLst>
                </p14:cNvPr>
                <p14:cNvContentPartPr/>
                <p14:nvPr/>
              </p14:nvContentPartPr>
              <p14:xfrm>
                <a:off x="8615251" y="3256370"/>
                <a:ext cx="132480" cy="136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38587C7-44A4-49B8-A6D4-99898D001EF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606611" y="3247370"/>
                  <a:ext cx="1501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FA16E5C-84AB-4D7F-AF37-6F1ABF79AE2E}"/>
                    </a:ext>
                  </a:extLst>
                </p14:cNvPr>
                <p14:cNvContentPartPr/>
                <p14:nvPr/>
              </p14:nvContentPartPr>
              <p14:xfrm>
                <a:off x="8805331" y="3207050"/>
                <a:ext cx="202680" cy="2397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FA16E5C-84AB-4D7F-AF37-6F1ABF79AE2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96691" y="3198050"/>
                  <a:ext cx="2203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7D17F98-0A3D-4B32-8017-0D491BB42F2B}"/>
                    </a:ext>
                  </a:extLst>
                </p14:cNvPr>
                <p14:cNvContentPartPr/>
                <p14:nvPr/>
              </p14:nvContentPartPr>
              <p14:xfrm>
                <a:off x="9142651" y="3179690"/>
                <a:ext cx="104760" cy="146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7D17F98-0A3D-4B32-8017-0D491BB42F2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134011" y="3171050"/>
                  <a:ext cx="1224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9F4B4E3-5D30-4C11-90F4-73618876A0C9}"/>
                    </a:ext>
                  </a:extLst>
                </p14:cNvPr>
                <p14:cNvContentPartPr/>
                <p14:nvPr/>
              </p14:nvContentPartPr>
              <p14:xfrm>
                <a:off x="9201331" y="3184370"/>
                <a:ext cx="11880" cy="13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9F4B4E3-5D30-4C11-90F4-73618876A0C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92691" y="3175370"/>
                  <a:ext cx="295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7635D43-EA52-428F-B754-0CCF43781B7F}"/>
                    </a:ext>
                  </a:extLst>
                </p14:cNvPr>
                <p14:cNvContentPartPr/>
                <p14:nvPr/>
              </p14:nvContentPartPr>
              <p14:xfrm>
                <a:off x="9179011" y="2991050"/>
                <a:ext cx="266760" cy="434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7635D43-EA52-428F-B754-0CCF43781B7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170011" y="2982410"/>
                  <a:ext cx="2844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487D18C-3F78-4920-B09F-4DA7EB20D4F9}"/>
                    </a:ext>
                  </a:extLst>
                </p14:cNvPr>
                <p14:cNvContentPartPr/>
                <p14:nvPr/>
              </p14:nvContentPartPr>
              <p14:xfrm>
                <a:off x="8587171" y="3229730"/>
                <a:ext cx="72360" cy="278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487D18C-3F78-4920-B09F-4DA7EB20D4F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78171" y="3220730"/>
                  <a:ext cx="900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C7D1B0E-9041-4BB1-8768-21C067A99D70}"/>
                    </a:ext>
                  </a:extLst>
                </p14:cNvPr>
                <p14:cNvContentPartPr/>
                <p14:nvPr/>
              </p14:nvContentPartPr>
              <p14:xfrm>
                <a:off x="8897131" y="3713930"/>
                <a:ext cx="60120" cy="358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C7D1B0E-9041-4BB1-8768-21C067A99D7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88131" y="3705290"/>
                  <a:ext cx="777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B07C373-0DD9-4CE8-A45B-A4FF24163E4F}"/>
                    </a:ext>
                  </a:extLst>
                </p14:cNvPr>
                <p14:cNvContentPartPr/>
                <p14:nvPr/>
              </p14:nvContentPartPr>
              <p14:xfrm>
                <a:off x="9027091" y="3744890"/>
                <a:ext cx="123480" cy="313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B07C373-0DD9-4CE8-A45B-A4FF24163E4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18451" y="3736250"/>
                  <a:ext cx="1411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EAA8DD4-3E7F-4C38-9CD4-FACF47C9BC95}"/>
                    </a:ext>
                  </a:extLst>
                </p14:cNvPr>
                <p14:cNvContentPartPr/>
                <p14:nvPr/>
              </p14:nvContentPartPr>
              <p14:xfrm>
                <a:off x="9206371" y="3728690"/>
                <a:ext cx="125640" cy="257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EAA8DD4-3E7F-4C38-9CD4-FACF47C9BC9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97371" y="3720050"/>
                  <a:ext cx="1432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F025AA3-CF5D-41EB-988F-DFBA3BF02571}"/>
                    </a:ext>
                  </a:extLst>
                </p14:cNvPr>
                <p14:cNvContentPartPr/>
                <p14:nvPr/>
              </p14:nvContentPartPr>
              <p14:xfrm>
                <a:off x="9380251" y="3487850"/>
                <a:ext cx="198360" cy="434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F025AA3-CF5D-41EB-988F-DFBA3BF0257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371611" y="3479210"/>
                  <a:ext cx="21600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5369A8A-48E0-4178-8317-916F96FE07EB}"/>
                    </a:ext>
                  </a:extLst>
                </p14:cNvPr>
                <p14:cNvContentPartPr/>
                <p14:nvPr/>
              </p14:nvContentPartPr>
              <p14:xfrm>
                <a:off x="9377731" y="3778010"/>
                <a:ext cx="57600" cy="1598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5369A8A-48E0-4178-8317-916F96FE07E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68731" y="3769370"/>
                  <a:ext cx="752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D47B10E-D061-4938-9EFD-89F051B20886}"/>
                    </a:ext>
                  </a:extLst>
                </p14:cNvPr>
                <p14:cNvContentPartPr/>
                <p14:nvPr/>
              </p14:nvContentPartPr>
              <p14:xfrm>
                <a:off x="9321211" y="3780170"/>
                <a:ext cx="57240" cy="205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D47B10E-D061-4938-9EFD-89F051B2088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12211" y="3771530"/>
                  <a:ext cx="748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84AF41A-EE9F-4941-9C30-9FE6D792EFCD}"/>
                    </a:ext>
                  </a:extLst>
                </p14:cNvPr>
                <p14:cNvContentPartPr/>
                <p14:nvPr/>
              </p14:nvContentPartPr>
              <p14:xfrm>
                <a:off x="10086211" y="3491450"/>
                <a:ext cx="77040" cy="341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84AF41A-EE9F-4941-9C30-9FE6D792EFC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077211" y="3482450"/>
                  <a:ext cx="946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394A648-FB45-4724-BD95-83B35EA60A9A}"/>
                    </a:ext>
                  </a:extLst>
                </p14:cNvPr>
                <p14:cNvContentPartPr/>
                <p14:nvPr/>
              </p14:nvContentPartPr>
              <p14:xfrm>
                <a:off x="10143091" y="3610250"/>
                <a:ext cx="136080" cy="179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394A648-FB45-4724-BD95-83B35EA60A9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34451" y="3601610"/>
                  <a:ext cx="1537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874AC57-2C83-4169-AF43-C5B830B12F19}"/>
                    </a:ext>
                  </a:extLst>
                </p14:cNvPr>
                <p14:cNvContentPartPr/>
                <p14:nvPr/>
              </p14:nvContentPartPr>
              <p14:xfrm>
                <a:off x="10365211" y="3374810"/>
                <a:ext cx="35640" cy="401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874AC57-2C83-4169-AF43-C5B830B12F1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356211" y="3365810"/>
                  <a:ext cx="5328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4B65897-248D-410B-A7A1-C88010D38D43}"/>
                    </a:ext>
                  </a:extLst>
                </p14:cNvPr>
                <p14:cNvContentPartPr/>
                <p14:nvPr/>
              </p14:nvContentPartPr>
              <p14:xfrm>
                <a:off x="10494451" y="3517370"/>
                <a:ext cx="128520" cy="223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4B65897-248D-410B-A7A1-C88010D38D4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485811" y="3508370"/>
                  <a:ext cx="1461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FAE14E6-8A36-44AA-B481-4DD366DF1E1C}"/>
                    </a:ext>
                  </a:extLst>
                </p14:cNvPr>
                <p14:cNvContentPartPr/>
                <p14:nvPr/>
              </p14:nvContentPartPr>
              <p14:xfrm>
                <a:off x="10654291" y="3461930"/>
                <a:ext cx="147960" cy="253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FAE14E6-8A36-44AA-B481-4DD366DF1E1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645291" y="3453290"/>
                  <a:ext cx="1656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35E9000-6DE2-4A77-9C7B-2BDCD993B611}"/>
                    </a:ext>
                  </a:extLst>
                </p14:cNvPr>
                <p14:cNvContentPartPr/>
                <p14:nvPr/>
              </p14:nvContentPartPr>
              <p14:xfrm>
                <a:off x="10903771" y="3212090"/>
                <a:ext cx="90720" cy="3999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35E9000-6DE2-4A77-9C7B-2BDCD993B61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894771" y="3203090"/>
                  <a:ext cx="10836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AB0BF7C-68E7-4736-8812-FC9910544588}"/>
                    </a:ext>
                  </a:extLst>
                </p14:cNvPr>
                <p14:cNvContentPartPr/>
                <p14:nvPr/>
              </p14:nvContentPartPr>
              <p14:xfrm>
                <a:off x="10950571" y="3337010"/>
                <a:ext cx="166320" cy="193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AB0BF7C-68E7-4736-8812-FC991054458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941931" y="3328010"/>
                  <a:ext cx="1839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9620D1D-61F3-4740-84BD-CB0D12CC3688}"/>
                    </a:ext>
                  </a:extLst>
                </p14:cNvPr>
                <p14:cNvContentPartPr/>
                <p14:nvPr/>
              </p14:nvContentPartPr>
              <p14:xfrm>
                <a:off x="11197531" y="3230090"/>
                <a:ext cx="148680" cy="306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9620D1D-61F3-4740-84BD-CB0D12CC368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188891" y="3221090"/>
                  <a:ext cx="1663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998AF43-32D8-4E8C-BF37-C13AD9703897}"/>
                    </a:ext>
                  </a:extLst>
                </p14:cNvPr>
                <p14:cNvContentPartPr/>
                <p14:nvPr/>
              </p14:nvContentPartPr>
              <p14:xfrm>
                <a:off x="9011971" y="4369850"/>
                <a:ext cx="217800" cy="2865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998AF43-32D8-4E8C-BF37-C13AD970389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03331" y="4361210"/>
                  <a:ext cx="2354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63C1E84-186A-4398-A638-E0C772E04647}"/>
                    </a:ext>
                  </a:extLst>
                </p14:cNvPr>
                <p14:cNvContentPartPr/>
                <p14:nvPr/>
              </p14:nvContentPartPr>
              <p14:xfrm>
                <a:off x="9292771" y="4241330"/>
                <a:ext cx="55800" cy="2959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63C1E84-186A-4398-A638-E0C772E0464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83771" y="4232330"/>
                  <a:ext cx="734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43A4870-D951-4E98-8E01-DDE0B680CCB9}"/>
                    </a:ext>
                  </a:extLst>
                </p14:cNvPr>
                <p14:cNvContentPartPr/>
                <p14:nvPr/>
              </p14:nvContentPartPr>
              <p14:xfrm>
                <a:off x="9310411" y="4236650"/>
                <a:ext cx="202320" cy="253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43A4870-D951-4E98-8E01-DDE0B680CCB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301411" y="4228010"/>
                  <a:ext cx="2199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070B672-56E5-4E82-92AC-F68A13428869}"/>
                    </a:ext>
                  </a:extLst>
                </p14:cNvPr>
                <p14:cNvContentPartPr/>
                <p14:nvPr/>
              </p14:nvContentPartPr>
              <p14:xfrm>
                <a:off x="9603811" y="4161050"/>
                <a:ext cx="107280" cy="269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070B672-56E5-4E82-92AC-F68A1342886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94811" y="4152050"/>
                  <a:ext cx="1249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0F82250-5440-458E-B36A-AA35E3E721AF}"/>
                    </a:ext>
                  </a:extLst>
                </p14:cNvPr>
                <p14:cNvContentPartPr/>
                <p14:nvPr/>
              </p14:nvContentPartPr>
              <p14:xfrm>
                <a:off x="9609931" y="4008410"/>
                <a:ext cx="433080" cy="333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0F82250-5440-458E-B36A-AA35E3E721A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600931" y="3999410"/>
                  <a:ext cx="4507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A51DC0D-D14E-4D51-8661-F469AE826041}"/>
                    </a:ext>
                  </a:extLst>
                </p14:cNvPr>
                <p14:cNvContentPartPr/>
                <p14:nvPr/>
              </p14:nvContentPartPr>
              <p14:xfrm>
                <a:off x="9048691" y="4963130"/>
                <a:ext cx="191520" cy="3636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A51DC0D-D14E-4D51-8661-F469AE82604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039691" y="4954130"/>
                  <a:ext cx="2091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41D2A60-6EAC-4DFF-8DE9-1342E576A2D6}"/>
                    </a:ext>
                  </a:extLst>
                </p14:cNvPr>
                <p14:cNvContentPartPr/>
                <p14:nvPr/>
              </p14:nvContentPartPr>
              <p14:xfrm>
                <a:off x="9135091" y="4896890"/>
                <a:ext cx="20160" cy="23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41D2A60-6EAC-4DFF-8DE9-1342E576A2D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126091" y="4888250"/>
                  <a:ext cx="378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8162618-2347-4B5B-9EC4-0706C744B203}"/>
                    </a:ext>
                  </a:extLst>
                </p14:cNvPr>
                <p14:cNvContentPartPr/>
                <p14:nvPr/>
              </p14:nvContentPartPr>
              <p14:xfrm>
                <a:off x="9252451" y="4901570"/>
                <a:ext cx="134640" cy="1947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8162618-2347-4B5B-9EC4-0706C744B20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243451" y="4892570"/>
                  <a:ext cx="152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47FE279-B527-4408-A5CA-007F4969814B}"/>
                    </a:ext>
                  </a:extLst>
                </p14:cNvPr>
                <p14:cNvContentPartPr/>
                <p14:nvPr/>
              </p14:nvContentPartPr>
              <p14:xfrm>
                <a:off x="9414811" y="4842890"/>
                <a:ext cx="156600" cy="210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47FE279-B527-4408-A5CA-007F496981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406171" y="4833890"/>
                  <a:ext cx="1742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E78C836-D836-4391-B2DA-CD637CB525AE}"/>
                    </a:ext>
                  </a:extLst>
                </p14:cNvPr>
                <p14:cNvContentPartPr/>
                <p14:nvPr/>
              </p14:nvContentPartPr>
              <p14:xfrm>
                <a:off x="9624691" y="4721570"/>
                <a:ext cx="71280" cy="2311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E78C836-D836-4391-B2DA-CD637CB525A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616051" y="4712930"/>
                  <a:ext cx="889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92A1C14-3844-409B-9BE9-31564882BB22}"/>
                    </a:ext>
                  </a:extLst>
                </p14:cNvPr>
                <p14:cNvContentPartPr/>
                <p14:nvPr/>
              </p14:nvContentPartPr>
              <p14:xfrm>
                <a:off x="9800731" y="4665770"/>
                <a:ext cx="199080" cy="217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92A1C14-3844-409B-9BE9-31564882BB2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792091" y="4656770"/>
                  <a:ext cx="2167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ECB5791-EB24-41DF-9BE0-31BE2D6E2028}"/>
                    </a:ext>
                  </a:extLst>
                </p14:cNvPr>
                <p14:cNvContentPartPr/>
                <p14:nvPr/>
              </p14:nvContentPartPr>
              <p14:xfrm>
                <a:off x="10071811" y="4628690"/>
                <a:ext cx="167760" cy="287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ECB5791-EB24-41DF-9BE0-31BE2D6E202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062811" y="4619690"/>
                  <a:ext cx="1854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7904F5A-7F98-4DFB-AA3C-2D3764E268A3}"/>
                    </a:ext>
                  </a:extLst>
                </p14:cNvPr>
                <p14:cNvContentPartPr/>
                <p14:nvPr/>
              </p14:nvContentPartPr>
              <p14:xfrm>
                <a:off x="10266211" y="4429970"/>
                <a:ext cx="115560" cy="4132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7904F5A-7F98-4DFB-AA3C-2D3764E268A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57211" y="4420970"/>
                  <a:ext cx="13320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B0D8BBB-DAEB-4B71-B6A7-70946FD58BBE}"/>
                    </a:ext>
                  </a:extLst>
                </p14:cNvPr>
                <p14:cNvContentPartPr/>
                <p14:nvPr/>
              </p14:nvContentPartPr>
              <p14:xfrm>
                <a:off x="10493731" y="4625810"/>
                <a:ext cx="43200" cy="174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B0D8BBB-DAEB-4B71-B6A7-70946FD58BB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485091" y="4617170"/>
                  <a:ext cx="608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434C9AD-B974-4777-A82F-F3E35ED0CA9D}"/>
                    </a:ext>
                  </a:extLst>
                </p14:cNvPr>
                <p14:cNvContentPartPr/>
                <p14:nvPr/>
              </p14:nvContentPartPr>
              <p14:xfrm>
                <a:off x="10496251" y="4463090"/>
                <a:ext cx="3600" cy="68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434C9AD-B974-4777-A82F-F3E35ED0CA9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487611" y="4454450"/>
                  <a:ext cx="212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96DE0CB-ADFB-412A-BAB5-D3234E7EEB7E}"/>
                    </a:ext>
                  </a:extLst>
                </p14:cNvPr>
                <p14:cNvContentPartPr/>
                <p14:nvPr/>
              </p14:nvContentPartPr>
              <p14:xfrm>
                <a:off x="10553491" y="4539410"/>
                <a:ext cx="153000" cy="2800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96DE0CB-ADFB-412A-BAB5-D3234E7EEB7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544491" y="4530410"/>
                  <a:ext cx="1706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FE50687-E46C-49EA-8A28-13D9188B1E26}"/>
                    </a:ext>
                  </a:extLst>
                </p14:cNvPr>
                <p14:cNvContentPartPr/>
                <p14:nvPr/>
              </p14:nvContentPartPr>
              <p14:xfrm>
                <a:off x="10631251" y="4459130"/>
                <a:ext cx="248760" cy="487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FE50687-E46C-49EA-8A28-13D9188B1E2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622611" y="4450490"/>
                  <a:ext cx="26640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EFBD550-F6F9-4BA1-A590-6919820B145D}"/>
                    </a:ext>
                  </a:extLst>
                </p14:cNvPr>
                <p14:cNvContentPartPr/>
                <p14:nvPr/>
              </p14:nvContentPartPr>
              <p14:xfrm>
                <a:off x="9806131" y="5122250"/>
                <a:ext cx="317520" cy="245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EFBD550-F6F9-4BA1-A590-6919820B145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797491" y="5113610"/>
                  <a:ext cx="3351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9F7D316-CD7C-4F14-951F-30A9CA1CF15D}"/>
                    </a:ext>
                  </a:extLst>
                </p14:cNvPr>
                <p14:cNvContentPartPr/>
                <p14:nvPr/>
              </p14:nvContentPartPr>
              <p14:xfrm>
                <a:off x="9874531" y="5062850"/>
                <a:ext cx="221400" cy="234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9F7D316-CD7C-4F14-951F-30A9CA1CF15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865531" y="5053850"/>
                  <a:ext cx="239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512E707-9456-42AB-B674-DABBFDC79A64}"/>
                    </a:ext>
                  </a:extLst>
                </p14:cNvPr>
                <p14:cNvContentPartPr/>
                <p14:nvPr/>
              </p14:nvContentPartPr>
              <p14:xfrm>
                <a:off x="10113211" y="4982210"/>
                <a:ext cx="187560" cy="3909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512E707-9456-42AB-B674-DABBFDC79A6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104571" y="4973570"/>
                  <a:ext cx="20520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692E38F-F833-4FE2-AD6D-2F92714C946D}"/>
                    </a:ext>
                  </a:extLst>
                </p14:cNvPr>
                <p14:cNvContentPartPr/>
                <p14:nvPr/>
              </p14:nvContentPartPr>
              <p14:xfrm>
                <a:off x="10365211" y="4961330"/>
                <a:ext cx="158400" cy="2048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692E38F-F833-4FE2-AD6D-2F92714C946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356571" y="4952690"/>
                  <a:ext cx="176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D27160C-AF65-42FE-B4CC-60B183D989FD}"/>
                    </a:ext>
                  </a:extLst>
                </p14:cNvPr>
                <p14:cNvContentPartPr/>
                <p14:nvPr/>
              </p14:nvContentPartPr>
              <p14:xfrm>
                <a:off x="10610731" y="4915970"/>
                <a:ext cx="170280" cy="227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D27160C-AF65-42FE-B4CC-60B183D989F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602091" y="4907330"/>
                  <a:ext cx="187920" cy="24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04C5FCE-7AC1-4081-BFC9-9BAEC70C4628}"/>
              </a:ext>
            </a:extLst>
          </p:cNvPr>
          <p:cNvGrpSpPr/>
          <p:nvPr/>
        </p:nvGrpSpPr>
        <p:grpSpPr>
          <a:xfrm>
            <a:off x="8115571" y="1279970"/>
            <a:ext cx="3071880" cy="1582560"/>
            <a:chOff x="8115571" y="1279970"/>
            <a:chExt cx="3071880" cy="158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2720DB8-5769-463C-AD09-E84B9611473B}"/>
                    </a:ext>
                  </a:extLst>
                </p14:cNvPr>
                <p14:cNvContentPartPr/>
                <p14:nvPr/>
              </p14:nvContentPartPr>
              <p14:xfrm>
                <a:off x="8115571" y="1464290"/>
                <a:ext cx="31320" cy="200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2720DB8-5769-463C-AD09-E84B9611473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106571" y="1455650"/>
                  <a:ext cx="489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1DF905E-0A8C-4EDB-A6A2-014D6475859D}"/>
                    </a:ext>
                  </a:extLst>
                </p14:cNvPr>
                <p14:cNvContentPartPr/>
                <p14:nvPr/>
              </p14:nvContentPartPr>
              <p14:xfrm>
                <a:off x="8171011" y="1362050"/>
                <a:ext cx="21240" cy="23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1DF905E-0A8C-4EDB-A6A2-014D6475859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162011" y="1353050"/>
                  <a:ext cx="388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AF77961-96F1-4A99-B3FD-0CEC9DA7C1D7}"/>
                    </a:ext>
                  </a:extLst>
                </p14:cNvPr>
                <p14:cNvContentPartPr/>
                <p14:nvPr/>
              </p14:nvContentPartPr>
              <p14:xfrm>
                <a:off x="8241211" y="1443410"/>
                <a:ext cx="129240" cy="230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AF77961-96F1-4A99-B3FD-0CEC9DA7C1D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232211" y="1434410"/>
                  <a:ext cx="1468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51E0F04-BAAB-4FED-B1BF-31316C5CC4BD}"/>
                    </a:ext>
                  </a:extLst>
                </p14:cNvPr>
                <p14:cNvContentPartPr/>
                <p14:nvPr/>
              </p14:nvContentPartPr>
              <p14:xfrm>
                <a:off x="8451091" y="1436930"/>
                <a:ext cx="157320" cy="175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51E0F04-BAAB-4FED-B1BF-31316C5CC4B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442091" y="1427930"/>
                  <a:ext cx="174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C4FB91B-EA28-473E-99E0-A296726B90E0}"/>
                    </a:ext>
                  </a:extLst>
                </p14:cNvPr>
                <p14:cNvContentPartPr/>
                <p14:nvPr/>
              </p14:nvContentPartPr>
              <p14:xfrm>
                <a:off x="8705611" y="1279970"/>
                <a:ext cx="132480" cy="311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C4FB91B-EA28-473E-99E0-A296726B90E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696971" y="1270970"/>
                  <a:ext cx="1501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78D9EDC-7C03-4A8D-A572-1D191728C560}"/>
                    </a:ext>
                  </a:extLst>
                </p14:cNvPr>
                <p14:cNvContentPartPr/>
                <p14:nvPr/>
              </p14:nvContentPartPr>
              <p14:xfrm>
                <a:off x="8875891" y="1359890"/>
                <a:ext cx="146160" cy="339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78D9EDC-7C03-4A8D-A572-1D191728C56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866891" y="1350890"/>
                  <a:ext cx="16380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1630D6C-B135-419D-A873-2F2BCACB0A83}"/>
                    </a:ext>
                  </a:extLst>
                </p14:cNvPr>
                <p14:cNvContentPartPr/>
                <p14:nvPr/>
              </p14:nvContentPartPr>
              <p14:xfrm>
                <a:off x="8604091" y="1889810"/>
                <a:ext cx="149400" cy="287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1630D6C-B135-419D-A873-2F2BCACB0A8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595091" y="1880810"/>
                  <a:ext cx="1670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A93B67D-1F06-4B32-A43C-C4E18E023886}"/>
                    </a:ext>
                  </a:extLst>
                </p14:cNvPr>
                <p14:cNvContentPartPr/>
                <p14:nvPr/>
              </p14:nvContentPartPr>
              <p14:xfrm>
                <a:off x="8928451" y="1882250"/>
                <a:ext cx="187560" cy="266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A93B67D-1F06-4B32-A43C-C4E18E02388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919811" y="1873250"/>
                  <a:ext cx="2052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7D3E940-038D-40BE-ACE4-E09406457F48}"/>
                    </a:ext>
                  </a:extLst>
                </p14:cNvPr>
                <p14:cNvContentPartPr/>
                <p14:nvPr/>
              </p14:nvContentPartPr>
              <p14:xfrm>
                <a:off x="9212131" y="1796930"/>
                <a:ext cx="140400" cy="250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7D3E940-038D-40BE-ACE4-E09406457F4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203491" y="1788290"/>
                  <a:ext cx="1580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BEEA7CD-3D47-44BF-924A-2806DFD484BC}"/>
                    </a:ext>
                  </a:extLst>
                </p14:cNvPr>
                <p14:cNvContentPartPr/>
                <p14:nvPr/>
              </p14:nvContentPartPr>
              <p14:xfrm>
                <a:off x="9466291" y="1762010"/>
                <a:ext cx="283320" cy="236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BEEA7CD-3D47-44BF-924A-2806DFD484B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57651" y="1753010"/>
                  <a:ext cx="3009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00AFDFE-DE2F-4337-9001-9AEFB05A731F}"/>
                    </a:ext>
                  </a:extLst>
                </p14:cNvPr>
                <p14:cNvContentPartPr/>
                <p14:nvPr/>
              </p14:nvContentPartPr>
              <p14:xfrm>
                <a:off x="9762571" y="1772090"/>
                <a:ext cx="46800" cy="202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00AFDFE-DE2F-4337-9001-9AEFB05A731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753571" y="1763090"/>
                  <a:ext cx="644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23ECECD-EF98-4C22-9827-BA7409772DD2}"/>
                    </a:ext>
                  </a:extLst>
                </p14:cNvPr>
                <p14:cNvContentPartPr/>
                <p14:nvPr/>
              </p14:nvContentPartPr>
              <p14:xfrm>
                <a:off x="9759691" y="1738610"/>
                <a:ext cx="121320" cy="40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23ECECD-EF98-4C22-9827-BA7409772DD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51051" y="1729970"/>
                  <a:ext cx="1389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4DE465E-5B9F-4C82-A378-3BD726A69718}"/>
                    </a:ext>
                  </a:extLst>
                </p14:cNvPr>
                <p14:cNvContentPartPr/>
                <p14:nvPr/>
              </p14:nvContentPartPr>
              <p14:xfrm>
                <a:off x="9789571" y="1678490"/>
                <a:ext cx="54000" cy="288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4DE465E-5B9F-4C82-A378-3BD726A6971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780931" y="1669490"/>
                  <a:ext cx="716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B2D66C2-1DBC-45EB-9C79-797AF7513B2F}"/>
                    </a:ext>
                  </a:extLst>
                </p14:cNvPr>
                <p14:cNvContentPartPr/>
                <p14:nvPr/>
              </p14:nvContentPartPr>
              <p14:xfrm>
                <a:off x="9831691" y="1569410"/>
                <a:ext cx="3240" cy="17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B2D66C2-1DBC-45EB-9C79-797AF7513B2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823051" y="1560770"/>
                  <a:ext cx="208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EA70416-93AF-4FC1-9515-88B09815499F}"/>
                    </a:ext>
                  </a:extLst>
                </p14:cNvPr>
                <p14:cNvContentPartPr/>
                <p14:nvPr/>
              </p14:nvContentPartPr>
              <p14:xfrm>
                <a:off x="9849691" y="1683170"/>
                <a:ext cx="108360" cy="268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EA70416-93AF-4FC1-9515-88B09815499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841051" y="1674530"/>
                  <a:ext cx="1260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828D864-9B24-4282-8416-8B6EC14E4D45}"/>
                    </a:ext>
                  </a:extLst>
                </p14:cNvPr>
                <p14:cNvContentPartPr/>
                <p14:nvPr/>
              </p14:nvContentPartPr>
              <p14:xfrm>
                <a:off x="10036891" y="1740770"/>
                <a:ext cx="151560" cy="245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828D864-9B24-4282-8416-8B6EC14E4D4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28251" y="1732130"/>
                  <a:ext cx="1692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3A33562-D6F2-44AA-9A0B-D0A3DF9A317D}"/>
                    </a:ext>
                  </a:extLst>
                </p14:cNvPr>
                <p14:cNvContentPartPr/>
                <p14:nvPr/>
              </p14:nvContentPartPr>
              <p14:xfrm>
                <a:off x="10285651" y="1738610"/>
                <a:ext cx="32760" cy="240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3A33562-D6F2-44AA-9A0B-D0A3DF9A317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277011" y="1729970"/>
                  <a:ext cx="504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86ACA2B-27CE-4708-94EF-FE7846DE1D59}"/>
                    </a:ext>
                  </a:extLst>
                </p14:cNvPr>
                <p14:cNvContentPartPr/>
                <p14:nvPr/>
              </p14:nvContentPartPr>
              <p14:xfrm>
                <a:off x="10336411" y="1684970"/>
                <a:ext cx="16560" cy="12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86ACA2B-27CE-4708-94EF-FE7846DE1D5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327411" y="1676330"/>
                  <a:ext cx="342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D840AD7-1BE7-4AD5-B35A-AC54DFDBFEA1}"/>
                    </a:ext>
                  </a:extLst>
                </p14:cNvPr>
                <p14:cNvContentPartPr/>
                <p14:nvPr/>
              </p14:nvContentPartPr>
              <p14:xfrm>
                <a:off x="10385731" y="1754450"/>
                <a:ext cx="100440" cy="196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D840AD7-1BE7-4AD5-B35A-AC54DFDBFEA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377091" y="1745450"/>
                  <a:ext cx="1180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F096247-189C-442D-B4B4-A196325A0919}"/>
                    </a:ext>
                  </a:extLst>
                </p14:cNvPr>
                <p14:cNvContentPartPr/>
                <p14:nvPr/>
              </p14:nvContentPartPr>
              <p14:xfrm>
                <a:off x="10482931" y="1664090"/>
                <a:ext cx="133560" cy="259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F096247-189C-442D-B4B4-A196325A091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474291" y="1655090"/>
                  <a:ext cx="1512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46A2504-E8E5-400A-A542-A47B28745AFF}"/>
                    </a:ext>
                  </a:extLst>
                </p14:cNvPr>
                <p14:cNvContentPartPr/>
                <p14:nvPr/>
              </p14:nvContentPartPr>
              <p14:xfrm>
                <a:off x="10622611" y="1613690"/>
                <a:ext cx="224640" cy="282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46A2504-E8E5-400A-A542-A47B28745AF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613611" y="1605050"/>
                  <a:ext cx="2422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212A681-4837-43AB-828D-804BDE1AC7AD}"/>
                    </a:ext>
                  </a:extLst>
                </p14:cNvPr>
                <p14:cNvContentPartPr/>
                <p14:nvPr/>
              </p14:nvContentPartPr>
              <p14:xfrm>
                <a:off x="8606611" y="2052530"/>
                <a:ext cx="39600" cy="24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212A681-4837-43AB-828D-804BDE1AC7A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597611" y="2043890"/>
                  <a:ext cx="572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AC011F0-AE6F-4C02-A4EF-81901AD59088}"/>
                    </a:ext>
                  </a:extLst>
                </p14:cNvPr>
                <p14:cNvContentPartPr/>
                <p14:nvPr/>
              </p14:nvContentPartPr>
              <p14:xfrm>
                <a:off x="8681851" y="2512970"/>
                <a:ext cx="217800" cy="349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AC011F0-AE6F-4C02-A4EF-81901AD5908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672851" y="2504330"/>
                  <a:ext cx="2354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1E1244C-EA01-4BE8-8959-C45A923652BE}"/>
                    </a:ext>
                  </a:extLst>
                </p14:cNvPr>
                <p14:cNvContentPartPr/>
                <p14:nvPr/>
              </p14:nvContentPartPr>
              <p14:xfrm>
                <a:off x="9060211" y="2491010"/>
                <a:ext cx="34560" cy="323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1E1244C-EA01-4BE8-8959-C45A923652B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051211" y="2482010"/>
                  <a:ext cx="522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709198F-72F1-4A40-ABE0-C6597B46CB72}"/>
                    </a:ext>
                  </a:extLst>
                </p14:cNvPr>
                <p14:cNvContentPartPr/>
                <p14:nvPr/>
              </p14:nvContentPartPr>
              <p14:xfrm>
                <a:off x="9220771" y="2581010"/>
                <a:ext cx="133560" cy="237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709198F-72F1-4A40-ABE0-C6597B46CB7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212131" y="2572370"/>
                  <a:ext cx="1512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0B6FCB6-D572-4516-91F9-A36CB2308287}"/>
                    </a:ext>
                  </a:extLst>
                </p14:cNvPr>
                <p14:cNvContentPartPr/>
                <p14:nvPr/>
              </p14:nvContentPartPr>
              <p14:xfrm>
                <a:off x="9429931" y="2488850"/>
                <a:ext cx="115200" cy="265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0B6FCB6-D572-4516-91F9-A36CB230828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421291" y="2480210"/>
                  <a:ext cx="1328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A926B02-927C-42E0-9E0C-F6D68DA93996}"/>
                    </a:ext>
                  </a:extLst>
                </p14:cNvPr>
                <p14:cNvContentPartPr/>
                <p14:nvPr/>
              </p14:nvContentPartPr>
              <p14:xfrm>
                <a:off x="9629731" y="2356370"/>
                <a:ext cx="46080" cy="327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A926B02-927C-42E0-9E0C-F6D68DA9399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621091" y="2347730"/>
                  <a:ext cx="637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41B1A3F-3A20-490D-BCA9-715D1AC773ED}"/>
                    </a:ext>
                  </a:extLst>
                </p14:cNvPr>
                <p14:cNvContentPartPr/>
                <p14:nvPr/>
              </p14:nvContentPartPr>
              <p14:xfrm>
                <a:off x="9639091" y="2421530"/>
                <a:ext cx="281160" cy="281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41B1A3F-3A20-490D-BCA9-715D1AC773E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630091" y="2412890"/>
                  <a:ext cx="2988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DDB1F72-E0D4-4C83-A197-B6CC784BBCEB}"/>
                    </a:ext>
                  </a:extLst>
                </p14:cNvPr>
                <p14:cNvContentPartPr/>
                <p14:nvPr/>
              </p14:nvContentPartPr>
              <p14:xfrm>
                <a:off x="9903691" y="2416130"/>
                <a:ext cx="102600" cy="300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DDB1F72-E0D4-4C83-A197-B6CC784BBCE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894691" y="2407490"/>
                  <a:ext cx="1202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657B02D-15ED-4619-A55E-73F28B42B758}"/>
                    </a:ext>
                  </a:extLst>
                </p14:cNvPr>
                <p14:cNvContentPartPr/>
                <p14:nvPr/>
              </p14:nvContentPartPr>
              <p14:xfrm>
                <a:off x="8310691" y="1990250"/>
                <a:ext cx="2876760" cy="387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657B02D-15ED-4619-A55E-73F28B42B75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302051" y="1981610"/>
                  <a:ext cx="28944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F12ABAA-A1DB-45A8-98AD-57C293813242}"/>
                    </a:ext>
                  </a:extLst>
                </p14:cNvPr>
                <p14:cNvContentPartPr/>
                <p14:nvPr/>
              </p14:nvContentPartPr>
              <p14:xfrm>
                <a:off x="11099971" y="1609370"/>
                <a:ext cx="52920" cy="383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F12ABAA-A1DB-45A8-98AD-57C29381324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091331" y="1600370"/>
                  <a:ext cx="70560" cy="40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94984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9C93-2968-49CB-95FB-9B120987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D079B-5696-48EA-95A6-FB2FA28F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programmatic way in which a computer program requests a service from the kernel of the operating system it is executed on</a:t>
            </a:r>
          </a:p>
          <a:p>
            <a:r>
              <a:rPr lang="en-US" dirty="0"/>
              <a:t>fork</a:t>
            </a:r>
          </a:p>
          <a:p>
            <a:pPr lvl="1"/>
            <a:r>
              <a:rPr lang="en-US" dirty="0"/>
              <a:t>A parent process uses fork to create a new child process. The child process is a copy of the parent. After fork, both parent and child executes the same program but in separate processes.</a:t>
            </a:r>
          </a:p>
          <a:p>
            <a:r>
              <a:rPr lang="en-US" dirty="0"/>
              <a:t>exec</a:t>
            </a:r>
          </a:p>
          <a:p>
            <a:pPr lvl="1"/>
            <a:r>
              <a:rPr lang="en-US" dirty="0"/>
              <a:t>Replaces the program executed by a process. The child may use exec after a fork to replace the process’ memory space with a new program executable making the child execute a different program than the parent.</a:t>
            </a:r>
          </a:p>
          <a:p>
            <a:r>
              <a:rPr lang="en-US" dirty="0"/>
              <a:t>exit</a:t>
            </a:r>
          </a:p>
          <a:p>
            <a:pPr lvl="1"/>
            <a:r>
              <a:rPr lang="en-US" dirty="0"/>
              <a:t>Terminates the process with an exit status.</a:t>
            </a:r>
          </a:p>
          <a:p>
            <a:r>
              <a:rPr lang="en-US" dirty="0"/>
              <a:t>wait</a:t>
            </a:r>
          </a:p>
          <a:p>
            <a:pPr lvl="1"/>
            <a:r>
              <a:rPr lang="en-US" dirty="0"/>
              <a:t>The parent may use wait to suspend execution until a child terminates. Using wait the parent can obtain the exit status of a terminated child.</a:t>
            </a:r>
          </a:p>
          <a:p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ABD66F-C0BC-4E57-9044-6832F6E6DC2E}"/>
              </a:ext>
            </a:extLst>
          </p:cNvPr>
          <p:cNvGrpSpPr/>
          <p:nvPr/>
        </p:nvGrpSpPr>
        <p:grpSpPr>
          <a:xfrm>
            <a:off x="9721891" y="115730"/>
            <a:ext cx="376560" cy="1175760"/>
            <a:chOff x="9721891" y="115730"/>
            <a:chExt cx="376560" cy="11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18F066A-BC2C-4E90-918C-AB873D8DAAD8}"/>
                    </a:ext>
                  </a:extLst>
                </p14:cNvPr>
                <p14:cNvContentPartPr/>
                <p14:nvPr/>
              </p14:nvContentPartPr>
              <p14:xfrm>
                <a:off x="9721891" y="115730"/>
                <a:ext cx="285120" cy="1127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18F066A-BC2C-4E90-918C-AB873D8DAAD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712891" y="107090"/>
                  <a:ext cx="302760" cy="11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47810C0-ABE7-43DA-9FE7-113C68670B0D}"/>
                    </a:ext>
                  </a:extLst>
                </p14:cNvPr>
                <p14:cNvContentPartPr/>
                <p14:nvPr/>
              </p14:nvContentPartPr>
              <p14:xfrm>
                <a:off x="9725491" y="1236770"/>
                <a:ext cx="372960" cy="54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47810C0-ABE7-43DA-9FE7-113C68670B0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716491" y="1228130"/>
                  <a:ext cx="39060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1E110A-54D2-4053-B41F-0AFBBEEBE863}"/>
              </a:ext>
            </a:extLst>
          </p:cNvPr>
          <p:cNvGrpSpPr/>
          <p:nvPr/>
        </p:nvGrpSpPr>
        <p:grpSpPr>
          <a:xfrm>
            <a:off x="10865971" y="1841210"/>
            <a:ext cx="316800" cy="318240"/>
            <a:chOff x="10865971" y="1841210"/>
            <a:chExt cx="31680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89D65B6-1336-4819-9A8B-3A8CFAAE1EBA}"/>
                    </a:ext>
                  </a:extLst>
                </p14:cNvPr>
                <p14:cNvContentPartPr/>
                <p14:nvPr/>
              </p14:nvContentPartPr>
              <p14:xfrm>
                <a:off x="10865971" y="1841210"/>
                <a:ext cx="14400" cy="306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89D65B6-1336-4819-9A8B-3A8CFAAE1EB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856971" y="1832210"/>
                  <a:ext cx="320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057FA5F-EE7C-4CDD-967D-B51B78062ABD}"/>
                    </a:ext>
                  </a:extLst>
                </p14:cNvPr>
                <p14:cNvContentPartPr/>
                <p14:nvPr/>
              </p14:nvContentPartPr>
              <p14:xfrm>
                <a:off x="10953451" y="1949930"/>
                <a:ext cx="229320" cy="209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057FA5F-EE7C-4CDD-967D-B51B78062AB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944811" y="1941290"/>
                  <a:ext cx="24696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DE09B0E-3927-422E-B857-6EDA8358E11E}"/>
              </a:ext>
            </a:extLst>
          </p:cNvPr>
          <p:cNvGrpSpPr/>
          <p:nvPr/>
        </p:nvGrpSpPr>
        <p:grpSpPr>
          <a:xfrm>
            <a:off x="10703251" y="2406050"/>
            <a:ext cx="254880" cy="551520"/>
            <a:chOff x="10703251" y="2406050"/>
            <a:chExt cx="254880" cy="55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CFE4646-6567-4B39-AABC-6298C75ECFA4}"/>
                    </a:ext>
                  </a:extLst>
                </p14:cNvPr>
                <p14:cNvContentPartPr/>
                <p14:nvPr/>
              </p14:nvContentPartPr>
              <p14:xfrm>
                <a:off x="10869211" y="2406050"/>
                <a:ext cx="55800" cy="383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CFE4646-6567-4B39-AABC-6298C75ECFA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860571" y="2397410"/>
                  <a:ext cx="7344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2A043A5-1BD6-4444-8A05-0191335AA5EC}"/>
                    </a:ext>
                  </a:extLst>
                </p14:cNvPr>
                <p14:cNvContentPartPr/>
                <p14:nvPr/>
              </p14:nvContentPartPr>
              <p14:xfrm>
                <a:off x="10703251" y="2707010"/>
                <a:ext cx="254880" cy="250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2A043A5-1BD6-4444-8A05-0191335AA5E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694611" y="2698010"/>
                  <a:ext cx="272520" cy="26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F7B904B-603D-4CD6-B63B-1AABF0554419}"/>
              </a:ext>
            </a:extLst>
          </p:cNvPr>
          <p:cNvGrpSpPr/>
          <p:nvPr/>
        </p:nvGrpSpPr>
        <p:grpSpPr>
          <a:xfrm>
            <a:off x="10531171" y="3064130"/>
            <a:ext cx="428400" cy="453240"/>
            <a:chOff x="10531171" y="3064130"/>
            <a:chExt cx="428400" cy="45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7A9DA10-26F0-4BE2-8942-BB029ACC6B1E}"/>
                    </a:ext>
                  </a:extLst>
                </p14:cNvPr>
                <p14:cNvContentPartPr/>
                <p14:nvPr/>
              </p14:nvContentPartPr>
              <p14:xfrm>
                <a:off x="10531171" y="3244130"/>
                <a:ext cx="124560" cy="273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7A9DA10-26F0-4BE2-8942-BB029ACC6B1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522531" y="3235130"/>
                  <a:ext cx="1422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A1B1731-CD80-4643-8547-B3C9AF6583F3}"/>
                    </a:ext>
                  </a:extLst>
                </p14:cNvPr>
                <p14:cNvContentPartPr/>
                <p14:nvPr/>
              </p14:nvContentPartPr>
              <p14:xfrm>
                <a:off x="10693891" y="3271850"/>
                <a:ext cx="29160" cy="155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A1B1731-CD80-4643-8547-B3C9AF6583F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685251" y="3262850"/>
                  <a:ext cx="468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EED7FE5-6F45-4BA3-A4CD-817FF50854DC}"/>
                    </a:ext>
                  </a:extLst>
                </p14:cNvPr>
                <p14:cNvContentPartPr/>
                <p14:nvPr/>
              </p14:nvContentPartPr>
              <p14:xfrm>
                <a:off x="10720891" y="3146570"/>
                <a:ext cx="3600" cy="9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EED7FE5-6F45-4BA3-A4CD-817FF50854D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712251" y="3137930"/>
                  <a:ext cx="21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A01F996-23D5-4A0B-A9A8-3CE690182B8B}"/>
                    </a:ext>
                  </a:extLst>
                </p14:cNvPr>
                <p14:cNvContentPartPr/>
                <p14:nvPr/>
              </p14:nvContentPartPr>
              <p14:xfrm>
                <a:off x="10791811" y="3064130"/>
                <a:ext cx="167760" cy="356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A01F996-23D5-4A0B-A9A8-3CE690182B8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782811" y="3055490"/>
                  <a:ext cx="185400" cy="37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56F8543-A1BD-413E-9242-19E683D56D0A}"/>
              </a:ext>
            </a:extLst>
          </p:cNvPr>
          <p:cNvGrpSpPr/>
          <p:nvPr/>
        </p:nvGrpSpPr>
        <p:grpSpPr>
          <a:xfrm>
            <a:off x="4568851" y="90890"/>
            <a:ext cx="2154240" cy="1893240"/>
            <a:chOff x="4568851" y="90890"/>
            <a:chExt cx="2154240" cy="189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52F4826-F522-4D7F-B1BD-67D84E06C355}"/>
                    </a:ext>
                  </a:extLst>
                </p14:cNvPr>
                <p14:cNvContentPartPr/>
                <p14:nvPr/>
              </p14:nvContentPartPr>
              <p14:xfrm>
                <a:off x="4949371" y="232730"/>
                <a:ext cx="157680" cy="240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52F4826-F522-4D7F-B1BD-67D84E06C35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940731" y="224090"/>
                  <a:ext cx="1753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D9BA049-B152-4CED-A128-271B87F0B251}"/>
                    </a:ext>
                  </a:extLst>
                </p14:cNvPr>
                <p14:cNvContentPartPr/>
                <p14:nvPr/>
              </p14:nvContentPartPr>
              <p14:xfrm>
                <a:off x="5144131" y="194570"/>
                <a:ext cx="193680" cy="183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D9BA049-B152-4CED-A128-271B87F0B25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135491" y="185570"/>
                  <a:ext cx="2113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6ED8480-48C2-4F20-A0E5-B664850751C3}"/>
                    </a:ext>
                  </a:extLst>
                </p14:cNvPr>
                <p14:cNvContentPartPr/>
                <p14:nvPr/>
              </p14:nvContentPartPr>
              <p14:xfrm>
                <a:off x="5392891" y="90890"/>
                <a:ext cx="167760" cy="322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6ED8480-48C2-4F20-A0E5-B664850751C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84251" y="81890"/>
                  <a:ext cx="1854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BE29E26-C622-43C6-99FA-CA3FC711A81D}"/>
                    </a:ext>
                  </a:extLst>
                </p14:cNvPr>
                <p14:cNvContentPartPr/>
                <p14:nvPr/>
              </p14:nvContentPartPr>
              <p14:xfrm>
                <a:off x="5102371" y="557090"/>
                <a:ext cx="145080" cy="235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BE29E26-C622-43C6-99FA-CA3FC711A81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093371" y="548090"/>
                  <a:ext cx="1627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17A6FC7-4F77-41F9-89A1-B801374D3D9C}"/>
                    </a:ext>
                  </a:extLst>
                </p14:cNvPr>
                <p14:cNvContentPartPr/>
                <p14:nvPr/>
              </p14:nvContentPartPr>
              <p14:xfrm>
                <a:off x="5053051" y="668330"/>
                <a:ext cx="133560" cy="102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17A6FC7-4F77-41F9-89A1-B801374D3D9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044051" y="659690"/>
                  <a:ext cx="1512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CA11240-5C8D-48FC-9C7B-61D716CC0EA1}"/>
                    </a:ext>
                  </a:extLst>
                </p14:cNvPr>
                <p14:cNvContentPartPr/>
                <p14:nvPr/>
              </p14:nvContentPartPr>
              <p14:xfrm>
                <a:off x="5276251" y="628730"/>
                <a:ext cx="150120" cy="155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CA11240-5C8D-48FC-9C7B-61D716CC0EA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267251" y="620090"/>
                  <a:ext cx="1677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B2F599A-3608-450E-ABB6-BCF53FB1ABDA}"/>
                    </a:ext>
                  </a:extLst>
                </p14:cNvPr>
                <p14:cNvContentPartPr/>
                <p14:nvPr/>
              </p14:nvContentPartPr>
              <p14:xfrm>
                <a:off x="5470651" y="547730"/>
                <a:ext cx="128880" cy="162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B2F599A-3608-450E-ABB6-BCF53FB1ABD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462011" y="539090"/>
                  <a:ext cx="1465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4DDC4AB-A75B-4AE5-9695-9ED2CD725DE9}"/>
                    </a:ext>
                  </a:extLst>
                </p14:cNvPr>
                <p14:cNvContentPartPr/>
                <p14:nvPr/>
              </p14:nvContentPartPr>
              <p14:xfrm>
                <a:off x="5672971" y="452690"/>
                <a:ext cx="55800" cy="290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4DDC4AB-A75B-4AE5-9695-9ED2CD725DE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663971" y="443690"/>
                  <a:ext cx="734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A3CEBE8-8042-46B4-9A62-21CE4F6AAE1A}"/>
                    </a:ext>
                  </a:extLst>
                </p14:cNvPr>
                <p14:cNvContentPartPr/>
                <p14:nvPr/>
              </p14:nvContentPartPr>
              <p14:xfrm>
                <a:off x="5725891" y="480410"/>
                <a:ext cx="165600" cy="192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A3CEBE8-8042-46B4-9A62-21CE4F6AAE1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717251" y="471410"/>
                  <a:ext cx="1832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4196A0F-FFFB-4128-9409-66654F7E5967}"/>
                    </a:ext>
                  </a:extLst>
                </p14:cNvPr>
                <p14:cNvContentPartPr/>
                <p14:nvPr/>
              </p14:nvContentPartPr>
              <p14:xfrm>
                <a:off x="5936851" y="340730"/>
                <a:ext cx="111240" cy="297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4196A0F-FFFB-4128-9409-66654F7E596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927851" y="332090"/>
                  <a:ext cx="1288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3232BE6-CA21-4E6D-9796-CFD87E252F7C}"/>
                    </a:ext>
                  </a:extLst>
                </p14:cNvPr>
                <p14:cNvContentPartPr/>
                <p14:nvPr/>
              </p14:nvContentPartPr>
              <p14:xfrm>
                <a:off x="6155011" y="250010"/>
                <a:ext cx="140400" cy="514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3232BE6-CA21-4E6D-9796-CFD87E252F7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146011" y="241370"/>
                  <a:ext cx="15804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FD02152-00EA-4A15-9E8A-6D20EC30315D}"/>
                    </a:ext>
                  </a:extLst>
                </p14:cNvPr>
                <p14:cNvContentPartPr/>
                <p14:nvPr/>
              </p14:nvContentPartPr>
              <p14:xfrm>
                <a:off x="4569211" y="1252970"/>
                <a:ext cx="197280" cy="218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FD02152-00EA-4A15-9E8A-6D20EC30315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560571" y="1243970"/>
                  <a:ext cx="2149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EE22DC3-04B4-4718-8DBC-E3F27BAB2220}"/>
                    </a:ext>
                  </a:extLst>
                </p14:cNvPr>
                <p14:cNvContentPartPr/>
                <p14:nvPr/>
              </p14:nvContentPartPr>
              <p14:xfrm>
                <a:off x="4739491" y="1233890"/>
                <a:ext cx="168480" cy="206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EE22DC3-04B4-4718-8DBC-E3F27BAB222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30851" y="1224890"/>
                  <a:ext cx="1861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758DA45-D7F8-4A6C-9EAC-3373F19D7EC9}"/>
                    </a:ext>
                  </a:extLst>
                </p14:cNvPr>
                <p14:cNvContentPartPr/>
                <p14:nvPr/>
              </p14:nvContentPartPr>
              <p14:xfrm>
                <a:off x="4928851" y="1043810"/>
                <a:ext cx="172080" cy="358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758DA45-D7F8-4A6C-9EAC-3373F19D7EC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919851" y="1034810"/>
                  <a:ext cx="1897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CE480DF-13C0-4DDA-9F52-5917E08BAF2E}"/>
                    </a:ext>
                  </a:extLst>
                </p14:cNvPr>
                <p14:cNvContentPartPr/>
                <p14:nvPr/>
              </p14:nvContentPartPr>
              <p14:xfrm>
                <a:off x="4990051" y="892250"/>
                <a:ext cx="121680" cy="249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CE480DF-13C0-4DDA-9F52-5917E08BAF2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981051" y="883250"/>
                  <a:ext cx="1393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9FEF41D-47E8-4D30-8516-B16E1236AC13}"/>
                    </a:ext>
                  </a:extLst>
                </p14:cNvPr>
                <p14:cNvContentPartPr/>
                <p14:nvPr/>
              </p14:nvContentPartPr>
              <p14:xfrm>
                <a:off x="4916971" y="957410"/>
                <a:ext cx="173160" cy="149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9FEF41D-47E8-4D30-8516-B16E1236AC1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908331" y="948410"/>
                  <a:ext cx="1908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04F5455-5F33-4614-AA7D-05E881569101}"/>
                    </a:ext>
                  </a:extLst>
                </p14:cNvPr>
                <p14:cNvContentPartPr/>
                <p14:nvPr/>
              </p14:nvContentPartPr>
              <p14:xfrm>
                <a:off x="5805811" y="1071530"/>
                <a:ext cx="195120" cy="196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04F5455-5F33-4614-AA7D-05E88156910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797171" y="1062890"/>
                  <a:ext cx="2127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8C19842-0AE4-4614-9AF8-7D3F48DBF371}"/>
                    </a:ext>
                  </a:extLst>
                </p14:cNvPr>
                <p14:cNvContentPartPr/>
                <p14:nvPr/>
              </p14:nvContentPartPr>
              <p14:xfrm>
                <a:off x="6023251" y="1079810"/>
                <a:ext cx="19800" cy="115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8C19842-0AE4-4614-9AF8-7D3F48DBF37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014251" y="1070810"/>
                  <a:ext cx="374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C2F18B4-BB6A-4098-9EB6-B017829202D3}"/>
                    </a:ext>
                  </a:extLst>
                </p14:cNvPr>
                <p14:cNvContentPartPr/>
                <p14:nvPr/>
              </p14:nvContentPartPr>
              <p14:xfrm>
                <a:off x="5908051" y="1035890"/>
                <a:ext cx="197280" cy="219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C2F18B4-BB6A-4098-9EB6-B017829202D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899051" y="1027250"/>
                  <a:ext cx="2149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C9796B6-48A3-4DF4-9041-35B7CCD6B134}"/>
                    </a:ext>
                  </a:extLst>
                </p14:cNvPr>
                <p14:cNvContentPartPr/>
                <p14:nvPr/>
              </p14:nvContentPartPr>
              <p14:xfrm>
                <a:off x="6121171" y="896930"/>
                <a:ext cx="200520" cy="349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C9796B6-48A3-4DF4-9041-35B7CCD6B13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112171" y="888290"/>
                  <a:ext cx="2181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F9B0837-16DA-49FA-AAEC-857A7BAD82FD}"/>
                    </a:ext>
                  </a:extLst>
                </p14:cNvPr>
                <p14:cNvContentPartPr/>
                <p14:nvPr/>
              </p14:nvContentPartPr>
              <p14:xfrm>
                <a:off x="5894731" y="709010"/>
                <a:ext cx="107640" cy="243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F9B0837-16DA-49FA-AAEC-857A7BAD82F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885731" y="700010"/>
                  <a:ext cx="1252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606E554-A345-469B-85EB-B4DA7BE6AF1D}"/>
                    </a:ext>
                  </a:extLst>
                </p14:cNvPr>
                <p14:cNvContentPartPr/>
                <p14:nvPr/>
              </p14:nvContentPartPr>
              <p14:xfrm>
                <a:off x="5843971" y="809450"/>
                <a:ext cx="226080" cy="94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606E554-A345-469B-85EB-B4DA7BE6AF1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34971" y="800810"/>
                  <a:ext cx="2437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62A1BB6-D3FB-4C4E-8201-D6D6EA314C00}"/>
                    </a:ext>
                  </a:extLst>
                </p14:cNvPr>
                <p14:cNvContentPartPr/>
                <p14:nvPr/>
              </p14:nvContentPartPr>
              <p14:xfrm>
                <a:off x="4568851" y="1697570"/>
                <a:ext cx="148320" cy="286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62A1BB6-D3FB-4C4E-8201-D6D6EA314C0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560211" y="1688930"/>
                  <a:ext cx="1659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BDE0F10-BE23-425F-9378-71539F30AAF0}"/>
                    </a:ext>
                  </a:extLst>
                </p14:cNvPr>
                <p14:cNvContentPartPr/>
                <p14:nvPr/>
              </p14:nvContentPartPr>
              <p14:xfrm>
                <a:off x="4744171" y="1777490"/>
                <a:ext cx="177480" cy="171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BDE0F10-BE23-425F-9378-71539F30AAF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735531" y="1768490"/>
                  <a:ext cx="1951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D9B1FBE-8A11-4007-92CE-66BA919D7214}"/>
                    </a:ext>
                  </a:extLst>
                </p14:cNvPr>
                <p14:cNvContentPartPr/>
                <p14:nvPr/>
              </p14:nvContentPartPr>
              <p14:xfrm>
                <a:off x="4930651" y="1700810"/>
                <a:ext cx="114840" cy="164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D9B1FBE-8A11-4007-92CE-66BA919D721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922011" y="1692170"/>
                  <a:ext cx="1324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FC4AA6F-37C6-4BF9-8647-E14C8ED93F11}"/>
                    </a:ext>
                  </a:extLst>
                </p14:cNvPr>
                <p14:cNvContentPartPr/>
                <p14:nvPr/>
              </p14:nvContentPartPr>
              <p14:xfrm>
                <a:off x="5059531" y="1532330"/>
                <a:ext cx="200160" cy="294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FC4AA6F-37C6-4BF9-8647-E14C8ED93F1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050531" y="1523690"/>
                  <a:ext cx="2178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644E3F1-0C2A-4601-AF7E-6243210FE92F}"/>
                    </a:ext>
                  </a:extLst>
                </p14:cNvPr>
                <p14:cNvContentPartPr/>
                <p14:nvPr/>
              </p14:nvContentPartPr>
              <p14:xfrm>
                <a:off x="6056731" y="1394810"/>
                <a:ext cx="158040" cy="3016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644E3F1-0C2A-4601-AF7E-6243210FE92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048091" y="1386170"/>
                  <a:ext cx="1756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1976635-DCDE-4AB7-8657-C88725BA5D5A}"/>
                    </a:ext>
                  </a:extLst>
                </p14:cNvPr>
                <p14:cNvContentPartPr/>
                <p14:nvPr/>
              </p14:nvContentPartPr>
              <p14:xfrm>
                <a:off x="6231331" y="1463570"/>
                <a:ext cx="154440" cy="223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1976635-DCDE-4AB7-8657-C88725BA5D5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222691" y="1454570"/>
                  <a:ext cx="1720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1390111-2ABC-4AEB-9BD7-63608506B2FC}"/>
                    </a:ext>
                  </a:extLst>
                </p14:cNvPr>
                <p14:cNvContentPartPr/>
                <p14:nvPr/>
              </p14:nvContentPartPr>
              <p14:xfrm>
                <a:off x="6398371" y="1458890"/>
                <a:ext cx="131760" cy="191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1390111-2ABC-4AEB-9BD7-63608506B2F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389731" y="1449890"/>
                  <a:ext cx="149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BE8E107-BB54-4FF6-BA37-0D91A5B7086F}"/>
                    </a:ext>
                  </a:extLst>
                </p14:cNvPr>
                <p14:cNvContentPartPr/>
                <p14:nvPr/>
              </p14:nvContentPartPr>
              <p14:xfrm>
                <a:off x="6531211" y="1312730"/>
                <a:ext cx="191880" cy="323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BE8E107-BB54-4FF6-BA37-0D91A5B7086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522571" y="1303730"/>
                  <a:ext cx="209520" cy="34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42DB615-ED8B-43F9-930E-8125C10381FC}"/>
              </a:ext>
            </a:extLst>
          </p:cNvPr>
          <p:cNvGrpSpPr/>
          <p:nvPr/>
        </p:nvGrpSpPr>
        <p:grpSpPr>
          <a:xfrm>
            <a:off x="6975451" y="323810"/>
            <a:ext cx="2506680" cy="1337400"/>
            <a:chOff x="6975451" y="323810"/>
            <a:chExt cx="2506680" cy="133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7F884DF-51DD-452A-AC79-927335170887}"/>
                    </a:ext>
                  </a:extLst>
                </p14:cNvPr>
                <p14:cNvContentPartPr/>
                <p14:nvPr/>
              </p14:nvContentPartPr>
              <p14:xfrm>
                <a:off x="8111251" y="459170"/>
                <a:ext cx="16560" cy="45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7F884DF-51DD-452A-AC79-92733517088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102251" y="450530"/>
                  <a:ext cx="342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782B437-1DDD-4EB7-B764-93949A1004E2}"/>
                    </a:ext>
                  </a:extLst>
                </p14:cNvPr>
                <p14:cNvContentPartPr/>
                <p14:nvPr/>
              </p14:nvContentPartPr>
              <p14:xfrm>
                <a:off x="8080651" y="379610"/>
                <a:ext cx="193680" cy="234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782B437-1DDD-4EB7-B764-93949A1004E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072011" y="370610"/>
                  <a:ext cx="2113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636ED0-CA5C-44C0-987B-67818C4E7447}"/>
                    </a:ext>
                  </a:extLst>
                </p14:cNvPr>
                <p14:cNvContentPartPr/>
                <p14:nvPr/>
              </p14:nvContentPartPr>
              <p14:xfrm>
                <a:off x="8411491" y="366290"/>
                <a:ext cx="20160" cy="320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636ED0-CA5C-44C0-987B-67818C4E744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402851" y="357650"/>
                  <a:ext cx="378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B00851A-792A-486F-B7A1-8C73038B7CF8}"/>
                    </a:ext>
                  </a:extLst>
                </p14:cNvPr>
                <p14:cNvContentPartPr/>
                <p14:nvPr/>
              </p14:nvContentPartPr>
              <p14:xfrm>
                <a:off x="8335171" y="427130"/>
                <a:ext cx="163440" cy="28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B00851A-792A-486F-B7A1-8C73038B7CF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326531" y="418490"/>
                  <a:ext cx="1810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5427BBC-E6A1-4F9F-AE6F-AE7F28548D6B}"/>
                    </a:ext>
                  </a:extLst>
                </p14:cNvPr>
                <p14:cNvContentPartPr/>
                <p14:nvPr/>
              </p14:nvContentPartPr>
              <p14:xfrm>
                <a:off x="8619571" y="396890"/>
                <a:ext cx="149040" cy="201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5427BBC-E6A1-4F9F-AE6F-AE7F28548D6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610571" y="387890"/>
                  <a:ext cx="1666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21C982B-6DE3-4521-923A-7F3F8D3F907F}"/>
                    </a:ext>
                  </a:extLst>
                </p14:cNvPr>
                <p14:cNvContentPartPr/>
                <p14:nvPr/>
              </p14:nvContentPartPr>
              <p14:xfrm>
                <a:off x="8836291" y="337130"/>
                <a:ext cx="152280" cy="289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21C982B-6DE3-4521-923A-7F3F8D3F907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827651" y="328490"/>
                  <a:ext cx="1699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B3A9ABC-B8C7-4538-8043-32DEF19B8D6B}"/>
                    </a:ext>
                  </a:extLst>
                </p14:cNvPr>
                <p14:cNvContentPartPr/>
                <p14:nvPr/>
              </p14:nvContentPartPr>
              <p14:xfrm>
                <a:off x="9159211" y="323810"/>
                <a:ext cx="115560" cy="303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B3A9ABC-B8C7-4538-8043-32DEF19B8D6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150571" y="314810"/>
                  <a:ext cx="1332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B700009-A254-4FDD-9190-B8518F59088D}"/>
                    </a:ext>
                  </a:extLst>
                </p14:cNvPr>
                <p14:cNvContentPartPr/>
                <p14:nvPr/>
              </p14:nvContentPartPr>
              <p14:xfrm>
                <a:off x="9325531" y="326330"/>
                <a:ext cx="156600" cy="291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B700009-A254-4FDD-9190-B8518F59088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316531" y="317330"/>
                  <a:ext cx="1742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27EE517-53C7-428F-B3AD-597FA79B0035}"/>
                    </a:ext>
                  </a:extLst>
                </p14:cNvPr>
                <p14:cNvContentPartPr/>
                <p14:nvPr/>
              </p14:nvContentPartPr>
              <p14:xfrm>
                <a:off x="8119891" y="941210"/>
                <a:ext cx="25920" cy="432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27EE517-53C7-428F-B3AD-597FA79B003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111251" y="932570"/>
                  <a:ext cx="4356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2462F2D-2A9F-4E67-B3F4-77B57EF8F5F2}"/>
                    </a:ext>
                  </a:extLst>
                </p14:cNvPr>
                <p14:cNvContentPartPr/>
                <p14:nvPr/>
              </p14:nvContentPartPr>
              <p14:xfrm>
                <a:off x="8365771" y="923570"/>
                <a:ext cx="28440" cy="402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2462F2D-2A9F-4E67-B3F4-77B57EF8F5F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356771" y="914930"/>
                  <a:ext cx="4608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D0DB80-904B-4034-896A-7EECE63EB711}"/>
                    </a:ext>
                  </a:extLst>
                </p14:cNvPr>
                <p14:cNvContentPartPr/>
                <p14:nvPr/>
              </p14:nvContentPartPr>
              <p14:xfrm>
                <a:off x="8315731" y="1096730"/>
                <a:ext cx="115920" cy="33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D0DB80-904B-4034-896A-7EECE63EB71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307091" y="1088090"/>
                  <a:ext cx="1335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1D1E915-C4EF-4837-88A1-2FECA03B7331}"/>
                    </a:ext>
                  </a:extLst>
                </p14:cNvPr>
                <p14:cNvContentPartPr/>
                <p14:nvPr/>
              </p14:nvContentPartPr>
              <p14:xfrm>
                <a:off x="8587891" y="1015370"/>
                <a:ext cx="170640" cy="273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1D1E915-C4EF-4837-88A1-2FECA03B733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579251" y="1006730"/>
                  <a:ext cx="1882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F651488-AA69-4D81-9343-E14C12E2CE97}"/>
                    </a:ext>
                  </a:extLst>
                </p14:cNvPr>
                <p14:cNvContentPartPr/>
                <p14:nvPr/>
              </p14:nvContentPartPr>
              <p14:xfrm>
                <a:off x="8767891" y="1050290"/>
                <a:ext cx="143280" cy="189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F651488-AA69-4D81-9343-E14C12E2CE9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759251" y="1041650"/>
                  <a:ext cx="1609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E496D4B-95F4-4EE3-942C-AC8AF371A0F0}"/>
                    </a:ext>
                  </a:extLst>
                </p14:cNvPr>
                <p14:cNvContentPartPr/>
                <p14:nvPr/>
              </p14:nvContentPartPr>
              <p14:xfrm>
                <a:off x="8897131" y="1069010"/>
                <a:ext cx="75600" cy="210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E496D4B-95F4-4EE3-942C-AC8AF371A0F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888131" y="1060370"/>
                  <a:ext cx="932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7408A81-8446-4D2D-95D1-D8097642DD56}"/>
                    </a:ext>
                  </a:extLst>
                </p14:cNvPr>
                <p14:cNvContentPartPr/>
                <p14:nvPr/>
              </p14:nvContentPartPr>
              <p14:xfrm>
                <a:off x="9063091" y="1043450"/>
                <a:ext cx="138600" cy="249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7408A81-8446-4D2D-95D1-D8097642DD5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054451" y="1034810"/>
                  <a:ext cx="1562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6A890EB-786D-4D17-813C-2D87EEFD55A7}"/>
                    </a:ext>
                  </a:extLst>
                </p14:cNvPr>
                <p14:cNvContentPartPr/>
                <p14:nvPr/>
              </p14:nvContentPartPr>
              <p14:xfrm>
                <a:off x="9291331" y="997010"/>
                <a:ext cx="132840" cy="259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6A890EB-786D-4D17-813C-2D87EEFD55A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282331" y="988370"/>
                  <a:ext cx="1504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A00172-E387-4AB7-A11C-E0DBB4A01044}"/>
                    </a:ext>
                  </a:extLst>
                </p14:cNvPr>
                <p14:cNvContentPartPr/>
                <p14:nvPr/>
              </p14:nvContentPartPr>
              <p14:xfrm>
                <a:off x="6975451" y="567170"/>
                <a:ext cx="228240" cy="244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A00172-E387-4AB7-A11C-E0DBB4A0104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966811" y="558530"/>
                  <a:ext cx="2458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8775ADD-220F-4DE9-97E2-42B354B4F48F}"/>
                    </a:ext>
                  </a:extLst>
                </p14:cNvPr>
                <p14:cNvContentPartPr/>
                <p14:nvPr/>
              </p14:nvContentPartPr>
              <p14:xfrm>
                <a:off x="6997771" y="658970"/>
                <a:ext cx="232200" cy="166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8775ADD-220F-4DE9-97E2-42B354B4F48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988771" y="650330"/>
                  <a:ext cx="2498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DD514C1-3125-4BC7-822D-46E940585E7E}"/>
                    </a:ext>
                  </a:extLst>
                </p14:cNvPr>
                <p14:cNvContentPartPr/>
                <p14:nvPr/>
              </p14:nvContentPartPr>
              <p14:xfrm>
                <a:off x="7072651" y="1014650"/>
                <a:ext cx="178920" cy="165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DD514C1-3125-4BC7-822D-46E940585E7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064011" y="1005650"/>
                  <a:ext cx="1965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560F133-F325-4A96-A83E-607D57CFBCE1}"/>
                    </a:ext>
                  </a:extLst>
                </p14:cNvPr>
                <p14:cNvContentPartPr/>
                <p14:nvPr/>
              </p14:nvContentPartPr>
              <p14:xfrm>
                <a:off x="7232491" y="1036970"/>
                <a:ext cx="167400" cy="172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560F133-F325-4A96-A83E-607D57CFBCE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223491" y="1028330"/>
                  <a:ext cx="1850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A7E66C0-6F31-4C0A-90BE-4A83BD4A6B35}"/>
                    </a:ext>
                  </a:extLst>
                </p14:cNvPr>
                <p14:cNvContentPartPr/>
                <p14:nvPr/>
              </p14:nvContentPartPr>
              <p14:xfrm>
                <a:off x="7394851" y="879290"/>
                <a:ext cx="223560" cy="308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A7E66C0-6F31-4C0A-90BE-4A83BD4A6B3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385851" y="870290"/>
                  <a:ext cx="2412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B56E82F-D141-492F-98B6-0DCA1A02CF7E}"/>
                    </a:ext>
                  </a:extLst>
                </p14:cNvPr>
                <p14:cNvContentPartPr/>
                <p14:nvPr/>
              </p14:nvContentPartPr>
              <p14:xfrm>
                <a:off x="7263811" y="1380770"/>
                <a:ext cx="173520" cy="1076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B56E82F-D141-492F-98B6-0DCA1A02CF7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254811" y="1371770"/>
                  <a:ext cx="1911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3CBCCA9-DD20-409B-8FD2-F66BF23A9077}"/>
                    </a:ext>
                  </a:extLst>
                </p14:cNvPr>
                <p14:cNvContentPartPr/>
                <p14:nvPr/>
              </p14:nvContentPartPr>
              <p14:xfrm>
                <a:off x="7315651" y="1322090"/>
                <a:ext cx="154080" cy="339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3CBCCA9-DD20-409B-8FD2-F66BF23A907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307011" y="1313090"/>
                  <a:ext cx="1717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863456D-7B4B-49E1-BEC0-971021BAC335}"/>
                    </a:ext>
                  </a:extLst>
                </p14:cNvPr>
                <p14:cNvContentPartPr/>
                <p14:nvPr/>
              </p14:nvContentPartPr>
              <p14:xfrm>
                <a:off x="7478371" y="1421450"/>
                <a:ext cx="141480" cy="198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863456D-7B4B-49E1-BEC0-971021BAC33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469731" y="1412450"/>
                  <a:ext cx="1591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792961A-47EE-4C8B-9B34-AF58E8E75D06}"/>
                    </a:ext>
                  </a:extLst>
                </p14:cNvPr>
                <p14:cNvContentPartPr/>
                <p14:nvPr/>
              </p14:nvContentPartPr>
              <p14:xfrm>
                <a:off x="7661611" y="1415330"/>
                <a:ext cx="88560" cy="2296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792961A-47EE-4C8B-9B34-AF58E8E75D0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652611" y="1406690"/>
                  <a:ext cx="1062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B2C9285-9086-427F-AD3D-3218E41FDF41}"/>
                    </a:ext>
                  </a:extLst>
                </p14:cNvPr>
                <p14:cNvContentPartPr/>
                <p14:nvPr/>
              </p14:nvContentPartPr>
              <p14:xfrm>
                <a:off x="7781851" y="1310930"/>
                <a:ext cx="176400" cy="3240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B2C9285-9086-427F-AD3D-3218E41FDF4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773211" y="1302290"/>
                  <a:ext cx="194040" cy="341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73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5003-B771-4F7C-87E6-F379B171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Filesystem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B1518-FED4-4FA9-9833-65ECC087D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Fourth extended filesystem (ext4)</a:t>
            </a:r>
          </a:p>
          <a:p>
            <a:pPr lvl="1"/>
            <a:r>
              <a:rPr lang="en-US" dirty="0"/>
              <a:t>Unix FS + Fast FS = ext2</a:t>
            </a:r>
          </a:p>
          <a:p>
            <a:pPr lvl="1"/>
            <a:r>
              <a:rPr lang="en-US" dirty="0"/>
              <a:t>ext3 added journaling (data integrity + faster booting)</a:t>
            </a:r>
          </a:p>
          <a:p>
            <a:pPr lvl="1"/>
            <a:r>
              <a:rPr lang="en-US" dirty="0"/>
              <a:t>ext4 supported larger files and more subdirectories</a:t>
            </a:r>
          </a:p>
          <a:p>
            <a:r>
              <a:rPr lang="en-US" dirty="0"/>
              <a:t>B-tree filesystem (</a:t>
            </a:r>
            <a:r>
              <a:rPr lang="en-US" dirty="0" err="1"/>
              <a:t>Btrfs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Newest, on track to replace ext4</a:t>
            </a:r>
          </a:p>
          <a:p>
            <a:r>
              <a:rPr lang="en-US" dirty="0"/>
              <a:t>FAT filesystems by Windows - </a:t>
            </a:r>
            <a:r>
              <a:rPr lang="en-US" dirty="0" err="1"/>
              <a:t>vfat</a:t>
            </a:r>
            <a:r>
              <a:rPr lang="en-US" dirty="0"/>
              <a:t> (up to 4GB), </a:t>
            </a:r>
            <a:r>
              <a:rPr lang="en-US" dirty="0" err="1"/>
              <a:t>exfat</a:t>
            </a:r>
            <a:r>
              <a:rPr lang="en-US" dirty="0"/>
              <a:t> (&gt; 4GB)</a:t>
            </a:r>
          </a:p>
          <a:p>
            <a:r>
              <a:rPr lang="en-US" dirty="0"/>
              <a:t>NTFS - modern Windows default FS</a:t>
            </a:r>
          </a:p>
          <a:p>
            <a:r>
              <a:rPr lang="en-US" dirty="0"/>
              <a:t>XFS - high performance file system (RedHat / enterprise)</a:t>
            </a:r>
          </a:p>
          <a:p>
            <a:r>
              <a:rPr lang="en-US" dirty="0"/>
              <a:t>HFS+ - Apple standard</a:t>
            </a:r>
          </a:p>
          <a:p>
            <a:r>
              <a:rPr lang="en-US" dirty="0"/>
              <a:t>ISO 9660 - CD-ROM standard</a:t>
            </a:r>
          </a:p>
        </p:txBody>
      </p:sp>
    </p:spTree>
    <p:extLst>
      <p:ext uri="{BB962C8B-B14F-4D97-AF65-F5344CB8AC3E}">
        <p14:creationId xmlns:p14="http://schemas.microsoft.com/office/powerpoint/2010/main" val="12228782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5C78B-A5EE-4E36-9219-4346ED71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System Calls to note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00A944-25C5-4EAD-AD88-5A74AAFC2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6222" y="647698"/>
            <a:ext cx="5005925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402386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4CE60-0102-455E-96E6-8D534CE2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 resources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37E6F-2AFE-4582-8000-2BF9ED846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https://www.guru99.com/system-call-operating-system.html</a:t>
            </a:r>
          </a:p>
          <a:p>
            <a:r>
              <a:rPr lang="en-US" dirty="0">
                <a:hlinkClick r:id="rId2"/>
              </a:rPr>
              <a:t>http://www.it.uu.se/education/course/homepage/os/vt18/module-2/process-management/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https://www.geeksforgeeks.org/difference-between-process-parent-process-and-child-process/</a:t>
            </a:r>
            <a:endParaRPr lang="en-US" dirty="0"/>
          </a:p>
          <a:p>
            <a:r>
              <a:rPr lang="en-US">
                <a:hlinkClick r:id="rId4"/>
              </a:rPr>
              <a:t>http://www.cs.iit.edu/~cs561/cs450/fork/fork.html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51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88EB-D8BD-4FF0-8918-8C0C9F62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Journaling Filesystems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FB020-8B31-4C02-A58F-0A35E75A9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Journaling is an important concept in file systems. </a:t>
            </a:r>
          </a:p>
          <a:p>
            <a:r>
              <a:rPr lang="en-US" dirty="0"/>
              <a:t>The file systems records the pending file writes to a journal. </a:t>
            </a:r>
          </a:p>
          <a:p>
            <a:r>
              <a:rPr lang="en-US" dirty="0"/>
              <a:t>As each file is written to, the journal is updated, and the pending write records are updated. </a:t>
            </a:r>
          </a:p>
          <a:p>
            <a:r>
              <a:rPr lang="en-US" dirty="0"/>
              <a:t>This allows the file system to repair broken, partially written files that have occurred due to a catastrophic event such as a power cut.</a:t>
            </a:r>
          </a:p>
          <a:p>
            <a:endParaRPr lang="en-US" dirty="0"/>
          </a:p>
          <a:p>
            <a:r>
              <a:rPr lang="en-US" dirty="0"/>
              <a:t> Some of the older file systems do not support journaling. </a:t>
            </a:r>
          </a:p>
          <a:p>
            <a:r>
              <a:rPr lang="en-US" dirty="0"/>
              <a:t>Those that don’t, write to the disk less frequently because they don’t need to update the journal. </a:t>
            </a:r>
          </a:p>
          <a:p>
            <a:r>
              <a:rPr lang="en-US" dirty="0"/>
              <a:t>They may perform faster, but they are more prone to damage due to interrupted file writes.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36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808C-42D9-416E-ADFC-CDCD90EF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a 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FBDBF-C669-42F1-AD95-26F0D9833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mkfs</a:t>
            </a:r>
            <a:r>
              <a:rPr lang="en-US" dirty="0"/>
              <a:t> -t </a:t>
            </a:r>
            <a:r>
              <a:rPr lang="en-US" dirty="0" err="1"/>
              <a:t>fs_type</a:t>
            </a:r>
            <a:r>
              <a:rPr lang="en-US" dirty="0"/>
              <a:t> </a:t>
            </a:r>
            <a:r>
              <a:rPr lang="en-US" dirty="0" err="1"/>
              <a:t>blockdevice_or_file</a:t>
            </a:r>
            <a:endParaRPr lang="en-US" dirty="0"/>
          </a:p>
          <a:p>
            <a:r>
              <a:rPr lang="en-US" dirty="0"/>
              <a:t>`</a:t>
            </a:r>
            <a:r>
              <a:rPr lang="en-US" dirty="0" err="1"/>
              <a:t>mkfs</a:t>
            </a:r>
            <a:r>
              <a:rPr lang="en-US" dirty="0"/>
              <a:t>` determines blocks in device and sets defaults</a:t>
            </a:r>
          </a:p>
          <a:p>
            <a:r>
              <a:rPr lang="en-US" dirty="0"/>
              <a:t>On success, </a:t>
            </a:r>
            <a:r>
              <a:rPr lang="en-US" dirty="0" err="1"/>
              <a:t>mkfs</a:t>
            </a:r>
            <a:r>
              <a:rPr lang="en-US" dirty="0"/>
              <a:t> prints output that includes details about the </a:t>
            </a:r>
            <a:r>
              <a:rPr lang="en-US" b="1" dirty="0"/>
              <a:t>superblock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1B58D7-8751-44DC-9CD3-6E877B42CC6D}"/>
                  </a:ext>
                </a:extLst>
              </p14:cNvPr>
              <p14:cNvContentPartPr/>
              <p14:nvPr/>
            </p14:nvContentPartPr>
            <p14:xfrm>
              <a:off x="4310147" y="3654722"/>
              <a:ext cx="273240" cy="498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1B58D7-8751-44DC-9CD3-6E877B42CC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1147" y="3645722"/>
                <a:ext cx="290880" cy="51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D03AE3C6-8E6E-46FC-83E9-E4FA00BF8816}"/>
              </a:ext>
            </a:extLst>
          </p:cNvPr>
          <p:cNvGrpSpPr/>
          <p:nvPr/>
        </p:nvGrpSpPr>
        <p:grpSpPr>
          <a:xfrm>
            <a:off x="1889147" y="4259522"/>
            <a:ext cx="2333160" cy="700560"/>
            <a:chOff x="1889147" y="4259522"/>
            <a:chExt cx="2333160" cy="70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464E52D-D7DF-457D-839B-4AEE7FBB43B4}"/>
                    </a:ext>
                  </a:extLst>
                </p14:cNvPr>
                <p14:cNvContentPartPr/>
                <p14:nvPr/>
              </p14:nvContentPartPr>
              <p14:xfrm>
                <a:off x="1889147" y="4523402"/>
                <a:ext cx="341640" cy="436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464E52D-D7DF-457D-839B-4AEE7FBB43B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80507" y="4514762"/>
                  <a:ext cx="35928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5232C4A-1A55-43C4-B703-45C79C3F12A6}"/>
                    </a:ext>
                  </a:extLst>
                </p14:cNvPr>
                <p14:cNvContentPartPr/>
                <p14:nvPr/>
              </p14:nvContentPartPr>
              <p14:xfrm>
                <a:off x="2180747" y="4622762"/>
                <a:ext cx="153720" cy="330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5232C4A-1A55-43C4-B703-45C79C3F12A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71747" y="4613762"/>
                  <a:ext cx="1713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1A9A5EF-C0FD-483E-BD25-B897696B9DAE}"/>
                    </a:ext>
                  </a:extLst>
                </p14:cNvPr>
                <p14:cNvContentPartPr/>
                <p14:nvPr/>
              </p14:nvContentPartPr>
              <p14:xfrm>
                <a:off x="2374787" y="4632482"/>
                <a:ext cx="108000" cy="25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1A9A5EF-C0FD-483E-BD25-B897696B9DA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66147" y="4623842"/>
                  <a:ext cx="1256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5B95A76-71AE-4A27-AB04-96F790C5AAD4}"/>
                    </a:ext>
                  </a:extLst>
                </p14:cNvPr>
                <p14:cNvContentPartPr/>
                <p14:nvPr/>
              </p14:nvContentPartPr>
              <p14:xfrm>
                <a:off x="2640467" y="4613042"/>
                <a:ext cx="7560" cy="20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5B95A76-71AE-4A27-AB04-96F790C5AAD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31467" y="4604042"/>
                  <a:ext cx="252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2013733-D4C2-4BD7-9549-628684DB0981}"/>
                    </a:ext>
                  </a:extLst>
                </p14:cNvPr>
                <p14:cNvContentPartPr/>
                <p14:nvPr/>
              </p14:nvContentPartPr>
              <p14:xfrm>
                <a:off x="2624267" y="4632122"/>
                <a:ext cx="162720" cy="241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2013733-D4C2-4BD7-9549-628684DB098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15267" y="4623482"/>
                  <a:ext cx="1803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7D7562B-3B31-4382-B713-9DBB57F3098A}"/>
                    </a:ext>
                  </a:extLst>
                </p14:cNvPr>
                <p14:cNvContentPartPr/>
                <p14:nvPr/>
              </p14:nvContentPartPr>
              <p14:xfrm>
                <a:off x="2838467" y="4375802"/>
                <a:ext cx="253080" cy="474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7D7562B-3B31-4382-B713-9DBB57F3098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829827" y="4367162"/>
                  <a:ext cx="27072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14F7295-B7AB-4BD4-85F0-F1BF29161CBA}"/>
                    </a:ext>
                  </a:extLst>
                </p14:cNvPr>
                <p14:cNvContentPartPr/>
                <p14:nvPr/>
              </p14:nvContentPartPr>
              <p14:xfrm>
                <a:off x="3070667" y="4656242"/>
                <a:ext cx="123120" cy="248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14F7295-B7AB-4BD4-85F0-F1BF29161CB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61667" y="4647602"/>
                  <a:ext cx="1407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F1485F-FE7A-45E3-A002-CACCDBA5F3AE}"/>
                    </a:ext>
                  </a:extLst>
                </p14:cNvPr>
                <p14:cNvContentPartPr/>
                <p14:nvPr/>
              </p14:nvContentPartPr>
              <p14:xfrm>
                <a:off x="3044027" y="4656242"/>
                <a:ext cx="134280" cy="198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F1485F-FE7A-45E3-A002-CACCDBA5F3A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35387" y="4647602"/>
                  <a:ext cx="1519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88D17A6-F793-4A85-86E0-F0D45AB4A013}"/>
                    </a:ext>
                  </a:extLst>
                </p14:cNvPr>
                <p14:cNvContentPartPr/>
                <p14:nvPr/>
              </p14:nvContentPartPr>
              <p14:xfrm>
                <a:off x="3262907" y="4575242"/>
                <a:ext cx="158040" cy="261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88D17A6-F793-4A85-86E0-F0D45AB4A01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253907" y="4566602"/>
                  <a:ext cx="1756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9004D7E-79C5-4D67-BBB8-D8CB834EB458}"/>
                    </a:ext>
                  </a:extLst>
                </p14:cNvPr>
                <p14:cNvContentPartPr/>
                <p14:nvPr/>
              </p14:nvContentPartPr>
              <p14:xfrm>
                <a:off x="3530387" y="4269962"/>
                <a:ext cx="146520" cy="564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9004D7E-79C5-4D67-BBB8-D8CB834EB4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521387" y="4260962"/>
                  <a:ext cx="16416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8F24BBD-DD21-491A-B423-8D5010632DAF}"/>
                    </a:ext>
                  </a:extLst>
                </p14:cNvPr>
                <p14:cNvContentPartPr/>
                <p14:nvPr/>
              </p14:nvContentPartPr>
              <p14:xfrm>
                <a:off x="3830987" y="4464722"/>
                <a:ext cx="31680" cy="350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8F24BBD-DD21-491A-B423-8D5010632DA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822347" y="4456082"/>
                  <a:ext cx="4932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067C239-7F6B-4559-A46E-71DE898A835A}"/>
                    </a:ext>
                  </a:extLst>
                </p14:cNvPr>
                <p14:cNvContentPartPr/>
                <p14:nvPr/>
              </p14:nvContentPartPr>
              <p14:xfrm>
                <a:off x="3705347" y="4620962"/>
                <a:ext cx="224640" cy="69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067C239-7F6B-4559-A46E-71DE898A835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696347" y="4611962"/>
                  <a:ext cx="2422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DB2E8ED-6BF1-4BE7-8DEE-8A937C65B425}"/>
                    </a:ext>
                  </a:extLst>
                </p14:cNvPr>
                <p14:cNvContentPartPr/>
                <p14:nvPr/>
              </p14:nvContentPartPr>
              <p14:xfrm>
                <a:off x="4077227" y="4367522"/>
                <a:ext cx="52200" cy="380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DB2E8ED-6BF1-4BE7-8DEE-8A937C65B42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068587" y="4358522"/>
                  <a:ext cx="698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4D246C6-C75D-49FF-A165-55E2FD9FFFDD}"/>
                    </a:ext>
                  </a:extLst>
                </p14:cNvPr>
                <p14:cNvContentPartPr/>
                <p14:nvPr/>
              </p14:nvContentPartPr>
              <p14:xfrm>
                <a:off x="3909827" y="4259522"/>
                <a:ext cx="172800" cy="297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4D246C6-C75D-49FF-A165-55E2FD9FFFD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900827" y="4250882"/>
                  <a:ext cx="1904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FC4F445-7B30-4509-91F1-44A438BEEB7F}"/>
                    </a:ext>
                  </a:extLst>
                </p14:cNvPr>
                <p14:cNvContentPartPr/>
                <p14:nvPr/>
              </p14:nvContentPartPr>
              <p14:xfrm>
                <a:off x="4013147" y="4734722"/>
                <a:ext cx="209160" cy="44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FC4F445-7B30-4509-91F1-44A438BEEB7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004507" y="4725722"/>
                  <a:ext cx="22680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EDD1C39-5FE3-427A-8E8E-DAACF1F0D9D5}"/>
              </a:ext>
            </a:extLst>
          </p:cNvPr>
          <p:cNvGrpSpPr/>
          <p:nvPr/>
        </p:nvGrpSpPr>
        <p:grpSpPr>
          <a:xfrm>
            <a:off x="6106907" y="4333322"/>
            <a:ext cx="1143720" cy="487440"/>
            <a:chOff x="6106907" y="4333322"/>
            <a:chExt cx="1143720" cy="48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760FCBB-9873-42C6-959B-C6E8DD971560}"/>
                    </a:ext>
                  </a:extLst>
                </p14:cNvPr>
                <p14:cNvContentPartPr/>
                <p14:nvPr/>
              </p14:nvContentPartPr>
              <p14:xfrm>
                <a:off x="6106907" y="4333322"/>
                <a:ext cx="277920" cy="394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760FCBB-9873-42C6-959B-C6E8DD97156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098267" y="4324322"/>
                  <a:ext cx="29556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4A72C3E-C85C-4FF0-A53B-B492E4A7DE3C}"/>
                    </a:ext>
                  </a:extLst>
                </p14:cNvPr>
                <p14:cNvContentPartPr/>
                <p14:nvPr/>
              </p14:nvContentPartPr>
              <p14:xfrm>
                <a:off x="6378347" y="4454282"/>
                <a:ext cx="178200" cy="366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4A72C3E-C85C-4FF0-A53B-B492E4A7DE3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69707" y="4445642"/>
                  <a:ext cx="1958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1EC6F85-FC9D-41D8-A41F-BD4DB15E9BBD}"/>
                    </a:ext>
                  </a:extLst>
                </p14:cNvPr>
                <p14:cNvContentPartPr/>
                <p14:nvPr/>
              </p14:nvContentPartPr>
              <p14:xfrm>
                <a:off x="6635027" y="4495322"/>
                <a:ext cx="104760" cy="164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1EC6F85-FC9D-41D8-A41F-BD4DB15E9BB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626387" y="4486682"/>
                  <a:ext cx="1224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4DD444-DF86-490B-9833-381C0C5D0325}"/>
                    </a:ext>
                  </a:extLst>
                </p14:cNvPr>
                <p14:cNvContentPartPr/>
                <p14:nvPr/>
              </p14:nvContentPartPr>
              <p14:xfrm>
                <a:off x="6806387" y="4463642"/>
                <a:ext cx="256680" cy="234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4DD444-DF86-490B-9833-381C0C5D032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797387" y="4455002"/>
                  <a:ext cx="2743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060155B-0A36-45EA-834B-08E5691D6C2E}"/>
                    </a:ext>
                  </a:extLst>
                </p14:cNvPr>
                <p14:cNvContentPartPr/>
                <p14:nvPr/>
              </p14:nvContentPartPr>
              <p14:xfrm>
                <a:off x="7087187" y="4434842"/>
                <a:ext cx="163440" cy="225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060155B-0A36-45EA-834B-08E5691D6C2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078547" y="4425842"/>
                  <a:ext cx="18108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240F891-B98D-4048-AE90-661E92EF5A6C}"/>
              </a:ext>
            </a:extLst>
          </p:cNvPr>
          <p:cNvGrpSpPr/>
          <p:nvPr/>
        </p:nvGrpSpPr>
        <p:grpSpPr>
          <a:xfrm>
            <a:off x="6961907" y="5024522"/>
            <a:ext cx="1807920" cy="597240"/>
            <a:chOff x="6961907" y="5024522"/>
            <a:chExt cx="1807920" cy="59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06BDD1F-2578-472B-BEDB-09E54D3ABDCD}"/>
                    </a:ext>
                  </a:extLst>
                </p14:cNvPr>
                <p14:cNvContentPartPr/>
                <p14:nvPr/>
              </p14:nvContentPartPr>
              <p14:xfrm>
                <a:off x="6961907" y="5024522"/>
                <a:ext cx="312120" cy="588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06BDD1F-2578-472B-BEDB-09E54D3ABDC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952907" y="5015882"/>
                  <a:ext cx="32976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17A6874-D5A3-444D-8E74-8A939ADB175A}"/>
                    </a:ext>
                  </a:extLst>
                </p14:cNvPr>
                <p14:cNvContentPartPr/>
                <p14:nvPr/>
              </p14:nvContentPartPr>
              <p14:xfrm>
                <a:off x="7259267" y="5340602"/>
                <a:ext cx="160200" cy="277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17A6874-D5A3-444D-8E74-8A939ADB175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250627" y="5331602"/>
                  <a:ext cx="177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EAAE5B7-DA1B-41BB-A2D9-C06B8456DB32}"/>
                    </a:ext>
                  </a:extLst>
                </p14:cNvPr>
                <p14:cNvContentPartPr/>
                <p14:nvPr/>
              </p14:nvContentPartPr>
              <p14:xfrm>
                <a:off x="7527107" y="5238722"/>
                <a:ext cx="200160" cy="383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EAAE5B7-DA1B-41BB-A2D9-C06B8456DB3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518467" y="5229722"/>
                  <a:ext cx="21780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FF8D8A5-F1B0-4DBD-97CF-1E336FBC2809}"/>
                    </a:ext>
                  </a:extLst>
                </p14:cNvPr>
                <p14:cNvContentPartPr/>
                <p14:nvPr/>
              </p14:nvContentPartPr>
              <p14:xfrm>
                <a:off x="7794587" y="5304962"/>
                <a:ext cx="196200" cy="259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FF8D8A5-F1B0-4DBD-97CF-1E336FBC280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785947" y="5296322"/>
                  <a:ext cx="2138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F2F616A-B513-458F-B9D0-40BB7727923E}"/>
                    </a:ext>
                  </a:extLst>
                </p14:cNvPr>
                <p14:cNvContentPartPr/>
                <p14:nvPr/>
              </p14:nvContentPartPr>
              <p14:xfrm>
                <a:off x="8064947" y="5236922"/>
                <a:ext cx="209160" cy="287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F2F616A-B513-458F-B9D0-40BB7727923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055947" y="5227922"/>
                  <a:ext cx="2268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64AC79-D8D7-4227-8289-22F2B72D59C5}"/>
                    </a:ext>
                  </a:extLst>
                </p14:cNvPr>
                <p14:cNvContentPartPr/>
                <p14:nvPr/>
              </p14:nvContentPartPr>
              <p14:xfrm>
                <a:off x="8347187" y="5150882"/>
                <a:ext cx="56520" cy="432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64AC79-D8D7-4227-8289-22F2B72D59C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338187" y="5141882"/>
                  <a:ext cx="7416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815E93C-1339-498C-B2DC-FA081D6E8E4E}"/>
                    </a:ext>
                  </a:extLst>
                </p14:cNvPr>
                <p14:cNvContentPartPr/>
                <p14:nvPr/>
              </p14:nvContentPartPr>
              <p14:xfrm>
                <a:off x="8284547" y="5188682"/>
                <a:ext cx="143280" cy="41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815E93C-1339-498C-B2DC-FA081D6E8E4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275547" y="5179682"/>
                  <a:ext cx="1609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668DF98-D55F-4A8E-822D-5E0321218DF1}"/>
                    </a:ext>
                  </a:extLst>
                </p14:cNvPr>
                <p14:cNvContentPartPr/>
                <p14:nvPr/>
              </p14:nvContentPartPr>
              <p14:xfrm>
                <a:off x="8489027" y="5101922"/>
                <a:ext cx="280800" cy="405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668DF98-D55F-4A8E-822D-5E0321218DF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480027" y="5092922"/>
                  <a:ext cx="298440" cy="42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751353A-0340-40D1-92B9-C87841D59264}"/>
              </a:ext>
            </a:extLst>
          </p:cNvPr>
          <p:cNvGrpSpPr/>
          <p:nvPr/>
        </p:nvGrpSpPr>
        <p:grpSpPr>
          <a:xfrm>
            <a:off x="7854707" y="5940362"/>
            <a:ext cx="1177200" cy="609120"/>
            <a:chOff x="7854707" y="5940362"/>
            <a:chExt cx="1177200" cy="60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65789F4-1D2A-490C-B208-C7F7FBB4A7AE}"/>
                    </a:ext>
                  </a:extLst>
                </p14:cNvPr>
                <p14:cNvContentPartPr/>
                <p14:nvPr/>
              </p14:nvContentPartPr>
              <p14:xfrm>
                <a:off x="7854707" y="5940362"/>
                <a:ext cx="274680" cy="592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65789F4-1D2A-490C-B208-C7F7FBB4A7A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846067" y="5931362"/>
                  <a:ext cx="29232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2637914-88A5-467B-BDAA-915A409228C1}"/>
                    </a:ext>
                  </a:extLst>
                </p14:cNvPr>
                <p14:cNvContentPartPr/>
                <p14:nvPr/>
              </p14:nvContentPartPr>
              <p14:xfrm>
                <a:off x="8126507" y="6247082"/>
                <a:ext cx="164520" cy="281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2637914-88A5-467B-BDAA-915A409228C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117507" y="6238082"/>
                  <a:ext cx="1821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AEEDF86-D167-4DF3-BBDE-8D27EFBACF5A}"/>
                    </a:ext>
                  </a:extLst>
                </p14:cNvPr>
                <p14:cNvContentPartPr/>
                <p14:nvPr/>
              </p14:nvContentPartPr>
              <p14:xfrm>
                <a:off x="8280947" y="6146282"/>
                <a:ext cx="190440" cy="403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AEEDF86-D167-4DF3-BBDE-8D27EFBACF5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271947" y="6137642"/>
                  <a:ext cx="20808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525CDB0-D9A8-44A5-BB35-22A116CE83DF}"/>
                    </a:ext>
                  </a:extLst>
                </p14:cNvPr>
                <p14:cNvContentPartPr/>
                <p14:nvPr/>
              </p14:nvContentPartPr>
              <p14:xfrm>
                <a:off x="8534387" y="6100562"/>
                <a:ext cx="152640" cy="335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525CDB0-D9A8-44A5-BB35-22A116CE83D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525747" y="6091562"/>
                  <a:ext cx="1702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801A28D-5389-45F4-963F-667683C3F483}"/>
                    </a:ext>
                  </a:extLst>
                </p14:cNvPr>
                <p14:cNvContentPartPr/>
                <p14:nvPr/>
              </p14:nvContentPartPr>
              <p14:xfrm>
                <a:off x="8714027" y="6066362"/>
                <a:ext cx="169920" cy="276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801A28D-5389-45F4-963F-667683C3F48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705387" y="6057722"/>
                  <a:ext cx="1875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721AE9C-88FF-4D9F-A9AF-4769D4334530}"/>
                    </a:ext>
                  </a:extLst>
                </p14:cNvPr>
                <p14:cNvContentPartPr/>
                <p14:nvPr/>
              </p14:nvContentPartPr>
              <p14:xfrm>
                <a:off x="8923187" y="6102362"/>
                <a:ext cx="108720" cy="237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721AE9C-88FF-4D9F-A9AF-4769D433453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914187" y="6093722"/>
                  <a:ext cx="126360" cy="255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54451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A53AF-B9C9-46CD-B108-F559AF93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Mounting a 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761BA-6A41-4DD3-A8C9-E5215256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Need to know:</a:t>
            </a:r>
          </a:p>
          <a:p>
            <a:pPr lvl="1"/>
            <a:r>
              <a:rPr lang="en-US"/>
              <a:t>Filesystem’s device / location</a:t>
            </a:r>
          </a:p>
          <a:p>
            <a:pPr lvl="1"/>
            <a:r>
              <a:rPr lang="en-US"/>
              <a:t>Filesystem type</a:t>
            </a:r>
          </a:p>
          <a:p>
            <a:pPr lvl="1"/>
            <a:r>
              <a:rPr lang="en-US"/>
              <a:t>Mount point - place in system directory structure where filesystem will be attached</a:t>
            </a:r>
          </a:p>
          <a:p>
            <a:pPr lvl="2"/>
            <a:r>
              <a:rPr lang="en-US"/>
              <a:t>/mnt/ is a common “playground” for mounting filesystems…</a:t>
            </a:r>
          </a:p>
          <a:p>
            <a:pPr lvl="2"/>
            <a:endParaRPr lang="en-US"/>
          </a:p>
          <a:p>
            <a:r>
              <a:rPr lang="en-US"/>
              <a:t># mount -t type device mountpoint</a:t>
            </a:r>
          </a:p>
          <a:p>
            <a:r>
              <a:rPr lang="en-US"/>
              <a:t># mount -a</a:t>
            </a:r>
          </a:p>
          <a:p>
            <a:pPr lvl="1"/>
            <a:r>
              <a:rPr lang="en-US"/>
              <a:t>Useful is editing /etc/fstab, where long term “please mount” details are listed</a:t>
            </a:r>
          </a:p>
        </p:txBody>
      </p:sp>
    </p:spTree>
    <p:extLst>
      <p:ext uri="{BB962C8B-B14F-4D97-AF65-F5344CB8AC3E}">
        <p14:creationId xmlns:p14="http://schemas.microsoft.com/office/powerpoint/2010/main" val="3972977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E5D6-70F6-4611-8808-638C450F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Unmounting a 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66E39-CA05-40B0-9AC8-C960AC888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doesn’t immediately write out changes to a disk - changes are stored in RAM until there is a “good time” (or you hit save)</a:t>
            </a:r>
          </a:p>
          <a:p>
            <a:pPr lvl="1"/>
            <a:r>
              <a:rPr lang="en-US" dirty="0"/>
              <a:t>The sync command will also synchronize with the disk</a:t>
            </a:r>
          </a:p>
          <a:p>
            <a:pPr lvl="1"/>
            <a:r>
              <a:rPr lang="en-US" dirty="0"/>
              <a:t>Kernel may also cache a file to RAM so it doesn’t have to go back to disk</a:t>
            </a:r>
          </a:p>
          <a:p>
            <a:r>
              <a:rPr lang="en-US" dirty="0"/>
              <a:t>On `</a:t>
            </a:r>
            <a:r>
              <a:rPr lang="en-US" dirty="0" err="1"/>
              <a:t>umount</a:t>
            </a:r>
            <a:r>
              <a:rPr lang="en-US" dirty="0"/>
              <a:t>` </a:t>
            </a:r>
            <a:r>
              <a:rPr lang="en-US"/>
              <a:t>= unmount, </a:t>
            </a:r>
            <a:r>
              <a:rPr lang="en-US" dirty="0"/>
              <a:t>kernel synchronizes with disk</a:t>
            </a:r>
          </a:p>
          <a:p>
            <a:endParaRPr lang="en-US" dirty="0"/>
          </a:p>
          <a:p>
            <a:r>
              <a:rPr lang="en-US" dirty="0"/>
              <a:t>This is also why hitting “eject” is important and waiting for the system to indicate it is finished is a big deal</a:t>
            </a:r>
          </a:p>
        </p:txBody>
      </p:sp>
    </p:spTree>
    <p:extLst>
      <p:ext uri="{BB962C8B-B14F-4D97-AF65-F5344CB8AC3E}">
        <p14:creationId xmlns:p14="http://schemas.microsoft.com/office/powerpoint/2010/main" val="1212281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2966</Words>
  <Application>Microsoft Office PowerPoint</Application>
  <PresentationFormat>Widescreen</PresentationFormat>
  <Paragraphs>366</Paragraphs>
  <Slides>51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1_Ion</vt:lpstr>
      <vt:lpstr>Week 10</vt:lpstr>
      <vt:lpstr>Updates</vt:lpstr>
      <vt:lpstr>Filesystem Knowledge Wrap Up</vt:lpstr>
      <vt:lpstr>Filesystems</vt:lpstr>
      <vt:lpstr>Filesystem types</vt:lpstr>
      <vt:lpstr>Journaling Filesystems</vt:lpstr>
      <vt:lpstr>Make a filesystem</vt:lpstr>
      <vt:lpstr>Mounting a filesystem</vt:lpstr>
      <vt:lpstr>Unmounting a filesystem</vt:lpstr>
      <vt:lpstr>Terminology of a filesystem</vt:lpstr>
      <vt:lpstr>What we see</vt:lpstr>
      <vt:lpstr>What it really is</vt:lpstr>
      <vt:lpstr>inodes</vt:lpstr>
      <vt:lpstr>inodes</vt:lpstr>
      <vt:lpstr>Linking</vt:lpstr>
      <vt:lpstr>Linux - creating links</vt:lpstr>
      <vt:lpstr>Windows – Shortcuts &amp; Links</vt:lpstr>
      <vt:lpstr>Filesystem UUID</vt:lpstr>
      <vt:lpstr>Filesystem mount options</vt:lpstr>
      <vt:lpstr>/etc/fstab (filesystem table)</vt:lpstr>
      <vt:lpstr>Sizing up</vt:lpstr>
      <vt:lpstr>inodes vs blocks</vt:lpstr>
      <vt:lpstr>Available blocks</vt:lpstr>
      <vt:lpstr>Repairing a filesystem</vt:lpstr>
      <vt:lpstr>Filesystem Demos</vt:lpstr>
      <vt:lpstr>dd</vt:lpstr>
      <vt:lpstr>Special purpose Filesystems</vt:lpstr>
      <vt:lpstr>Securely Deleting Info from Disk</vt:lpstr>
      <vt:lpstr>File Locks</vt:lpstr>
      <vt:lpstr>Windows Mounts</vt:lpstr>
      <vt:lpstr>Windows Space Tools</vt:lpstr>
      <vt:lpstr>Case: Freshly built PC</vt:lpstr>
      <vt:lpstr>Linux: Installation Partition Example</vt:lpstr>
      <vt:lpstr>Windows: Installation Partitioning</vt:lpstr>
      <vt:lpstr>Case: Assume OS is installed, adding disk for more storage</vt:lpstr>
      <vt:lpstr>PowerPoint Presentation</vt:lpstr>
      <vt:lpstr>PowerPoint Presentation</vt:lpstr>
      <vt:lpstr>Into init</vt:lpstr>
      <vt:lpstr>Mega review diagram</vt:lpstr>
      <vt:lpstr>Kernel -&gt; init -&gt; user space</vt:lpstr>
      <vt:lpstr>Processes and process org</vt:lpstr>
      <vt:lpstr>systemd</vt:lpstr>
      <vt:lpstr>More reading on systemd</vt:lpstr>
      <vt:lpstr>systemctl</vt:lpstr>
      <vt:lpstr>journalctl</vt:lpstr>
      <vt:lpstr>Looking at Processes</vt:lpstr>
      <vt:lpstr>Process States</vt:lpstr>
      <vt:lpstr>System Calls you know</vt:lpstr>
      <vt:lpstr>System Calls</vt:lpstr>
      <vt:lpstr>System Calls to note</vt:lpstr>
      <vt:lpstr>Process control resources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10</dc:title>
  <dc:creator>Duncan, Kayleigh Elizabeth</dc:creator>
  <cp:lastModifiedBy>Duncan, Kayleigh Elizabeth</cp:lastModifiedBy>
  <cp:revision>2</cp:revision>
  <dcterms:created xsi:type="dcterms:W3CDTF">2021-10-28T01:42:45Z</dcterms:created>
  <dcterms:modified xsi:type="dcterms:W3CDTF">2021-12-10T21:20:45Z</dcterms:modified>
</cp:coreProperties>
</file>