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notesSlides/notesSlide2.xml" ContentType="application/vnd.openxmlformats-officedocument.presentationml.notesSlide+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notesSlides/notesSlide3.xml" ContentType="application/vnd.openxmlformats-officedocument.presentationml.notesSlide+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notesSlides/notesSlide4.xml" ContentType="application/vnd.openxmlformats-officedocument.presentationml.notesSlide+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notesSlides/notesSlide5.xml" ContentType="application/vnd.openxmlformats-officedocument.presentationml.notesSlide+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notesSlides/notesSlide12.xml" ContentType="application/vnd.openxmlformats-officedocument.presentationml.notesSlide+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notesSlides/notesSlide13.xml" ContentType="application/vnd.openxmlformats-officedocument.presentationml.notesSlide+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notesSlides/notesSlide14.xml" ContentType="application/vnd.openxmlformats-officedocument.presentationml.notesSlide+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9"/>
  </p:notesMasterIdLst>
  <p:sldIdLst>
    <p:sldId id="402" r:id="rId2"/>
    <p:sldId id="702" r:id="rId3"/>
    <p:sldId id="703" r:id="rId4"/>
    <p:sldId id="731" r:id="rId5"/>
    <p:sldId id="732" r:id="rId6"/>
    <p:sldId id="750" r:id="rId7"/>
    <p:sldId id="751" r:id="rId8"/>
    <p:sldId id="752" r:id="rId9"/>
    <p:sldId id="667" r:id="rId10"/>
    <p:sldId id="733" r:id="rId11"/>
    <p:sldId id="654" r:id="rId12"/>
    <p:sldId id="653" r:id="rId13"/>
    <p:sldId id="652" r:id="rId14"/>
    <p:sldId id="670" r:id="rId15"/>
    <p:sldId id="636" r:id="rId16"/>
    <p:sldId id="638" r:id="rId17"/>
    <p:sldId id="637" r:id="rId18"/>
    <p:sldId id="755" r:id="rId19"/>
    <p:sldId id="739" r:id="rId20"/>
    <p:sldId id="757" r:id="rId21"/>
    <p:sldId id="758" r:id="rId22"/>
    <p:sldId id="651" r:id="rId23"/>
    <p:sldId id="666" r:id="rId24"/>
    <p:sldId id="754" r:id="rId25"/>
    <p:sldId id="761" r:id="rId26"/>
    <p:sldId id="762" r:id="rId27"/>
    <p:sldId id="763" r:id="rId28"/>
    <p:sldId id="783" r:id="rId29"/>
    <p:sldId id="785" r:id="rId30"/>
    <p:sldId id="764" r:id="rId31"/>
    <p:sldId id="736" r:id="rId32"/>
    <p:sldId id="784" r:id="rId33"/>
    <p:sldId id="786" r:id="rId34"/>
    <p:sldId id="756" r:id="rId35"/>
    <p:sldId id="787" r:id="rId36"/>
    <p:sldId id="765" r:id="rId37"/>
    <p:sldId id="766" r:id="rId38"/>
    <p:sldId id="759" r:id="rId39"/>
    <p:sldId id="769" r:id="rId40"/>
    <p:sldId id="768" r:id="rId41"/>
    <p:sldId id="770" r:id="rId42"/>
    <p:sldId id="767" r:id="rId43"/>
    <p:sldId id="760" r:id="rId44"/>
    <p:sldId id="749" r:id="rId45"/>
    <p:sldId id="771" r:id="rId46"/>
    <p:sldId id="458" r:id="rId47"/>
    <p:sldId id="773" r:id="rId48"/>
    <p:sldId id="774" r:id="rId49"/>
    <p:sldId id="724" r:id="rId50"/>
    <p:sldId id="775" r:id="rId51"/>
    <p:sldId id="776" r:id="rId52"/>
    <p:sldId id="777" r:id="rId53"/>
    <p:sldId id="741" r:id="rId54"/>
    <p:sldId id="782" r:id="rId55"/>
    <p:sldId id="778" r:id="rId56"/>
    <p:sldId id="779" r:id="rId57"/>
    <p:sldId id="39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96364-1B7B-4AD4-9122-E3DFB451F800}" v="707" dt="2021-11-18T15:42:11.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308" autoAdjust="0"/>
    <p:restoredTop sz="90663" autoAdjust="0"/>
  </p:normalViewPr>
  <p:slideViewPr>
    <p:cSldViewPr snapToGrid="0">
      <p:cViewPr varScale="1">
        <p:scale>
          <a:sx n="121" d="100"/>
          <a:sy n="121" d="100"/>
        </p:scale>
        <p:origin x="96" y="344"/>
      </p:cViewPr>
      <p:guideLst/>
    </p:cSldViewPr>
  </p:slideViewPr>
  <p:notesTextViewPr>
    <p:cViewPr>
      <p:scale>
        <a:sx n="1" d="1"/>
        <a:sy n="1" d="1"/>
      </p:scale>
      <p:origin x="0" y="0"/>
    </p:cViewPr>
  </p:notesTextViewPr>
  <p:sorterViewPr>
    <p:cViewPr varScale="1">
      <p:scale>
        <a:sx n="100" d="100"/>
        <a:sy n="100" d="100"/>
      </p:scale>
      <p:origin x="0" y="-103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24.160"/>
    </inkml:context>
    <inkml:brush xml:id="br0">
      <inkml:brushProperty name="width" value="0.05" units="cm"/>
      <inkml:brushProperty name="height" value="0.05" units="cm"/>
      <inkml:brushProperty name="color" value="#FFFFFF"/>
    </inkml:brush>
  </inkml:definitions>
  <inkml:trace contextRef="#ctx0" brushRef="#br0">1 80 7112 0 0,'9'-7'7100'0'0,"4"5"-4109"0"0,20 5-3287 0 0,-10 0 700 0 0,71 3 980 0 0,-8-5-854 0 0,-39-5-217 0 0,86 6 0 0 0,-89 0-264 0 0,0-2 0 0 0,46-7 0 0 0,-84 6-116 0 0,0 0-1 0 0,-1 0 1 0 0,1-1 0 0 0,0 1-1 0 0,-1-2 1 0 0,0 1 0 0 0,1 0-1 0 0,-1-1 1 0 0,5-4 0 0 0,-8 6-146 0 0,0 0 1 0 0,0 0 0 0 0,-1 0 0 0 0,1 0 0 0 0,-1-1-1 0 0,1 1 1 0 0,-1-1 0 0 0,0 1 0 0 0,1-1 0 0 0,-1 0 0 0 0,0 0-1 0 0,0 1 1 0 0,0-1 0 0 0,0 0 0 0 0,0 0 0 0 0,-1 0 0 0 0,1 0-1 0 0,-1 0 1 0 0,1 0 0 0 0,-1 0 0 0 0,1 0 0 0 0,-1 0-1 0 0,0 0 1 0 0,0 0 0 0 0,0 0 0 0 0,0 0 0 0 0,-1-4 0 0 0,0 5-1484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28.504"/>
    </inkml:context>
    <inkml:brush xml:id="br0">
      <inkml:brushProperty name="width" value="0.05" units="cm"/>
      <inkml:brushProperty name="height" value="0.05" units="cm"/>
      <inkml:brushProperty name="color" value="#FFFFFF"/>
    </inkml:brush>
  </inkml:definitions>
  <inkml:trace contextRef="#ctx0" brushRef="#br0">3 18 2304 0 0,'-1'-4'-222'0'0,"1"-1"1119"0"0,-2-3 6774 0 0,16 62-5712 0 0,-3 1 0 0 0,6 81 0 0 0,-9 115-1143 0 0,5 73-1048 0 0,-7-265 351 0 0,-1-32-1124 0 0,-3 0-3494 0 0,-2-25-547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3:24.319"/>
    </inkml:context>
    <inkml:brush xml:id="br0">
      <inkml:brushProperty name="width" value="0.05" units="cm"/>
      <inkml:brushProperty name="height" value="0.05" units="cm"/>
      <inkml:brushProperty name="color" value="#FFFFFF"/>
    </inkml:brush>
  </inkml:definitions>
  <inkml:trace contextRef="#ctx0" brushRef="#br0">1 47 2760 0 0,'0'0'248'0'0,"0"0"-248"0"0,0-8 0 0 0,0-3 528 0 0,0 3 56 0 0,0 8 16 0 0,0 0 0 0 0,0 0-504 0 0,0 0-96 0 0,0-8 0 0 0,0 8 0 0 0,0 0-112 0 0,0 0 16 0 0,0 0 0 0 0,0-11-1280 0 0,0 11-256 0 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6:03.214"/>
    </inkml:context>
    <inkml:brush xml:id="br0">
      <inkml:brushProperty name="width" value="0.05" units="cm"/>
      <inkml:brushProperty name="height" value="0.05" units="cm"/>
      <inkml:brushProperty name="color" value="#FFC114"/>
    </inkml:brush>
  </inkml:definitions>
  <inkml:trace contextRef="#ctx0" brushRef="#br0">433 210 1376 0 0,'4'-12'136'0'0,"-5"-4"-362"0"0,-10-13 5645 0 0,1 1-228 0 0,8 21-4723 0 0,-1 0 1 0 0,-1 1-1 0 0,1-1 1 0 0,-1 1-1 0 0,0 0 1 0 0,-8-10 0 0 0,3 6 257 0 0,-1 1 1 0 0,1 0-1 0 0,-22-15 0 0 0,28 21-612 0 0,-1 1-1 0 0,0 0 0 0 0,0 0 0 0 0,0 1 0 0 0,0-1 0 0 0,0 1 0 0 0,0 0 0 0 0,0 0 0 0 0,0 0 0 0 0,-1 0 0 0 0,1 1 0 0 0,0 0 0 0 0,-1 0 0 0 0,1 0 0 0 0,0 0 0 0 0,-6 2 0 0 0,-2 1-25 0 0,0 1 0 0 0,0 0 0 0 0,1 1 0 0 0,-1 0 0 0 0,1 1 0 0 0,1 1 0 0 0,-18 12 0 0 0,14-8-99 0 0,0 0 1 0 0,1 2 0 0 0,1-1 0 0 0,-21 28-1 0 0,25-29-23 0 0,2 0 0 0 0,-1 1-1 0 0,2-1 1 0 0,-1 1-1 0 0,2 0 1 0 0,-1 0-1 0 0,2 1 1 0 0,0-1 0 0 0,0 1-1 0 0,1 0 1 0 0,0 15-1 0 0,2-3-17 0 0,1 0 0 0 0,1 0 0 0 0,1-1 0 0 0,11 46 0 0 0,-9-53 41 0 0,1 0 1 0 0,1 0-1 0 0,0-1 0 0 0,1 0 1 0 0,0-1-1 0 0,1 1 0 0 0,1-2 1 0 0,1 1-1 0 0,0-1 0 0 0,1-1 1 0 0,0 0-1 0 0,20 15 0 0 0,-27-24 52 0 0,0 0-1 0 0,0-1 1 0 0,0 0-1 0 0,0 0 0 0 0,1-1 1 0 0,-1 0-1 0 0,1 1 1 0 0,0-2-1 0 0,-1 1 1 0 0,1-1-1 0 0,0 0 0 0 0,0 0 1 0 0,0 0-1 0 0,0-1 1 0 0,0 0-1 0 0,0 0 0 0 0,0-1 1 0 0,0 0-1 0 0,0 0 1 0 0,0 0-1 0 0,0-1 0 0 0,0 1 1 0 0,-1-1-1 0 0,1-1 1 0 0,-1 1-1 0 0,1-1 1 0 0,-1 0-1 0 0,9-7 0 0 0,-7 6 56 0 0,-1-1-1 0 0,-1 1 1 0 0,1-1-1 0 0,-1-1 0 0 0,0 1 1 0 0,0-1-1 0 0,0 1 0 0 0,-1-1 1 0 0,0-1-1 0 0,0 1 1 0 0,-1 0-1 0 0,5-11 0 0 0,4-23 189 0 0,-2 0 0 0 0,-1-1 0 0 0,6-78 0 0 0,-14 101-236 0 0,-1 0 1 0 0,0 0-1 0 0,-2 0 0 0 0,0 1 0 0 0,-5-19 0 0 0,4 27-70 0 0,1 1 0 0 0,-2-1 0 0 0,1 1 0 0 0,-1-1 0 0 0,0 1 0 0 0,-1 0 0 0 0,0 0 0 0 0,0 1 0 0 0,-1 0-1 0 0,0 0 1 0 0,-10-10 0 0 0,-23-16-2368 0 0,20 15 972 0 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6:46.176"/>
    </inkml:context>
    <inkml:brush xml:id="br0">
      <inkml:brushProperty name="width" value="0.05" units="cm"/>
      <inkml:brushProperty name="height" value="0.05" units="cm"/>
      <inkml:brushProperty name="color" value="#FFC114"/>
    </inkml:brush>
  </inkml:definitions>
  <inkml:trace contextRef="#ctx0" brushRef="#br0">78 86 2304 0 0,'-12'-7'200'0'0,"-20"-23"4102"0"0,30 30-3650 0 0,2-8 474 0 0,2-7-747 0 0,16-6-456 0 0,-16 20 244 0 0,-2 1-5 0 0,1-1 0 0 0,0 1 0 0 0,-1 0 0 0 0,1-1 0 0 0,-1 1 0 0 0,1 0 0 0 0,0 0 0 0 0,-1-1 0 0 0,1 1 0 0 0,0 0 0 0 0,-1 0 0 0 0,1 0 0 0 0,0 0 0 0 0,-1 0 0 0 0,1 0 0 0 0,0 0 0 0 0,-1 0-1 0 0,1 0 1 0 0,0 0 0 0 0,-1 0 0 0 0,1 1 0 0 0,-1-1 0 0 0,1 0 0 0 0,1 1 0 0 0,0 21 906 0 0,-1-18-920 0 0,0 0 1 0 0,-1 0 0 0 0,1 1 0 0 0,-1-1-1 0 0,0 0 1 0 0,-1 0 0 0 0,0 7 0 0 0,-31 136 1857 0 0,20-96-1805 0 0,-5 61-1 0 0,5 9-125 0 0,11-118-65 0 0,1 0 1 0 0,1 0-1 0 0,-1 0 0 0 0,0 0 1 0 0,1 0-1 0 0,1 5 0 0 0,2 8 517 0 0,25-9 687 0 0,-23-6-1175 0 0,0 0-1 0 0,0 0 1 0 0,1 0-1 0 0,-1-1 1 0 0,0 0-1 0 0,0-1 1 0 0,0 1-1 0 0,1-1 1 0 0,-1 0-1 0 0,11-4 1 0 0,5 1-399 0 0,12 0 554 0 0,1 3 1 0 0,-1 0-1 0 0,41 6 0 0 0,59-1-211 0 0,597-70 439 0 0,268-74-276 0 0,-493 88-15 0 0,-65-8 177 0 0,26-3 101 0 0,152 45 207 0 0,-535 18-182 0 0,276 8 234 0 0,-351-8-581 0 0,65 0-985 0 0,-1 5-4293 0 0,-57-3 3636 0 0</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6:46.991"/>
    </inkml:context>
    <inkml:brush xml:id="br0">
      <inkml:brushProperty name="width" value="0.05" units="cm"/>
      <inkml:brushProperty name="height" value="0.05" units="cm"/>
      <inkml:brushProperty name="color" value="#FFC114"/>
    </inkml:brush>
  </inkml:definitions>
  <inkml:trace contextRef="#ctx0" brushRef="#br0">5 10 2760 0 0,'0'0'125'0'0,"-1"1"-3"0"0,-2 1 219 0 0,2-2 1298 0 0,1 0 562 0 0,0 0 109 0 0,0 0-219 0 0,0 0-1016 0 0,0 0-445 0 0,0 0-87 0 0,15-6 970 0 0,-14 5-1454 0 0,1 0-1 0 0,0 0 1 0 0,0 1 0 0 0,0-1-1 0 0,0 0 1 0 0,-1 1 0 0 0,1-1-1 0 0,0 1 1 0 0,0 0-1 0 0,0 0 1 0 0,0 0 0 0 0,0 0-1 0 0,0 0 1 0 0,0 0 0 0 0,0 0-1 0 0,0 1 1 0 0,4 0-1 0 0,35 12 949 0 0,-35-11-824 0 0,32 14 931 0 0,-28-11-943 0 0,0-1-1 0 0,1 0 1 0 0,-1-1-1 0 0,1 0 1 0 0,12 2 0 0 0,-8-3-81 0 0,21 4 172 0 0,0-3 0 0 0,1-1 0 0 0,55-4 0 0 0,42-9-128 0 0,-45 4-124 0 0,-79 5-270 0 0,11-3-1785 0 0,-20 5 1956 0 0,-1-1 0 0 0,1 1 0 0 0,0-1 0 0 0,-1 0 0 0 0,1 1 1 0 0,-1-1-1 0 0,1 0 0 0 0,-1 1 0 0 0,1-1 0 0 0,-1 0 0 0 0,1 1 0 0 0,-1-1 0 0 0,1 0 0 0 0,-1 0 0 0 0,0 0 0 0 0,0 1 0 0 0,1-1 0 0 0,-1 0 0 0 0,0 0 0 0 0,0 0 0 0 0,0 0 0 0 0,0 1 0 0 0,0-3 0 0 0,0-4-1598 0 0</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6:47.326"/>
    </inkml:context>
    <inkml:brush xml:id="br0">
      <inkml:brushProperty name="width" value="0.05" units="cm"/>
      <inkml:brushProperty name="height" value="0.05" units="cm"/>
      <inkml:brushProperty name="color" value="#FFC114"/>
    </inkml:brush>
  </inkml:definitions>
  <inkml:trace contextRef="#ctx0" brushRef="#br0">129 0 5064 0 0,'0'0'389'0'0,"0"0"-24"0"0,0 0 827 0 0,0 0 390 0 0,0 0 76 0 0,0 0-118 0 0,0 0-574 0 0,0 0-256 0 0,0 11 588 0 0,-1-4-990 0 0,0-1 0 0 0,0 1 0 0 0,0-1 0 0 0,-1 0 0 0 0,0 1 0 0 0,-1-1 0 0 0,-3 7 0 0 0,-5 14 302 0 0,-16 71 934 0 0,-4 11-556 0 0,23-82-872 0 0,1 0 0 0 0,1 1 0 0 0,-2 30 0 0 0,1-27-86 0 0,6-26-152 0 0,-1 1 0 0 0,1-1 0 0 0,0 1 0 0 0,0-1 0 0 0,1 1 0 0 0,-1 0 0 0 0,1-1 0 0 0,0 1 0 0 0,1-1 1 0 0,0 1-1 0 0,2 9 0 0 0,1-4-744 0 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6:48.909"/>
    </inkml:context>
    <inkml:brush xml:id="br0">
      <inkml:brushProperty name="width" value="0.05" units="cm"/>
      <inkml:brushProperty name="height" value="0.05" units="cm"/>
      <inkml:brushProperty name="color" value="#FFC114"/>
    </inkml:brush>
  </inkml:definitions>
  <inkml:trace contextRef="#ctx0" brushRef="#br0">128 19 2760 0 0,'0'0'423'0'0,"4"-16"3895"0"0,-4 14-114 0 0,-53 163-503 0 0,28-64-3094 0 0,10-43-316 0 0,3 2-1 0 0,-11 103 1 0 0,22-146-223 0 0,0 1 0 0 0,0 0 1 0 0,1-1-1 0 0,1 1 0 0 0,0-1 1 0 0,1 1-1 0 0,4 16 0 0 0,-5-28-56 0 0,-1 0-1 0 0,1 0 1 0 0,1 0-1 0 0,-1 0 1 0 0,0 0-1 0 0,0-1 1 0 0,1 1-1 0 0,-1 0 0 0 0,1-1 1 0 0,-1 1-1 0 0,1 0 1 0 0,0-1-1 0 0,0 0 1 0 0,-1 1-1 0 0,1-1 0 0 0,0 0 1 0 0,0 0-1 0 0,0 0 1 0 0,0 0-1 0 0,1-1 1 0 0,-1 1-1 0 0,0 0 1 0 0,3-1-1 0 0,4 1 12 0 0,0-1-1 0 0,-1 0 1 0 0,1 0 0 0 0,16-3 0 0 0,12-1-252 0 0,62 6 1123 0 0,285-5 159 0 0,-213-4-236 0 0,26-4 283 0 0,17-1-1083 0 0,-69 3-18 0 0,135-9-24 0 0,160-6 1490 0 0,-247 18-980 0 0,84-1-731 0 0,134 2 783 0 0,-163-8-357 0 0,452-81-1 0 0,-543 64-535 0 0,359-58 1100 0 0,-492 85-943 0 0,0 1-1 0 0,0 0 1 0 0,0 2 0 0 0,0 2-1 0 0,45 6 1 0 0,-52-5-1552 0 0,-7-2-3331 0 0,-8-1-1987 0 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6:49.262"/>
    </inkml:context>
    <inkml:brush xml:id="br0">
      <inkml:brushProperty name="width" value="0.05" units="cm"/>
      <inkml:brushProperty name="height" value="0.05" units="cm"/>
      <inkml:brushProperty name="color" value="#FFC114"/>
    </inkml:brush>
  </inkml:definitions>
  <inkml:trace contextRef="#ctx0" brushRef="#br0">127 0 6448 0 0,'0'0'498'0'0,"-10"19"1834"0"0,2-3-1356 0 0,0 0-1 0 0,1 1 0 0 0,1 0 0 0 0,1 1 1 0 0,-5 21-1 0 0,-8 95 89 0 0,9-63-460 0 0,-32 228-853 0 0,38-267-731 0 0,2-4-61 0 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10.657"/>
    </inkml:context>
    <inkml:brush xml:id="br0">
      <inkml:brushProperty name="width" value="0.05" units="cm"/>
      <inkml:brushProperty name="height" value="0.05" units="cm"/>
      <inkml:brushProperty name="color" value="#FFC114"/>
    </inkml:brush>
  </inkml:definitions>
  <inkml:trace contextRef="#ctx0" brushRef="#br0">9 1 920 0 0,'0'18'80'0'0,"0"-18"-80"0"0,0 0 0 0 0,-4 8 0 0 0,-1 0 1408 0 0,5-8 272 0 0,0 0 48 0 0,0 0 16 0 0,0 0-1144 0 0,0 0-232 0 0,0 0-48 0 0,0 0 0 0 0,0 0-320 0 0,0 0 0 0 0,0 0-72 0 0,0 0-2360 0 0,0 0-480 0 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11.390"/>
    </inkml:context>
    <inkml:brush xml:id="br0">
      <inkml:brushProperty name="width" value="0.05" units="cm"/>
      <inkml:brushProperty name="height" value="0.05" units="cm"/>
      <inkml:brushProperty name="color" value="#FFC114"/>
    </inkml:brush>
  </inkml:definitions>
  <inkml:trace contextRef="#ctx0" brushRef="#br0">0 257 4144 0 0,'0'0'319'0'0,"3"-16"31"0"0,2 3 1888 0 0,-1-1 0 0 0,4-21 0 0 0,-6 25-1784 0 0,-1 0 1 0 0,2 1-1 0 0,0-1 0 0 0,0 0 0 0 0,0 1 0 0 0,2 0 1 0 0,4-9-1 0 0,-4 7-91 0 0,-4 9-316 0 0,-1 1 0 0 0,1-1 0 0 0,0 1 0 0 0,0-1 0 0 0,-1 1 0 0 0,1 0 0 0 0,0 0 0 0 0,0-1 0 0 0,0 1 0 0 0,0 0 0 0 0,0 0 0 0 0,2-1 1 0 0,6-5 190 0 0,0 0 0 0 0,1 1 0 0 0,0 0 0 0 0,0 0 1 0 0,1 1-1 0 0,0 1 0 0 0,0 0 0 0 0,12-3 0 0 0,0 2-29 0 0,1 2 0 0 0,-1 0 0 0 0,27 2 0 0 0,-44 0-187 0 0,1 2 0 0 0,-1-1-1 0 0,1 1 1 0 0,-1 0 0 0 0,1 0 0 0 0,-1 1-1 0 0,0 0 1 0 0,0 0 0 0 0,0 0 0 0 0,0 1-1 0 0,0 0 1 0 0,0 0 0 0 0,-1 1 0 0 0,1-1-1 0 0,-1 1 1 0 0,6 5 0 0 0,8 17 154 0 0,-18-25-159 0 0,0 1 1 0 0,-1 0 0 0 0,0-1-1 0 0,1 1 1 0 0,-1 0 0 0 0,0-1 0 0 0,0 1-1 0 0,0 0 1 0 0,0 0 0 0 0,0-1-1 0 0,0 1 1 0 0,-1 3 0 0 0,1 1 34 0 0,-1 2-74 0 0,0 0-1 0 0,0 1 1 0 0,-1-1-1 0 0,0 0 1 0 0,0 0-1 0 0,-1 0 1 0 0,0 0-1 0 0,0 0 1 0 0,-1-1-1 0 0,0 1 1 0 0,-1-1-1 0 0,1 0 1 0 0,-1 0 0 0 0,-10 10-1 0 0,-9 7-78 0 0,0-1 1 0 0,-38 27-1 0 0,36-29-220 0 0,-44 30-6 0 0,-26 24 456 0 0,79-57 213 0 0,16-18-222 0 0,1 0 0 0 0,26 0 0 0 0,21 0-91 0 0,8-1 111 0 0,79 10 1 0 0,-64 2-59 0 0,60 7-366 0 0,-76-18-745 0 0,-37-3-354 0 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11.840"/>
    </inkml:context>
    <inkml:brush xml:id="br0">
      <inkml:brushProperty name="width" value="0.05" units="cm"/>
      <inkml:brushProperty name="height" value="0.05" units="cm"/>
      <inkml:brushProperty name="color" value="#FFC114"/>
    </inkml:brush>
  </inkml:definitions>
  <inkml:trace contextRef="#ctx0" brushRef="#br0">1 190 6448 0 0,'0'0'498'0'0,"0"0"-126"0"0,0 0 690 0 0,0 0 334 0 0,0 0 68 0 0,0 0-131 0 0,0 0-581 0 0,0 0-252 0 0,2 0-55 0 0,7-2-186 0 0,1 0-1 0 0,-1 0 1 0 0,0-1-1 0 0,0 0 0 0 0,0-1 1 0 0,11-6-1 0 0,14-4 246 0 0,-3 3-105 0 0,0 1 0 0 0,40-6-1 0 0,-40 10-359 0 0,-1 0 0 0 0,1-2 0 0 0,32-14 0 0 0,-55 19-222 0 0,0-1-1 0 0,0 0 0 0 0,0 0 0 0 0,-1-1 0 0 0,1 0 0 0 0,-1 0 0 0 0,0-1 1 0 0,-1 0-1 0 0,10-10 0 0 0,-8 4-1321 0 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12.232"/>
    </inkml:context>
    <inkml:brush xml:id="br0">
      <inkml:brushProperty name="width" value="0.05" units="cm"/>
      <inkml:brushProperty name="height" value="0.05" units="cm"/>
      <inkml:brushProperty name="color" value="#FFC114"/>
    </inkml:brush>
  </inkml:definitions>
  <inkml:trace contextRef="#ctx0" brushRef="#br0">0 1 8288 0 0,'0'0'638'0'0,"0"0"-235"0"0,0 0 546 0 0,0 0 283 0 0,0 0 59 0 0,18 15 4315 0 0,-14-12-5479 0 0,0 0 0 0 0,0 0 0 0 0,0-1 0 0 0,0 1 0 0 0,8 3 0 0 0,-7-4-95 0 0,0 1 0 0 0,0-1 1 0 0,0 1-1 0 0,9 8 0 0 0,7 6 15 0 0,35 23 1 0 0,7 5-10 0 0,45 29-38 0 0,-83-58 0 0 0,0 0 0 0 0,-1 1 0 0 0,-1 2 0 0 0,25 24 0 0 0,-45-39 13 0 0,1 0-1 0 0,-1 0 0 0 0,0 0 0 0 0,0 1 0 0 0,-1 0 0 0 0,1-1 0 0 0,-1 1 0 0 0,0 0 0 0 0,0 0 0 0 0,-1 0 0 0 0,0 0 1 0 0,0 1-1 0 0,0-1 0 0 0,0 0 0 0 0,-1 1 0 0 0,0-1 0 0 0,0 0 0 0 0,0 1 0 0 0,-1-1 0 0 0,1 0 0 0 0,-1 0 0 0 0,-1 1 1 0 0,1-1-1 0 0,-3 5 0 0 0,1-2 14 0 0,-1 1-1 0 0,0-1 1 0 0,-1 0 0 0 0,0 0 0 0 0,0 0 0 0 0,0-1 0 0 0,-1 0 0 0 0,-1 0 0 0 0,1 0-1 0 0,-1-1 1 0 0,0 0 0 0 0,-13 9 0 0 0,11-9-8 0 0,-1-1-1 0 0,0 0 1 0 0,0 0-1 0 0,-1-1 1 0 0,1 0-1 0 0,-1-1 1 0 0,0 0-1 0 0,0-1 1 0 0,0 0-1 0 0,0-1 1 0 0,0 0-1 0 0,0-1 1 0 0,-1 0-1 0 0,1 0 1 0 0,-20-5-1 0 0,14 2-130 0 0,1 0 1 0 0,0-2-1 0 0,1 0 1 0 0,-1 0-1 0 0,1-2 0 0 0,-22-11 1 0 0,31 14-83 0 0,0 0 1 0 0,0 0 0 0 0,0 0-1 0 0,0-1 1 0 0,1 1 0 0 0,-1-1-1 0 0,1-1 1 0 0,1 1 0 0 0,-1-1-1 0 0,1 0 1 0 0,0 0 0 0 0,0 0-1 0 0,1 0 1 0 0,-1-1 0 0 0,1 1-1 0 0,-4-15 1 0 0,6-1-1112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3:24.707"/>
    </inkml:context>
    <inkml:brush xml:id="br0">
      <inkml:brushProperty name="width" value="0.05" units="cm"/>
      <inkml:brushProperty name="height" value="0.05" units="cm"/>
      <inkml:brushProperty name="color" value="#FFFFFF"/>
    </inkml:brush>
  </inkml:definitions>
  <inkml:trace contextRef="#ctx0" brushRef="#br0">236 160 5064 0 0,'7'-19'116'0'0,"-5"11"-78"0"0,1 1 0 0 0,-1 1 0 0 0,1-1 0 0 0,1 0 0 0 0,-1 1 0 0 0,1-1 0 0 0,0 1 0 0 0,1 0 0 0 0,6-7 0 0 0,-6 8 349 0 0,0 0 0 0 0,-1 0 0 0 0,0 0 1 0 0,0-1-1 0 0,0 1 0 0 0,-1-1 0 0 0,0 0 0 0 0,0 0 1 0 0,4-12-1 0 0,-7 17 422 0 0,0 1-62 0 0,0 0-31 0 0,0 0-4 0 0,0 0-7 0 0,-26 41 3005 0 0,-47 113-2037 0 0,40-79-1394 0 0,-34 93 282 0 0,22-50-672 0 0,22-63-154 0 0,-28 107 0 0 0,49-153 78 0 0,-3 9 43 0 0,4-8-3458 0 0,1-10 2264 0 0</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12.630"/>
    </inkml:context>
    <inkml:brush xml:id="br0">
      <inkml:brushProperty name="width" value="0.05" units="cm"/>
      <inkml:brushProperty name="height" value="0.05" units="cm"/>
      <inkml:brushProperty name="color" value="#FFC114"/>
    </inkml:brush>
  </inkml:definitions>
  <inkml:trace contextRef="#ctx0" brushRef="#br0">10 35 6912 0 0,'-1'-3'188'0'0,"-7"-9"598"0"0,8 11 584 0 0,0 1 439 0 0,0 0 88 0 0,0 0-177 0 0,0 1-1598 0 0,0 1 0 0 0,1-1-1 0 0,-1 0 1 0 0,1 0 0 0 0,-1 0 0 0 0,1 0-1 0 0,0 0 1 0 0,0 0 0 0 0,-1 0 0 0 0,1 0-1 0 0,0-1 1 0 0,0 1 0 0 0,0 0-1 0 0,0 0 1 0 0,0-1 0 0 0,2 2 0 0 0,16 11 473 0 0,-10-9-419 0 0,0-1 0 0 0,1 0-1 0 0,-1 0 1 0 0,1-1 0 0 0,-1 0-1 0 0,1-1 1 0 0,10 0-1 0 0,6-1-2 0 0,36-6 0 0 0,-52 5-146 0 0,201-32 79 0 0,-87 7-2524 0 0,-111 25-3683 0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12.966"/>
    </inkml:context>
    <inkml:brush xml:id="br0">
      <inkml:brushProperty name="width" value="0.05" units="cm"/>
      <inkml:brushProperty name="height" value="0.05" units="cm"/>
      <inkml:brushProperty name="color" value="#FFC114"/>
    </inkml:brush>
  </inkml:definitions>
  <inkml:trace contextRef="#ctx0" brushRef="#br0">95 1 7832 0 0,'-2'2'602'0'0,"-6"9"271"0"0,-1 1 1 0 0,2 0-1 0 0,-1 1 0 0 0,2 0 0 0 0,0 0 0 0 0,0 0 0 0 0,-6 26 0 0 0,1 7 989 0 0,-6 50-1 0 0,15-60-1588 0 0,2-35-275 0 0,0 0 0 0 0,0 0-1 0 0,0 0 1 0 0,0 0-1 0 0,1 0 1 0 0,-1 0-1 0 0,0 0 1 0 0,1 0 0 0 0,-1 0-1 0 0,0 0 1 0 0,1-1-1 0 0,0 1 1 0 0,-1 0-1 0 0,1 0 1 0 0,-1 0 0 0 0,1-1-1 0 0,0 1 1 0 0,-1 0-1 0 0,1-1 1 0 0,0 1 0 0 0,0 0-1 0 0,0-1 1 0 0,-1 1-1 0 0,1-1 1 0 0,0 0-1 0 0,0 1 1 0 0,0-1 0 0 0,0 0-1 0 0,0 1 1 0 0,0-1-1 0 0,0 0 1 0 0,1 0-1 0 0,1 1 7 0 0,32 11-133 0 0,67 31 0 0 0,-78-31 24 0 0,114 61-801 0 0,-71-28 142 0 0,36 22-750 0 0,-96-64 1459 0 0,0 2 1 0 0,-1-1-1 0 0,1 1 1 0 0,-1 0 0 0 0,0 0-1 0 0,0 1 1 0 0,-1-1 0 0 0,1 1-1 0 0,7 12 1 0 0,-11-15 90 0 0,-1 0 0 0 0,1 0 0 0 0,-1 0 0 0 0,1 0 0 0 0,-1 0 0 0 0,0 1 0 0 0,0-1 0 0 0,0 1 0 0 0,-1-1 0 0 0,1 0 0 0 0,-1 1 0 0 0,0-1 0 0 0,0 1 0 0 0,0-1 0 0 0,0 1 0 0 0,-1-1 0 0 0,1 1 0 0 0,-1-1 0 0 0,0 0 0 0 0,0 1 0 0 0,0-1 0 0 0,0 0 0 0 0,-1 0 0 0 0,-1 4 0 0 0,-4 4 201 0 0,-1 0 0 0 0,0 0 0 0 0,0-1 0 0 0,-1 0 0 0 0,0-1 0 0 0,-1 0 0 0 0,0 0 0 0 0,0-1 0 0 0,-1-1 0 0 0,0 0 0 0 0,-1 0 0 0 0,-13 6 0 0 0,12-8-215 0 0,0 0 0 0 0,-1 0 0 0 0,1-2 0 0 0,-1 1 0 0 0,0-2 0 0 0,0 0 0 0 0,0 0 0 0 0,-1-2 0 0 0,1 0 0 0 0,0 0 0 0 0,0-1 0 0 0,0-1 0 0 0,0 0 0 0 0,0-1 0 0 0,0-1 0 0 0,0 0 0 0 0,-20-9 0 0 0,21 7-156 0 0,-15-8-1004 0 0,13 2-3301 0 0,4-1-1539 0 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13.313"/>
    </inkml:context>
    <inkml:brush xml:id="br0">
      <inkml:brushProperty name="width" value="0.05" units="cm"/>
      <inkml:brushProperty name="height" value="0.05" units="cm"/>
      <inkml:brushProperty name="color" value="#FFC114"/>
    </inkml:brush>
  </inkml:definitions>
  <inkml:trace contextRef="#ctx0" brushRef="#br0">42 0 14456 0 0,'-5'19'640'0'0,"1"-12"128"0"0,4 1-608 0 0,0 3-160 0 0,-3 0 0 0 0,-2-1 0 0 0,5 6 927 0 0,-9-1 153 0 0,6-4 32 0 0,-2 3 8 0 0,1-2-624 0 0,4 2-120 0 0,-3-6-24 0 0,3-8-8 0 0,0 0-344 0 0,0 0 0 0 0,0 0 0 0 0,0 0-8735 0 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14.175"/>
    </inkml:context>
    <inkml:brush xml:id="br0">
      <inkml:brushProperty name="width" value="0.05" units="cm"/>
      <inkml:brushProperty name="height" value="0.05" units="cm"/>
      <inkml:brushProperty name="color" value="#FFC114"/>
    </inkml:brush>
  </inkml:definitions>
  <inkml:trace contextRef="#ctx0" brushRef="#br0">51 184 4144 0 0,'0'1'76'0'0,"1"0"-64"0"0,-1-1-1 0 0,0 1 0 0 0,0 0 1 0 0,1-1-1 0 0,-1 1 0 0 0,0 0 1 0 0,0-1-1 0 0,0 1 0 0 0,0 0 1 0 0,0-1-1 0 0,0 1 0 0 0,0 0 1 0 0,0-1-1 0 0,-1 1 0 0 0,1 0 1 0 0,0-1-1 0 0,0 1 0 0 0,0 0 1 0 0,-1-1-1 0 0,1 1 0 0 0,0-1 1 0 0,-1 1-1 0 0,1-1 0 0 0,0 1 1 0 0,-1-1-1 0 0,1 1 0 0 0,-1-1 1 0 0,1 1-1 0 0,-1-1 1 0 0,0 2-1 0 0,0-2 97 0 0,1 1 1 0 0,-1 0-1 0 0,0-1 0 0 0,0 1 1 0 0,1-1-1 0 0,-1 1 0 0 0,0-1 1 0 0,0 1-1 0 0,0-1 0 0 0,1 1 1 0 0,-1-1-1 0 0,0 0 0 0 0,0 1 1 0 0,0-1-1 0 0,0 0 1 0 0,0 0-1 0 0,0 0 0 0 0,0 1 1 0 0,0-1-1 0 0,0 0 0 0 0,0 0 1 0 0,1-1-1 0 0,-1 1 0 0 0,-2 0 1 0 0,2 0 25 0 0,0-1 0 0 0,0 1 0 0 0,0 0 0 0 0,0-1 0 0 0,-1 1 1 0 0,1-1-1 0 0,0 0 0 0 0,0 1 0 0 0,0-1 0 0 0,0 0 0 0 0,0 1 1 0 0,0-1-1 0 0,0 0 0 0 0,0 0 0 0 0,1 0 0 0 0,-1 0 0 0 0,0 0 0 0 0,0 0 1 0 0,1 0-1 0 0,-1 0 0 0 0,1 0 0 0 0,-1 0 0 0 0,1-1 0 0 0,-1 1 1 0 0,1 0-1 0 0,0 0 0 0 0,-1-2 0 0 0,2-4 106 0 0,0 0 1 0 0,0 0-1 0 0,0 1 1 0 0,1-1-1 0 0,0 1 0 0 0,0-1 1 0 0,0 1-1 0 0,1 0 0 0 0,0-1 1 0 0,1 2-1 0 0,-1-1 1 0 0,1 0-1 0 0,0 1 0 0 0,1-1 1 0 0,-1 1-1 0 0,8-7 1 0 0,1 0 203 0 0,-11 8-355 0 0,1 1 0 0 0,0 0 1 0 0,0 0-1 0 0,0 1 0 0 0,0-1 1 0 0,1 1-1 0 0,-1-1 0 0 0,6-2 1 0 0,6-2 106 0 0,-6 3-130 0 0,-1 0 0 0 0,1 0 0 0 0,0 0 1 0 0,0 1-1 0 0,0 1 0 0 0,0-1 1 0 0,0 1-1 0 0,1 1 0 0 0,-1 0 1 0 0,15 0-1 0 0,-12 2-33 0 0,1 0 0 0 0,-1 0-1 0 0,1 2 1 0 0,-1-1 0 0 0,0 2 0 0 0,0 0 0 0 0,0 0 0 0 0,-1 1 0 0 0,1 0 0 0 0,-1 1 0 0 0,19 13-1 0 0,-25-14 6 0 0,0 1 0 0 0,-1-1 0 0 0,1 1 0 0 0,-1 1 0 0 0,0-1 0 0 0,-1 0 0 0 0,1 1 0 0 0,-1 0 0 0 0,-1 0 0 0 0,1 0 0 0 0,1 9 0 0 0,0 1 63 0 0,-1-1 0 0 0,-1 1 0 0 0,1 29 0 0 0,-4-34-80 0 0,0 0-1 0 0,-1 1 0 0 0,0-1 0 0 0,-1 0 0 0 0,0-1 0 0 0,-1 1 0 0 0,-9 19 0 0 0,-46 74-767 0 0,52-94 588 0 0,-7 9 26 0 0,-2 0-1 0 0,0-1 1 0 0,-1-1 0 0 0,0-1-1 0 0,-22 16 1 0 0,9-7 360 0 0,8-8-121 0 0,18-15-114 0 0,-1 0-1 0 0,1 0 1 0 0,0 0 0 0 0,0 1-1 0 0,1 0 1 0 0,-1 0 0 0 0,1 0-1 0 0,0 0 1 0 0,0 0 0 0 0,-4 7-1 0 0,7-10 20 0 0,0-1 0 0 0,0 1 0 0 0,-1-1 0 0 0,1 1 0 0 0,0-1-1 0 0,0 1 1 0 0,0 0 0 0 0,0-1 0 0 0,0 1 0 0 0,0-1-1 0 0,0 1 1 0 0,0-1 0 0 0,0 1 0 0 0,0-1 0 0 0,1 1-1 0 0,-1-1 1 0 0,0 1 0 0 0,0-1 0 0 0,0 1 0 0 0,1-1 0 0 0,-1 1-1 0 0,0-1 1 0 0,0 0 0 0 0,1 1 0 0 0,-1-1 0 0 0,0 1-1 0 0,1-1 1 0 0,-1 0 0 0 0,1 1 0 0 0,-1-1 0 0 0,0 0-1 0 0,1 1 1 0 0,-1-1 0 0 0,1 0 0 0 0,-1 0 0 0 0,1 1 0 0 0,-1-1-1 0 0,1 0 1 0 0,-1 0 0 0 0,1 0 0 0 0,0 0 0 0 0,21 3 342 0 0,-1-5-135 0 0,0 0 0 0 0,0-2-1 0 0,-1-1 1 0 0,1 0-1 0 0,-1-1 1 0 0,24-12 0 0 0,13-3 626 0 0,2 1-446 0 0,64-33 0 0 0,-64 26-1964 0 0,-47 20-3246 0 0,2 0-1573 0 0</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14.534"/>
    </inkml:context>
    <inkml:brush xml:id="br0">
      <inkml:brushProperty name="width" value="0.05" units="cm"/>
      <inkml:brushProperty name="height" value="0.05" units="cm"/>
      <inkml:brushProperty name="color" value="#FFC114"/>
    </inkml:brush>
  </inkml:definitions>
  <inkml:trace contextRef="#ctx0" brushRef="#br0">1 53 8288 0 0,'0'0'638'0'0,"0"0"-243"0"0,0 0 512 0 0,0 0 263 0 0,0 0 57 0 0,12-2 656 0 0,4 3-654 0 0,0 1 0 0 0,28 6 0 0 0,-29-5-732 0 0,1 0 0 0 0,28 1 0 0 0,-28-5-436 0 0,0 0 0 0 0,0-1 0 0 0,0-1 0 0 0,0 0 0 0 0,0-1 0 0 0,-1-1 0 0 0,19-8 0 0 0,-23 8-674 0 0,-1 0 0 0 0,0-1 0 0 0,13-9 0 0 0,-15 7-701 0 0</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14.885"/>
    </inkml:context>
    <inkml:brush xml:id="br0">
      <inkml:brushProperty name="width" value="0.05" units="cm"/>
      <inkml:brushProperty name="height" value="0.05" units="cm"/>
      <inkml:brushProperty name="color" value="#FFC114"/>
    </inkml:brush>
  </inkml:definitions>
  <inkml:trace contextRef="#ctx0" brushRef="#br0">202 1 10136 0 0,'-12'9'432'0'0,"0"1"1"0"0,1 0 0 0 0,0 1 0 0 0,0 1-1 0 0,2-1 1 0 0,-11 15 0 0 0,-78 121 3859 0 0,95-143-4161 0 0,1 1 1 0 0,0-1 0 0 0,0 0 0 0 0,0 0-1 0 0,1 1 1 0 0,0-1 0 0 0,-1 1-1 0 0,1 0 1 0 0,1-1 0 0 0,-1 1-1 0 0,1 0 1 0 0,0-1 0 0 0,0 1-1 0 0,0 0 1 0 0,1-1 0 0 0,1 8-1 0 0,-1-11-83 0 0,0 0 0 0 0,-1 0 0 0 0,1 0 0 0 0,0 0 0 0 0,0 0 0 0 0,0 0 0 0 0,0-1 0 0 0,0 1 0 0 0,1 0 0 0 0,-1 0 0 0 0,0-1 0 0 0,0 1 0 0 0,0-1 0 0 0,1 1 0 0 0,-1-1 0 0 0,0 0 0 0 0,1 0 0 0 0,-1 1 0 0 0,0-1 0 0 0,1 0 0 0 0,-1 0 0 0 0,2 0 0 0 0,31-4 191 0 0,-33 4-230 0 0,127-29 537 0 0,22-5-609 0 0,-133 32 57 0 0,-1 0-1 0 0,1 1 1 0 0,-1 0-1 0 0,22 3 1 0 0,-30-1 27 0 0,-1 0 1 0 0,0 1-1 0 0,1-1 0 0 0,-1 1 1 0 0,0 1-1 0 0,0 0 0 0 0,0 0 1 0 0,0 0-1 0 0,-1 0 0 0 0,1 1 1 0 0,9 8-1 0 0,-14-10 21 0 0,0 0 0 0 0,0 0-1 0 0,-1 0 1 0 0,1 1 0 0 0,-1-1 0 0 0,0 0 0 0 0,0 1 0 0 0,0-1-1 0 0,0 1 1 0 0,0 0 0 0 0,0-1 0 0 0,0 1 0 0 0,-1-1-1 0 0,0 1 1 0 0,1 0 0 0 0,-1 0 0 0 0,0-1 0 0 0,0 1 0 0 0,0 0-1 0 0,-1-1 1 0 0,0 4 0 0 0,-1 8 46 0 0,-2 0-1 0 0,-8 24 1 0 0,7-23-32 0 0,1-5 1 0 0,0 1 1 0 0,-1-1-1 0 0,0 0 1 0 0,0-1-1 0 0,-1 0 0 0 0,-10 12 1 0 0,-47 47-184 0 0,25-30-142 0 0,29-28 267 0 0,-1 0 1 0 0,-1-1 0 0 0,0 0 0 0 0,0-1 0 0 0,0 0 0 0 0,-1-1 0 0 0,0 0 0 0 0,-1-1-1 0 0,1 0 1 0 0,-1-1 0 0 0,0-1 0 0 0,-1 0 0 0 0,1 0 0 0 0,-1-2 0 0 0,0 1 0 0 0,0-2-1 0 0,1 0 1 0 0,-1 0 0 0 0,-21-3 0 0 0,30 1-94 0 0,-1 0 1 0 0,1 0-1 0 0,0 0 1 0 0,-1-1-1 0 0,1 0 0 0 0,0 0 1 0 0,0 0-1 0 0,0 0 1 0 0,-7-6-1 0 0,11 7-39 0 0,-1 1 0 0 0,1-1 0 0 0,0 0 0 0 0,-1 0 0 0 0,1 0 0 0 0,0 0-1 0 0,0-1 1 0 0,0 1 0 0 0,0 0 0 0 0,0 0 0 0 0,0-1 0 0 0,0 1 0 0 0,0 0 0 0 0,0-1 0 0 0,1 1-1 0 0,-1-1 1 0 0,1 1 0 0 0,-1-1 0 0 0,1 0 0 0 0,-1 1 0 0 0,1-1 0 0 0,0 1 0 0 0,0-1 0 0 0,0 0-1 0 0,0 1 1 0 0,0-1 0 0 0,0 1 0 0 0,0-1 0 0 0,1 0 0 0 0,-1 1 0 0 0,0-1 0 0 0,1 1 0 0 0,0-1-1 0 0,-1 1 1 0 0,2-3 0 0 0,9-11-1401 0 0</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19.920"/>
    </inkml:context>
    <inkml:brush xml:id="br0">
      <inkml:brushProperty name="width" value="0.05" units="cm"/>
      <inkml:brushProperty name="height" value="0.05" units="cm"/>
      <inkml:brushProperty name="color" value="#FFC114"/>
    </inkml:brush>
  </inkml:definitions>
  <inkml:trace contextRef="#ctx0" brushRef="#br0">1 59 6448 0 0,'0'0'498'0'0,"0"0"-179"0"0,0 0 465 0 0,0 0 236 0 0,0 0 48 0 0,0 0-4 0 0,0 0-61 0 0,0 0-31 0 0,0 0-4 0 0,4 9 160 0 0,-3-7-1085 0 0,0-1 1 0 0,0 0 0 0 0,1 0-1 0 0,-1 0 1 0 0,0 0 0 0 0,0 0-1 0 0,1-1 1 0 0,-1 1 0 0 0,0 0-1 0 0,1 0 1 0 0,-1-1 0 0 0,1 1-1 0 0,-1-1 1 0 0,1 0 0 0 0,-1 1-1 0 0,1-1 1 0 0,-1 0 0 0 0,1 0-1 0 0,-1 0 1 0 0,1 0 0 0 0,-1 0-1 0 0,1 0 1 0 0,-1 0 0 0 0,1 0-1 0 0,-1-1 1 0 0,1 1 0 0 0,-1 0-1 0 0,3-2 1 0 0,0 1 33 0 0,81-21 447 0 0,62-11 442 0 0,-128 30-780 0 0,20-4 728 0 0,69-1 0 0 0,-91 6-845 0 0,-14 2-179 0 0,0-1 0 0 0,0 1 0 0 0,0 0-1 0 0,0 0 1 0 0,0 0 0 0 0,0 0 0 0 0,0 0 0 0 0,0 1-1 0 0,3 0 1 0 0,2 2-4534 0 0,1-2-1566 0 0</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20.367"/>
    </inkml:context>
    <inkml:brush xml:id="br0">
      <inkml:brushProperty name="width" value="0.05" units="cm"/>
      <inkml:brushProperty name="height" value="0.05" units="cm"/>
      <inkml:brushProperty name="color" value="#FFC114"/>
    </inkml:brush>
  </inkml:definitions>
  <inkml:trace contextRef="#ctx0" brushRef="#br0">33 0 5984 0 0,'-8'7'622'0'0,"4"-1"-356"0"0,-2 2-1064 0 0,5-7 3645 0 0,0-3 4240 0 0,1 1-6847 0 0,21-4-75 0 0,-14 5-148 0 0,-1 1-1 0 0,1 0 1 0 0,0 0 0 0 0,0 1 0 0 0,0 0-1 0 0,-1 0 1 0 0,9 5 0 0 0,46 25 99 0 0,-47-24-88 0 0,120 62 216 0 0,-41-23-90 0 0,-82-41-93 0 0,0 0-1 0 0,0 1 1 0 0,-1 0 0 0 0,0 1 0 0 0,0 0 0 0 0,0 1 0 0 0,15 19-1 0 0,-20-21-12 0 0,1 0 66 0 0,0 1-1 0 0,-1 0 0 0 0,0 0 1 0 0,5 13-1 0 0,-9-18-89 0 0,0 0-1 0 0,0 0 0 0 0,0 0 0 0 0,-1 0 0 0 0,0-1 1 0 0,1 1-1 0 0,-1 0 0 0 0,0 0 0 0 0,0 0 1 0 0,-1 0-1 0 0,1 0 0 0 0,0 0 0 0 0,-1 0 0 0 0,0 0 1 0 0,0 0-1 0 0,0 0 0 0 0,0 0 0 0 0,-2 3 0 0 0,-1-1 34 0 0,1 1 0 0 0,-1-2 0 0 0,0 1 0 0 0,0 0 0 0 0,-1-1 0 0 0,1 0 0 0 0,-1 0-1 0 0,0 0 1 0 0,0 0 0 0 0,0-1 0 0 0,-1 0 0 0 0,1 0 0 0 0,-11 4 0 0 0,-9 1 463 0 0,-50 12 0 0 0,45-13-275 0 0,-19 4-90 0 0,0-1 0 0 0,0-3 0 0 0,-65 2 0 0 0,113-9-186 0 0,-5 0-212 0 0,1 0-1 0 0,-1 0 1 0 0,1-1 0 0 0,-1 1-1 0 0,1-1 1 0 0,-1 0 0 0 0,-9-4-1 0 0,8 2-1232 0 0</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30.923"/>
    </inkml:context>
    <inkml:brush xml:id="br0">
      <inkml:brushProperty name="width" value="0.05" units="cm"/>
      <inkml:brushProperty name="height" value="0.05" units="cm"/>
      <inkml:brushProperty name="color" value="#66CC00"/>
    </inkml:brush>
  </inkml:definitions>
  <inkml:trace contextRef="#ctx0" brushRef="#br0">115 795 5064 0 0,'0'0'389'0'0,"0"0"-117"0"0,0 0 433 0 0,0 0 214 0 0,-3 19 1657 0 0,-23 181 329 0 0,11-110-2129 0 0,-33 111-1 0 0,42-180-746 0 0,1-6-2 0 0,-5 30 0 0 0,8-37-17 0 0,3-13-13 0 0,-1 1-1 0 0,1-1 1 0 0,-1 1-1 0 0,0-1 1 0 0,0 1-1 0 0,-1-6 1 0 0,0-16-53 0 0,13-76 238 0 0,-6 60-25 0 0,1-56 0 0 0,1-3 490 0 0,13 12 295 0 0,-19 77-854 0 0,1 1-1 0 0,1-1 1 0 0,0 1-1 0 0,0 0 1 0 0,8-13-1 0 0,9-25 588 0 0,-16 37-574 0 0,2-1 0 0 0,0 1 0 0 0,1 1 0 0 0,0-1 0 0 0,0 1-1 0 0,1 1 1 0 0,13-12 0 0 0,32-27 385 0 0,-20 21-225 0 0,-21 18-138 0 0,-1 1 0 0 0,2 1 1 0 0,25-13-1 0 0,3-1 102 0 0,56-28 405 0 0,-24 13-28 0 0,-4 8-105 0 0,-17 8-230 0 0,-33 13-207 0 0,0 1 0 0 0,1 0 0 0 0,0 2 0 0 0,26-4 0 0 0,88-4-18 0 0,-46 6-28 0 0,-43 3-14 0 0,201-29 0 0 0,111-33 258 0 0,76-16-46 0 0,-345 62-180 0 0,-59 13-5 0 0,43-6 0 0 0,-54 10 18 0 0,1-1 0 0 0,22-8 0 0 0,-24 7-6 0 0,0 0 0 0 0,27-3 0 0 0,-26 6 111 0 0,1 0 0 0 0,-1-2 0 0 0,23-6 0 0 0,-25 2-1037 0 0,-16 7 834 0 0,-1 1 0 0 0,1-1 0 0 0,-1 0 0 0 0,1 1-1 0 0,-1-1 1 0 0,0 0 0 0 0,1 0 0 0 0,-1 1 0 0 0,0-1 0 0 0,0 0-1 0 0,0 0 1 0 0,0 1 0 0 0,1-1 0 0 0,-1 0 0 0 0,0 0 0 0 0,0 0-1 0 0,-1 0 1 0 0,7-16-4183 0 0,1 11 2565 0 0</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31.261"/>
    </inkml:context>
    <inkml:brush xml:id="br0">
      <inkml:brushProperty name="width" value="0.05" units="cm"/>
      <inkml:brushProperty name="height" value="0.05" units="cm"/>
      <inkml:brushProperty name="color" value="#66CC00"/>
    </inkml:brush>
  </inkml:definitions>
  <inkml:trace contextRef="#ctx0" brushRef="#br0">54 1 7832 0 0,'2'3'154'0'0,"0"1"0"0"0,0 0 0 0 0,-1 0 0 0 0,1 0 0 0 0,-1 0 0 0 0,0 0 0 0 0,0 0 0 0 0,-1 0 0 0 0,1 0 0 0 0,-1 0 1 0 0,0 0-1 0 0,0 0 0 0 0,-1 8 0 0 0,1-4 574 0 0,-7 157 3213 0 0,-19 82-2791 0 0,13-168-850 0 0,-3 16-4778 0 0,12-56-512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3:25.534"/>
    </inkml:context>
    <inkml:brush xml:id="br0">
      <inkml:brushProperty name="width" value="0.05" units="cm"/>
      <inkml:brushProperty name="height" value="0.05" units="cm"/>
      <inkml:brushProperty name="color" value="#FFFFFF"/>
    </inkml:brush>
  </inkml:definitions>
  <inkml:trace contextRef="#ctx0" brushRef="#br0">23 56 3656 0 0,'0'0'165'0'0,"-8"-16"117"0"0,8-16 2707 0 0,0 31-2433 0 0,0 1-4 0 0,-3-6 310 0 0,2 6 4826 0 0,-9 56-4353 0 0,10-2-1264 0 0,9 286 644 0 0,-7-257-715 0 0,2 13 0 0 0,3-63 0 0 0,-3-20 0 0 0,-3-6 20 0 0,-1-6 86 0 0,0-1 42 0 0,0 0 10 0 0,0 0 14 0 0,0 0 52 0 0,0 0 28 0 0,19-1 1307 0 0,-18 1-1470 0 0,1-1-1 0 0,-1 1 1 0 0,1-1 0 0 0,-1 1-1 0 0,1 0 1 0 0,-1-1 0 0 0,1 1-1 0 0,-1 0 1 0 0,1 0 0 0 0,-1 0-1 0 0,1 0 1 0 0,-1 0 0 0 0,1 1-1 0 0,0-1 1 0 0,2 1 0 0 0,28 12 549 0 0,0-2-242 0 0,84 8-258 0 0,-44-8-704 0 0,-38-6 430 0 0,-20-17-454 0 0,2-3-1916 0 0,-14 7 1018 0 0</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32.769"/>
    </inkml:context>
    <inkml:brush xml:id="br0">
      <inkml:brushProperty name="width" value="0.05" units="cm"/>
      <inkml:brushProperty name="height" value="0.05" units="cm"/>
      <inkml:brushProperty name="color" value="#66CC00"/>
    </inkml:brush>
  </inkml:definitions>
  <inkml:trace contextRef="#ctx0" brushRef="#br0">132 881 3224 0 0,'-11'2'1519'0'0,"10"-1"-160"0"0,1-1 60 0 0,0 0-132 0 0,-6 6 175 0 0,1 12-1299 0 0,0 1-1 0 0,1-1 0 0 0,1 1 0 0 0,1-1 0 0 0,0 36 1 0 0,-1 1 274 0 0,1-38-251 0 0,0 12-97 0 0,-1 0 0 0 0,-2 0 0 0 0,-8 31 1 0 0,10-47-285 0 0,0-5 1205 0 0,-10-11-127 0 0,11 2-811 0 0,0 0-1 0 0,0-1 0 0 0,1 1 0 0 0,-1-1 1 0 0,1 0-1 0 0,0 0 0 0 0,-1 1 1 0 0,1-1-1 0 0,0 0 0 0 0,0 0 1 0 0,0 0-1 0 0,-1-3 0 0 0,-3-4 104 0 0,2 4-86 0 0,0-1 0 0 0,0 0 1 0 0,1 0-1 0 0,0-1 1 0 0,0 1-1 0 0,0 0 1 0 0,1-1-1 0 0,-1 1 1 0 0,2-1-1 0 0,-1 0 1 0 0,1 1-1 0 0,0-1 1 0 0,0 1-1 0 0,1-1 1 0 0,0 0-1 0 0,0 1 1 0 0,1-1-1 0 0,-1 1 1 0 0,1 0-1 0 0,4-7 0 0 0,3-8 1 0 0,0 1 0 0 0,2 0 0 0 0,0 0 0 0 0,24-29-1 0 0,-14 21-123 0 0,-12 15 221 0 0,0 1 0 0 0,0 0-1 0 0,2 0 1 0 0,-1 1 0 0 0,25-19 0 0 0,-6 10 73 0 0,1 0 1 0 0,1 2-1 0 0,55-23 0 0 0,-10 12 108 0 0,143-36 0 0 0,-32 17-277 0 0,166-49 151 0 0,-166 44 40 0 0,224-54 94 0 0,6 28-103 0 0,-96 34 119 0 0,-16 5 6 0 0,-49 6-60 0 0,68-20 41 0 0,-58 8-126 0 0,-144 25-137 0 0,84-9 14 0 0,-104 26-20 0 0,-1 5 0 0 0,158 20 0 0 0,-216-16-123 0 0,69 12-174 0 0,-83-13-544 0 0,0-2 0 0 0,0-1 1 0 0,0-1-1 0 0,46-6 0 0 0,-38 2-863 0 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33.319"/>
    </inkml:context>
    <inkml:brush xml:id="br0">
      <inkml:brushProperty name="width" value="0.05" units="cm"/>
      <inkml:brushProperty name="height" value="0.05" units="cm"/>
      <inkml:brushProperty name="color" value="#66CC00"/>
    </inkml:brush>
  </inkml:definitions>
  <inkml:trace contextRef="#ctx0" brushRef="#br0">29 38 5528 0 0,'-3'0'154'0'0,"1"0"0"0"0,0-1-1 0 0,-1 0 1 0 0,1 1 0 0 0,0-1 0 0 0,-1 0 0 0 0,1 0 0 0 0,-3-2 0 0 0,5 3-75 0 0,-1-1 0 0 0,1 1 0 0 0,0-1 0 0 0,-1 1 0 0 0,1-1 0 0 0,0 1 0 0 0,-1 0 0 0 0,1-1 0 0 0,0 1 0 0 0,-1-1 1 0 0,1 0-1 0 0,0 1 0 0 0,0-1 0 0 0,0 1 0 0 0,-1-1 0 0 0,1 1 0 0 0,0-1 0 0 0,0 1 0 0 0,0-1 0 0 0,0 0 0 0 0,0 1 1 0 0,0-1-1 0 0,0 1 0 0 0,0-1 0 0 0,0 0 0 0 0,1 1 0 0 0,-1-1 0 0 0,0 1 0 0 0,0-1 0 0 0,0 1 0 0 0,1-1 0 0 0,-1 1 0 0 0,0-1 1 0 0,0 1-1 0 0,2-2 0 0 0,-2 1 479 0 0,0 1-12 0 0,0 0-486 0 0,0-1 1 0 0,0 1 0 0 0,0 0-1 0 0,1-1 1 0 0,-1 1 0 0 0,0-1 0 0 0,0 1-1 0 0,0 0 1 0 0,0-1 0 0 0,0 1-1 0 0,1 0 1 0 0,-1-1 0 0 0,0 1-1 0 0,0 0 1 0 0,1-1 0 0 0,-1 1 0 0 0,0 0-1 0 0,0-1 1 0 0,1 1 0 0 0,-1 0-1 0 0,0 0 1 0 0,1-1 0 0 0,-1 1-1 0 0,0 0 1 0 0,1 0 0 0 0,-1 0-1 0 0,1 0 1 0 0,-1 0 0 0 0,0-1 0 0 0,1 1-1 0 0,-1 0 1 0 0,0 0 0 0 0,1 0-1 0 0,-1 0 1 0 0,1 0 0 0 0,-1 0-1 0 0,0 0 1 0 0,1 0 0 0 0,-1 0 0 0 0,1 0-1 0 0,-1 1 1 0 0,0-1 0 0 0,1 0-1 0 0,-1 0 1 0 0,1 0 0 0 0,-1 0-1 0 0,0 0 1 0 0,1 1 0 0 0,-1-1 0 0 0,18 10 1549 0 0,0 8-870 0 0,-13-14-606 0 0,0 1 1 0 0,-1-1 0 0 0,0 1 0 0 0,0 0 0 0 0,0 0 0 0 0,-1 0 0 0 0,4 8-1 0 0,8 14 53 0 0,-10-19-127 0 0,-1 1-1 0 0,1-1 0 0 0,-2 1 1 0 0,1-1-1 0 0,2 12 0 0 0,32 94 357 0 0,3 10-187 0 0,-40-120-950 0 0,0 0-1 0 0,0 0 0 0 0,0 0 1 0 0,1-1-1 0 0,0 1 0 0 0,3 5 1 0 0,6 5-5063 0 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43.226"/>
    </inkml:context>
    <inkml:brush xml:id="br0">
      <inkml:brushProperty name="width" value="0.05" units="cm"/>
      <inkml:brushProperty name="height" value="0.05" units="cm"/>
      <inkml:brushProperty name="color" value="#66CC00"/>
    </inkml:brush>
  </inkml:definitions>
  <inkml:trace contextRef="#ctx0" brushRef="#br0">10 53 6448 0 0,'0'0'297'0'0,"0"0"-9"0"0,1 5 3430 0 0,-1-4-3519 0 0,0-1 0 0 0,0 1 0 0 0,0-1 1 0 0,0 0-1 0 0,0 1 0 0 0,0-1 0 0 0,0 1 0 0 0,0-1 0 0 0,0 1 0 0 0,0-1 0 0 0,0 1 0 0 0,0-1 0 0 0,0 1 0 0 0,0-1 1 0 0,-1 1-1 0 0,1-1 0 0 0,0 0 0 0 0,0 1 0 0 0,-1-1 0 0 0,1 1 0 0 0,0-1 0 0 0,-1 1 0 0 0,-1-1-574 0 0,-4 2 1915 0 0,10 1 32 0 0,-2-3-1296 0 0,0 3-23 0 0,1 0 0 0 0,-1-1-1 0 0,1 1 1 0 0,0-1-1 0 0,0 0 1 0 0,6 4-1 0 0,-7-5-86 0 0,0 0 19 0 0,-2-1-8 0 0,0 0-13 0 0,0 0-49 0 0,0 1-103 0 0,0-1 0 0 0,1 0 0 0 0,-1 0 0 0 0,0 0 0 0 0,0 1-1 0 0,1-1 1 0 0,-1 0 0 0 0,0 0 0 0 0,0 0 0 0 0,1 0 0 0 0,-1 0 0 0 0,0 0 0 0 0,0 0 0 0 0,1 0 0 0 0,-1 0 0 0 0,0 0-1 0 0,0 0 1 0 0,1 0 0 0 0,-1 0 0 0 0,0 0 0 0 0,1 0 0 0 0,-1 0 0 0 0,0 0 0 0 0,0 0 0 0 0,1 0 0 0 0,-1 0 0 0 0,0 0-1 0 0,1 0 1 0 0,1-14 100 0 0,-1 13-103 0 0,-1 0 0 0 0,1 0 0 0 0,-1 0 0 0 0,0 1 1 0 0,0-1-1 0 0,0 0 0 0 0,1 0 0 0 0,-1 0 0 0 0,0 0 0 0 0,0 0 0 0 0,0 0 0 0 0,0 0 0 0 0,-1 0 1 0 0,1 0-1 0 0,0 0 0 0 0,0 1 0 0 0,0-1 0 0 0,-1 0 0 0 0,1 0 0 0 0,-1 0 0 0 0,1 0 1 0 0,-1-1-1 0 0,0-2 19 0 0,-1 1 0 0 0,2-1 1 0 0,-1 0-1 0 0,0 0 1 0 0,1 0-1 0 0,0 1 0 0 0,0-1 1 0 0,0-7-1 0 0,1 2-229 0 0,-1 8 108 0 0,0 1 97 0 0,0 0 1 0 0,1 0-1 0 0,-1 0 0 0 0,0 0 0 0 0,0 0 0 0 0,0 0 1 0 0,0 0-1 0 0,0 0 0 0 0,0-1 0 0 0,0 1 1 0 0,1 0-1 0 0,-1 0 0 0 0,0 0 0 0 0,0 0 1 0 0,0 0-1 0 0,0 0 0 0 0,0 0 0 0 0,0-1 1 0 0,0 1-1 0 0,0 0 0 0 0,0 0 0 0 0,0 0 1 0 0,0 0-1 0 0,0 0 0 0 0,0 0 0 0 0,0-1 1 0 0,0 1-1 0 0,0 0 0 0 0,0 0 0 0 0,0 0 1 0 0,0 0-1 0 0,0 0 0 0 0,0-1 0 0 0,0 1 1 0 0,0 0-1 0 0,0 0 0 0 0,0 0 0 0 0,0 0 1 0 0,0 0-1 0 0,0 0 0 0 0,0-1 0 0 0,0 1 1 0 0,0 0-1 0 0,0 0 0 0 0,0 0 0 0 0,-1 0 1 0 0,1 0-1 0 0,0 0 0 0 0,0 0 0 0 0,0 0 1 0 0,0-1-1 0 0,-1-1-6190 0 0,4-1-507 0 0</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44.012"/>
    </inkml:context>
    <inkml:brush xml:id="br0">
      <inkml:brushProperty name="width" value="0.05" units="cm"/>
      <inkml:brushProperty name="height" value="0.05" units="cm"/>
      <inkml:brushProperty name="color" value="#66CC00"/>
    </inkml:brush>
  </inkml:definitions>
  <inkml:trace contextRef="#ctx0" brushRef="#br0">530 419 3224 0 0,'-9'-1'283'0'0,"8"1"-283"0"0,0 0 1 0 0,0-1 0 0 0,0 1 0 0 0,0 0 0 0 0,0 0 0 0 0,0-1 0 0 0,0 1-1 0 0,0-1 1 0 0,0 1 0 0 0,0-1 0 0 0,0 1 0 0 0,0-1 0 0 0,0 0 0 0 0,0 1 0 0 0,0-1-1 0 0,1 0 1 0 0,-1 0 0 0 0,0 1 0 0 0,0-1 0 0 0,1 0 0 0 0,-1 0 0 0 0,1 0-1 0 0,-1 0 1 0 0,1 0 0 0 0,-1 0 0 0 0,1 0 0 0 0,0 0 0 0 0,-1 0 0 0 0,1 0-1 0 0,0 0 1 0 0,0 0 0 0 0,-1 0 0 0 0,1-2 0 0 0,0 1 84 0 0,-1 1 0 0 0,1-1 0 0 0,-1 0 0 0 0,0 0 0 0 0,1 1-1 0 0,-1-1 1 0 0,0 0 0 0 0,0 1 0 0 0,-1-1 0 0 0,1 1 0 0 0,0 0 0 0 0,0-1 0 0 0,-1 1 0 0 0,1 0 0 0 0,-3-2 0 0 0,2 1 167 0 0,0 1 0 0 0,0-1 1 0 0,1 0-1 0 0,-1 1 1 0 0,0-1-1 0 0,1 0 0 0 0,-1 0 1 0 0,1 0-1 0 0,-2-3 0 0 0,-7-26 3178 0 0,7 23-2966 0 0,0-1-1 0 0,0 1 1 0 0,-8-15-1 0 0,-3-12-34 0 0,13 30-325 0 0,-1 0 1 0 0,0 0-1 0 0,1 0 1 0 0,-2 0 0 0 0,1 1-1 0 0,-1-1 1 0 0,-4-6 0 0 0,-5-1 154 0 0,10 10-171 0 0,-1 0-1 0 0,1-1 1 0 0,-1 1 0 0 0,1-1 0 0 0,0 0 0 0 0,0 1 0 0 0,0-1 0 0 0,0 0 0 0 0,1 0 0 0 0,-3-5 0 0 0,2 3 92 0 0,-1 0 1 0 0,0 0-1 0 0,0 1 0 0 0,0 0 0 0 0,-1-1 0 0 0,0 1 1 0 0,1 0-1 0 0,-7-4 0 0 0,-38-28 1854 0 0,43 34-1945 0 0,1 0 0 0 0,-1 0-1 0 0,1 0 1 0 0,-1 1 0 0 0,1 0 0 0 0,-1 0 0 0 0,0 0-1 0 0,0 0 1 0 0,0 1 0 0 0,1 0 0 0 0,-1 0 0 0 0,0 0-1 0 0,0 1 1 0 0,-8 1 0 0 0,-4 2 75 0 0,0 1 1 0 0,-27 10-1 0 0,38-12-146 0 0,0 0-1 0 0,0 1 0 0 0,1 0 1 0 0,-1 0-1 0 0,1 0 0 0 0,0 0 1 0 0,0 1-1 0 0,0 0 0 0 0,-7 10 1 0 0,3-2-61 0 0,0 0-1 0 0,-14 29 1 0 0,19-30-56 0 0,1 0-1 0 0,0 0 1 0 0,1 0-1 0 0,0 0 1 0 0,1 0-1 0 0,0 22 1 0 0,1-11-102 0 0,0-15 176 0 0,1-1 1 0 0,0 1-1 0 0,1 0 1 0 0,0-1-1 0 0,0 1 0 0 0,1-1 1 0 0,0 0-1 0 0,6 13 0 0 0,8 18 184 0 0,-14-31-150 0 0,0 0-1 0 0,1 0 1 0 0,0-1-1 0 0,0 1 1 0 0,1-1-1 0 0,-1 0 1 0 0,1-1-1 0 0,6 6 1 0 0,1 0-63 0 0,0 0 0 0 0,24 15 0 0 0,-30-22 54 0 0,1 0 1 0 0,1 0-1 0 0,-1-1 0 0 0,0 0 0 0 0,1 0 1 0 0,0-1-1 0 0,0 0 0 0 0,-1 0 0 0 0,1-1 1 0 0,0 0-1 0 0,0 0 0 0 0,0-1 0 0 0,1 0 1 0 0,-1 0-1 0 0,0-1 0 0 0,0 0 0 0 0,0-1 0 0 0,-1 1 1 0 0,1-2-1 0 0,0 1 0 0 0,-1-1 0 0 0,1 0 1 0 0,-1 0-1 0 0,0-1 0 0 0,0 0 0 0 0,12-10 1 0 0,-5 4 147 0 0,-7 5-71 0 0,1-1 1 0 0,-1 1-1 0 0,1-2 0 0 0,-2 1 0 0 0,1-1 0 0 0,-1 0 0 0 0,0 0 1 0 0,-1-1-1 0 0,1 0 0 0 0,5-12 0 0 0,5-12 13 0 0,-9 20-48 0 0,-1 0-1 0 0,0 0 1 0 0,-1 0 0 0 0,-1-1-1 0 0,0 1 1 0 0,0-1 0 0 0,-1 0 0 0 0,1-15-1 0 0,-2-2 43 0 0,0 22-67 0 0,-1 1 0 0 0,-1 0-1 0 0,0-1 1 0 0,0 1 0 0 0,0-1 0 0 0,-1 1 0 0 0,0 0 0 0 0,0-1 0 0 0,-1 1 0 0 0,1 0 0 0 0,-2 0 0 0 0,-2-8 0 0 0,-11-19 40 0 0,14 28-55 0 0,-1-1 0 0 0,0 1 0 0 0,0 0 0 0 0,0-1 0 0 0,-1 1 0 0 0,0 1 0 0 0,0-1 0 0 0,-8-8 0 0 0,11 13-90 0 0,-40-32 188 0 0,18 20-1593 0 0,-1 7-4047 0 0,5 5-705 0 0</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44.373"/>
    </inkml:context>
    <inkml:brush xml:id="br0">
      <inkml:brushProperty name="width" value="0.05" units="cm"/>
      <inkml:brushProperty name="height" value="0.05" units="cm"/>
      <inkml:brushProperty name="color" value="#66CC00"/>
    </inkml:brush>
  </inkml:definitions>
  <inkml:trace contextRef="#ctx0" brushRef="#br0">10 74 2760 0 0,'0'0'248'0'0,"0"0"-248"0"0,0 0 0 0 0,0-11 0 0 0,0 1 344 0 0,0-1 16 0 0,-9 3 8 0 0,9 0 0 0 0,0-2-64 0 0,0 10-16 0 0,0 0 0 0 0,0-8 0 0 0,4 0 64 0 0,-4 8 0 0 0,0 0 8 0 0,0 0 0 0 0,0 0-360 0 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44.823"/>
    </inkml:context>
    <inkml:brush xml:id="br0">
      <inkml:brushProperty name="width" value="0.05" units="cm"/>
      <inkml:brushProperty name="height" value="0.05" units="cm"/>
      <inkml:brushProperty name="color" value="#66CC00"/>
    </inkml:brush>
  </inkml:definitions>
  <inkml:trace contextRef="#ctx0" brushRef="#br0">428 237 5984 0 0,'-5'-68'1786'0'0,"-12"2"2846"0"0,15 59-4351 0 0,0 0 1 0 0,0 0-1 0 0,-1 0 0 0 0,0 0 0 0 0,0 0 1 0 0,-1 1-1 0 0,0 0 0 0 0,0 0 0 0 0,0 0 0 0 0,-9-9 1 0 0,10 13-149 0 0,0-1 0 0 0,0 1 0 0 0,0 1 0 0 0,0-1 0 0 0,0 0 0 0 0,0 1 0 0 0,-1-1 0 0 0,1 1 0 0 0,0 0 0 0 0,-1 0 0 0 0,1 0 0 0 0,-1 1 0 0 0,1-1 0 0 0,-5 1 0 0 0,-7-1 481 0 0,-30 2 0 0 0,35 0-559 0 0,1 0 1 0 0,-1 1-1 0 0,1 0 0 0 0,0 0 0 0 0,0 0 0 0 0,0 2 0 0 0,0-1 0 0 0,0 1 0 0 0,1 0 0 0 0,-1 1 0 0 0,1 0 0 0 0,1 0 0 0 0,-1 1 0 0 0,0 0 0 0 0,1 0 0 0 0,-9 11 0 0 0,4-3-106 0 0,0 0 0 0 0,2 1-1 0 0,0 0 1 0 0,0 1 0 0 0,-7 19-1 0 0,12-23 12 0 0,1-1 0 0 0,0 1-1 0 0,1 0 1 0 0,0 0-1 0 0,1 0 1 0 0,0 0-1 0 0,1 0 1 0 0,1 22-1 0 0,2-7-15 0 0,1 0 0 0 0,1-1 0 0 0,2 1 0 0 0,1-1 0 0 0,0 0 0 0 0,2-1 0 0 0,16 32 0 0 0,-17-44 21 0 0,2 0 0 0 0,-1 0-1 0 0,2-1 1 0 0,0-1 0 0 0,23 20-1 0 0,-22-20 44 0 0,-5-6 12 0 0,0-1-1 0 0,0 1 0 0 0,1-1 1 0 0,0 0-1 0 0,0-1 0 0 0,0 0 1 0 0,0 0-1 0 0,1-1 0 0 0,-1 0 0 0 0,15 2 1 0 0,-7-1 79 0 0,-8-2-44 0 0,0-1-1 0 0,0 0 0 0 0,1 0 0 0 0,-1 0 0 0 0,0-1 0 0 0,0 0 0 0 0,0-1 1 0 0,0 1-1 0 0,-1-2 0 0 0,14-4 0 0 0,-9 2 62 0 0,0-1 0 0 0,0 0 0 0 0,0-1 0 0 0,-1 0 0 0 0,19-16 0 0 0,-20 13-58 0 0,-1 0 0 0 0,-1 0 0 0 0,1 0 0 0 0,-2-1 0 0 0,1-1 0 0 0,-2 1 0 0 0,0-1-1 0 0,0 0 1 0 0,-1-1 0 0 0,0 1 0 0 0,-1-1 0 0 0,-1 0 0 0 0,0 0 0 0 0,2-18-1 0 0,-2 1 10 0 0,-2 0 0 0 0,0 0 0 0 0,-3 0 0 0 0,0 0 0 0 0,-9-40 0 0 0,9 56-212 0 0,-1 1 1 0 0,0 0-1 0 0,-1 1 1 0 0,0-1-1 0 0,-1 1 1 0 0,0-1 0 0 0,-1 1-1 0 0,-1 1 1 0 0,1-1-1 0 0,-2 1 1 0 0,0 1-1 0 0,0-1 1 0 0,-1 1 0 0 0,-13-12-1 0 0,10 11-1342 0 0,8 1-64 0 0</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45.275"/>
    </inkml:context>
    <inkml:brush xml:id="br0">
      <inkml:brushProperty name="width" value="0.05" units="cm"/>
      <inkml:brushProperty name="height" value="0.05" units="cm"/>
      <inkml:brushProperty name="color" value="#66CC00"/>
    </inkml:brush>
  </inkml:definitions>
  <inkml:trace contextRef="#ctx0" brushRef="#br0">594 200 3224 0 0,'1'-3'234'0'0,"0"0"0"0"0,0 0 0 0 0,0 0 0 0 0,0-1 0 0 0,-1 1 0 0 0,0 0 0 0 0,1-1 0 0 0,-1 1 0 0 0,0-1 0 0 0,0 1 0 0 0,-1 0 0 0 0,1-1 0 0 0,-1 1 0 0 0,0 0 0 0 0,-2-6 0 0 0,1 2 526 0 0,-1-1 1 0 0,-1 2 0 0 0,1-1-1 0 0,-1 0 1 0 0,0 1 0 0 0,0-1-1 0 0,-1 1 1 0 0,0 1 0 0 0,-9-9-1 0 0,7 7-327 0 0,-1 0-1 0 0,-1 1 0 0 0,0 0 0 0 0,1 1 1 0 0,-2 0-1 0 0,-14-6 0 0 0,10 6-198 0 0,0 1-1 0 0,0 0 0 0 0,0 1 1 0 0,0 1-1 0 0,-1 0 1 0 0,1 1-1 0 0,-1 0 0 0 0,0 2 1 0 0,1-1-1 0 0,-20 4 0 0 0,21 0-166 0 0,0 0-1 0 0,0 0 1 0 0,0 1-1 0 0,1 1 1 0 0,-1 0-1 0 0,1 1 1 0 0,1 0-1 0 0,-1 1 1 0 0,1 0-1 0 0,1 0 1 0 0,-18 19-1 0 0,13-11 22 0 0,1 1-1 0 0,0 1 0 0 0,1 0 0 0 0,0 0 0 0 0,2 2 0 0 0,-14 30 0 0 0,19-35-95 0 0,1 1-1 0 0,1-1 0 0 0,0 1 1 0 0,1 1-1 0 0,1-1 1 0 0,0 0-1 0 0,1 0 0 0 0,1 1 1 0 0,0-1-1 0 0,2 1 1 0 0,-1-1-1 0 0,2 0 0 0 0,0 0 1 0 0,1 0-1 0 0,1 0 1 0 0,1-1-1 0 0,0 1 0 0 0,0-2 1 0 0,2 1-1 0 0,0-1 0 0 0,1 0 1 0 0,0 0-1 0 0,1-1 1 0 0,0 0-1 0 0,23 21 0 0 0,-19-24-171 0 0,0-1-1 0 0,0 0 1 0 0,1-1-1 0 0,0 0 1 0 0,0-2-1 0 0,24 8 0 0 0,-26-11 146 0 0,-1 0 0 0 0,1-1 0 0 0,0 0 0 0 0,0-1 0 0 0,24-1 0 0 0,3 0 317 0 0,-30 1-242 0 0,0-2 0 0 0,0 1 0 0 0,0-1 0 0 0,-1 0 0 0 0,1-1 0 0 0,0 0-1 0 0,-1-1 1 0 0,0 0 0 0 0,1 0 0 0 0,-1-1 0 0 0,12-7 0 0 0,-14 7-28 0 0,-1-1 1 0 0,1 0-1 0 0,-1 0 1 0 0,0 0 0 0 0,-1-1-1 0 0,1 0 1 0 0,-1 0-1 0 0,-1 0 1 0 0,1 0-1 0 0,-1-1 1 0 0,0 0-1 0 0,0 0 1 0 0,-1 0-1 0 0,5-13 1 0 0,0-11-59 0 0,-1 1 1 0 0,-1-1-1 0 0,3-63 0 0 0,-11-96-1880 0 0,-1 67-1834 0 0,3 97 1995 0 0</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45.742"/>
    </inkml:context>
    <inkml:brush xml:id="br0">
      <inkml:brushProperty name="width" value="0.05" units="cm"/>
      <inkml:brushProperty name="height" value="0.05" units="cm"/>
      <inkml:brushProperty name="color" value="#66CC00"/>
    </inkml:brush>
  </inkml:definitions>
  <inkml:trace contextRef="#ctx0" brushRef="#br0">526 310 5984 0 0,'0'0'4'0'0,"3"2"40"0"0,-1-1-1 0 0,0 1 0 0 0,1-1 0 0 0,-1 0 0 0 0,1 0 1 0 0,-1 0-1 0 0,1 0 0 0 0,2 1 0 0 0,-3-2-28 0 0,-1 0-1 0 0,1-1 0 0 0,-1 1 0 0 0,1 0 0 0 0,-1-1 0 0 0,0 1 0 0 0,1-1 0 0 0,-1 1 1 0 0,0-1-1 0 0,1 1 0 0 0,-1-1 0 0 0,0 0 0 0 0,0 0 0 0 0,1 0 0 0 0,-1 0 1 0 0,0 1-1 0 0,1-3 0 0 0,5-3 571 0 0,0-1-1 0 0,-1 1 1 0 0,0-1 0 0 0,-1 0-1 0 0,1 0 1 0 0,-1-1 0 0 0,6-13 0 0 0,-9 18-339 0 0,-1-1 1 0 0,1 0-1 0 0,-1 0 1 0 0,0 0-1 0 0,-1 0 1 0 0,1 0-1 0 0,-1 0 1 0 0,1 0-1 0 0,-1 0 1 0 0,-1 0-1 0 0,1 0 1 0 0,0 0-1 0 0,-1 0 1 0 0,0 0-1 0 0,0 0 1 0 0,0 0-1 0 0,0 0 1 0 0,-1 0-1 0 0,-2-4 1 0 0,-2-2 49 0 0,0 1 1 0 0,0 0 0 0 0,-1 1-1 0 0,0-1 1 0 0,-1 1 0 0 0,1 1-1 0 0,-2-1 1 0 0,1 1 0 0 0,-1 1-1 0 0,-15-9 1 0 0,5 4-4 0 0,0 2-1 0 0,-1 0 1 0 0,-1 1-1 0 0,-28-7 1 0 0,36 12-247 0 0,0 0 1 0 0,-1 2-1 0 0,1-1 0 0 0,-1 2 0 0 0,0-1 1 0 0,1 2-1 0 0,-1 0 0 0 0,1 1 0 0 0,-1 0 1 0 0,1 1-1 0 0,0 0 0 0 0,0 1 1 0 0,0 1-1 0 0,0 0 0 0 0,1 1 0 0 0,0 0 1 0 0,0 1-1 0 0,0 0 0 0 0,1 0 0 0 0,0 2 1 0 0,1-1-1 0 0,0 1 0 0 0,0 1 1 0 0,1 0-1 0 0,0 0 0 0 0,-9 14 0 0 0,8-6-102 0 0,1 0 0 0 0,1 1-1 0 0,0-1 1 0 0,1 2-1 0 0,2-1 1 0 0,-1 1 0 0 0,2 0-1 0 0,1 0 1 0 0,1 0 0 0 0,0 0-1 0 0,1 0 1 0 0,2 1 0 0 0,0-1-1 0 0,1 0 1 0 0,1 0-1 0 0,0 0 1 0 0,14 39 0 0 0,-12-46 26 0 0,1 1 1 0 0,1-1 0 0 0,0 0 0 0 0,0-1 0 0 0,2 1-1 0 0,-1-1 1 0 0,2-1 0 0 0,-1 0 0 0 0,20 17 0 0 0,-21-22 14 0 0,0 1 1 0 0,1-1-1 0 0,0 0 0 0 0,0-1 1 0 0,1 0-1 0 0,-1-1 1 0 0,1 0-1 0 0,0 0 0 0 0,0-1 1 0 0,0 0-1 0 0,1-1 1 0 0,-1 0-1 0 0,1-1 1 0 0,11 1-1 0 0,-2-2 4 0 0,-1-1 0 0 0,0 0-1 0 0,0-2 1 0 0,0 0 0 0 0,26-8 0 0 0,-36 8 26 0 0,0-1 0 0 0,1 0-1 0 0,-1-1 1 0 0,-1 1 0 0 0,1-2 0 0 0,-1 1 0 0 0,0-1-1 0 0,0-1 1 0 0,0 1 0 0 0,-1-1 0 0 0,0 0 0 0 0,7-10-1 0 0,-2-1 22 0 0,0 0 0 0 0,-1-1 0 0 0,-2 0 0 0 0,1-1 0 0 0,-2 0 0 0 0,-1 0 0 0 0,0-1 0 0 0,-2 0 0 0 0,4-27 0 0 0,-1-17-1369 0 0,-3-112 0 0 0,-5 171 1145 0 0,0-14-1462 0 0</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46.195"/>
    </inkml:context>
    <inkml:brush xml:id="br0">
      <inkml:brushProperty name="width" value="0.05" units="cm"/>
      <inkml:brushProperty name="height" value="0.05" units="cm"/>
      <inkml:brushProperty name="color" value="#66CC00"/>
    </inkml:brush>
  </inkml:definitions>
  <inkml:trace contextRef="#ctx0" brushRef="#br0">511 316 8288 0 0,'4'-2'56'0'0,"-1"0"1"0"0,0-1-1 0 0,0 1 1 0 0,0 0-1 0 0,0-1 1 0 0,0 0-1 0 0,-1 0 1 0 0,1 1-1 0 0,-1-2 1 0 0,1 1-1 0 0,-1 0 1 0 0,0 0-1 0 0,-1-1 1 0 0,1 1-1 0 0,2-7 1 0 0,0 0 469 0 0,0-1 0 0 0,0 1 1 0 0,-1 0-1 0 0,2-18 1 0 0,-4 22-206 0 0,-1-1-1 0 0,0 0 1 0 0,0 1 0 0 0,-1-1 0 0 0,0 1 0 0 0,0-1 0 0 0,0 1 0 0 0,-5-13 0 0 0,3 13-5 0 0,0-1 0 0 0,0 1 0 0 0,-1 0 0 0 0,0 1 0 0 0,0-1 0 0 0,0 1 0 0 0,-1-1 0 0 0,1 1 0 0 0,-1 0 0 0 0,0 1 0 0 0,-1-1 0 0 0,-9-5 0 0 0,2 2 194 0 0,-1 1 0 0 0,1 0 0 0 0,-2 1 0 0 0,-23-8 0 0 0,29 12-371 0 0,0 1-1 0 0,0 0 1 0 0,0 0 0 0 0,0 1 0 0 0,-1 0-1 0 0,1 1 1 0 0,0 0 0 0 0,0 0 0 0 0,-16 5-1 0 0,11-3-47 0 0,1 2-1 0 0,-1-1 1 0 0,1 2 0 0 0,0 0-1 0 0,-20 13 1 0 0,22-11-84 0 0,1 0 1 0 0,0 1 0 0 0,0 0-1 0 0,1 1 1 0 0,0 0 0 0 0,0 1-1 0 0,1 0 1 0 0,1 0 0 0 0,-7 13-1 0 0,-3 12 6 0 0,-22 64 0 0 0,30-73 19 0 0,0 1-281 0 0,1 1 0 0 0,1-1 0 0 0,2 2 0 0 0,1-1 0 0 0,1 0-1 0 0,1 49 1 0 0,4-57 220 0 0,1 0-1 0 0,1 0 0 0 0,1 0 0 0 0,1-1 0 0 0,1 0 0 0 0,0 0 1 0 0,14 25-1 0 0,-18-40 23 0 0,1 0 1 0 0,-1 0-1 0 0,1 0 1 0 0,0 0 0 0 0,0-1-1 0 0,1 1 1 0 0,0-1-1 0 0,-1 0 1 0 0,1 0 0 0 0,1-1-1 0 0,-1 0 1 0 0,0 1-1 0 0,1-2 1 0 0,0 1 0 0 0,-1-1-1 0 0,1 0 1 0 0,0 0-1 0 0,10 2 1 0 0,-6-3 14 0 0,-1 1-1 0 0,1-2 1 0 0,-1 1-1 0 0,1-1 1 0 0,0-1 0 0 0,-1 0-1 0 0,1 0 1 0 0,-1-1-1 0 0,1 0 1 0 0,-1 0-1 0 0,12-6 1 0 0,-4 1 16 0 0,-1-1 0 0 0,-1 0 0 0 0,0-2 0 0 0,0 1 0 0 0,0-2-1 0 0,-2 0 1 0 0,1-1 0 0 0,-1 0 0 0 0,-1-1 0 0 0,0 0 0 0 0,-1-1 0 0 0,-1 0 0 0 0,0-1 0 0 0,10-20 0 0 0,1-9-109 0 0,-3-2 0 0 0,23-82 0 0 0,-34 102 78 0 0,3-10-838 0 0,-3 0 0 0 0,0-1-1 0 0,-2-1 1 0 0,-1-46 0 0 0,-4 68-5488 0 0</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47.047"/>
    </inkml:context>
    <inkml:brush xml:id="br0">
      <inkml:brushProperty name="width" value="0.05" units="cm"/>
      <inkml:brushProperty name="height" value="0.05" units="cm"/>
      <inkml:brushProperty name="color" value="#66CC00"/>
    </inkml:brush>
  </inkml:definitions>
  <inkml:trace contextRef="#ctx0" brushRef="#br0">559 194 3680 0 0,'0'0'284'0'0,"0"-18"36"0"0,0 11 218 0 0,0 1 1 0 0,-1-1 0 0 0,0 0-1 0 0,0 1 1 0 0,-1-1-1 0 0,1 1 1 0 0,-1 0-1 0 0,-1 0 1 0 0,1-1 0 0 0,-1 1-1 0 0,0 1 1 0 0,-1-1-1 0 0,1 0 1 0 0,-1 1 0 0 0,0 0-1 0 0,-1 0 1 0 0,-5-6-1 0 0,4 5-168 0 0,-1 0-1 0 0,0 1 1 0 0,0-1 0 0 0,-1 1-1 0 0,1 1 1 0 0,-1-1-1 0 0,0 1 1 0 0,-1 1-1 0 0,1 0 1 0 0,0 0 0 0 0,-1 0-1 0 0,0 1 1 0 0,-15-2-1 0 0,10 3-287 0 0,0 0-1 0 0,0 1 1 0 0,0 0-1 0 0,0 1 1 0 0,0 1-1 0 0,0 0 1 0 0,1 1 0 0 0,-18 6-1 0 0,11-2-4 0 0,1 1-1 0 0,0 0 1 0 0,-28 18 0 0 0,38-20-67 0 0,0 0 0 0 0,1 0 1 0 0,0 1-1 0 0,0 0 0 0 0,1 1 0 0 0,0-1 1 0 0,0 2-1 0 0,1-1 0 0 0,-6 11 0 0 0,4-7-11 0 0,1 1-1 0 0,1-1 0 0 0,0 1 1 0 0,0 1-1 0 0,2-1 1 0 0,-1 1-1 0 0,2 0 0 0 0,-3 18 1 0 0,2 9-101 0 0,2 0 0 0 0,5 65 0 0 0,-2-93 76 0 0,1-1 0 0 0,0 1-1 0 0,1-1 1 0 0,0 0 0 0 0,1 0 0 0 0,0 0-1 0 0,1-1 1 0 0,0 1 0 0 0,1-1-1 0 0,0 0 1 0 0,1-1 0 0 0,0 0 0 0 0,10 11-1 0 0,-9-11 26 0 0,1-1-1 0 0,0-1 0 0 0,1 1 0 0 0,-1-2 0 0 0,2 1 0 0 0,-1-1 0 0 0,1-1 0 0 0,0 0 1 0 0,19 8-1 0 0,-17-10 15 0 0,0-1 0 0 0,0 0 1 0 0,0-1-1 0 0,0 0 0 0 0,0-1 0 0 0,1 0 1 0 0,-1-1-1 0 0,0-1 0 0 0,17-2 1 0 0,-23 1 38 0 0,0 1 1 0 0,0-1 0 0 0,0 0 0 0 0,0-1 0 0 0,0 0 0 0 0,-1 0 0 0 0,1 0 0 0 0,-1-1-1 0 0,0 0 1 0 0,0 0 0 0 0,-1-1 0 0 0,1 0 0 0 0,-1 0 0 0 0,0 0 0 0 0,0 0-1 0 0,-1-1 1 0 0,1 0 0 0 0,5-10 0 0 0,-1-1-6 0 0,-2 0 0 0 0,0 0-1 0 0,-1-1 1 0 0,-1 1 0 0 0,0-1 0 0 0,-2 0-1 0 0,0-1 1 0 0,-1 1 0 0 0,0-37 0 0 0,-6-5-243 0 0,-19-103 1 0 0,10 88-918 0 0,10 52-991 0 0,2 1-4378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3:25.931"/>
    </inkml:context>
    <inkml:brush xml:id="br0">
      <inkml:brushProperty name="width" value="0.05" units="cm"/>
      <inkml:brushProperty name="height" value="0.05" units="cm"/>
      <inkml:brushProperty name="color" value="#FFFFFF"/>
    </inkml:brush>
  </inkml:definitions>
  <inkml:trace contextRef="#ctx0" brushRef="#br0">4 1 8264 0 0,'0'0'374'0'0,"0"0"0"0"0,-3 9 810 0 0,4 9-387 0 0,1-1 0 0 0,0 1 0 0 0,10 30 1 0 0,-8-33-593 0 0,30 130 723 0 0,-26-112-2444 0 0,-8-25 106 0 0</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50.218"/>
    </inkml:context>
    <inkml:brush xml:id="br0">
      <inkml:brushProperty name="width" value="0.05" units="cm"/>
      <inkml:brushProperty name="height" value="0.05" units="cm"/>
      <inkml:brushProperty name="color" value="#66CC00"/>
    </inkml:brush>
  </inkml:definitions>
  <inkml:trace contextRef="#ctx0" brushRef="#br0">450 188 6448 0 0,'0'0'141'0'0,"-3"-19"358"0"0,-2-7-541 0 0,4 20 462 0 0,0 0 0 0 0,-1 0 0 0 0,1 0 0 0 0,-1 0-1 0 0,0 0 1 0 0,-5-9 0 0 0,-4-10 1134 0 0,10 21-1462 0 0,-1 1 1 0 0,1-1 0 0 0,-1 1 0 0 0,1-1 0 0 0,-1 1-1 0 0,0 0 1 0 0,0 0 0 0 0,0 0 0 0 0,-1 0 0 0 0,1 0 0 0 0,-1 0-1 0 0,1 1 1 0 0,-1-1 0 0 0,0 1 0 0 0,-6-4 0 0 0,2 3 12 0 0,1 0 1 0 0,-1 1 0 0 0,1 1 0 0 0,-1-1 0 0 0,0 1-1 0 0,0 0 1 0 0,0 0 0 0 0,0 1 0 0 0,1 0 0 0 0,-1 0-1 0 0,0 0 1 0 0,0 1 0 0 0,0 0 0 0 0,0 1-1 0 0,1 0 1 0 0,-1 0 0 0 0,1 0 0 0 0,-1 0 0 0 0,1 1-1 0 0,-8 5 1 0 0,-6 4-155 0 0,0 1 0 0 0,1 0 1 0 0,1 2-1 0 0,-31 30 0 0 0,39-33 25 0 0,-1 0 1 0 0,2 0-1 0 0,0 1 1 0 0,0 0-1 0 0,1 1 1 0 0,1 0-1 0 0,0 0 0 0 0,-6 19 1 0 0,8-16 57 0 0,1 0 0 0 0,1 0 0 0 0,1 1 1 0 0,0-1-1 0 0,1 1 0 0 0,1 0 0 0 0,0-1 0 0 0,2 1 0 0 0,0-1 1 0 0,1 1-1 0 0,0-1 0 0 0,13 33 0 0 0,-12-37-30 0 0,1-2 0 0 0,1 1 1 0 0,0-1-1 0 0,1 0 0 0 0,0 0 0 0 0,1 0 0 0 0,0-1 0 0 0,0 0 0 0 0,1-1 0 0 0,0 0 1 0 0,1 0-1 0 0,0-1 0 0 0,0-1 0 0 0,1 1 0 0 0,0-2 0 0 0,0 1 0 0 0,1-1 0 0 0,15 5 1 0 0,-12-6 40 0 0,1 0 0 0 0,-1-1 0 0 0,1-1 0 0 0,0 0 1 0 0,0-1-1 0 0,32-1 0 0 0,-41-1 56 0 0,1-1-1 0 0,-1 0 1 0 0,1 0-1 0 0,-1-1 1 0 0,0 0-1 0 0,1 0 0 0 0,-1-1 1 0 0,-1 0-1 0 0,1 0 1 0 0,0-1-1 0 0,-1 0 1 0 0,1 0-1 0 0,-1 0 1 0 0,0-1-1 0 0,-1 0 1 0 0,1 0-1 0 0,5-7 1 0 0,3-6-47 0 0,-1 0 1 0 0,-1-2-1 0 0,0 1 1 0 0,-1-2-1 0 0,-2 1 0 0 0,0-2 1 0 0,-1 1-1 0 0,-1-1 1 0 0,-1 0-1 0 0,-1 0 1 0 0,-1-1-1 0 0,-1 0 0 0 0,-1 1 1 0 0,0-1-1 0 0,-2 0 1 0 0,-5-39-1 0 0,-3 12-638 0 0,1 19-4056 0 0,-1 8-1002 0 0</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50.934"/>
    </inkml:context>
    <inkml:brush xml:id="br0">
      <inkml:brushProperty name="width" value="0.05" units="cm"/>
      <inkml:brushProperty name="height" value="0.05" units="cm"/>
      <inkml:brushProperty name="color" value="#66CC00"/>
    </inkml:brush>
  </inkml:definitions>
  <inkml:trace contextRef="#ctx0" brushRef="#br0">470 196 8288 0 0,'-5'-15'633'0'0,"-12"-24"-484"0"0,12 27 552 0 0,0 0 0 0 0,-1 0 1 0 0,0 1-1 0 0,-1 0 1 0 0,0 0-1 0 0,-10-10 1 0 0,13 16-485 0 0,0 1 0 0 0,-1-1 1 0 0,0 1-1 0 0,1 0 0 0 0,-1 1 1 0 0,-1-1-1 0 0,1 1 0 0 0,-1 0 1 0 0,1 0-1 0 0,-1 1 0 0 0,0-1 0 0 0,0 1 1 0 0,0 0-1 0 0,0 1 0 0 0,0 0 1 0 0,0 0-1 0 0,-1 0 0 0 0,1 1 1 0 0,0 0-1 0 0,-1 0 0 0 0,1 0 1 0 0,0 1-1 0 0,0 0 0 0 0,0 0 1 0 0,-7 3-1 0 0,9-3-210 0 0,-19 6-17 0 0,0 2 0 0 0,-30 15 0 0 0,46-20-1 0 0,0 0 1 0 0,0 1-1 0 0,1 0 0 0 0,-1 0 1 0 0,1 0-1 0 0,0 1 1 0 0,1 0-1 0 0,-1 1 0 0 0,1-1 1 0 0,0 1-1 0 0,-4 7 0 0 0,-32 69-405 0 0,37-71 338 0 0,0 0 0 0 0,0 0-1 0 0,1 1 1 0 0,1-1 0 0 0,-2 18 0 0 0,4 0 3 0 0,2-1 0 0 0,0 1 0 0 0,2-1 0 0 0,1 0 0 0 0,12 38-1 0 0,-12-53 59 0 0,0 0 0 0 0,0-1 0 0 0,2 0 0 0 0,-1 0 0 0 0,2-1 0 0 0,0 0 0 0 0,0 0 0 0 0,1-1 0 0 0,11 12 0 0 0,6 2-44 0 0,1-1 0 0 0,41 29 0 0 0,-58-45 105 0 0,1-1 0 0 0,0-1 0 0 0,0 0 0 0 0,1 0 0 0 0,0-1 0 0 0,-1-1-1 0 0,2 1 1 0 0,-1-2 0 0 0,0 0 0 0 0,1-1 0 0 0,-1 0 0 0 0,1 0 0 0 0,0-2 0 0 0,19 0 0 0 0,-26-1-5 0 0,-1-1 0 0 0,1 1 0 0 0,-1-1-1 0 0,0 0 1 0 0,0-1 0 0 0,1 1 0 0 0,-1-1 0 0 0,-1 0 0 0 0,1 0 0 0 0,0 0 0 0 0,-1-1 0 0 0,0 0 0 0 0,0 0 0 0 0,0 0-1 0 0,0 0 1 0 0,0-1 0 0 0,-1 1 0 0 0,0-1 0 0 0,0 0 0 0 0,0 0 0 0 0,-1 0 0 0 0,0 0 0 0 0,0 0 0 0 0,3-10 0 0 0,-1 1-43 0 0,-1-1 1 0 0,-1 1 0 0 0,0-1-1 0 0,0 1 1 0 0,-1-1-1 0 0,-1 0 1 0 0,-1 0 0 0 0,-3-19-1 0 0,-2-12 4 0 0,2 20 0 0 0,-10-46 0 0 0,-27-68-140 0 0,33 98-1624 0 0,3 24 669 0 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51.296"/>
    </inkml:context>
    <inkml:brush xml:id="br0">
      <inkml:brushProperty name="width" value="0.05" units="cm"/>
      <inkml:brushProperty name="height" value="0.05" units="cm"/>
      <inkml:brushProperty name="color" value="#66CC00"/>
    </inkml:brush>
  </inkml:definitions>
  <inkml:trace contextRef="#ctx0" brushRef="#br0">0 56 15664 0 0,'4'8'237'0'0,"1"10"943"0"0,-2-18-476 0 0,0 1-874 0 0,-5-9 6057 0 0,1 5-5967 0 0,-1 1 1 0 0,1-1-1 0 0,0 0 0 0 0,1 0 1 0 0,-1 1-1 0 0,0-1 0 0 0,1 0 1 0 0,0 0-1 0 0,0 0 0 0 0,0-3 0 0 0,2-17-5599 0 0,-1 21 4718 0 0,-1-13-5920 0 0</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51.805"/>
    </inkml:context>
    <inkml:brush xml:id="br0">
      <inkml:brushProperty name="width" value="0.05" units="cm"/>
      <inkml:brushProperty name="height" value="0.05" units="cm"/>
      <inkml:brushProperty name="color" value="#66CC00"/>
    </inkml:brush>
  </inkml:definitions>
  <inkml:trace contextRef="#ctx0" brushRef="#br0">511 213 2760 0 0,'-2'-6'301'0'0,"0"0"1"0"0,0 0-1 0 0,-1 0 1 0 0,1 1-1 0 0,-2-1 1 0 0,1 1-1 0 0,-7-9 1 0 0,4 6 966 0 0,-4-6-287 0 0,0 0 1 0 0,-1 1-1 0 0,0 1 1 0 0,-1 0-1 0 0,0 1 0 0 0,-1 0 1 0 0,-22-15-1 0 0,27 21-754 0 0,0 0-1 0 0,-1 1 1 0 0,0 0-1 0 0,0 0 0 0 0,0 1 1 0 0,0 0-1 0 0,-1 0 1 0 0,1 1-1 0 0,-1 0 0 0 0,1 1 1 0 0,-1 0-1 0 0,1 1 1 0 0,-1 0-1 0 0,-14 2 0 0 0,14-1-11 0 0,3-1-100 0 0,0 1 0 0 0,0 0 0 0 0,-1 1 0 0 0,1-1-1 0 0,0 1 1 0 0,0 1 0 0 0,0-1 0 0 0,1 1 0 0 0,-1 0 0 0 0,1 1-1 0 0,-1-1 1 0 0,1 1 0 0 0,0 1 0 0 0,-5 4 0 0 0,1 2-121 0 0,1-1-1 0 0,0 1 1 0 0,1 1 0 0 0,0 0 0 0 0,1 0 0 0 0,0 0 0 0 0,1 1-1 0 0,0 0 1 0 0,1 0 0 0 0,0 1 0 0 0,2-1 0 0 0,-1 1 0 0 0,2 0 0 0 0,0 0-1 0 0,0 0 1 0 0,1 0 0 0 0,1 0 0 0 0,0 0 0 0 0,1 0 0 0 0,4 20-1 0 0,4 2-11 0 0,1-1-1 0 0,1 0 0 0 0,18 36 1 0 0,-24-62 14 0 0,0 1 0 0 0,0-1 1 0 0,1 0-1 0 0,0 0 0 0 0,1 0 1 0 0,0-1-1 0 0,1 0 0 0 0,-1-1 1 0 0,2 1-1 0 0,-1-1 0 0 0,1-1 1 0 0,0 0-1 0 0,0 0 0 0 0,0-1 1 0 0,11 5-1 0 0,-9-6 42 0 0,-1-1 0 0 0,1 0 0 0 0,-1 0 0 0 0,1-1 1 0 0,0 0-1 0 0,0-1 0 0 0,0 0 0 0 0,0-1 0 0 0,0 0 0 0 0,0-1 0 0 0,0 0 0 0 0,0-1 0 0 0,14-4 0 0 0,-16 3 4 0 0,0 0 1 0 0,0-1-1 0 0,-1 0 0 0 0,1 0 0 0 0,-1-1 0 0 0,0 0 0 0 0,0-1 0 0 0,0 0 0 0 0,-1 0 0 0 0,0 0 0 0 0,0-1 0 0 0,0 0 0 0 0,-1-1 1 0 0,0 1-1 0 0,7-14 0 0 0,-7 10-17 0 0,-1 1 1 0 0,0-1 0 0 0,-1 0 0 0 0,0-1 0 0 0,-1 1-1 0 0,0-1 1 0 0,-1 0 0 0 0,0 1 0 0 0,-1-1-1 0 0,0 0 1 0 0,-1 0 0 0 0,0 0 0 0 0,-3-15 0 0 0,-4-11-650 0 0,-1 1 1 0 0,-24-65 0 0 0,17 56-899 0 0,7 20-168 0 0</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52.190"/>
    </inkml:context>
    <inkml:brush xml:id="br0">
      <inkml:brushProperty name="width" value="0.05" units="cm"/>
      <inkml:brushProperty name="height" value="0.05" units="cm"/>
      <inkml:brushProperty name="color" value="#66CC00"/>
    </inkml:brush>
  </inkml:definitions>
  <inkml:trace contextRef="#ctx0" brushRef="#br0">501 266 1840 0 0,'0'-22'8548'0'0,"0"15"-7527"0"0,0 0 1 0 0,-1 0 0 0 0,0 0 0 0 0,0 0-1 0 0,-3-9 1 0 0,-1-11 295 0 0,5 24-1199 0 0,0 0 0 0 0,0 0 1 0 0,0 0-1 0 0,-1 0 0 0 0,0 0 0 0 0,1 0 1 0 0,-1 0-1 0 0,0 1 0 0 0,-1-1 0 0 0,-2-5 0 0 0,-3-2 70 0 0,0 0-1 0 0,-1 0 1 0 0,0 1 0 0 0,-1 0-1 0 0,0 1 1 0 0,0 0-1 0 0,-1 0 1 0 0,0 1-1 0 0,0 0 1 0 0,-1 1-1 0 0,0 0 1 0 0,0 1-1 0 0,-1 0 1 0 0,1 0-1 0 0,-15-2 1 0 0,17 4-153 0 0,-1 1 0 0 0,1 1 0 0 0,0 0-1 0 0,-1 0 1 0 0,1 1 0 0 0,-1 0 0 0 0,1 1 0 0 0,-1 0 0 0 0,1 0 0 0 0,0 1 0 0 0,-1 0 0 0 0,1 1-1 0 0,0 0 1 0 0,0 0 0 0 0,1 1 0 0 0,-1 0 0 0 0,1 1 0 0 0,0-1 0 0 0,0 2 0 0 0,-10 8 0 0 0,7-4-70 0 0,1 1-1 0 0,0 0 1 0 0,1 1 0 0 0,0 0 0 0 0,1 0 0 0 0,0 1 0 0 0,1 0 0 0 0,0 0-1 0 0,1 1 1 0 0,1-1 0 0 0,0 2 0 0 0,1-1 0 0 0,1 0 0 0 0,0 1 0 0 0,1-1 0 0 0,0 1-1 0 0,1 0 1 0 0,1 0 0 0 0,2 20 0 0 0,-1-23 1 0 0,1 1 1 0 0,0 0-1 0 0,0-1 0 0 0,2 1 1 0 0,0-1-1 0 0,0 0 0 0 0,1 0 1 0 0,0 0-1 0 0,1-1 0 0 0,0 0 1 0 0,1 0-1 0 0,1 0 0 0 0,-1-1 0 0 0,2 0 1 0 0,-1-1-1 0 0,1 0 0 0 0,1 0 1 0 0,0-1-1 0 0,0 0 0 0 0,0 0 1 0 0,1-1-1 0 0,18 8 0 0 0,-16-10 39 0 0,-1-1 0 0 0,1-1 0 0 0,0 0-1 0 0,0 0 1 0 0,0-1 0 0 0,0-1 0 0 0,1-1-1 0 0,-1 0 1 0 0,0 0 0 0 0,0-1 0 0 0,1-1-1 0 0,-1 0 1 0 0,0-1 0 0 0,-1 0 0 0 0,17-7-1 0 0,-21 6 13 0 0,-1 0 0 0 0,1 0 0 0 0,-1-1 0 0 0,0 0 0 0 0,-1-1 0 0 0,1 1 0 0 0,-1-1 0 0 0,0-1-1 0 0,-1 1 1 0 0,1-1 0 0 0,6-11 0 0 0,3-7 42 0 0,-1-1 0 0 0,11-27 0 0 0,-12 18-73 0 0,-2-1 0 0 0,-1 0 0 0 0,8-68 0 0 0,3-10-1408 0 0,-16 88 28 0 0,-5-1-358 0 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52.631"/>
    </inkml:context>
    <inkml:brush xml:id="br0">
      <inkml:brushProperty name="width" value="0.05" units="cm"/>
      <inkml:brushProperty name="height" value="0.05" units="cm"/>
      <inkml:brushProperty name="color" value="#66CC00"/>
    </inkml:brush>
  </inkml:definitions>
  <inkml:trace contextRef="#ctx0" brushRef="#br0">335 393 1376 0 0,'9'-5'128'0'0,"-6"2"220"0"0,1 0 0 0 0,-1 0 0 0 0,0 0 0 0 0,0-1 1 0 0,-1 0-1 0 0,1 1 0 0 0,-1-1 0 0 0,0 0 0 0 0,0 0 0 0 0,0 0 0 0 0,2-8 0 0 0,11-50 6710 0 0,-14 57-6924 0 0,1-9 371 0 0,-2-1 1 0 0,1 1-1 0 0,-2 0 1 0 0,0-1-1 0 0,-1 1 1 0 0,0 0 0 0 0,-1 0-1 0 0,0 0 1 0 0,-2 0-1 0 0,1 0 1 0 0,-2 1-1 0 0,0 0 1 0 0,-10-18-1 0 0,13 27-378 0 0,1 0 1 0 0,-1 0-1 0 0,0 0 1 0 0,0 1-1 0 0,-1-1 1 0 0,1 1-1 0 0,-1-1 0 0 0,1 1 1 0 0,-1 0-1 0 0,0 1 1 0 0,0-1-1 0 0,-1 1 0 0 0,1-1 1 0 0,0 1-1 0 0,-1 1 1 0 0,1-1-1 0 0,-1 0 0 0 0,0 1 1 0 0,1 0-1 0 0,-1 0 1 0 0,0 1-1 0 0,0-1 0 0 0,-8 1 1 0 0,5 1-34 0 0,0 1 0 0 0,0 0 1 0 0,0 0-1 0 0,0 0 0 0 0,0 1 0 0 0,0 0 1 0 0,1 1-1 0 0,-1 0 0 0 0,1 0 0 0 0,0 0 1 0 0,0 1-1 0 0,1 0 0 0 0,-8 7 0 0 0,3-2-111 0 0,1 1 0 0 0,0 1 0 0 0,0 0 0 0 0,1 0 0 0 0,1 1 0 0 0,-9 16 0 0 0,6-4-33 0 0,0 0 1 0 0,-12 43-1 0 0,20-53-23 0 0,0 1 0 0 0,1-1-1 0 0,0 1 1 0 0,1-1 0 0 0,1 1 0 0 0,1 0-1 0 0,0-1 1 0 0,1 1 0 0 0,0-1 0 0 0,1 0-1 0 0,1 1 1 0 0,1-1 0 0 0,0-1 0 0 0,1 1-1 0 0,0-1 1 0 0,1 0 0 0 0,1 0 0 0 0,11 15-1 0 0,-13-20 52 0 0,1 0 0 0 0,0 0 0 0 0,1-1 0 0 0,-1 1 0 0 0,2-2 0 0 0,-1 1-1 0 0,1-1 1 0 0,0 0 0 0 0,0-1 0 0 0,1 0 0 0 0,0-1 0 0 0,0 0 0 0 0,0 0-1 0 0,20 5 1 0 0,-20-8 16 0 0,-1 0 1 0 0,1-1-1 0 0,0 0 0 0 0,-1-1 0 0 0,1 0 0 0 0,0-1 1 0 0,-1 0-1 0 0,1 0 0 0 0,-1-1 0 0 0,1 0 0 0 0,-1 0 0 0 0,0-1 1 0 0,1-1-1 0 0,-1 0 0 0 0,-1 0 0 0 0,1 0 0 0 0,-1-1 0 0 0,0 0 1 0 0,0-1-1 0 0,0 0 0 0 0,-1 0 0 0 0,0-1 0 0 0,9-9 0 0 0,-7 6-11 0 0,0-1 0 0 0,-1 0 0 0 0,0 0 0 0 0,-1-1-1 0 0,0 0 1 0 0,-1 0 0 0 0,0 0 0 0 0,-1-1 0 0 0,0 0 0 0 0,-1 0-1 0 0,0 0 1 0 0,-1-1 0 0 0,-1 1 0 0 0,0-1 0 0 0,-1 1-1 0 0,-1-17 1 0 0,-3-6-259 0 0,-2 0-1 0 0,-1 0 0 0 0,-18-56 0 0 0,13 62-946 0 0,0 0 0 0 0,-19-33 0 0 0,21 46-504 0 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53.038"/>
    </inkml:context>
    <inkml:brush xml:id="br0">
      <inkml:brushProperty name="width" value="0.05" units="cm"/>
      <inkml:brushProperty name="height" value="0.05" units="cm"/>
      <inkml:brushProperty name="color" value="#66CC00"/>
    </inkml:brush>
  </inkml:definitions>
  <inkml:trace contextRef="#ctx0" brushRef="#br0">313 386 10392 0 0,'7'-2'121'0'0,"1"0"1"0"0,-1 0-1 0 0,1 0 0 0 0,-1-1 1 0 0,0 0-1 0 0,0 0 1 0 0,0-1-1 0 0,0 0 0 0 0,-1 0 1 0 0,0-1-1 0 0,1 1 1 0 0,-2-1-1 0 0,1-1 0 0 0,0 1 1 0 0,8-13-1 0 0,-2 3 659 0 0,-1 0 0 0 0,-1-1 0 0 0,15-30 0 0 0,-21 35-572 0 0,0 0 0 0 0,-1 1 0 0 0,0-1 1 0 0,0-1-1 0 0,-1 1 0 0 0,-1 0 0 0 0,1-19 0 0 0,-2 26-122 0 0,0 0 0 0 0,0 0-1 0 0,-1 0 1 0 0,1 0-1 0 0,-1 0 1 0 0,0 0-1 0 0,0 1 1 0 0,0-1-1 0 0,-1 0 1 0 0,1 0 0 0 0,-1 1-1 0 0,0-1 1 0 0,0 1-1 0 0,0 0 1 0 0,0-1-1 0 0,-1 1 1 0 0,-4-5-1 0 0,3 5 31 0 0,0 0-1 0 0,0 0 0 0 0,-1 1 1 0 0,1-1-1 0 0,-1 1 0 0 0,0 0 0 0 0,1 0 1 0 0,-1 0-1 0 0,0 1 0 0 0,0 0 1 0 0,0 0-1 0 0,-6-1 0 0 0,-2 1 87 0 0,0 1 0 0 0,0 0-1 0 0,1 1 1 0 0,-1 1 0 0 0,0-1-1 0 0,1 2 1 0 0,-1 0 0 0 0,1 1-1 0 0,0 0 1 0 0,-14 7 0 0 0,8-2-121 0 0,2 2 0 0 0,-1 0 0 0 0,1 1 0 0 0,1 1 1 0 0,0 0-1 0 0,1 1 0 0 0,1 1 0 0 0,0 0 0 0 0,0 1 1 0 0,-15 28-1 0 0,15-22-80 0 0,1 0 0 0 0,1 1-1 0 0,1 0 1 0 0,2 0 0 0 0,0 1 0 0 0,1 1 0 0 0,2-1 0 0 0,-3 26 0 0 0,7-34-42 0 0,0 1 1 0 0,1-1-1 0 0,1 0 0 0 0,1 0 1 0 0,0 0-1 0 0,2 0 1 0 0,-1 0-1 0 0,2 0 0 0 0,6 15 1 0 0,-7-21 67 0 0,1 0 1 0 0,0 0 0 0 0,0-1-1 0 0,1 1 1 0 0,0-1 0 0 0,0-1 0 0 0,1 1-1 0 0,0-1 1 0 0,1-1 0 0 0,0 1-1 0 0,0-1 1 0 0,1 0 0 0 0,-1-1 0 0 0,14 7-1 0 0,-15-10-76 0 0,1 0 1 0 0,0-1-1 0 0,0 0 0 0 0,0-1 0 0 0,0 1 0 0 0,0-1 0 0 0,0-1 1 0 0,1 0-1 0 0,-1 0 0 0 0,0 0 0 0 0,0-1 0 0 0,0 0 0 0 0,0-1 1 0 0,15-4-1 0 0,1-2-98 0 0,1-2 1 0 0,-1 0-1 0 0,28-18 1 0 0,-29 14 134 0 0,0 0 0 0 0,-2-2 0 0 0,0-1 0 0 0,-1-1 0 0 0,0 0 1 0 0,-2-2-1 0 0,0 0 0 0 0,-1-1 0 0 0,-1-1 0 0 0,-1 0 0 0 0,-1-1 1 0 0,-2 0-1 0 0,0-1 0 0 0,-1-1 0 0 0,-1 0 0 0 0,12-51 0 0 0,-19 58-25 0 0,0-1 0 0 0,-1 1 0 0 0,-1-1 0 0 0,-1 1 0 0 0,0-1 0 0 0,-2 1-1 0 0,0-1 1 0 0,-1 1 0 0 0,-1 0 0 0 0,0 0 0 0 0,-2 0 0 0 0,-12-28 0 0 0,-2 16-586 0 0,19 29 455 0 0,0 0 0 0 0,1 0 1 0 0,-1 0-1 0 0,0 0 0 0 0,0 0 0 0 0,0 0 0 0 0,0 0 0 0 0,0 1 0 0 0,0-1 0 0 0,0 0 0 0 0,0 1 0 0 0,0-1 0 0 0,0 0 0 0 0,0 1 0 0 0,-1-1 0 0 0,1 1 0 0 0,0 0 0 0 0,0-1 0 0 0,-1 1 0 0 0,1 0 0 0 0,0 0 0 0 0,0 0 0 0 0,-1 0 0 0 0,-1 0 1 0 0,-5 6-1713 0 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53.452"/>
    </inkml:context>
    <inkml:brush xml:id="br0">
      <inkml:brushProperty name="width" value="0.05" units="cm"/>
      <inkml:brushProperty name="height" value="0.05" units="cm"/>
      <inkml:brushProperty name="color" value="#66CC00"/>
    </inkml:brush>
  </inkml:definitions>
  <inkml:trace contextRef="#ctx0" brushRef="#br0">360 462 2304 0 0,'22'-19'-256'0'0,"-18"14"1119"0"0,0 0 0 0 0,0-1 0 0 0,-1 1 0 0 0,5-11 0 0 0,0-3 3122 0 0,8-33 1 0 0,-13 42-3816 0 0,2-8 539 0 0,0-1 1 0 0,-1 1 0 0 0,-1-1 0 0 0,-1 1 0 0 0,-1-1-1 0 0,0 0 1 0 0,-4-36 0 0 0,2 49-639 0 0,-1 1 1 0 0,0-1-1 0 0,0 1 0 0 0,0 0 1 0 0,-1 0-1 0 0,0 0 0 0 0,0 0 1 0 0,0 0-1 0 0,0 0 0 0 0,-1 1 1 0 0,0 0-1 0 0,0-1 0 0 0,0 2 0 0 0,0-1 1 0 0,-1 0-1 0 0,1 1 0 0 0,-1 0 1 0 0,0 0-1 0 0,0 0 0 0 0,-6-2 1 0 0,4 2 15 0 0,0 0-1 0 0,-1 1 1 0 0,1-1 0 0 0,-1 1 0 0 0,1 1 0 0 0,-1 0 0 0 0,0 0 0 0 0,1 0 0 0 0,-1 1 0 0 0,0 0 0 0 0,1 1 0 0 0,-1-1-1 0 0,0 2 1 0 0,-9 1 0 0 0,4 1-71 0 0,0 0-1 0 0,1 1 0 0 0,-1 1 1 0 0,1 0-1 0 0,0 0 1 0 0,0 1-1 0 0,1 1 0 0 0,0 0 1 0 0,0 0-1 0 0,1 1 1 0 0,0 1-1 0 0,1 0 0 0 0,0 0 1 0 0,0 0-1 0 0,1 1 1 0 0,1 1-1 0 0,-1-1 0 0 0,2 1 1 0 0,-7 16-1 0 0,5-4-62 0 0,0 1 0 0 0,1 0 0 0 0,2 1-1 0 0,1-1 1 0 0,1 1 0 0 0,0 40 0 0 0,3-51 20 0 0,1 0 0 0 0,0-1 1 0 0,1 0-1 0 0,1 1 0 0 0,0-1 1 0 0,1 0-1 0 0,1 0 0 0 0,0-1 1 0 0,1 1-1 0 0,0-1 0 0 0,1 0 1 0 0,0-1-1 0 0,12 15 0 0 0,-11-18 12 0 0,0-1 0 0 0,0 0 1 0 0,1 0-1 0 0,0 0 0 0 0,0-1 0 0 0,1-1 0 0 0,0 0 0 0 0,0 0 0 0 0,0-1 0 0 0,1 0 0 0 0,0-1 0 0 0,0 0 0 0 0,0 0 1 0 0,0-2-1 0 0,23 4 0 0 0,-19-5-40 0 0,0 0 1 0 0,0-1-1 0 0,1-1 1 0 0,-1-1-1 0 0,0 0 1 0 0,0 0 0 0 0,0-2-1 0 0,0 0 1 0 0,-1-1-1 0 0,1 0 1 0 0,21-12-1 0 0,-21 10 69 0 0,-2-1 0 0 0,1 0-1 0 0,-1-1 1 0 0,0 0-1 0 0,-1-1 1 0 0,0 0 0 0 0,-1-1-1 0 0,0 0 1 0 0,10-14-1 0 0,5-12 31 0 0,-2 0-1 0 0,-2-2 1 0 0,20-45-1 0 0,-31 58-24 0 0,-1-1 0 0 0,-2 0 0 0 0,0-1 0 0 0,-2 0 0 0 0,6-55 0 0 0,-12 68-45 0 0,0 0 0 0 0,-1 0 0 0 0,-5-28 0 0 0,4 35 7 0 0,0 0-1 0 0,0 1 1 0 0,0-1-1 0 0,-1 1 1 0 0,-1-1-1 0 0,1 1 0 0 0,-1 0 1 0 0,-7-10-1 0 0,10 16-75 0 0,1 0 0 0 0,-1 0 0 0 0,1 0 0 0 0,-1 1 0 0 0,1-1 0 0 0,-1 0 0 0 0,0 1 0 0 0,1-1 0 0 0,-1 1 0 0 0,0-1 0 0 0,1 0 0 0 0,-1 1 0 0 0,0 0 0 0 0,0-1 0 0 0,0 1 0 0 0,1-1 0 0 0,-1 1 0 0 0,0 0 0 0 0,0 0 0 0 0,0-1 0 0 0,0 1 0 0 0,0 0 0 0 0,0 0 0 0 0,1 0 0 0 0,-1 0 0 0 0,0 0 0 0 0,0 0 0 0 0,0 0 0 0 0,0 0-1 0 0,0 1 1 0 0,0-1 0 0 0,1 0 0 0 0,-1 0 0 0 0,0 1 0 0 0,0-1 0 0 0,0 1 0 0 0,0-1 0 0 0,1 0 0 0 0,-1 1 0 0 0,0 0 0 0 0,1-1 0 0 0,-1 1 0 0 0,-1 0 0 0 0,-5 9-6419 0 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53.842"/>
    </inkml:context>
    <inkml:brush xml:id="br0">
      <inkml:brushProperty name="width" value="0.05" units="cm"/>
      <inkml:brushProperty name="height" value="0.05" units="cm"/>
      <inkml:brushProperty name="color" value="#66CC00"/>
    </inkml:brush>
  </inkml:definitions>
  <inkml:trace contextRef="#ctx0" brushRef="#br0">544 287 6912 0 0,'2'-2'53'0'0,"1"-1"0"0"0,-1 1 0 0 0,0 0 1 0 0,1-1-1 0 0,-1 1 0 0 0,-1-1 0 0 0,1 1 0 0 0,0-1 1 0 0,0 0-1 0 0,-1 0 0 0 0,0 0 0 0 0,0 0 0 0 0,0 0 1 0 0,1-4-1 0 0,1-4 881 0 0,-1-1 1 0 0,2-19-1 0 0,-4 25-535 0 0,0-1-1 0 0,0 1 1 0 0,-1 0-1 0 0,0-1 1 0 0,0 1-1 0 0,-1 0 1 0 0,1 0 0 0 0,-2-1-1 0 0,1 1 1 0 0,0 1-1 0 0,-1-1 1 0 0,0 0-1 0 0,-1 1 1 0 0,1-1 0 0 0,-1 1-1 0 0,0 0 1 0 0,0 0-1 0 0,-8-6 1 0 0,3 3-82 0 0,0 0 1 0 0,-1 1 0 0 0,0 0-1 0 0,0 0 1 0 0,-1 1 0 0 0,0 1-1 0 0,0 0 1 0 0,0 0-1 0 0,-12-2 1 0 0,13 4-254 0 0,0 2 0 0 0,0-1 0 0 0,0 2 0 0 0,0-1 0 0 0,0 1 0 0 0,0 1 0 0 0,0 0 0 0 0,0 0 0 0 0,0 1 0 0 0,0 0 0 0 0,0 0 0 0 0,1 2 0 0 0,-14 5 0 0 0,7-2 38 0 0,1 1 0 0 0,0 0 0 0 0,0 1-1 0 0,1 1 1 0 0,0 1 0 0 0,-24 23 0 0 0,23-18-186 0 0,1 1 0 0 0,1 0-1 0 0,0 1 1 0 0,1 1 0 0 0,1 0 0 0 0,1 0-1 0 0,0 1 1 0 0,-6 22 0 0 0,11-28 19 0 0,1 1 1 0 0,0-1-1 0 0,1 0 1 0 0,1 1-1 0 0,0 0 1 0 0,1 0-1 0 0,1-1 1 0 0,0 1-1 0 0,1 0 1 0 0,1 0-1 0 0,0 0 1 0 0,7 24-1 0 0,-6-29 46 0 0,1 0 0 0 0,1 0 0 0 0,-1-1 0 0 0,2 1 0 0 0,-1-1 0 0 0,1 0 1 0 0,0-1-1 0 0,1 0 0 0 0,0 0 0 0 0,0 0 0 0 0,1-1 0 0 0,0 0 0 0 0,0 0 0 0 0,1-1 0 0 0,0 0 0 0 0,0 0 0 0 0,0-1 0 0 0,1-1 1 0 0,0 1-1 0 0,10 2 0 0 0,-4-2-6 0 0,1-2 1 0 0,-1 0-1 0 0,1 0 1 0 0,-1-2 0 0 0,1 0-1 0 0,0 0 1 0 0,0-2-1 0 0,-1 0 1 0 0,1-1 0 0 0,-1-1-1 0 0,1-1 1 0 0,16-5-1 0 0,-13 3 39 0 0,-1-1 0 0 0,0-1 0 0 0,-1-1-1 0 0,1 0 1 0 0,-1-1 0 0 0,26-21-1 0 0,-32 21-3 0 0,-1-1 0 0 0,0 0-1 0 0,-1 0 1 0 0,0-1-1 0 0,-1 0 1 0 0,0-1 0 0 0,-1 0-1 0 0,0 0 1 0 0,9-23-1 0 0,-7 14-72 0 0,-1 0 0 0 0,-1-1 0 0 0,-1 0 0 0 0,-2 0 0 0 0,0-1-1 0 0,-1 1 1 0 0,1-31 0 0 0,-5 29-677 0 0,-1 0 1 0 0,-1 0-1 0 0,-6-28 0 0 0,4 29-5547 0 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54.241"/>
    </inkml:context>
    <inkml:brush xml:id="br0">
      <inkml:brushProperty name="width" value="0.05" units="cm"/>
      <inkml:brushProperty name="height" value="0.05" units="cm"/>
      <inkml:brushProperty name="color" value="#66CC00"/>
    </inkml:brush>
  </inkml:definitions>
  <inkml:trace contextRef="#ctx0" brushRef="#br0">315 443 920 0 0,'2'0'32'0'0,"1"-1"0"0"0,0 1 1 0 0,0 0-1 0 0,0-1 0 0 0,0 0 0 0 0,0 0 1 0 0,-1 0-1 0 0,1 0 0 0 0,0 0 0 0 0,0 0 1 0 0,-1-1-1 0 0,1 1 0 0 0,3-4 0 0 0,18-17 3400 0 0,-18 14-2657 0 0,1-1 1 0 0,-1 0-1 0 0,0 0 1 0 0,-1 0 0 0 0,0-1-1 0 0,0 0 1 0 0,-1 0 0 0 0,-1 0-1 0 0,0 0 1 0 0,0 0 0 0 0,-1-1-1 0 0,0 0 1 0 0,1-17 0 0 0,-3 13-331 0 0,0 1 1 0 0,0-1 0 0 0,-1 1 0 0 0,-1 0-1 0 0,-1-1 1 0 0,0 1 0 0 0,-1 0 0 0 0,0 0 0 0 0,-11-23-1 0 0,12 31-340 0 0,-1 0 0 0 0,1 1 0 0 0,-1-1-1 0 0,0 1 1 0 0,-1 0 0 0 0,1 0 0 0 0,-1 0-1 0 0,0 1 1 0 0,0 0 0 0 0,-1 0 0 0 0,1 0-1 0 0,-1 0 1 0 0,0 1 0 0 0,0 0 0 0 0,0 0-1 0 0,0 1 1 0 0,0 0 0 0 0,-1 0 0 0 0,-10-2-1 0 0,10 3-68 0 0,-1 0 0 0 0,0 0 0 0 0,1 1 0 0 0,-1 0 0 0 0,1 1 0 0 0,-1 0 0 0 0,1 0 0 0 0,-1 0 0 0 0,1 1 0 0 0,-1 0 0 0 0,1 1 0 0 0,0-1 0 0 0,0 1 0 0 0,0 1 0 0 0,0-1 0 0 0,-11 10 0 0 0,4-2-37 0 0,1 1-1 0 0,1 1 1 0 0,0 0 0 0 0,0 0 0 0 0,2 1-1 0 0,0 1 1 0 0,0 0 0 0 0,1 0-1 0 0,1 0 1 0 0,1 1 0 0 0,-11 34-1 0 0,11-27-82 0 0,2 1-1 0 0,0 0 0 0 0,2 1 0 0 0,0-1 1 0 0,2 1-1 0 0,1-1 0 0 0,1 1 0 0 0,4 25 0 0 0,-4-38 47 0 0,2-1 1 0 0,0 0-1 0 0,0 0 0 0 0,1 0 0 0 0,0 0 0 0 0,1 0 0 0 0,0-1 0 0 0,1 0 0 0 0,0 0 0 0 0,0-1 0 0 0,1 1 1 0 0,1-1-1 0 0,-1-1 0 0 0,1 1 0 0 0,1-1 0 0 0,0-1 0 0 0,0 0 0 0 0,0 0 0 0 0,1 0 0 0 0,0-1 0 0 0,0-1 1 0 0,0 0-1 0 0,1 0 0 0 0,0-1 0 0 0,19 4 0 0 0,-12-4 28 0 0,0-1-1 0 0,1-1 1 0 0,0 0-1 0 0,-1-2 1 0 0,1 0 0 0 0,0-1-1 0 0,-1-1 1 0 0,1-1-1 0 0,19-6 1 0 0,-25 6 38 0 0,0-1 0 0 0,0-1 0 0 0,-1 0 0 0 0,0 0 0 0 0,0-2-1 0 0,0 1 1 0 0,-1-2 0 0 0,1 1 0 0 0,-2-1 0 0 0,1-1 0 0 0,-1 0 0 0 0,-1-1 0 0 0,13-15 0 0 0,-8 6-154 0 0,0-1 1 0 0,-1-1 0 0 0,0 0 0 0 0,-2-1 0 0 0,-1 0-1 0 0,-1-1 1 0 0,-1 0 0 0 0,0 0 0 0 0,-2-1 0 0 0,5-38-1 0 0,-6 14-7029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3:26.307"/>
    </inkml:context>
    <inkml:brush xml:id="br0">
      <inkml:brushProperty name="width" value="0.05" units="cm"/>
      <inkml:brushProperty name="height" value="0.05" units="cm"/>
      <inkml:brushProperty name="color" value="#FFFFFF"/>
    </inkml:brush>
  </inkml:definitions>
  <inkml:trace contextRef="#ctx0" brushRef="#br0">36 8 8752 0 0,'0'0'398'0'0,"0"0"-3"0"0,0 0-156 0 0,0 0 274 0 0,0 0 154 0 0,0 0 33 0 0,-27-4 552 0 0,20 1-2310 0 0,6 2-336 0 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55.776"/>
    </inkml:context>
    <inkml:brush xml:id="br0">
      <inkml:brushProperty name="width" value="0.05" units="cm"/>
      <inkml:brushProperty name="height" value="0.05" units="cm"/>
      <inkml:brushProperty name="color" value="#66CC00"/>
    </inkml:brush>
  </inkml:definitions>
  <inkml:trace contextRef="#ctx0" brushRef="#br0">692 334 6448 0 0,'0'0'498'0'0,"3"-19"-122"0"0,-4 1 960 0 0,0 0 0 0 0,-1-1 0 0 0,-4-19-1 0 0,2 22-897 0 0,-1-1-1 0 0,-1 2 0 0 0,0-1 0 0 0,-1 1 1 0 0,-1 0-1 0 0,-12-19 0 0 0,15 27-287 0 0,0 0 1 0 0,0 0-1 0 0,-1 1 0 0 0,0 0 1 0 0,0 0-1 0 0,-1 0 0 0 0,0 1 1 0 0,0 0-1 0 0,0 0 0 0 0,0 0 0 0 0,-1 1 1 0 0,0 0-1 0 0,0 1 0 0 0,0 0 1 0 0,0 0-1 0 0,0 1 0 0 0,-11-2 0 0 0,6 2-33 0 0,0 0-1 0 0,0 1 1 0 0,0 0-1 0 0,0 1 0 0 0,0 1 1 0 0,0 0-1 0 0,0 1 1 0 0,0 0-1 0 0,1 1 0 0 0,-1 0 1 0 0,1 1-1 0 0,-1 0 0 0 0,-15 9 1 0 0,10-3-185 0 0,0 1-1 0 0,0 1 1 0 0,2 1 0 0 0,-1 0 0 0 0,1 1 0 0 0,1 1 0 0 0,-20 25-1 0 0,18-21 23 0 0,2 1-1 0 0,0 1 0 0 0,1 0 0 0 0,2 1 0 0 0,0 0 0 0 0,1 1 0 0 0,1 0 0 0 0,1 1 1 0 0,1 0-1 0 0,2 0 0 0 0,0 1 0 0 0,-4 48 0 0 0,9-60 56 0 0,2 1 0 0 0,0 0 0 0 0,1 0-1 0 0,0-1 1 0 0,1 1 0 0 0,1-1 0 0 0,0 0 0 0 0,1 0 0 0 0,0 0-1 0 0,1 0 1 0 0,0-1 0 0 0,1 0 0 0 0,0 0 0 0 0,1-1 0 0 0,1 0-1 0 0,-1 0 1 0 0,2-1 0 0 0,0 0 0 0 0,0-1 0 0 0,0 0 0 0 0,1-1 0 0 0,1 0-1 0 0,-1 0 1 0 0,1-1 0 0 0,0-1 0 0 0,1 0 0 0 0,0-1 0 0 0,0 0-1 0 0,0-1 1 0 0,0 0 0 0 0,1-1 0 0 0,-1-1 0 0 0,1 0 0 0 0,17 0-1 0 0,-17-2 49 0 0,0-1 0 0 0,1 0 1 0 0,-1-1-1 0 0,0-1 0 0 0,0 0 0 0 0,0-1 0 0 0,18-8 0 0 0,-22 8-14 0 0,0-1 0 0 0,-1 0-1 0 0,0-1 1 0 0,0 0 0 0 0,0 0 0 0 0,-1-1 0 0 0,0 0 0 0 0,0-1 0 0 0,-1 0 0 0 0,12-16-1 0 0,-8 7 33 0 0,-1-1-1 0 0,-1-1 1 0 0,0 1-1 0 0,-1-2 0 0 0,-1 1 1 0 0,-1-1-1 0 0,-1 0 1 0 0,-1 0-1 0 0,0 0 1 0 0,-2-1-1 0 0,0 1 0 0 0,-1-1 1 0 0,-1 0-1 0 0,-2 1 1 0 0,-4-32-1 0 0,3 42-44 0 0,0-1 0 0 0,0 1 0 0 0,-1 1-1 0 0,0-1 1 0 0,-1 1 0 0 0,-9-15 0 0 0,-3 0-867 0 0,-22-24 1 0 0,23 33-4034 0 0,-1 4-1586 0 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56.162"/>
    </inkml:context>
    <inkml:brush xml:id="br0">
      <inkml:brushProperty name="width" value="0.05" units="cm"/>
      <inkml:brushProperty name="height" value="0.05" units="cm"/>
      <inkml:brushProperty name="color" value="#66CC00"/>
    </inkml:brush>
  </inkml:definitions>
  <inkml:trace contextRef="#ctx0" brushRef="#br0">627 26 11664 0 0,'-20'-18'1264'0'0,"15"16"-1117"0"0,1 1 0 0 0,0 0 1 0 0,0 0-1 0 0,0 0 0 0 0,-1 0 1 0 0,1 1-1 0 0,-1-1 0 0 0,1 1 1 0 0,0 0-1 0 0,-1 1 1 0 0,1-1-1 0 0,0 1 0 0 0,-1 0 1 0 0,1 0-1 0 0,0 0 0 0 0,0 0 1 0 0,0 1-1 0 0,0 0 0 0 0,0 0 1 0 0,-4 2-1 0 0,-8 7 915 0 0,1 0 1 0 0,0 0-1 0 0,-19 20 1 0 0,15-14-698 0 0,-34 33-119 0 0,2 2 1 0 0,3 2-1 0 0,-57 83 1 0 0,59-68-1930 0 0,-41 86 0 0 0,62-106 273 0 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56.808"/>
    </inkml:context>
    <inkml:brush xml:id="br0">
      <inkml:brushProperty name="width" value="0.05" units="cm"/>
      <inkml:brushProperty name="height" value="0.05" units="cm"/>
      <inkml:brushProperty name="color" value="#66CC00"/>
    </inkml:brush>
  </inkml:definitions>
  <inkml:trace contextRef="#ctx0" brushRef="#br0">157 90 8752 0 0,'0'0'398'0'0,"0"0"-3"0"0,0 0-130 0 0,0 0 386 0 0,-9-11 1924 0 0,-9-14-891 0 0,16 20-1496 0 0,-1 1-1 0 0,1 0 0 0 0,-1 0 1 0 0,0 0-1 0 0,0 1 0 0 0,0-1 1 0 0,0 1-1 0 0,-1-1 1 0 0,0 1-1 0 0,1 0 0 0 0,-1 0 1 0 0,0 1-1 0 0,-8-4 0 0 0,10 5-117 0 0,0 1 0 0 0,0 0-1 0 0,0 0 1 0 0,0 0 0 0 0,0 0-1 0 0,0 0 1 0 0,0 0 0 0 0,0 1-1 0 0,0-1 1 0 0,0 1 0 0 0,1-1-1 0 0,-1 1 1 0 0,0 0 0 0 0,0-1-1 0 0,0 1 1 0 0,1 0 0 0 0,-1 0-1 0 0,0 0 1 0 0,1 1 0 0 0,-1-1-1 0 0,1 0 1 0 0,0 1 0 0 0,-1-1-1 0 0,0 2 1 0 0,-2 1-33 0 0,1 0-1 0 0,-1 0 1 0 0,1 1 0 0 0,0-1-1 0 0,0 1 1 0 0,1-1 0 0 0,0 1 0 0 0,-3 6-1 0 0,5-9-25 0 0,-1 1 0 0 0,1-1 0 0 0,-1 1 0 0 0,1-1 0 0 0,0 1 0 0 0,0-1 0 0 0,0 1 0 0 0,0 0-1 0 0,0-1 1 0 0,1 1 0 0 0,-1-1 0 0 0,1 1 0 0 0,0-1 0 0 0,0 1 0 0 0,0-1 0 0 0,0 0 0 0 0,0 1 0 0 0,0-1-1 0 0,1 0 1 0 0,-1 0 0 0 0,1 0 0 0 0,-1 0 0 0 0,1 0 0 0 0,0 0 0 0 0,0 0 0 0 0,0-1 0 0 0,0 1-1 0 0,0-1 1 0 0,0 1 0 0 0,0-1 0 0 0,0 0 0 0 0,4 2 0 0 0,-1-1-152 0 0,0 0 0 0 0,-1 0 0 0 0,1-1 0 0 0,0 1 0 0 0,0-1 0 0 0,0-1 0 0 0,0 1 0 0 0,0 0 0 0 0,0-1 0 0 0,0 0 0 0 0,0 0 0 0 0,0-1 0 0 0,0 0 0 0 0,0 1 0 0 0,0-1 0 0 0,6-3 0 0 0,8-3-6125 0 0</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57.459"/>
    </inkml:context>
    <inkml:brush xml:id="br0">
      <inkml:brushProperty name="width" value="0.05" units="cm"/>
      <inkml:brushProperty name="height" value="0.05" units="cm"/>
      <inkml:brushProperty name="color" value="#66CC00"/>
    </inkml:brush>
  </inkml:definitions>
  <inkml:trace contextRef="#ctx0" brushRef="#br0">619 312 2304 0 0,'-1'1'167'0'0,"-5"2"115"0"0,5-2 1008 0 0,-8-2 3891 0 0,8 0-5017 0 0,0 0 0 0 0,-1 0 0 0 0,1 0 0 0 0,0 0 1 0 0,0-1-1 0 0,0 1 0 0 0,0 0 0 0 0,1 0 0 0 0,-1-1 0 0 0,0 1 1 0 0,0 0-1 0 0,1-1 0 0 0,-1 1 0 0 0,1-1 0 0 0,-1 1 0 0 0,1-1 1 0 0,0 1-1 0 0,-1-3 0 0 0,-2-36 2293 0 0,2 15-1292 0 0,-2 8-630 0 0,-1 1 0 0 0,0-1 0 0 0,-1 2 0 0 0,0-1 0 0 0,-9-15 0 0 0,9 19-291 0 0,1 3-26 0 0,-1-1 1 0 0,0 1 0 0 0,-8-12-1 0 0,11 17-171 0 0,-1 1-1 0 0,-1 0 1 0 0,1 0 0 0 0,0 0-1 0 0,-1 0 1 0 0,0 0 0 0 0,1 1-1 0 0,-1-1 1 0 0,0 1-1 0 0,-8-3 1 0 0,3 2 1 0 0,0 0 1 0 0,-1 0-1 0 0,1 1 1 0 0,-1 0-1 0 0,0 0 1 0 0,0 1-1 0 0,1 1 1 0 0,-1 0-1 0 0,0 0 0 0 0,0 1 1 0 0,0 0-1 0 0,0 1 1 0 0,1 0-1 0 0,-18 5 1 0 0,14-1-95 0 0,0-1 1 0 0,1 2 0 0 0,0-1 0 0 0,0 2 0 0 0,0 0-1 0 0,1 0 1 0 0,0 1 0 0 0,1 0 0 0 0,-17 20 0 0 0,8-7-62 0 0,0 0 0 0 0,2 1-1 0 0,1 1 1 0 0,1 1 0 0 0,1 0 0 0 0,1 1 0 0 0,2 0 0 0 0,0 1 0 0 0,2 0 0 0 0,0 1 0 0 0,3 0 0 0 0,-6 34 0 0 0,10-40 60 0 0,1-1 0 0 0,1 1 0 0 0,0-1-1 0 0,2 1 1 0 0,0-1 0 0 0,2 0 0 0 0,0 1 0 0 0,14 39 0 0 0,-12-46 43 0 0,1 1-1 0 0,1-2 1 0 0,0 1-1 0 0,1-1 1 0 0,0 0 0 0 0,1-1-1 0 0,1 0 1 0 0,0-1-1 0 0,0 0 1 0 0,2 0-1 0 0,-1-1 1 0 0,17 10-1 0 0,-20-14 108 0 0,1-1 0 0 0,-1-1-1 0 0,1 1 1 0 0,0-1 0 0 0,1-1-1 0 0,-1 0 1 0 0,1-1 0 0 0,0 0-1 0 0,0 0 1 0 0,0-1 0 0 0,20 1-1 0 0,-10-2 50 0 0,0-2 0 0 0,0 0 0 0 0,0-1 0 0 0,0-1 0 0 0,-1-1 0 0 0,1-1 0 0 0,33-12 0 0 0,-17 1 78 0 0,54-32 0 0 0,-75 38-177 0 0,0-1 0 0 0,-1 0-1 0 0,0-1 1 0 0,-1-1 0 0 0,19-22-1 0 0,-22 21 3 0 0,-2-1 0 0 0,0 0-1 0 0,0 0 1 0 0,-1-1 0 0 0,-1 0-1 0 0,7-23 1 0 0,-11 24-30 0 0,0 0 1 0 0,0 0-1 0 0,-2 0 0 0 0,0 0 1 0 0,0 0-1 0 0,-2 0 0 0 0,0-1 1 0 0,-3-14-1 0 0,2 14-583 0 0,-2 0-1 0 0,0 0 1 0 0,0 1-1 0 0,-9-18 1 0 0,5 14-717 0 0</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7:57.857"/>
    </inkml:context>
    <inkml:brush xml:id="br0">
      <inkml:brushProperty name="width" value="0.05" units="cm"/>
      <inkml:brushProperty name="height" value="0.05" units="cm"/>
      <inkml:brushProperty name="color" value="#66CC00"/>
    </inkml:brush>
  </inkml:definitions>
  <inkml:trace contextRef="#ctx0" brushRef="#br0">671 1 5984 0 0,'-6'2'82'0'0,"0"1"1"0"0,-1 0 0 0 0,1 1-1 0 0,1 0 1 0 0,-1 0 0 0 0,-8 7-1 0 0,-31 35 4080 0 0,5-5 2392 0 0,-25 20-3729 0 0,-102 122 1 0 0,60-57-2231 0 0,-65 86-2560 0 0,148-176 821 0 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21.323"/>
    </inkml:context>
    <inkml:brush xml:id="br0">
      <inkml:brushProperty name="width" value="0.05" units="cm"/>
      <inkml:brushProperty name="height" value="0.05" units="cm"/>
      <inkml:brushProperty name="color" value="#66CC00"/>
    </inkml:brush>
  </inkml:definitions>
  <inkml:trace contextRef="#ctx0" brushRef="#br0">3 296 2304 0 0,'0'-1'223'0'0,"0"1"-1"0"0,-1-1 1 0 0,1 1 0 0 0,0-1-1 0 0,0 1 1 0 0,-1-1 0 0 0,1 1-1 0 0,0-1 1 0 0,0 1 0 0 0,0-1-1 0 0,0 1 1 0 0,0-1-1 0 0,0 0 1 0 0,0 1 0 0 0,0-1-1 0 0,0 1 1 0 0,0-1 0 0 0,0 1-1 0 0,0-1 1 0 0,0 1 0 0 0,0-1-1 0 0,0 0 1 0 0,1 0 0 0 0,5-27 3965 0 0,-2 1-2502 0 0,-3 22-1468 0 0,0-1 0 0 0,0 1 0 0 0,1 0 0 0 0,0 0 0 0 0,0-1 0 0 0,0 1 0 0 0,5-8 0 0 0,1-4-38 0 0,-7 14-138 0 0,1 0 0 0 0,0 0 0 0 0,1 0 0 0 0,-1 0 0 0 0,0 0 0 0 0,1 0-1 0 0,-1 1 1 0 0,6-5 0 0 0,8-7 71 0 0,-9 6-31 0 0,1 0 0 0 0,1 1 0 0 0,11-9 0 0 0,2 0 45 0 0,-12 9-59 0 0,1-1-1 0 0,0 2 0 0 0,0 0 1 0 0,0 0-1 0 0,1 1 0 0 0,0 0 1 0 0,0 1-1 0 0,0 1 0 0 0,0 0 0 0 0,1 0 1 0 0,-1 1-1 0 0,1 1 0 0 0,0 0 1 0 0,17 1-1 0 0,-21 2 52 0 0,1 1 0 0 0,-1 0 0 0 0,0 1 1 0 0,0 0-1 0 0,0 0 0 0 0,0 1 0 0 0,-1 0 1 0 0,1 1-1 0 0,-1 0 0 0 0,-1 0 0 0 0,12 12 0 0 0,-15-14-85 0 0,-1 1-1 0 0,0-1 0 0 0,0 1 0 0 0,-1-1 0 0 0,1 1 0 0 0,-1 0 0 0 0,0 0 0 0 0,-1 0 0 0 0,1 0 1 0 0,-1 1-1 0 0,0-1 0 0 0,0 0 0 0 0,-1 1 0 0 0,1 7 0 0 0,-2-3 14 0 0,1-1 0 0 0,-1 1 0 0 0,-1-1 0 0 0,0 0 0 0 0,0 1 0 0 0,0-1-1 0 0,-6 10 1 0 0,4-6 10 0 0,-1 0-1 0 0,-2 17 0 0 0,4-17-30 0 0,0 0 1 0 0,-9 20-1 0 0,2-9 24 0 0,-2-1 0 0 0,-1 1-1 0 0,-1-2 1 0 0,-24 32-1 0 0,-45 45 15 0 0,13-24-10 0 0,69-74-53 0 0,-36 42 9 0 0,34-38-10 0 0,0-1 0 0 0,0 0 0 0 0,0 1 0 0 0,0 0 0 0 0,1 0 0 0 0,0 0-1 0 0,-3 10 1 0 0,5-15 0 0 0,0 1 0 0 0,0-1 0 0 0,-1 1 0 0 0,1-1 0 0 0,0 0 0 0 0,0 1 0 0 0,0-1 0 0 0,0 0 0 0 0,0 1 0 0 0,0-1 0 0 0,1 1 0 0 0,-1-1 0 0 0,0 0 0 0 0,0 1 0 0 0,0-1 0 0 0,0 0 0 0 0,0 1 0 0 0,0-1 0 0 0,1 1 0 0 0,-1-1 0 0 0,0 0 0 0 0,0 0 0 0 0,1 1 0 0 0,-1-1 0 0 0,0 0 0 0 0,0 1 0 0 0,1-1 0 0 0,-1 0 0 0 0,0 0 0 0 0,1 1 0 0 0,-1-1 0 0 0,0 0 0 0 0,1 0 0 0 0,-1 0 0 0 0,0 0 0 0 0,1 0 0 0 0,-1 1 0 0 0,1-1 0 0 0,-1 0 0 0 0,0 0 0 0 0,1 0 0 0 0,10-1 0 0 0,37-11 365 0 0,-28 6-218 0 0,2 0 0 0 0,-1 2-1 0 0,1 0 1 0 0,0 2 0 0 0,-1 0 0 0 0,33 2-1 0 0,-46 1-158 0 0,-1-1 0 0 0,1 0-1 0 0,0-1 1 0 0,-1 0 0 0 0,1 0-1 0 0,-1-1 1 0 0,13-4 0 0 0,-14 4-521 0 0,-1 0 1 0 0,1-1-1 0 0,-1 1 0 0 0,0-1 1 0 0,0 0-1 0 0,6-6 1 0 0,1-2-6057 0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22.011"/>
    </inkml:context>
    <inkml:brush xml:id="br0">
      <inkml:brushProperty name="width" value="0.05" units="cm"/>
      <inkml:brushProperty name="height" value="0.05" units="cm"/>
      <inkml:brushProperty name="color" value="#66CC00"/>
    </inkml:brush>
  </inkml:definitions>
  <inkml:trace contextRef="#ctx0" brushRef="#br0">59 22 8640 0 0,'3'-18'396'0'0,"-3"14"-12"0"0,0 4-156 0 0,0 0 242 0 0,0 0 136 0 0,0 0 30 0 0,2 13 1340 0 0,-1-11-1854 0 0,-1 0 1 0 0,1-1 0 0 0,-1 1 0 0 0,0 0 0 0 0,1-1 0 0 0,-1 1 0 0 0,0 0 0 0 0,0 0 0 0 0,-1-1-1 0 0,1 1 1 0 0,-1 3 0 0 0,-25 105 3583 0 0,17-69-2961 0 0,4-7-258 0 0,-3 40-1 0 0,-1 15-169 0 0,5-51-258 0 0,1 70 0 0 0,3-90-61 0 0,1-15-62 0 0,4 2-32 0 0,-4-4-14 0 0,1-2 88 0 0,0 0 1 0 0,0 1-1 0 0,0-1 0 0 0,0 1 1 0 0,0-1-1 0 0,0 1 1 0 0,0-1-1 0 0,0 1 1 0 0,2 0-1 0 0,-2 0-2 0 0,40-9-86 0 0,-35 7 75 0 0,0 0 1 0 0,1 1-1 0 0,-1-1 1 0 0,1 1-1 0 0,0 1 0 0 0,-1-1 1 0 0,1 1-1 0 0,-1 1 0 0 0,1-1 1 0 0,14 4-1 0 0,49 21 717 0 0,-45-14-643 0 0,0-2-1 0 0,36 7 0 0 0,-54-14-39 0 0,1-1 0 0 0,-1 0-1 0 0,1-1 1 0 0,-1 0 0 0 0,1 0-1 0 0,-1-1 1 0 0,1 0 0 0 0,-1 0-1 0 0,1-1 1 0 0,-1 0 0 0 0,14-5-1 0 0,-18 4 2 0 0,1 1 0 0 0,0-1 0 0 0,-1 0 0 0 0,0 0 0 0 0,0-1 0 0 0,0 1 0 0 0,0-1 0 0 0,0 0 0 0 0,-1 0 0 0 0,1 0 0 0 0,-1-1 0 0 0,0 1 0 0 0,3-8 0 0 0,-1 1 0 0 0,0 1 0 0 0,-1-1 0 0 0,-1 0 0 0 0,0 0 0 0 0,3-15 0 0 0,-2-4 38 0 0,-2-1 0 0 0,-2-56 0 0 0,-15-63 427 0 0,8 94 579 0 0,5 44 685 0 0,3 26-1074 0 0,11 171-366 0 0,1 1-65 0 0,-14-154-451 0 0,2 0 0 0 0,1 0-1 0 0,2-1 1 0 0,1 1 0 0 0,9 32-1 0 0,-13-61 42 0 0,0 0-1 0 0,0-1 1 0 0,1 1 0 0 0,-1 0-1 0 0,1-1 1 0 0,-1 1-1 0 0,4 3 1 0 0,5 1-5809 0 0,-9-7-946 0 0</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37.088"/>
    </inkml:context>
    <inkml:brush xml:id="br0">
      <inkml:brushProperty name="width" value="0.05" units="cm"/>
      <inkml:brushProperty name="height" value="0.05" units="cm"/>
      <inkml:brushProperty name="color" value="#66CC00"/>
    </inkml:brush>
  </inkml:definitions>
  <inkml:trace contextRef="#ctx0" brushRef="#br0">16 15 1840 0 0,'1'14'797'0'0,"3"-11"-227"0"0,5-18 1142 0 0,-3-2 2852 0 0,-9 28 5359 0 0,0 0-9495 0 0,1 0-1 0 0,0 0 1 0 0,0 20 0 0 0,-2 13 108 0 0,-4 24-81 0 0,0 74 0 0 0,7-109-419 0 0,-2 159-397 0 0,3-185 2 0 0,1 1 1 0 0,-1-1-1 0 0,1 0 1 0 0,0 1-1 0 0,1-1 1 0 0,0 0-1 0 0,0 0 1 0 0,0 0-1 0 0,1 0 1 0 0,0 0-1 0 0,4 6 0 0 0,-2-8-4220 0 0,3-4-1193 0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37.682"/>
    </inkml:context>
    <inkml:brush xml:id="br0">
      <inkml:brushProperty name="width" value="0.05" units="cm"/>
      <inkml:brushProperty name="height" value="0.05" units="cm"/>
      <inkml:brushProperty name="color" value="#66CC00"/>
    </inkml:brush>
  </inkml:definitions>
  <inkml:trace contextRef="#ctx0" brushRef="#br0">30 1 5064 0 0,'3'22'730'0'0,"-4"-19"-307"0"0,1 0 0 0 0,-1-1 0 0 0,0 1-1 0 0,0-1 1 0 0,0 1 0 0 0,0-1 0 0 0,0 0-1 0 0,0 1 1 0 0,-1-1 0 0 0,1 0 0 0 0,-1 0-1 0 0,0 0 1 0 0,0 0 0 0 0,1 0 0 0 0,-4 2-1 0 0,5-3-353 0 0,-1-1 0 0 0,1 0 0 0 0,0 0 0 0 0,0 0 0 0 0,0 0 0 0 0,0 0 0 0 0,-1 1 0 0 0,1-1 0 0 0,0 0 0 0 0,0 0 0 0 0,0 0 0 0 0,-1 0 0 0 0,1 0 0 0 0,0 0 0 0 0,0 0 0 0 0,-1 0 0 0 0,1 0 0 0 0,0 0 0 0 0,0 0 0 0 0,0 0 0 0 0,-1 0 0 0 0,1 0-1 0 0,0 0 1 0 0,0 0 0 0 0,-1 0 0 0 0,1 0 0 0 0,0 0 0 0 0,0 0 0 0 0,0 0 0 0 0,-1 0 0 0 0,1 0 0 0 0,0 0 0 0 0,0-1 0 0 0,0 1 0 0 0,0 0 0 0 0,-1 0 0 0 0,1 0 0 0 0,0 0 0 0 0,0 0 0 0 0,0-1 0 0 0,0 1 0 0 0,-1 0 0 0 0,1 0 0 0 0,0 0 0 0 0,0-1 0 0 0,0 1 0 0 0,0 0 0 0 0,0 0 0 0 0,0 0 0 0 0,0-1-1 0 0,0 1 1 0 0,0 0 0 0 0,0 0 0 0 0,0-1 0 0 0,-1-11 1769 0 0,4 9-1802 0 0,0-1-1 0 0,0 1 1 0 0,0 0 0 0 0,0 0 0 0 0,1 0 0 0 0,-1 0 0 0 0,1 1-1 0 0,0-1 1 0 0,-1 1 0 0 0,1 0 0 0 0,0 0 0 0 0,0 0-1 0 0,1 1 1 0 0,-1-1 0 0 0,0 1 0 0 0,0 0 0 0 0,1 0 0 0 0,-1 1-1 0 0,1-1 1 0 0,-1 1 0 0 0,7 0 0 0 0,2 1 6 0 0,0-1 0 0 0,1 2 0 0 0,-1 0 0 0 0,0 0 0 0 0,25 9 0 0 0,-33-9-20 0 0,0 0 0 0 0,-1 0 0 0 0,1 0 0 0 0,-1 1 0 0 0,1-1 0 0 0,-1 1 0 0 0,0 0 1 0 0,0 1-1 0 0,0-1 0 0 0,0 0 0 0 0,0 1 0 0 0,-1 0 0 0 0,0 0 0 0 0,0 0 0 0 0,0 1 0 0 0,0-1 0 0 0,3 8 1 0 0,-5-8 6 0 0,0-1 1 0 0,0 1 0 0 0,0 0 0 0 0,-1 0 0 0 0,1 0 0 0 0,-1 0 0 0 0,0 0-1 0 0,0 0 1 0 0,0 0 0 0 0,-1 0 0 0 0,1 0 0 0 0,-1-1 0 0 0,0 1 0 0 0,0 0 0 0 0,0 0-1 0 0,-1-1 1 0 0,1 1 0 0 0,-1 0 0 0 0,0-1 0 0 0,0 0 0 0 0,0 1 0 0 0,-1-1 0 0 0,-2 3-1 0 0,-5 5 2 0 0,0-1-1 0 0,-1-1 0 0 0,0 0 0 0 0,-1 0 0 0 0,0-1 0 0 0,0 0 0 0 0,-1-1 1 0 0,1-1-1 0 0,-2 0 0 0 0,1-1 0 0 0,-1 0 0 0 0,-27 5 0 0 0,43-7-111 0 0,9 2-101 0 0,12 3-101 0 0,-6-2 281 0 0,0 0 0 0 0,-1 1 0 0 0,0 1 0 0 0,0 0 0 0 0,0 1 0 0 0,27 21 0 0 0,-37-25 2 0 0,0 0 0 0 0,-1 1 0 0 0,1 0 0 0 0,-1 0 0 0 0,0 0 0 0 0,-1 0 0 0 0,0 1 0 0 0,0 0 0 0 0,0-1 0 0 0,-1 2 0 0 0,4 9 0 0 0,-2-1 58 0 0,-4-12-21 0 0,0-1 0 0 0,1 0 0 0 0,-1 1 0 0 0,-1-1-1 0 0,1 1 1 0 0,-1-1 0 0 0,1 1 0 0 0,-1-1 0 0 0,0 1 0 0 0,0-1 0 0 0,0 1-1 0 0,-1-1 1 0 0,1 1 0 0 0,-2 4 0 0 0,0-5 31 0 0,1 0-1 0 0,-1-1 1 0 0,1 1-1 0 0,-1 0 1 0 0,0-1-1 0 0,0 0 1 0 0,0 1-1 0 0,-1-1 1 0 0,1 0 0 0 0,0 0-1 0 0,-1 0 1 0 0,1 0-1 0 0,-1-1 1 0 0,0 1-1 0 0,0-1 1 0 0,1 1-1 0 0,-1-1 1 0 0,-3 1 0 0 0,-5 1 21 0 0,0 0 0 0 0,-1 0 0 0 0,-13 0 0 0 0,-3 1-46 0 0,-44 11-1 0 0,71-16-128 0 0,0 1-1 0 0,0 0 0 0 0,0 0 0 0 0,0-1 1 0 0,0 1-1 0 0,0-1 0 0 0,0 1 1 0 0,0-1-1 0 0,0 1 0 0 0,0-1 0 0 0,1 1 1 0 0,-1-1-1 0 0,0 0 0 0 0,0 0 1 0 0,0 1-1 0 0,1-1 0 0 0,-1 0 0 0 0,0 0 1 0 0,1 0-1 0 0,-1 0 0 0 0,1 0 1 0 0,-1-2-1 0 0,0 2-156 0 0,-4-7-984 0 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38.108"/>
    </inkml:context>
    <inkml:brush xml:id="br0">
      <inkml:brushProperty name="width" value="0.05" units="cm"/>
      <inkml:brushProperty name="height" value="0.05" units="cm"/>
      <inkml:brushProperty name="color" value="#66CC00"/>
    </inkml:brush>
  </inkml:definitions>
  <inkml:trace contextRef="#ctx0" brushRef="#br0">428 76 2304 0 0,'1'-1'-14'0'0,"0"1"1"0"0,0-1-1 0 0,0 0 1 0 0,0 0-1 0 0,0 0 1 0 0,0 0-1 0 0,0 0 1 0 0,0 0-1 0 0,-1-1 1 0 0,1 1-1 0 0,1-3 1 0 0,-2 3 349 0 0,1-1-1 0 0,-1 0 1 0 0,1 1-1 0 0,-1-1 1 0 0,0 0 0 0 0,0 0-1 0 0,0 0 1 0 0,0 1-1 0 0,0-1 1 0 0,0 0 0 0 0,0 0-1 0 0,-1 1 1 0 0,0-4-1 0 0,0 3-27 0 0,1 0-1 0 0,-1 0 0 0 0,0 1 0 0 0,0-1 1 0 0,1 0-1 0 0,-1 1 0 0 0,-1-1 0 0 0,1 1 1 0 0,0-1-1 0 0,0 1 0 0 0,0-1 0 0 0,-1 1 1 0 0,1 0-1 0 0,-1 0 0 0 0,1 0 0 0 0,-1 0 1 0 0,1 0-1 0 0,-1 0 0 0 0,0 0 0 0 0,0 0 1 0 0,1 1-1 0 0,-1-1 0 0 0,-3 0 0 0 0,-8 0 649 0 0,0 0 0 0 0,0 1 0 0 0,-1 0 0 0 0,-16 3 0 0 0,18-1-695 0 0,1 1 0 0 0,0 0 1 0 0,-1 1-1 0 0,1 0 0 0 0,1 0 0 0 0,-1 1 0 0 0,1 1 1 0 0,-14 9-1 0 0,-16 10 129 0 0,25-17-226 0 0,0 2 0 0 0,-18 15 0 0 0,23-17-148 0 0,0 1-1 0 0,1 0 1 0 0,1 1 0 0 0,0 0-1 0 0,0 1 1 0 0,1 0-1 0 0,0 0 1 0 0,0 0 0 0 0,2 1-1 0 0,-1 0 1 0 0,2 0-1 0 0,-1 0 1 0 0,2 1-1 0 0,0-1 1 0 0,0 1 0 0 0,1 0-1 0 0,1 0 1 0 0,0 0-1 0 0,0 0 1 0 0,2 0-1 0 0,2 20 1 0 0,0-19-57 0 0,0 0 0 0 0,2 0 0 0 0,-1 0-1 0 0,2-1 1 0 0,0 1 0 0 0,0-1 0 0 0,1-1 0 0 0,1 1 0 0 0,11 14 0 0 0,-12-19 14 0 0,-1 0 0 0 0,1-1 1 0 0,1 0-1 0 0,-1 0 1 0 0,1-1-1 0 0,0 1 0 0 0,1-2 1 0 0,-1 1-1 0 0,1-1 0 0 0,0-1 1 0 0,1 0-1 0 0,-1 0 1 0 0,1-1-1 0 0,12 3 0 0 0,-14-5 25 0 0,1 0-1 0 0,0-1 1 0 0,0 0-1 0 0,-1 0 1 0 0,1-1 0 0 0,0 0-1 0 0,-1-1 1 0 0,1 0-1 0 0,-1 0 1 0 0,1-1-1 0 0,-1 0 1 0 0,0 0-1 0 0,0-1 1 0 0,0 0-1 0 0,-1 0 1 0 0,1-1-1 0 0,-1 0 1 0 0,0-1-1 0 0,0 1 1 0 0,-1-1-1 0 0,0 0 1 0 0,0-1 0 0 0,0 0-1 0 0,-1 0 1 0 0,0 0-1 0 0,0 0 1 0 0,-1-1-1 0 0,0 0 1 0 0,0 0-1 0 0,-1 0 1 0 0,0 0-1 0 0,-1-1 1 0 0,3-9-1 0 0,0-15 37 0 0,-2 0 0 0 0,-1 0 0 0 0,-1 0-1 0 0,-5-43 1 0 0,-4 12-1202 0 0,-20-78-1 0 0,26 128-3629 0 0,1 6-1535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3:26.678"/>
    </inkml:context>
    <inkml:brush xml:id="br0">
      <inkml:brushProperty name="width" value="0.05" units="cm"/>
      <inkml:brushProperty name="height" value="0.05" units="cm"/>
      <inkml:brushProperty name="color" value="#FFFFFF"/>
    </inkml:brush>
  </inkml:definitions>
  <inkml:trace contextRef="#ctx0" brushRef="#br0">15 18 2304 0 0,'-3'19'28'0'0,"1"-1"1"0"0,0 23-1 0 0,0 11 1828 0 0,-2 9 3265 0 0,4 32-2780 0 0,0-45-2024 0 0,-1-44-285 0 0,1-3-23 0 0,0 0 0 0 0,0 0-1 0 0,0 0 1 0 0,0 0 0 0 0,0 0-1 0 0,0 0 1 0 0,0 0 0 0 0,0 0 0 0 0,1 0-1 0 0,-1 0 1 0 0,0 0 0 0 0,1 0-1 0 0,-1 0 1 0 0,0 0 0 0 0,2 1 0 0 0,-2-2-6 0 0,1 1 0 0 0,0-1 0 0 0,0 0 0 0 0,0 0 0 0 0,0 0 0 0 0,0 0 0 0 0,0 0 1 0 0,0 0-1 0 0,-1 0 0 0 0,1 0 0 0 0,0 0 0 0 0,0 0 0 0 0,0-1 0 0 0,0 1 0 0 0,0 0 0 0 0,-1 0 1 0 0,1-1-1 0 0,0 1 0 0 0,0-1 0 0 0,0 1 0 0 0,-1-1 0 0 0,1 1 0 0 0,0-1 0 0 0,-1 1 0 0 0,1-1 1 0 0,0-1-1 0 0,3-5-76 0 0,0-1-1 0 0,-1-1 1 0 0,0 1 0 0 0,-1 0 0 0 0,0-1 0 0 0,0 1 0 0 0,-1-1 0 0 0,0 0 0 0 0,0-14 0 0 0,-1 8 183 0 0,2 1 0 0 0,3-22 1 0 0,25-63 197 0 0,-27 89-140 0 0,0 0 1 0 0,1 1-1 0 0,0-1 1 0 0,0 1 0 0 0,1 0-1 0 0,0 0 1 0 0,0 0-1 0 0,13-14 1 0 0,-18 23 182 0 0,0 0-21 0 0,8-1-90 0 0,-7 0-186 0 0,1 1 1 0 0,0-1-1 0 0,-1 1 1 0 0,1 0-1 0 0,0 0 1 0 0,-1 0-1 0 0,1 0 1 0 0,0 0 0 0 0,0 0-1 0 0,-1 0 1 0 0,1 1-1 0 0,0-1 1 0 0,-1 1-1 0 0,1-1 1 0 0,0 1-1 0 0,-1 0 1 0 0,3 1 0 0 0,4 3 54 0 0,-1 1 0 0 0,0 0 1 0 0,-1 0-1 0 0,0 0 0 0 0,0 1 1 0 0,0 0-1 0 0,0 0 0 0 0,-1 1 0 0 0,0-1 1 0 0,-1 1-1 0 0,6 14 0 0 0,16 36 31 0 0,34 124-1 0 0,-53-165-370 0 0,0 4-4694 0 0,-4-10-261 0 0</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38.473"/>
    </inkml:context>
    <inkml:brush xml:id="br0">
      <inkml:brushProperty name="width" value="0.05" units="cm"/>
      <inkml:brushProperty name="height" value="0.05" units="cm"/>
      <inkml:brushProperty name="color" value="#66CC00"/>
    </inkml:brush>
  </inkml:definitions>
  <inkml:trace contextRef="#ctx0" brushRef="#br0">1 1 1840 0 0,'25'51'251'0'0,"-9"-29"3768"0"0,4-7 7676 0 0,-19-14-11608 0 0,-1-1 0 0 0,1 0 0 0 0,0 0 0 0 0,0 0-1 0 0,-1 0 1 0 0,1 0 0 0 0,0 0 0 0 0,0 0 0 0 0,-1 0 0 0 0,1 0 0 0 0,0 0 0 0 0,0 0 0 0 0,-1 0 0 0 0,1 0 0 0 0,0-1 0 0 0,-1 1 0 0 0,1 0 0 0 0,0 0 0 0 0,-1-1 0 0 0,1 1 0 0 0,0-1-1 0 0,-1 1 1 0 0,1 0 0 0 0,-1-1 0 0 0,1 1 0 0 0,-1-1 0 0 0,1 0 0 0 0,-1 1 0 0 0,1-1 0 0 0,-1 1 0 0 0,1-1 0 0 0,-1 0 0 0 0,0 1 0 0 0,1-1 0 0 0,-1 0 0 0 0,8-18-1227 0 0,-7 4-56 0 0,-1 0-68 0 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38.799"/>
    </inkml:context>
    <inkml:brush xml:id="br0">
      <inkml:brushProperty name="width" value="0.05" units="cm"/>
      <inkml:brushProperty name="height" value="0.05" units="cm"/>
      <inkml:brushProperty name="color" value="#66CC00"/>
    </inkml:brush>
  </inkml:definitions>
  <inkml:trace contextRef="#ctx0" brushRef="#br0">13 214 1376 0 0,'6'-4'124'0'0,"-5"1"-126"0"0,1 0 1 0 0,0 0-1 0 0,-1-1 1 0 0,0 1-1 0 0,1 0 1 0 0,-1 0-1 0 0,1-6 1 0 0,5-15 292 0 0,5-2 2567 0 0,-2-1 1 0 0,-1 0-1 0 0,7-33 1 0 0,-16 60-2722 0 0,0-1 0 0 0,0 1 0 0 0,1-1 0 0 0,-1 1 0 0 0,0-1 0 0 0,0 1 0 0 0,0-1 0 0 0,0 1 0 0 0,0-1 0 0 0,0 1 0 0 0,0-1 0 0 0,0 1 1 0 0,0-1-1 0 0,0 1 0 0 0,-1-1 0 0 0,1 1 0 0 0,0-1 0 0 0,0 1 0 0 0,0-1 0 0 0,-1 1 0 0 0,1-1 0 0 0,0 1 0 0 0,0 0 0 0 0,-1-1 0 0 0,1 1 0 0 0,0-1 0 0 0,-1 1 0 0 0,1 0 0 0 0,-1-1 0 0 0,0 1-5 0 0,0 0 0 0 0,0-1 0 0 0,0 1 0 0 0,0 0 0 0 0,0 0 0 0 0,1 0 0 0 0,-1 0 0 0 0,0 0 0 0 0,0 1 0 0 0,0-1 0 0 0,0 0 0 0 0,0 0 0 0 0,0 0 0 0 0,1 1 0 0 0,-1-1 0 0 0,0 1 0 0 0,0-1-1 0 0,-1 1 1 0 0,-1 1 56 0 0,0 1-1 0 0,-1-1 1 0 0,1 1-1 0 0,0 0 0 0 0,0 0 1 0 0,1 0-1 0 0,-1 0 1 0 0,1 0-1 0 0,-1 1 1 0 0,1-1-1 0 0,0 1 0 0 0,0-1 1 0 0,1 1-1 0 0,-1 0 1 0 0,1 0-1 0 0,0 0 0 0 0,-1 0 1 0 0,1 7-1 0 0,-1 3-152 0 0,0 1 0 0 0,2-1 0 0 0,1 28-1 0 0,0-11 93 0 0,-2 1 0 0 0,-5 39 0 0 0,-1 13-241 0 0,5-55 14 0 0,1-9-411 0 0,0-1 0 0 0,1 1 1 0 0,1-1-1 0 0,1 1 0 0 0,5 20 0 0 0,-1-12-4637 0 0,-4-8-1529 0 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39.192"/>
    </inkml:context>
    <inkml:brush xml:id="br0">
      <inkml:brushProperty name="width" value="0.05" units="cm"/>
      <inkml:brushProperty name="height" value="0.05" units="cm"/>
      <inkml:brushProperty name="color" value="#66CC00"/>
    </inkml:brush>
  </inkml:definitions>
  <inkml:trace contextRef="#ctx0" brushRef="#br0">343 58 11976 0 0,'-17'-3'1274'0'0,"-16"-19"-141"0"0,-2-2 2614 0 0,32 23-3641 0 0,1 0 0 0 0,0 0 0 0 0,-1 0 0 0 0,1 0 0 0 0,-1 1 0 0 0,1-1 0 0 0,-1 1 0 0 0,0-1 0 0 0,1 1 0 0 0,-1 0 0 0 0,0 0 0 0 0,1 0 0 0 0,-5 1 0 0 0,-9 2 307 0 0,0 1 0 0 0,-29 11 0 0 0,40-12-374 0 0,-1-1 1 0 0,1 1-1 0 0,0 1 0 0 0,0-1 1 0 0,0 1-1 0 0,0 0 1 0 0,1 0-1 0 0,0 0 1 0 0,-1 1-1 0 0,1 0 1 0 0,-4 6-1 0 0,7-9-39 0 0,-9 11-8 0 0,1 1-1 0 0,1 0 0 0 0,0 0 1 0 0,1 1-1 0 0,0 0 1 0 0,-5 21-1 0 0,11-32 2 0 0,-3 9-55 0 0,0 1-1 0 0,1-1 1 0 0,1 1-1 0 0,0 0 1 0 0,1 0-1 0 0,0 0 1 0 0,3 26-1 0 0,0-23-27 0 0,2 1-1 0 0,0-1 0 0 0,1 1 0 0 0,0-1 0 0 0,14 27 0 0 0,-17-39 75 0 0,1 0 0 0 0,0-1 0 0 0,0 1-1 0 0,0-1 1 0 0,1 0 0 0 0,-1 0-1 0 0,1 0 1 0 0,0 0 0 0 0,0 0-1 0 0,0-1 1 0 0,1 0 0 0 0,-1 0-1 0 0,1 0 1 0 0,0 0 0 0 0,0-1 0 0 0,0 0-1 0 0,0 0 1 0 0,0 0 0 0 0,1-1-1 0 0,-1 1 1 0 0,0-1 0 0 0,9 0-1 0 0,-8-1 4 0 0,0 0-1 0 0,-1 0 0 0 0,1 0 0 0 0,0-1 1 0 0,-1 0-1 0 0,1 0 0 0 0,-1-1 0 0 0,1 1 1 0 0,-1-1-1 0 0,10-5 0 0 0,-12 5 13 0 0,0 0 1 0 0,0 0-1 0 0,0 0 0 0 0,0 0 0 0 0,0-1 0 0 0,0 1 0 0 0,-1-1 1 0 0,1 0-1 0 0,-1 0 0 0 0,0 0 0 0 0,0 0 0 0 0,0 0 0 0 0,0-1 1 0 0,0 1-1 0 0,-1-1 0 0 0,3-6 0 0 0,4-19 50 0 0,-4 20-74 0 0,-2-1-1 0 0,1 1 1 0 0,-1-1-1 0 0,0 1 1 0 0,-1-1-1 0 0,0-16 1 0 0,-3-70-61 0 0,3 60 236 0 0,-8-69 0 0 0,6 98-168 0 0,-6-54-19 0 0,6 57-95 0 0,1 0-1 0 0,0 0 1 0 0,0 0-1 0 0,1 0 1 0 0,-1 0 0 0 0,1 1-1 0 0,0-1 1 0 0,0 0 0 0 0,0 0-1 0 0,0 0 1 0 0,1 1 0 0 0,2-6-1 0 0,-3 8-312 0 0,-1 1 80 0 0,0 0 39 0 0,0 0 6 0 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39.754"/>
    </inkml:context>
    <inkml:brush xml:id="br0">
      <inkml:brushProperty name="width" value="0.05" units="cm"/>
      <inkml:brushProperty name="height" value="0.05" units="cm"/>
      <inkml:brushProperty name="color" value="#66CC00"/>
    </inkml:brush>
  </inkml:definitions>
  <inkml:trace contextRef="#ctx0" brushRef="#br0">337 228 5064 0 0,'0'0'389'0'0,"21"-3"830"0"0,-19 1-898 0 0,1 0-1 0 0,-1 0 1 0 0,0 0 0 0 0,0 0-1 0 0,1 0 1 0 0,-2-1 0 0 0,1 1 0 0 0,0-1-1 0 0,0 1 1 0 0,-1-1 0 0 0,1 1-1 0 0,-1-1 1 0 0,0 0 0 0 0,0 0 0 0 0,0 0-1 0 0,0 0 1 0 0,-1 0 0 0 0,1 0 0 0 0,-1 0-1 0 0,1 0 1 0 0,-1 0 0 0 0,0 0-1 0 0,0 0 1 0 0,-1 0 0 0 0,1 0 0 0 0,-1 0-1 0 0,1 0 1 0 0,-3-4 0 0 0,1 0 33 0 0,0-1 0 0 0,-1 1 1 0 0,0 0-1 0 0,-1 0 0 0 0,0 0 1 0 0,0 1-1 0 0,0-1 0 0 0,-1 1 0 0 0,1 0 1 0 0,-8-7-1 0 0,2 4 90 0 0,1 1 0 0 0,-1 0 1 0 0,0 0-1 0 0,-13-6 0 0 0,18 12-348 0 0,1-1 0 0 0,0 2 0 0 0,-1-1 0 0 0,0 0 1 0 0,1 1-1 0 0,-1 0 0 0 0,0 0 0 0 0,0 0 0 0 0,1 1 0 0 0,-1 0 0 0 0,0 0 0 0 0,0 0 0 0 0,0 0 1 0 0,-5 2-1 0 0,-2 0-41 0 0,-6 1 3 0 0,0 1-1 0 0,0 1 0 0 0,-18 8 1 0 0,32-11-97 0 0,-1 0 1 0 0,1 0-1 0 0,-1 1 1 0 0,1-1-1 0 0,0 1 0 0 0,0 0 1 0 0,0 0-1 0 0,0 1 1 0 0,1-1-1 0 0,-1 1 0 0 0,1 0 1 0 0,0 0-1 0 0,0 0 1 0 0,0 0-1 0 0,1 0 1 0 0,-3 7-1 0 0,-6 12-380 0 0,8-18 304 0 0,1 0 0 0 0,-1 1-1 0 0,1-1 1 0 0,0 1 0 0 0,0 0 0 0 0,-1 8 0 0 0,2-6 3 0 0,0 1-7 0 0,0-1-1 0 0,0 0 0 0 0,1 1 0 0 0,0-1 1 0 0,0 1-1 0 0,4 14 0 0 0,0 2-9 0 0,-3-19 99 0 0,0 0 1 0 0,0 0-1 0 0,0-1 1 0 0,1 1-1 0 0,0 0 1 0 0,0-1 0 0 0,1 1-1 0 0,4 7 1 0 0,0-3-20 0 0,-1-1 0 0 0,2 0 0 0 0,-1-1 0 0 0,1 0 0 0 0,1 0 0 0 0,-1 0 0 0 0,17 10 0 0 0,-19-14 0 0 0,0-1 0 0 0,0 0 0 0 0,1 0 0 0 0,-1 0 0 0 0,1-1-1 0 0,-1 0 1 0 0,1 0 0 0 0,0-1 0 0 0,0 0 0 0 0,0 0-1 0 0,0 0 1 0 0,0-1 0 0 0,11-1 0 0 0,-16 1 47 0 0,-1-1 1 0 0,1 1 0 0 0,0 0-1 0 0,-1-1 1 0 0,1 1 0 0 0,0-1-1 0 0,-1 0 1 0 0,1 0 0 0 0,-1 1-1 0 0,1-1 1 0 0,-1 0 0 0 0,1 0-1 0 0,-1-1 1 0 0,1 1 0 0 0,-1 0-1 0 0,0 0 1 0 0,0-1 0 0 0,2-1-1 0 0,-1-1 26 0 0,-1 1 0 0 0,1 0-1 0 0,-1-1 1 0 0,1 1 0 0 0,-1-1-1 0 0,0 1 1 0 0,0-1 0 0 0,0-5-1 0 0,0-4-28 0 0,-1-1 1 0 0,0 1-1 0 0,-4-25 0 0 0,5 17-212 0 0,-1 19 93 0 0,1 0 0 0 0,-1 0 0 0 0,0 0 0 0 0,0 0-1 0 0,0 0 1 0 0,0 0 0 0 0,0 1 0 0 0,0-1 0 0 0,0 0 0 0 0,-1 0 0 0 0,1 0 0 0 0,0 0 0 0 0,-1 0-1 0 0,0 1 1 0 0,1-1 0 0 0,-3-2 0 0 0,-2-6-4190 0 0,1 5-1302 0 0</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40.186"/>
    </inkml:context>
    <inkml:brush xml:id="br0">
      <inkml:brushProperty name="width" value="0.05" units="cm"/>
      <inkml:brushProperty name="height" value="0.05" units="cm"/>
      <inkml:brushProperty name="color" value="#66CC00"/>
    </inkml:brush>
  </inkml:definitions>
  <inkml:trace contextRef="#ctx0" brushRef="#br0">499 67 4144 0 0,'0'0'319'0'0,"0"0"75"0"0,-12 4 5190 0 0,-33-9-268 0 0,-22-15-3034 0 0,17 4-1370 0 0,22 10-576 0 0,1 0 0 0 0,-1 2-1 0 0,-52-1 1 0 0,72 5-284 0 0,0 1-1 0 0,0 0 1 0 0,0 1 0 0 0,-1-1 0 0 0,1 1-1 0 0,1 1 1 0 0,-1 0 0 0 0,0 0 0 0 0,-10 6-1 0 0,13-7-19 0 0,1 1 1 0 0,0 0-1 0 0,-1 0 0 0 0,1 0 0 0 0,0 1 0 0 0,1-1 0 0 0,-1 1 1 0 0,1 0-1 0 0,-1 0 0 0 0,1 0 0 0 0,0 0 0 0 0,1 0 0 0 0,-1 1 1 0 0,1 0-1 0 0,0-1 0 0 0,-2 7 0 0 0,1-1-120 0 0,1-2-9 0 0,0 0 0 0 0,0 1 0 0 0,1-1 0 0 0,-1 17 0 0 0,2-19 63 0 0,0 16-139 0 0,4 35 0 0 0,-3-49 144 0 0,1-1 0 0 0,-1 1 0 0 0,2-1 0 0 0,-1 0 0 0 0,1 0 0 0 0,0 0 0 0 0,0 0-1 0 0,8 10 1 0 0,-7-11 15 0 0,0-1 1 0 0,0 0-1 0 0,1 0 0 0 0,0 0 0 0 0,0-1 0 0 0,0 1 0 0 0,0-1 0 0 0,1-1 0 0 0,-1 1 0 0 0,1-1 1 0 0,0 0-1 0 0,0 0 0 0 0,1 0 0 0 0,-1-1 0 0 0,0 0 0 0 0,1 0 0 0 0,0-1 0 0 0,7 1 0 0 0,-6-1 0 0 0,0-1 0 0 0,-1-1 0 0 0,1 1 0 0 0,0-1 0 0 0,-1 0 0 0 0,1-1 0 0 0,0 0 0 0 0,-1 0 0 0 0,0-1 0 0 0,0 0 0 0 0,0 0 0 0 0,0 0 0 0 0,0-1 0 0 0,0 0 0 0 0,10-9 0 0 0,-10 7 6 0 0,0-1-1 0 0,0 0 1 0 0,0 0-1 0 0,-1-1 1 0 0,0 0-1 0 0,0 0 1 0 0,-1 0-1 0 0,0-1 1 0 0,0 1-1 0 0,-1-1 0 0 0,0 0 1 0 0,3-15-1 0 0,-3 9-23 0 0,-1-1-1 0 0,-1 0 1 0 0,-1 0-1 0 0,0 0 0 0 0,-1 0 1 0 0,-1 0-1 0 0,-2-17 0 0 0,-5-33-5538 0 0,3 36-333 0 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40.653"/>
    </inkml:context>
    <inkml:brush xml:id="br0">
      <inkml:brushProperty name="width" value="0.05" units="cm"/>
      <inkml:brushProperty name="height" value="0.05" units="cm"/>
      <inkml:brushProperty name="color" value="#66CC00"/>
    </inkml:brush>
  </inkml:definitions>
  <inkml:trace contextRef="#ctx0" brushRef="#br0">10 0 10336 0 0,'0'0'472'0'0,"0"0"-10"0"0,0 0-156 0 0,0 0 428 0 0,0 0 217 0 0,0 0 45 0 0,0 0 19 0 0,0 0 35 0 0,0 0 19 0 0,0 0 3 0 0,0 11 848 0 0,-10 51 1623 0 0,10-24-3318 0 0,9-35-1894 0 0,-4-6-30 0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41.168"/>
    </inkml:context>
    <inkml:brush xml:id="br0">
      <inkml:brushProperty name="width" value="0.05" units="cm"/>
      <inkml:brushProperty name="height" value="0.05" units="cm"/>
      <inkml:brushProperty name="color" value="#66CC00"/>
    </inkml:brush>
  </inkml:definitions>
  <inkml:trace contextRef="#ctx0" brushRef="#br0">1 77 2304 0 0,'11'-11'200'0'0,"-5"3"258"0"0,0 0 0 0 0,-1 0 0 0 0,8-16 0 0 0,-2 13 643 0 0,-4 5 5942 0 0,-5 14-6394 0 0,0 1 0 0 0,-1 0 1 0 0,0 0-1 0 0,0 0 0 0 0,-2 17 0 0 0,1 6 333 0 0,27 244 732 0 0,23-35-1740 0 0,-34-201-139 0 0,-13-34 54 0 0,0 1 0 0 0,0-1 0 0 0,0 1 0 0 0,-1 0 0 0 0,2 9 0 0 0,-4-13 14 0 0,1 0 0 0 0,-1-1 0 0 0,1 1 0 0 0,0-1 0 0 0,0 1 0 0 0,0-1 0 0 0,0 0 0 0 0,0 1 0 0 0,3 2 0 0 0,-4-4 36 0 0,1-1-1 0 0,-1 1 1 0 0,1-1-1 0 0,-1 1 1 0 0,1-1-1 0 0,-1 1 1 0 0,1-1-1 0 0,-1 0 1 0 0,1 1-1 0 0,-1-1 1 0 0,1 0-1 0 0,0 1 1 0 0,-1-1-1 0 0,1 0 1 0 0,0 0-1 0 0,-1 0 1 0 0,1 1-1 0 0,0-1 1 0 0,-1 0-1 0 0,1 0 1 0 0,0 0-1 0 0,-1 0 1 0 0,1 0-1 0 0,0 0 1 0 0,-1 0-1 0 0,1 0 0 0 0,0-1 1 0 0,-1 1-1 0 0,1 0 1 0 0,0 0-1 0 0,-1-1 1 0 0,1 1-1 0 0,0 0 1 0 0,-1-1-1 0 0,1 1 1 0 0,-1 0-1 0 0,1-1 1 0 0,-1 1-1 0 0,1-1 1 0 0,-1 1-1 0 0,1-2 1 0 0,11-8-1032 0 0</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41.553"/>
    </inkml:context>
    <inkml:brush xml:id="br0">
      <inkml:brushProperty name="width" value="0.05" units="cm"/>
      <inkml:brushProperty name="height" value="0.05" units="cm"/>
      <inkml:brushProperty name="color" value="#66CC00"/>
    </inkml:brush>
  </inkml:definitions>
  <inkml:trace contextRef="#ctx0" brushRef="#br0">0 215 5528 0 0,'0'0'422'0'0,"0"0"-18"0"0,2-1 954 0 0,46-31 4918 0 0,-35 22-5711 0 0,0 0 0 0 0,0 1 0 0 0,1 1-1 0 0,0 1 1 0 0,0 0 0 0 0,0 0 0 0 0,1 2 0 0 0,21-6-1 0 0,21 2 36 0 0,-34 7-354 0 0,0-2 0 0 0,0-1 0 0 0,25-8 0 0 0,-43 11-251 0 0,0 0 0 0 0,0 0 0 0 0,0 0 0 0 0,0-1 0 0 0,-1 0 0 0 0,1 1 0 0 0,-1-2 0 0 0,7-5 0 0 0,-10 8-93 0 0,-1 0 0 0 0,1 1 0 0 0,-1-1-1 0 0,0 1 1 0 0,1-1 0 0 0,-1 0 0 0 0,0 1 0 0 0,1-1 0 0 0,-1 0-1 0 0,0 1 1 0 0,0-1 0 0 0,0 0 0 0 0,1 0 0 0 0,-1 1 0 0 0,0-1 0 0 0,0 0-1 0 0,0 0 1 0 0,0 1 0 0 0,0-1 0 0 0,-1 0 0 0 0,1 1 0 0 0,0-1-1 0 0,0 0 1 0 0,0 0 0 0 0,-1 1 0 0 0,1-1 0 0 0,0 0 0 0 0,-1 1 0 0 0,1-1-1 0 0,-1 0 1 0 0,0-1-464 0 0,0 0 0 0 0,0 1-1 0 0,-1-1 1 0 0,1 1-1 0 0,-1-1 1 0 0,1 1 0 0 0,-1 0-1 0 0,1-1 1 0 0,-4-1 0 0 0,-7-4-1262 0 0</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41.944"/>
    </inkml:context>
    <inkml:brush xml:id="br0">
      <inkml:brushProperty name="width" value="0.05" units="cm"/>
      <inkml:brushProperty name="height" value="0.05" units="cm"/>
      <inkml:brushProperty name="color" value="#66CC00"/>
    </inkml:brush>
  </inkml:definitions>
  <inkml:trace contextRef="#ctx0" brushRef="#br0">135 1 6824 0 0,'-23'45'725'0'0,"17"-32"-518"0"0,-1 0 0 0 0,-15 23-1 0 0,-53 74 6281 0 0,75-110-6373 0 0,0 1 1 0 0,0-1 0 0 0,-1 1 0 0 0,1-1 0 0 0,0 0 0 0 0,0 1 0 0 0,0-1 0 0 0,0 1-1 0 0,0-1 1 0 0,0 1 0 0 0,0-1 0 0 0,0 1 0 0 0,0-1 0 0 0,0 1 0 0 0,0-1 0 0 0,0 0 0 0 0,0 1-1 0 0,0-1 1 0 0,0 1 0 0 0,1-1 0 0 0,-1 1 0 0 0,0-1 0 0 0,0 0 0 0 0,0 1 0 0 0,1-1-1 0 0,-1 1 1 0 0,0-1 0 0 0,1 0 0 0 0,-1 1 0 0 0,0-1 0 0 0,1 0 0 0 0,-1 1 0 0 0,16 9-373 0 0,-6-4 588 0 0,7 9-198 0 0,1-2-1 0 0,27 16 0 0 0,-24-16-82 0 0,27 21 0 0 0,-11-4 3 0 0,-20-18-26 0 0,0 1 1 0 0,-2 1 0 0 0,0 1 0 0 0,0 0-1 0 0,-1 1 1 0 0,11 18 0 0 0,-11-14-30 0 0,3 7 225 0 0,15 29 1 0 0,-28-47-166 0 0,1 1 1 0 0,-2 0-1 0 0,0 0 1 0 0,0 0-1 0 0,0 1 0 0 0,-1-1 1 0 0,0 11-1 0 0,-2-20-58 0 0,1 8 97 0 0,0 0 0 0 0,-1-1 0 0 0,0 1 1 0 0,0 0-1 0 0,-1-1 0 0 0,0 1 0 0 0,-1 0 0 0 0,0-1 0 0 0,-3 10 0 0 0,-15 26 744 0 0,18-43-813 0 0,1 0-1 0 0,0 0 1 0 0,-1 0-1 0 0,1-1 1 0 0,-1 1-1 0 0,0 0 1 0 0,1-1-1 0 0,-1 1 1 0 0,0-1-1 0 0,1 0 1 0 0,-1 1-1 0 0,0-1 1 0 0,1 0-1 0 0,-1 0 1 0 0,0 0-1 0 0,-2-1 1 0 0,3 1-6 0 0,-8 0 35 0 0,0-1-1 0 0,0 0 1 0 0,0-1-1 0 0,0 0 1 0 0,1 0-1 0 0,-1-1 1 0 0,1 0-1 0 0,0 0 1 0 0,0-1-1 0 0,0 0 1 0 0,0-1-1 0 0,-7-5 1 0 0,-9-9-97 0 0,0-1 0 0 0,-23-25 0 0 0,40 38-20 0 0,-1-2-524 0 0,-1 0 1 0 0,1 0 0 0 0,1-1 0 0 0,0 0 0 0 0,-9-15-1 0 0,12 10-1032 0 0,3 1-13 0 0</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42.304"/>
    </inkml:context>
    <inkml:brush xml:id="br0">
      <inkml:brushProperty name="width" value="0.05" units="cm"/>
      <inkml:brushProperty name="height" value="0.05" units="cm"/>
      <inkml:brushProperty name="color" value="#66CC00"/>
    </inkml:brush>
  </inkml:definitions>
  <inkml:trace contextRef="#ctx0" brushRef="#br0">46 1 8288 0 0,'0'0'638'0'0,"0"2"-414"0"0,-3 23 215 0 0,-19 41 8792 0 0,15-45-8164 0 0,-5-4 36 0 0,10-16-744 0 0,2-1-21 0 0,0 0-47 0 0,0 0-230 0 0,1-11-527 0 0,1-6-981 0 0,1 0-3299 0 0,0-4-1866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3:27.038"/>
    </inkml:context>
    <inkml:brush xml:id="br0">
      <inkml:brushProperty name="width" value="0.05" units="cm"/>
      <inkml:brushProperty name="height" value="0.05" units="cm"/>
      <inkml:brushProperty name="color" value="#FFFFFF"/>
    </inkml:brush>
  </inkml:definitions>
  <inkml:trace contextRef="#ctx0" brushRef="#br0">1 5 6480 0 0,'0'0'297'0'0,"0"0"-9"0"0,0-1-188 0 0,3-2-4 0 0,-3 2 344 0 0,1 1-229 0 0,0 0 1 0 0,0 1-1 0 0,-1-1 0 0 0,1 0 1 0 0,0 0-1 0 0,0 1 0 0 0,0-1 1 0 0,-1 0-1 0 0,1 1 0 0 0,0-1 1 0 0,0 1-1 0 0,-1-1 0 0 0,1 1 1 0 0,0-1-1 0 0,-1 1 0 0 0,1-1 1 0 0,-1 1-1 0 0,1 0 0 0 0,0-1 1 0 0,0 2-1 0 0,9 23 1444 0 0,0 29-583 0 0,-10-54-1052 0 0,3 31 395 0 0,11 112 1131 0 0,-7 60-898 0 0,6-34-5111 0 0,-13-168 2260 0 0,0-1-2002 0 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43.088"/>
    </inkml:context>
    <inkml:brush xml:id="br0">
      <inkml:brushProperty name="width" value="0.05" units="cm"/>
      <inkml:brushProperty name="height" value="0.05" units="cm"/>
      <inkml:brushProperty name="color" value="#66CC00"/>
    </inkml:brush>
  </inkml:definitions>
  <inkml:trace contextRef="#ctx0" brushRef="#br0">1 225 6912 0 0,'0'0'528'0'0,"0"0"-147"0"0,0 0 648 0 0,0 0 321 0 0,1-22 2734 0 0,35-71-1542 0 0,-32 85-2431 0 0,0 1 0 0 0,1-1 0 0 0,-1 1 0 0 0,1-1-1 0 0,1 1 1 0 0,0 1 0 0 0,0-1 0 0 0,0 1 0 0 0,1 0 0 0 0,0 0-1 0 0,0 1 1 0 0,9-5 0 0 0,-11 7-34 0 0,0 0 1 0 0,1 1-1 0 0,0-1 0 0 0,-1 2 1 0 0,1-1-1 0 0,0 1 0 0 0,0-1 0 0 0,0 2 1 0 0,0-1-1 0 0,0 1 0 0 0,0-1 0 0 0,0 2 1 0 0,0-1-1 0 0,0 1 0 0 0,0 0 1 0 0,0 0-1 0 0,0 0 0 0 0,11 5 0 0 0,-8-2-10 0 0,1 0-1 0 0,-1 1 0 0 0,0 0 0 0 0,0 0 0 0 0,-1 1 1 0 0,0 0-1 0 0,0 0 0 0 0,11 12 0 0 0,-14-12-18 0 0,0 0 0 0 0,-1 0-1 0 0,0 0 1 0 0,0 1 0 0 0,-1 0-1 0 0,1-1 1 0 0,-2 1 0 0 0,1 0 0 0 0,-1 0-1 0 0,0 0 1 0 0,0 1 0 0 0,1 12-1 0 0,-2-8 37 0 0,-1 1 0 0 0,0-1 0 0 0,0 1 0 0 0,-2-1 0 0 0,1 1 0 0 0,-7 21 0 0 0,1-12 88 0 0,-1-1 0 0 0,-20 38 0 0 0,18-37-182 0 0,-13 40-1 0 0,15-38-27 0 0,-14 30 0 0 0,3-20-291 0 0,-24 34 0 0 0,34-55 236 0 0,6-8 63 0 0,-10 8-29 0 0,-3 0 116 0 0,14-11-131 0 0,2-2 39 0 0,0 0 142 0 0,0 0 23 0 0,0 0 18 0 0,0 0 83 0 0,18-4 598 0 0,-11 3-694 0 0,0-1 0 0 0,0 1-1 0 0,0 0 1 0 0,1 0 0 0 0,-1 1-1 0 0,0 0 1 0 0,0 0 0 0 0,1 1-1 0 0,-1 0 1 0 0,9 2 0 0 0,-7-1 24 0 0,1-1 1 0 0,-1 0 0 0 0,0 0 0 0 0,1-1-1 0 0,17-2 1 0 0,21-5-220 0 0,-22 3-111 0 0,36-9-1 0 0,-53 10 124 0 0,-1 0 0 0 0,1 0 0 0 0,-1-1-1 0 0,0 0 1 0 0,0 0 0 0 0,-1-1-1 0 0,1 0 1 0 0,7-7 0 0 0,-14 11-5 0 0,23-22-1337 0 0,-11 5-4655 0 0,-5 4-1117 0 0</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9:43.812"/>
    </inkml:context>
    <inkml:brush xml:id="br0">
      <inkml:brushProperty name="width" value="0.05" units="cm"/>
      <inkml:brushProperty name="height" value="0.05" units="cm"/>
      <inkml:brushProperty name="color" value="#66CC00"/>
    </inkml:brush>
  </inkml:definitions>
  <inkml:trace contextRef="#ctx0" brushRef="#br0">72 0 13104 0 0,'0'0'297'0'0,"0"0"39"0"0,0 0 19 0 0,0 0-34 0 0,-13 15-121 0 0,8 1 720 0 0,0 0 1 0 0,-4 24 0 0 0,1-1-139 0 0,4-21-535 0 0,1 0-1 0 0,1 0 1 0 0,1 1 0 0 0,1 23 0 0 0,0-20 1 0 0,-3 28 261 0 0,2-33-329 0 0,0-1 0 0 0,1 23-1 0 0,0-17-100 0 0,-1-1 1 0 0,-6 36-1 0 0,7-57-79 0 0,-2 15 48 0 0,-4 44 130 0 0,6-58-179 0 0,0-1 0 0 0,0 1 0 0 0,0-1 0 0 0,0 1 0 0 0,0-1 0 0 0,0 1 0 0 0,0-1 0 0 0,1 1 0 0 0,-1-1 0 0 0,0 0 0 0 0,0 1 0 0 0,1-1 0 0 0,-1 1 0 0 0,0-1 0 0 0,0 1 0 0 0,1-1 0 0 0,-1 0 0 0 0,0 1 0 0 0,1-1 0 0 0,-1 0 0 0 0,1 1 0 0 0,-1-1 0 0 0,0 0 0 0 0,1 1 0 0 0,-1-1 0 0 0,1 0 0 0 0,-1 0 0 0 0,1 0 0 0 0,-1 1 0 0 0,1-1 0 0 0,-1 0 0 0 0,1 0 0 0 0,-1 0 0 0 0,1 0 0 0 0,-1 0 0 0 0,1 0 0 0 0,-1 0 0 0 0,1 0 0 0 0,-1 0 0 0 0,1 0 0 0 0,-1 0 0 0 0,1 0 0 0 0,-1 0 0 0 0,1-1 0 0 0,-1 1 0 0 0,1 0 0 0 0,-1 0 0 0 0,0 0 0 0 0,1-1 0 0 0,-1 1 0 0 0,1 0 0 0 0,-1-1 0 0 0,0 1 0 0 0,1 0-1 0 0,-1-1 1 0 0,1 1 1 0 0,0-1-9 0 0,19-8 208 0 0,-1-1 1 0 0,34-21-1 0 0,-33 18 13 0 0,9-10-30 0 0,9-5-121 0 0,-7 13 3 0 0,-23 13-99 0 0,-1-1 0 0 0,-1 0 1 0 0,1 0-1 0 0,0-1 0 0 0,-1 0 1 0 0,0 0-1 0 0,0-1 1 0 0,0 0-1 0 0,7-7 0 0 0,-6 4-141 0 0,-1-1-1 0 0,0 0 0 0 0,0 0 1 0 0,-1-1-1 0 0,0 0 0 0 0,-1 0 1 0 0,0 0-1 0 0,0 0 0 0 0,3-19 1 0 0,2-26 168 0 0,-3 0 0 0 0,-2-1 0 0 0,-3-55 0 0 0,-1 110 140 0 0,0 1 48 0 0,0 0 10 0 0,0 0 29 0 0,0 0 112 0 0,0 0 47 0 0,0 0 8 0 0,0 0-26 0 0,-1 3-282 0 0,0 1 0 0 0,1-1 0 0 0,-1 0 0 0 0,1 1 0 0 0,0-1 0 0 0,0 5 0 0 0,0-7-58 0 0,-6 70 755 0 0,0-15-294 0 0,-8 82-451 0 0,-1 15 28 0 0,12-79-178 0 0,4-1 0 0 0,16 128 0 0 0,-12-179-274 0 0,4-3-20 0 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2.430"/>
    </inkml:context>
    <inkml:brush xml:id="br0">
      <inkml:brushProperty name="width" value="0.05" units="cm"/>
      <inkml:brushProperty name="height" value="0.05" units="cm"/>
      <inkml:brushProperty name="color" value="#66CC00"/>
    </inkml:brush>
  </inkml:definitions>
  <inkml:trace contextRef="#ctx0" brushRef="#br0">5 286 3224 0 0,'-3'3'555'0'0,"2"-3"1121"0"0,1 0 495 0 0,0 0 101 0 0,0 0-196 0 0,0 0-909 0 0,0-26 918 0 0,0 15-1908 0 0,2 0-1 0 0,-1 1 1 0 0,1-1-1 0 0,1 0 1 0 0,0 1-1 0 0,0 0 1 0 0,1 0-1 0 0,0 0 1 0 0,1 0-1 0 0,0 0 1 0 0,1 1-1 0 0,0 0 1 0 0,0 0-1 0 0,1 1 1 0 0,7-9-1 0 0,-8 12-74 0 0,0 0-1 0 0,0 0 0 0 0,0 0 1 0 0,0 1-1 0 0,1 0 1 0 0,-1 0-1 0 0,1 0 0 0 0,8-2 1 0 0,9-3 137 0 0,28-5 0 0 0,-10 2 39 0 0,-25 7-220 0 0,1 1 0 0 0,0 0 0 0 0,1 1 0 0 0,-1 1 0 0 0,0 1 0 0 0,1 0 0 0 0,-1 2 0 0 0,0 0 0 0 0,1 1 0 0 0,31 7 0 0 0,-47-7-35 0 0,0-1-1 0 0,0 0 1 0 0,0 1 0 0 0,-1 0 0 0 0,1 0 0 0 0,0 0 0 0 0,-1 0 0 0 0,1 0 0 0 0,-1 0 0 0 0,1 0-1 0 0,-1 1 1 0 0,0 0 0 0 0,0-1 0 0 0,0 1 0 0 0,-1 0 0 0 0,1 0 0 0 0,-1 0 0 0 0,1 0 0 0 0,-1 0-1 0 0,0 0 1 0 0,0 0 0 0 0,0 0 0 0 0,-1 1 0 0 0,2 4 0 0 0,-2 1 60 0 0,1 0 1 0 0,-1 0-1 0 0,0 0 0 0 0,-1 0 0 0 0,0 0 1 0 0,0-1-1 0 0,-6 18 0 0 0,-9 15 69 0 0,-2 0-1 0 0,-2-1 0 0 0,-46 68 0 0 0,-12 24-20 0 0,28-59-285 0 0,46-63 82 0 0,10-14 953 0 0,4-5-550 0 0,16-7-449 0 0,1 1 1 0 0,0 1 0 0 0,1 1-1 0 0,0 1 1 0 0,1 2 0 0 0,39-9-1 0 0,-22 10 122 0 0,-30 6-335 0 0,-1 0-1 0 0,1 0 1 0 0,-1-1-1 0 0,0-1 1 0 0,25-12-1 0 0,-28 9-827 0 0</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2.811"/>
    </inkml:context>
    <inkml:brush xml:id="br0">
      <inkml:brushProperty name="width" value="0.05" units="cm"/>
      <inkml:brushProperty name="height" value="0.05" units="cm"/>
      <inkml:brushProperty name="color" value="#66CC00"/>
    </inkml:brush>
  </inkml:definitions>
  <inkml:trace contextRef="#ctx0" brushRef="#br0">0 119 11952 0 0,'0'0'546'0'0,"0"0"-10"0"0,22-13 2127 0 0,-15 8-2234 0 0,0 1 1 0 0,1 0-1 0 0,-1 0 0 0 0,1 1 1 0 0,-1-1-1 0 0,1 2 0 0 0,0-1 1 0 0,0 1-1 0 0,0 0 0 0 0,12 0 1 0 0,-16 1-360 0 0,4 0 66 0 0,1 1 0 0 0,-1 0 0 0 0,0 1 0 0 0,1 0 0 0 0,9 2 0 0 0,9 1-48 0 0,18-1-15 0 0,0-2 1 0 0,72-7-1 0 0,-114 6-82 0 0,0-1 1 0 0,0 1-1 0 0,0-1 1 0 0,0 0-1 0 0,0-1 1 0 0,0 1-1 0 0,-1 0 1 0 0,1-1-1 0 0,0 1 0 0 0,-1-1 1 0 0,1 0-1 0 0,-1 0 1 0 0,0 0-1 0 0,3-3 1 0 0,-3 3-230 0 0,-1 0 0 0 0,1 0 0 0 0,-1 0 0 0 0,0 0 0 0 0,0 0 0 0 0,0 0 0 0 0,0 0 1 0 0,1-4-1 0 0,-1 5-226 0 0,-1-1 0 0 0,0 0 1 0 0,0 1-1 0 0,0-1 0 0 0,0 1 1 0 0,0-1-1 0 0,0 0 0 0 0,0 1 0 0 0,0-1 1 0 0,0 1-1 0 0,-1-1 0 0 0,1 0 1 0 0,-1-1-1 0 0,-6-4-5101 0 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3.151"/>
    </inkml:context>
    <inkml:brush xml:id="br0">
      <inkml:brushProperty name="width" value="0.05" units="cm"/>
      <inkml:brushProperty name="height" value="0.05" units="cm"/>
      <inkml:brushProperty name="color" value="#66CC00"/>
    </inkml:brush>
  </inkml:definitions>
  <inkml:trace contextRef="#ctx0" brushRef="#br0">79 1 6912 0 0,'-3'7'174'0'0,"0"0"0"0"0,-1-1 0 0 0,-7 13 1 0 0,-6 12 2928 0 0,8-14-926 0 0,3-5-1333 0 0,0 1 0 0 0,0-1 0 0 0,2 1 0 0 0,-5 19 0 0 0,8-26-684 0 0,1 0 0 0 0,1 0 0 0 0,-1 0-1 0 0,1-1 1 0 0,0 1 0 0 0,1 0 0 0 0,-1 0 0 0 0,1-1 0 0 0,0 1 0 0 0,0-1 0 0 0,1 0 0 0 0,0 1 0 0 0,0-1 0 0 0,0 0 0 0 0,0-1-1 0 0,7 8 1 0 0,-4-6-122 0 0,0 0 0 0 0,1-1 0 0 0,-1 1 0 0 0,2-1 0 0 0,-1-1 0 0 0,0 1 0 0 0,1-1 0 0 0,0-1 0 0 0,0 1 0 0 0,0-1 0 0 0,0-1 0 0 0,12 3 0 0 0,-5-1-41 0 0,-1 1 1 0 0,0 0 0 0 0,15 9-1 0 0,-2 1-55 0 0,-1 1 0 0 0,43 36 0 0 0,-62-46-19 0 0,1 1 0 0 0,-2 0 0 0 0,1 0 0 0 0,-1 1-1 0 0,0 0 1 0 0,0 0 0 0 0,-1 0 0 0 0,0 1 0 0 0,0-1 0 0 0,-1 1 0 0 0,-1 0 0 0 0,1 1 0 0 0,1 9 0 0 0,-3-12 99 0 0,-1 0 1 0 0,0 0-1 0 0,0-1 0 0 0,-1 1 0 0 0,0 0 1 0 0,0 0-1 0 0,-1 0 0 0 0,1-1 0 0 0,-1 1 1 0 0,-1 0-1 0 0,0-1 0 0 0,0 1 0 0 0,0-1 1 0 0,0 1-1 0 0,-1-1 0 0 0,0 0 0 0 0,-1 0 1 0 0,-5 8-1 0 0,4-9 63 0 0,0 1-1 0 0,0-1 1 0 0,0 0 0 0 0,-1 0 0 0 0,1-1 0 0 0,-1 1 0 0 0,-1-1 0 0 0,1-1-1 0 0,0 1 1 0 0,-1-1 0 0 0,0 0 0 0 0,0-1 0 0 0,0 1 0 0 0,0-1 0 0 0,0-1-1 0 0,0 1 1 0 0,-13 0 0 0 0,10-2-75 0 0,-1 0 0 0 0,1 0-1 0 0,0-1 1 0 0,0-1 0 0 0,0 1 0 0 0,0-2 0 0 0,0 1-1 0 0,0-1 1 0 0,0-1 0 0 0,1 0 0 0 0,0 0 0 0 0,-11-7-1 0 0,12 5-279 0 0,-1 0-1 0 0,1 0 0 0 0,0-1 0 0 0,1 0 0 0 0,0 0 1 0 0,0-1-1 0 0,0 0 0 0 0,1 0 0 0 0,-6-10 0 0 0,3-3-6412 0 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3.501"/>
    </inkml:context>
    <inkml:brush xml:id="br0">
      <inkml:brushProperty name="width" value="0.05" units="cm"/>
      <inkml:brushProperty name="height" value="0.05" units="cm"/>
      <inkml:brushProperty name="color" value="#66CC00"/>
    </inkml:brush>
  </inkml:definitions>
  <inkml:trace contextRef="#ctx0" brushRef="#br0">1 80 8752 0 0,'0'0'673'0'0,"0"0"-144"0"0,0 0 1018 0 0,0 0 490 0 0,0 0 98 0 0,0 0-217 0 0,18-3 350 0 0,-7 2-2098 0 0,1 0-1 0 0,0 1 0 0 0,0 1 0 0 0,-1 0 1 0 0,15 3-1 0 0,34 3 113 0 0,-35-7-207 0 0,-1-1-1 0 0,1-1 1 0 0,35-8 0 0 0,-49 7-324 0 0,-1 0 0 0 0,1-1 0 0 0,0 0 1 0 0,-1 0-1 0 0,0-1 0 0 0,0-1 0 0 0,0 0 0 0 0,-1 0 0 0 0,16-13 0 0 0,-15 11-1253 0 0,-4 1-347 0 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3.835"/>
    </inkml:context>
    <inkml:brush xml:id="br0">
      <inkml:brushProperty name="width" value="0.05" units="cm"/>
      <inkml:brushProperty name="height" value="0.05" units="cm"/>
      <inkml:brushProperty name="color" value="#66CC00"/>
    </inkml:brush>
  </inkml:definitions>
  <inkml:trace contextRef="#ctx0" brushRef="#br0">95 1 7832 0 0,'-2'3'93'0'0,"0"0"1"0"0,0 1-1 0 0,-1-1 1 0 0,1 0-1 0 0,-1-1 1 0 0,1 1-1 0 0,-6 4 1 0 0,-9 9 1588 0 0,14-12-730 0 0,-1-1 0 0 0,1 0 0 0 0,-1 0 0 0 0,1 0 0 0 0,-7 3 0 0 0,-9 9 1268 0 0,18-15-1901 0 0,1 0-67 0 0,0 0-18 0 0,0 0-15 0 0,0 0-58 0 0,0 0-29 0 0,0 0-4 0 0,0 0-5 0 0,3 3-76 0 0,-1 0 0 0 0,1 0 1 0 0,0 0-1 0 0,0-1 0 0 0,0 1 0 0 0,0-1 0 0 0,1 0 1 0 0,5 3-1 0 0,-9-5-45 0 0,24 14 45 0 0,0 1 0 0 0,-1 1 0 0 0,-1 0-1 0 0,27 26 1 0 0,1 6-149 0 0,-21-21-422 0 0,46 55 0 0 0,-69-74 554 0 0,7 8-316 0 0,-1 0 1 0 0,0 1-1 0 0,14 30 1 0 0,-23-42 287 0 0,-1 0 1 0 0,0 0 0 0 0,0 0-1 0 0,-1 0 1 0 0,0 0-1 0 0,0 1 1 0 0,0-1 0 0 0,0 0-1 0 0,-1 1 1 0 0,0-1-1 0 0,0 1 1 0 0,-1-1 0 0 0,1 0-1 0 0,-1 1 1 0 0,0-1-1 0 0,-1 0 1 0 0,1 0 0 0 0,-5 10-1 0 0,2-7 170 0 0,0-1-1 0 0,0 1 1 0 0,-1-1 0 0 0,1 0-1 0 0,-2-1 1 0 0,1 1 0 0 0,-1-1 0 0 0,0 0-1 0 0,0-1 1 0 0,0 1 0 0 0,-1-1-1 0 0,0 0 1 0 0,0-1 0 0 0,0 0-1 0 0,-1 0 1 0 0,1 0 0 0 0,-1-1-1 0 0,0 0 1 0 0,0-1 0 0 0,0 0-1 0 0,0 0 1 0 0,-1 0 0 0 0,1-1-1 0 0,-17 0 1 0 0,13-1-4 0 0,-93-5 549 0 0,95 4-839 0 0,0-1-1 0 0,0 0 1 0 0,0 0 0 0 0,0-1-1 0 0,0-1 1 0 0,1 1 0 0 0,0-2-1 0 0,-11-5 1 0 0,20 10-135 0 0,-1-1-1 0 0,0 1 1 0 0,1-1 0 0 0,-1 1 0 0 0,0-1-1 0 0,1 1 1 0 0,-1-1 0 0 0,0 1 0 0 0,1-1-1 0 0,-1 0 1 0 0,1 1 0 0 0,-1-1-1 0 0,1 0 1 0 0,0 1 0 0 0,-1-1 0 0 0,1 0-1 0 0,0 0 1 0 0,-1 1 0 0 0,1-1 0 0 0,0 0-1 0 0,0 0 1 0 0,0 0 0 0 0,-1 1-1 0 0,1-3 1 0 0,7-4-6565 0 0</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4.166"/>
    </inkml:context>
    <inkml:brush xml:id="br0">
      <inkml:brushProperty name="width" value="0.05" units="cm"/>
      <inkml:brushProperty name="height" value="0.05" units="cm"/>
      <inkml:brushProperty name="color" value="#66CC00"/>
    </inkml:brush>
  </inkml:definitions>
  <inkml:trace contextRef="#ctx0" brushRef="#br0">9 8 8288 0 0,'0'0'736'0'0,"0"0"-584"0"0,0 0-152 0 0,0 0 0 0 0,0 0 1776 0 0,0 0 328 0 0,0 0 64 0 0,0 0 7 0 0,0 0-991 0 0,0 0-208 0 0,0 0-40 0 0,0 0-8 0 0,-4 3-688 0 0,4-3-144 0 0,0 0-24 0 0,0 0-5887 0 0,-4-10-1177 0 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4.575"/>
    </inkml:context>
    <inkml:brush xml:id="br0">
      <inkml:brushProperty name="width" value="0.05" units="cm"/>
      <inkml:brushProperty name="height" value="0.05" units="cm"/>
      <inkml:brushProperty name="color" value="#66CC00"/>
    </inkml:brush>
  </inkml:definitions>
  <inkml:trace contextRef="#ctx0" brushRef="#br0">12 158 5528 0 0,'0'0'422'0'0,"0"0"-100"0"0,-12-27 6774 0 0,12 22-6578 0 0,0 1 1 0 0,1-1 0 0 0,-1 1 0 0 0,1-1 0 0 0,0 1 0 0 0,3-9-1 0 0,-2-1 72 0 0,-2 13-557 0 0,0 0-1 0 0,0 0 0 0 0,0-1 1 0 0,1 1-1 0 0,-1 0 1 0 0,0 0-1 0 0,0 0 1 0 0,1 0-1 0 0,-1 0 0 0 0,1 0 1 0 0,-1 0-1 0 0,1 0 1 0 0,-1 0-1 0 0,1 0 1 0 0,-1 0-1 0 0,1 0 0 0 0,1-1 1 0 0,4-3 43 0 0,0-1 0 0 0,1 1 1 0 0,-1 0-1 0 0,1 1 0 0 0,0 0 0 0 0,0 0 1 0 0,1 0-1 0 0,-1 1 0 0 0,1 0 0 0 0,0 1 1 0 0,0 0-1 0 0,13-2 0 0 0,-6 1 49 0 0,0 2 0 0 0,0 0 0 0 0,1 0 0 0 0,-1 2 0 0 0,0 0 0 0 0,16 3 0 0 0,-22-3-100 0 0,-1 1 0 0 0,1 1 0 0 0,0 0-1 0 0,-1 0 1 0 0,0 1 0 0 0,0-1-1 0 0,0 2 1 0 0,0-1 0 0 0,0 1 0 0 0,-1 1-1 0 0,0-1 1 0 0,0 1 0 0 0,10 11-1 0 0,-12-11 0 0 0,-1 1-1 0 0,0-1 1 0 0,1 1-1 0 0,-2 0 0 0 0,1 0 1 0 0,-1 0-1 0 0,0 0 1 0 0,-1 0-1 0 0,0 1 0 0 0,0-1 1 0 0,0 1-1 0 0,-1 0 1 0 0,0-1-1 0 0,-1 1 1 0 0,1 0-1 0 0,-2 10 0 0 0,-2 3 62 0 0,0 1 0 0 0,-2-1 0 0 0,0 0 0 0 0,-17 40 0 0 0,7-26 1 0 0,-39 63 1 0 0,21-51-161 0 0,-1-1 0 0 0,-2-2 0 0 0,-56 52 0 0 0,77-82 61 0 0,-8 10-48 0 0,37-33 162 0 0,0 1-1 0 0,28-11 1 0 0,-34 16-62 0 0,1 1 0 0 0,0-1 0 0 0,0 1 0 0 0,-1 1 0 0 0,1-1 0 0 0,0 2 0 0 0,0-1 0 0 0,0 1 0 0 0,0 0 1 0 0,0 1-1 0 0,0 0 0 0 0,0 1 0 0 0,0 0 0 0 0,0 0 0 0 0,8 4 0 0 0,1 1 6 0 0,1-1-1 0 0,0-1 1 0 0,0-1 0 0 0,33 4 0 0 0,-42-7-327 0 0,-1-1 0 0 0,1-1 0 0 0,0 1 1 0 0,-1-1-1 0 0,1-1 0 0 0,-1 0 0 0 0,0 0 1 0 0,1-1-1 0 0,-1 0 0 0 0,0 0 1 0 0,12-8-1 0 0,6-4-6579 0 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4.922"/>
    </inkml:context>
    <inkml:brush xml:id="br0">
      <inkml:brushProperty name="width" value="0.05" units="cm"/>
      <inkml:brushProperty name="height" value="0.05" units="cm"/>
      <inkml:brushProperty name="color" value="#66CC00"/>
    </inkml:brush>
  </inkml:definitions>
  <inkml:trace contextRef="#ctx0" brushRef="#br0">0 90 8752 0 0,'0'0'673'0'0,"17"6"-176"0"0,-12-4 534 0 0,-1-1 0 0 0,1 1 0 0 0,0-1 0 0 0,-1 0 0 0 0,1 0-1 0 0,9 0 1 0 0,0-1-55 0 0,0-1-1 0 0,23-4 1 0 0,22-1 72 0 0,-25 6-816 0 0,0 0-160 0 0,36-3 0 0 0,-60 2-74 0 0,1-1 0 0 0,-1 0 0 0 0,0-1-1 0 0,0 0 1 0 0,0 0 0 0 0,0-1 0 0 0,15-9-1 0 0,24-20-1267 0 0,-24 15-2917 0 0,-16 10 2205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3:27.387"/>
    </inkml:context>
    <inkml:brush xml:id="br0">
      <inkml:brushProperty name="width" value="0.05" units="cm"/>
      <inkml:brushProperty name="height" value="0.05" units="cm"/>
      <inkml:brushProperty name="color" value="#FFFFFF"/>
    </inkml:brush>
  </inkml:definitions>
  <inkml:trace contextRef="#ctx0" brushRef="#br0">235 1 2760 0 0,'-20'19'1629'0'0,"18"-17"-729"0"0,-1-1 0 0 0,0 0 0 0 0,1 0 0 0 0,-1 0 0 0 0,0 0 0 0 0,0-1 0 0 0,-5 1 0 0 0,-2 1-5 0 0,8-1-745 0 0,0-1 0 0 0,0 1 1 0 0,0-1-1 0 0,-1 0 1 0 0,1 1-1 0 0,0-1 0 0 0,0-1 1 0 0,-4 1-1 0 0,1 0 97 0 0,-1 0 0 0 0,1 1 1 0 0,0 0-1 0 0,0 0 0 0 0,-1 0 0 0 0,1 1 0 0 0,0-1 1 0 0,0 1-1 0 0,1 0 0 0 0,-6 3 0 0 0,2-1 79 0 0,2 0-187 0 0,-1 0 1 0 0,1 0-1 0 0,0 1 0 0 0,0 0 0 0 0,1 0 0 0 0,-1 1 0 0 0,1-1 1 0 0,0 1-1 0 0,1 0 0 0 0,0 1 0 0 0,-1-1 0 0 0,2 1 1 0 0,-1 0-1 0 0,1-1 0 0 0,0 2 0 0 0,1-1 0 0 0,-3 9 0 0 0,5-12-104 0 0,0-1-1 0 0,0 1 1 0 0,0-1-1 0 0,0 1 1 0 0,0 0-1 0 0,1-1 1 0 0,0 1-1 0 0,0-1 0 0 0,0 1 1 0 0,0-1-1 0 0,0 0 1 0 0,1 1-1 0 0,-1-1 1 0 0,1 0-1 0 0,0 0 1 0 0,0 0-1 0 0,0 0 1 0 0,0 0-1 0 0,1-1 0 0 0,-1 1 1 0 0,5 3-1 0 0,7 6 235 0 0,1-1 0 0 0,0-1 0 0 0,20 11 0 0 0,9 5 29 0 0,-37-20-245 0 0,0 0 0 0 0,-1 1 0 0 0,0-1 0 0 0,0 1 0 0 0,0 0 0 0 0,8 14 0 0 0,15 19-45 0 0,3 4-288 0 0,-24-30 418 0 0,2-1 0 0 0,11 14-1 0 0,9 7-1567 0 0,-29-34-3611 0 0,-1 0-1655 0 0</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5.282"/>
    </inkml:context>
    <inkml:brush xml:id="br0">
      <inkml:brushProperty name="width" value="0.05" units="cm"/>
      <inkml:brushProperty name="height" value="0.05" units="cm"/>
      <inkml:brushProperty name="color" value="#66CC00"/>
    </inkml:brush>
  </inkml:definitions>
  <inkml:trace contextRef="#ctx0" brushRef="#br0">155 1 11600 0 0,'-6'3'172'0'0,"1"0"0"0"0,0 0 0 0 0,0 1 0 0 0,0 0 0 0 0,1 0 0 0 0,-1 0 0 0 0,-6 9 1 0 0,-27 39 1238 0 0,26-35 42 0 0,2-3-545 0 0,4-6-587 0 0,-1 1 0 0 0,2-1 1 0 0,-1 1-1 0 0,1 1 0 0 0,0-1 1 0 0,1 1-1 0 0,-6 17 0 0 0,10-25-318 0 0,0-1-1 0 0,0 1 0 0 0,-1-1 1 0 0,1 1-1 0 0,0-1 0 0 0,0 0 1 0 0,0 1-1 0 0,0-1 0 0 0,1 1 1 0 0,-1-1-1 0 0,0 0 0 0 0,1 1 1 0 0,-1-1-1 0 0,1 1 0 0 0,-1-1 1 0 0,1 0-1 0 0,-1 0 0 0 0,1 1 1 0 0,0-1-1 0 0,0 0 0 0 0,0 0 1 0 0,0 0-1 0 0,0 0 0 0 0,0 0 1 0 0,0 0-1 0 0,0 0 0 0 0,0 0 1 0 0,0 0-1 0 0,0 0 0 0 0,1-1 1 0 0,-1 1-1 0 0,0-1 0 0 0,0 1 1 0 0,1-1-1 0 0,-1 1 0 0 0,1-1 1 0 0,-1 1-1 0 0,0-1 0 0 0,1 0 1 0 0,1 0-1 0 0,6 3 6 0 0,6 2-8 0 0,-1 0 0 0 0,28 5 0 0 0,-30-8 0 0 0,1 0 0 0 0,-2 2 0 0 0,1-1 0 0 0,0 1 0 0 0,15 8 0 0 0,7 7 0 0 0,-18-12 0 0 0,25 18 0 0 0,-31-17-11 0 0,0-1 0 0 0,-1 1 0 0 0,0 0 0 0 0,0 1 0 0 0,-1 0 0 0 0,14 20 0 0 0,-20-26 12 0 0,0 1 0 0 0,0-1 0 0 0,-1 1 0 0 0,1 0 0 0 0,0 0-1 0 0,-1 0 1 0 0,0 0 0 0 0,0 0 0 0 0,-1 0 0 0 0,1 0 0 0 0,-1 0 0 0 0,1 0 0 0 0,-1 0 0 0 0,-1 0-1 0 0,1 0 1 0 0,0 1 0 0 0,-1-1 0 0 0,0 0 0 0 0,0 0 0 0 0,0 0 0 0 0,-1-1 0 0 0,1 1 0 0 0,-5 7-1 0 0,2-5 2 0 0,0 1-1 0 0,-1-1 0 0 0,1-1 1 0 0,-1 1-1 0 0,-1-1 0 0 0,1 1 1 0 0,-1-1-1 0 0,0-1 0 0 0,0 1 0 0 0,0-1 1 0 0,-1 0-1 0 0,0-1 0 0 0,1 0 1 0 0,-1 0-1 0 0,0 0 0 0 0,0-1 1 0 0,-1 0-1 0 0,-9 2 0 0 0,10-3-5 0 0,1 0-1 0 0,-1-1 1 0 0,0 0 0 0 0,0 0-1 0 0,1-1 1 0 0,-1 1-1 0 0,0-1 1 0 0,1-1-1 0 0,-1 1 1 0 0,1-1 0 0 0,-1 0-1 0 0,1-1 1 0 0,0 0-1 0 0,0 1 1 0 0,0-2-1 0 0,0 1 1 0 0,1-1 0 0 0,-1 0-1 0 0,1 0 1 0 0,-8-8-1 0 0,6 4-82 0 0,0 0-1 0 0,1 0 0 0 0,0-1 0 0 0,0 1 0 0 0,1-2 1 0 0,0 1-1 0 0,0 0 0 0 0,1-1 0 0 0,1 0 0 0 0,-4-11 1 0 0,5 11-845 0 0,1-1 1 0 0,-1 1 0 0 0,2 0-1 0 0,-1-1 1 0 0,2 1 0 0 0,1-15-1 0 0,4-4-4170 0 0</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5.675"/>
    </inkml:context>
    <inkml:brush xml:id="br0">
      <inkml:brushProperty name="width" value="0.05" units="cm"/>
      <inkml:brushProperty name="height" value="0.05" units="cm"/>
      <inkml:brushProperty name="color" value="#66CC00"/>
    </inkml:brush>
  </inkml:definitions>
  <inkml:trace contextRef="#ctx0" brushRef="#br0">0 148 2760 0 0,'9'-15'4821'0'0,"-7"13"-4419"0"0,-1 0-1 0 0,0 0 1 0 0,1-1 0 0 0,0 1 0 0 0,-1 1-1 0 0,1-1 1 0 0,0 0 0 0 0,0 0-1 0 0,0 1 1 0 0,0-1 0 0 0,0 1-1 0 0,1-1 1 0 0,-1 1 0 0 0,0 0-1 0 0,1 0 1 0 0,2-1 0 0 0,47-12 1883 0 0,-32 10-1483 0 0,81-13 741 0 0,-69 14-1283 0 0,39-11-1 0 0,-63 12-341 0 0,-3 2-41 0 0,0-1 1 0 0,0 0-1 0 0,-1-1 1 0 0,1 1 0 0 0,-1-1-1 0 0,0 1 1 0 0,1-1-1 0 0,-1-1 1 0 0,0 1-1 0 0,0-1 1 0 0,0 1 0 0 0,0-1-1 0 0,-1 0 1 0 0,1 0-1 0 0,-1-1 1 0 0,5-4-1 0 0,-4-1-6168 0 0</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6.004"/>
    </inkml:context>
    <inkml:brush xml:id="br0">
      <inkml:brushProperty name="width" value="0.05" units="cm"/>
      <inkml:brushProperty name="height" value="0.05" units="cm"/>
      <inkml:brushProperty name="color" value="#66CC00"/>
    </inkml:brush>
  </inkml:definitions>
  <inkml:trace contextRef="#ctx0" brushRef="#br0">30 0 10136 0 0,'0'2'777'0'0,"0"0"-326"0"0,0 0 1 0 0,0 1-1 0 0,0-1 1 0 0,0 0-1 0 0,0 1 1 0 0,1-1-1 0 0,-1 0 0 0 0,1 1 1 0 0,0-1-1 0 0,1 3 1 0 0,-2-4-194 0 0,1-1 0 0 0,-1 1 0 0 0,1-1 1 0 0,0 1-1 0 0,-1-1 0 0 0,1 1 1 0 0,0-1-1 0 0,-1 1 0 0 0,1-1 1 0 0,0 0-1 0 0,0 0 0 0 0,-1 1 0 0 0,1-1 1 0 0,0 0-1 0 0,0 0 0 0 0,-1 0 1 0 0,2 1-1 0 0,17 4-952 0 0,20 11 773 0 0,-28-12-48 0 0,0 0 1 0 0,16 9-1 0 0,1 3 35 0 0,-10-7-30 0 0,-1 1-1 0 0,0 0 0 0 0,-1 2 0 0 0,0 0 0 0 0,-1 0 0 0 0,16 17 0 0 0,-8-3 0 0 0,-17-21-20 0 0,0 1 0 0 0,-1 0 0 0 0,1 0 0 0 0,-1 1 0 0 0,-1 0 0 0 0,1-1 0 0 0,-1 2 0 0 0,0-1 0 0 0,-1 0 0 0 0,4 9 0 0 0,-7-12 24 0 0,0 0-1 0 0,0 0 0 0 0,-1 0 0 0 0,1-1 0 0 0,-1 1 0 0 0,1 0 1 0 0,-1-1-1 0 0,0 1 0 0 0,0-1 0 0 0,-1 1 0 0 0,1-1 0 0 0,-1 1 1 0 0,-3 3-1 0 0,-2 8 203 0 0,1-4-87 0 0,-1 0 0 0 0,-1 0 0 0 0,0-1-1 0 0,0 0 1 0 0,-1-1 0 0 0,0 0 0 0 0,-1-1 0 0 0,-12 9-1 0 0,12-9-88 0 0,0-1 0 0 0,0 0 0 0 0,0-1-1 0 0,-1 0 1 0 0,0-1 0 0 0,-1 0-1 0 0,1-1 1 0 0,-16 4 0 0 0,22-7-73 0 0,1 0-1 0 0,-1-1 1 0 0,0 1-1 0 0,0-1 1 0 0,0 0 0 0 0,0 0-1 0 0,0-1 1 0 0,1 1-1 0 0,-1-1 1 0 0,0 0 0 0 0,0 0-1 0 0,1-1 1 0 0,-1 0 0 0 0,1 1-1 0 0,-1-1 1 0 0,1-1-1 0 0,0 1 1 0 0,-1-1 0 0 0,1 1-1 0 0,1-1 1 0 0,-1-1-1 0 0,0 1 1 0 0,-5-6 0 0 0,4 3-54 0 0,-4-4-390 0 0,1 0-1 0 0,1 0 0 0 0,-11-17 1 0 0,9 1-1226 0 0</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6.337"/>
    </inkml:context>
    <inkml:brush xml:id="br0">
      <inkml:brushProperty name="width" value="0.05" units="cm"/>
      <inkml:brushProperty name="height" value="0.05" units="cm"/>
      <inkml:brushProperty name="color" value="#66CC00"/>
    </inkml:brush>
  </inkml:definitions>
  <inkml:trace contextRef="#ctx0" brushRef="#br0">71 0 6448 0 0,'-2'3'114'0'0,"-1"-1"-1"0"0,1 1 1 0 0,0 0 0 0 0,-1-1 0 0 0,1 1 0 0 0,-2 5 0 0 0,-7 8 2593 0 0,-3 3 4101 0 0,12-16-6336 0 0,1 0-1 0 0,-1-1 1 0 0,0 1-1 0 0,0-1 1 0 0,0 1-1 0 0,0-1 1 0 0,0 0 0 0 0,0 0-1 0 0,-1 0 1 0 0,-3 2-1 0 0,4-3-75 0 0,7-24-2881 0 0,0 6 1050 0 0</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6.852"/>
    </inkml:context>
    <inkml:brush xml:id="br0">
      <inkml:brushProperty name="width" value="0.05" units="cm"/>
      <inkml:brushProperty name="height" value="0.05" units="cm"/>
      <inkml:brushProperty name="color" value="#66CC00"/>
    </inkml:brush>
  </inkml:definitions>
  <inkml:trace contextRef="#ctx0" brushRef="#br0">39 150 5264 0 0,'0'0'241'0'0,"0"1"-10"0"0,0 3-50 0 0,0-3 504 0 0,0 2-307 0 0,0-1-1 0 0,0 1 1 0 0,-1 0-1 0 0,1 0 0 0 0,-1-1 1 0 0,0 1-1 0 0,0 0 1 0 0,0-1-1 0 0,0 1 0 0 0,0-1 1 0 0,0 1-1 0 0,-1-1 1 0 0,1 1-1 0 0,-1-1 0 0 0,0 0 1 0 0,0 0-1 0 0,-4 4 1 0 0,-9 13 1116 0 0,41-65 142 0 0,-15 24-1473 0 0,1 0 0 0 0,25-33 0 0 0,-30 48-152 0 0,1-1 0 0 0,-1 1 0 0 0,1 0 0 0 0,0 1 0 0 0,0 0 0 0 0,1 0 0 0 0,0 1 0 0 0,0 0 0 0 0,0 1 0 0 0,1 0 0 0 0,18-6 0 0 0,-23 9 22 0 0,-1 0-1 0 0,1 0 1 0 0,0 1 0 0 0,-1-1-1 0 0,1 1 1 0 0,0 0 0 0 0,-1 0 0 0 0,1 1-1 0 0,-1-1 1 0 0,1 1 0 0 0,0 0-1 0 0,-1 1 1 0 0,1-1 0 0 0,-1 1 0 0 0,0-1-1 0 0,0 1 1 0 0,1 1 0 0 0,-1-1-1 0 0,0 1 1 0 0,-1-1 0 0 0,1 1 0 0 0,0 0-1 0 0,-1 0 1 0 0,0 1 0 0 0,0-1-1 0 0,0 1 1 0 0,0-1 0 0 0,3 6-1 0 0,-3-3 43 0 0,0 0 0 0 0,-1-1 0 0 0,0 1 0 0 0,0 0 0 0 0,0 0 0 0 0,-1 1 0 0 0,0-1 0 0 0,0 0 0 0 0,0 0 1 0 0,-1 1-1 0 0,-1 8 0 0 0,0 3 198 0 0,-1-1 0 0 0,-8 32 0 0 0,0-13-150 0 0,-2-1-1 0 0,-2-1 0 0 0,-1 0 1 0 0,-2-1-1 0 0,-1-1 0 0 0,-28 38 0 0 0,22-30-122 0 0,19-29 0 0 0,-1 0 0 0 0,-1-1 0 0 0,-13 17 0 0 0,13-19-13 0 0,0 0-1 0 0,0 0 0 0 0,1 1 1 0 0,0 0-1 0 0,0 0 0 0 0,1 0 1 0 0,-4 11-1 0 0,8-19 2 0 0,1 0 0 0 0,0-1 0 0 0,-1 1 1 0 0,1 0-1 0 0,0-1 0 0 0,-1 1 0 0 0,1 0 0 0 0,-1-1 0 0 0,1 1 0 0 0,-1 0 1 0 0,1-1-1 0 0,-1 1 0 0 0,1-1 0 0 0,-1 1 0 0 0,-1 0 0 0 0,0 2-175 0 0,12 3 119 0 0,4-1 202 0 0,0-1 0 0 0,1 0 0 0 0,0-1 0 0 0,-1 0 0 0 0,1-2 1 0 0,0 1-1 0 0,16-2 0 0 0,5 2 371 0 0,-24-1-461 0 0,1 0-1 0 0,-1-1 1 0 0,1-1-1 0 0,0 0 1 0 0,-1 0-1 0 0,1-1 1 0 0,-1-1-1 0 0,0 0 1 0 0,0-1-1 0 0,16-7 1 0 0,-14 4-104 0 0,-7 4-570 0 0,0-1 0 0 0,0 0 0 0 0,0 0 0 0 0,8-7-1 0 0,-7 4-6292 0 0</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7.225"/>
    </inkml:context>
    <inkml:brush xml:id="br0">
      <inkml:brushProperty name="width" value="0.05" units="cm"/>
      <inkml:brushProperty name="height" value="0.05" units="cm"/>
      <inkml:brushProperty name="color" value="#66CC00"/>
    </inkml:brush>
  </inkml:definitions>
  <inkml:trace contextRef="#ctx0" brushRef="#br0">1 145 6912 0 0,'0'0'314'0'0,"0"0"-6"0"0,16-15 7718 0 0,-12 13-7695 0 0,-1 0 0 0 0,1 1 0 0 0,0 0 0 0 0,0 0 0 0 0,0 0 0 0 0,0 0 0 0 0,0 1 0 0 0,-1-1 0 0 0,1 1 0 0 0,0 0 0 0 0,0 0 0 0 0,0 0 0 0 0,7 2 0 0 0,25-2 10 0 0,-2-4-286 0 0,-18 2-101 0 0,0 0-1 0 0,-1-1 1 0 0,1 0 0 0 0,-1-2 0 0 0,0 0-1 0 0,19-8 1 0 0,-26 9-454 0 0,-1-1 0 0 0,0 1 0 0 0,12-11 0 0 0,-16 13-1 0 0,-1-1 0 0 0,1 1 0 0 0,-1-1 0 0 0,0 0 0 0 0,0 0 0 0 0,0 0 0 0 0,0 0 0 0 0,0 0 0 0 0,-1 0 0 0 0,1 0 0 0 0,1-7 0 0 0,0-6-1577 0 0</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7.573"/>
    </inkml:context>
    <inkml:brush xml:id="br0">
      <inkml:brushProperty name="width" value="0.05" units="cm"/>
      <inkml:brushProperty name="height" value="0.05" units="cm"/>
      <inkml:brushProperty name="color" value="#66CC00"/>
    </inkml:brush>
  </inkml:definitions>
  <inkml:trace contextRef="#ctx0" brushRef="#br0">50 1 6912 0 0,'0'0'528'0'0,"0"0"-96"0"0,0 0 862 0 0,-8 18 3853 0 0,1-11-3962 0 0,4-4-1039 0 0,0 0 0 0 0,0 0 1 0 0,0 0-1 0 0,1 1 0 0 0,-1-1 0 0 0,1 1 1 0 0,-1-1-1 0 0,1 1 0 0 0,1 0 0 0 0,-1 0 1 0 0,0 0-1 0 0,1 0 0 0 0,0 0 1 0 0,0 0-1 0 0,-1 6 0 0 0,2-5-99 0 0,0-1-6 0 0,-1-1-1 0 0,1 1 1 0 0,0-1 0 0 0,0 1-1 0 0,1-1 1 0 0,-1 1-1 0 0,1 0 1 0 0,0-1 0 0 0,0 0-1 0 0,0 1 1 0 0,0-1 0 0 0,0 0-1 0 0,1 1 1 0 0,-1-1-1 0 0,1 0 1 0 0,0 0 0 0 0,0 0-1 0 0,0-1 1 0 0,1 1-1 0 0,3 3 1 0 0,3 2 9 0 0,2-1 0 0 0,-1 0 0 0 0,1 0 0 0 0,0-1 1 0 0,0-1-1 0 0,1 0 0 0 0,0 0 0 0 0,0-2 0 0 0,15 4 0 0 0,-5 0-136 0 0,28 11-1 0 0,-30-10 139 0 0,0 2 0 0 0,-1 0-1 0 0,-1 1 1 0 0,21 16 0 0 0,-32-22-51 0 0,-1 1 0 0 0,0 1 0 0 0,0-1 1 0 0,-1 1-1 0 0,0 0 0 0 0,0 0 0 0 0,0 0 1 0 0,-1 1-1 0 0,7 15 0 0 0,-10-19 4 0 0,0 0 0 0 0,0 0 0 0 0,0 0-1 0 0,0 1 1 0 0,-1-1 0 0 0,1 0 0 0 0,-1 1 0 0 0,0-1 0 0 0,0 0-1 0 0,-1 1 1 0 0,0-1 0 0 0,1 0 0 0 0,-1 0 0 0 0,-1 1 0 0 0,1-1-1 0 0,-1 0 1 0 0,1 0 0 0 0,-1 0 0 0 0,0 0 0 0 0,0-1 0 0 0,-3 5-1 0 0,1-3 13 0 0,0-1-1 0 0,0 1 1 0 0,0 0-1 0 0,0-1 1 0 0,-1 0-1 0 0,0 0 1 0 0,1 0-1 0 0,-1-1 1 0 0,-1 0-1 0 0,1 0 0 0 0,0 0 1 0 0,-7 2-1 0 0,8-4-49 0 0,0 0 0 0 0,0 0-1 0 0,0 0 1 0 0,0-1 0 0 0,0 0-1 0 0,0 1 1 0 0,0-2-1 0 0,-1 1 1 0 0,1 0 0 0 0,0-1-1 0 0,0 0 1 0 0,0 0 0 0 0,0 0-1 0 0,0 0 1 0 0,0-1 0 0 0,1 1-1 0 0,-1-1 1 0 0,0 0-1 0 0,-3-3 1 0 0,-26-21-5504 0 0,16 8-260 0 0</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7.946"/>
    </inkml:context>
    <inkml:brush xml:id="br0">
      <inkml:brushProperty name="width" value="0.05" units="cm"/>
      <inkml:brushProperty name="height" value="0.05" units="cm"/>
      <inkml:brushProperty name="color" value="#66CC00"/>
    </inkml:brush>
  </inkml:definitions>
  <inkml:trace contextRef="#ctx0" brushRef="#br0">1 126 9072 0 0,'0'0'413'0'0,"0"0"-10"0"0,0 0-131 0 0,0 0 405 0 0,0 0 202 0 0,0 0 38 0 0,0 0-17 0 0,9 3 2689 0 0,20-5-2618 0 0,-1-1 0 0 0,52-12 0 0 0,-23 3-723 0 0,-38 8-343 0 0,0-1-1 0 0,0 0 0 0 0,-1-2 1 0 0,21-9-1 0 0,-30 11-585 0 0,0 0 0 0 0,0 0 0 0 0,0-1-1 0 0,0 0 1 0 0,10-11 0 0 0,-5 1-661 0 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8.341"/>
    </inkml:context>
    <inkml:brush xml:id="br0">
      <inkml:brushProperty name="width" value="0.05" units="cm"/>
      <inkml:brushProperty name="height" value="0.05" units="cm"/>
      <inkml:brushProperty name="color" value="#66CC00"/>
    </inkml:brush>
  </inkml:definitions>
  <inkml:trace contextRef="#ctx0" brushRef="#br0">83 1 1840 0 0,'-12'26'-749'0'0,"9"-17"1998"0"0,1 1 0 0 0,0-1 0 0 0,0 11 0 0 0,1-3 1630 0 0,1 0 1 0 0,3 30-1 0 0,-2-44-2811 0 0,0 1 0 0 0,0-1 1 0 0,0 1-1 0 0,1-1 0 0 0,-1 0 0 0 0,1 0 0 0 0,0 0 1 0 0,0 0-1 0 0,0 0 0 0 0,0 0 0 0 0,1-1 1 0 0,-1 1-1 0 0,1-1 0 0 0,0 1 0 0 0,-1-1 0 0 0,1 0 1 0 0,0 0-1 0 0,0 0 0 0 0,1-1 0 0 0,-1 1 1 0 0,0-1-1 0 0,0 0 0 0 0,6 2 0 0 0,1 0 99 0 0,0 0-1 0 0,0-1 1 0 0,0 0 0 0 0,0-1-1 0 0,1 0 1 0 0,-1 0 0 0 0,11-2-1 0 0,-1-1-163 0 0,-1 1-1 0 0,1 0 0 0 0,-1 2 0 0 0,1 0 0 0 0,-1 1 0 0 0,29 7 0 0 0,-43-7 19 0 0,0 0 0 0 0,0 1 0 0 0,0-1 1 0 0,0 1-1 0 0,5 4 0 0 0,-8-6-14 0 0,-1 0 0 0 0,1 0 1 0 0,-1 0-1 0 0,0 0 0 0 0,1 1 1 0 0,-1-1-1 0 0,0 0 0 0 0,0 1 0 0 0,0-1 1 0 0,0 1-1 0 0,0-1 0 0 0,0 1 1 0 0,0 0-1 0 0,-1-1 0 0 0,1 1 1 0 0,0 0-1 0 0,-1 0 0 0 0,1 2 0 0 0,-1 2 20 0 0,-1 0 0 0 0,1 0-1 0 0,-1 0 1 0 0,0 0-1 0 0,-1 0 1 0 0,0 0-1 0 0,0 0 1 0 0,0 0-1 0 0,0-1 1 0 0,-1 1 0 0 0,0-1-1 0 0,0 1 1 0 0,0-1-1 0 0,-7 7 1 0 0,0-1 84 0 0,-1-1-1 0 0,0 0 1 0 0,0-1 0 0 0,-1 0-1 0 0,-13 7 1 0 0,8-5 182 0 0,0-1-1 0 0,-27 11 1 0 0,38-19-261 0 0,0 0-1 0 0,0 0 1 0 0,-1 0 0 0 0,1-1 0 0 0,-1 0 0 0 0,1 0 0 0 0,-1 0 0 0 0,0-1 0 0 0,1 0 0 0 0,-1 0 0 0 0,-7-2 0 0 0,1-1-4 0 0,8 3-22 0 0,1-1 0 0 0,-1 0 0 0 0,1 0 0 0 0,-1 0 1 0 0,1-1-1 0 0,0 1 0 0 0,0-1 0 0 0,0 0 0 0 0,0 0 0 0 0,0 0 1 0 0,-7-6-1 0 0,0-1-442 0 0,0-1-1 0 0,0 0 1 0 0,1-1 0 0 0,1 1 0 0 0,0-2 0 0 0,-9-13-1 0 0,9 7-5870 0 0</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8.781"/>
    </inkml:context>
    <inkml:brush xml:id="br0">
      <inkml:brushProperty name="width" value="0.05" units="cm"/>
      <inkml:brushProperty name="height" value="0.05" units="cm"/>
      <inkml:brushProperty name="color" value="#66CC00"/>
    </inkml:brush>
  </inkml:definitions>
  <inkml:trace contextRef="#ctx0" brushRef="#br0">96 1 6912 0 0,'0'0'528'0'0,"0"0"-166"0"0,0 0 570 0 0,0 0 284 0 0,0 0 58 0 0,0 0-88 0 0,0 0-391 0 0,0 0-174 0 0,0 0-39 0 0,0 0-20 0 0,0 0-55 0 0,0 0-26 0 0,0 0-8 0 0,0 0 33 0 0,0 0 138 0 0,-11 11 1485 0 0,-47 24 1792 0 0,56-34-3559 0 0,2 1-281 0 0,0-1-11 0 0,-2 0-74 0 0,0 0 1 0 0,0 0-1 0 0,0 0 0 0 0,0 0 1 0 0,0 0-1 0 0,0 0 0 0 0,0 0 0 0 0,0 1 1 0 0,1-1-1 0 0,-3 3 0 0 0,3-3-164 0 0,1-1-66 0 0,0 0-20 0 0,0 0-43 0 0,2-1-127 0 0,0 1 1 0 0,0-1-1 0 0,0 0 1 0 0,0 0-1 0 0,-1 0 1 0 0,1 0-1 0 0,0 0 1 0 0,0 0 0 0 0,0 0-1 0 0,-1-1 1 0 0,1 1-1 0 0,1-2 1 0 0,0 0-1654 0 0,7-5-4627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58.661"/>
    </inkml:context>
    <inkml:brush xml:id="br0">
      <inkml:brushProperty name="width" value="0.05" units="cm"/>
      <inkml:brushProperty name="height" value="0.05" units="cm"/>
      <inkml:brushProperty name="color" value="#FFFFFF"/>
    </inkml:brush>
  </inkml:definitions>
  <inkml:trace contextRef="#ctx0" brushRef="#br0">0 28 920 0 0,'0'-26'356'0'0,"0"25"1076"0"0,0 1 495 0 0,0 0 96 0 0,0 0-159 0 0,0 0-760 0 0,0 0-336 0 0,0 0-61 0 0,0 0-39 0 0,0 0-97 0 0,0 0-41 0 0,0 19 866 0 0,0 4-989 0 0,2 1 0 0 0,0-1-1 0 0,6 26 1 0 0,15 93 259 0 0,-14-83-344 0 0,50 379-428 0 0,-41-323-414 0 0,7 47-349 0 0,-25-161 843 0 0,11 142-189 0 0,-9-83-4496 0 0,-2-51 221 0 0</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9.455"/>
    </inkml:context>
    <inkml:brush xml:id="br0">
      <inkml:brushProperty name="width" value="0.05" units="cm"/>
      <inkml:brushProperty name="height" value="0.05" units="cm"/>
      <inkml:brushProperty name="color" value="#66CC00"/>
    </inkml:brush>
  </inkml:definitions>
  <inkml:trace contextRef="#ctx0" brushRef="#br0">421 43 4144 0 0,'-16'-18'675'0'0,"7"14"680"0"0,0 0 1 0 0,-1 0-1 0 0,1 1 1 0 0,-1 0-1 0 0,0 1 1 0 0,0 0-1 0 0,-18 0 1 0 0,24 1-1285 0 0,-7 1 189 0 0,0 1-1 0 0,1 0 0 0 0,-1 0 1 0 0,1 1-1 0 0,-1 1 0 0 0,1 0 1 0 0,0 0-1 0 0,0 1 1 0 0,0 0-1 0 0,0 1 0 0 0,1 0 1 0 0,-10 6-1 0 0,9-3-203 0 0,0-1 1 0 0,0 2-1 0 0,1-1 0 0 0,1 1 0 0 0,-1 1 1 0 0,1-1-1 0 0,1 1 0 0 0,0 1 0 0 0,-7 12 1 0 0,1 3 96 0 0,1 0 0 0 0,-17 52-1 0 0,24-59-164 0 0,1 0 0 0 0,1 0 0 0 0,0 0 0 0 0,1 1 0 0 0,1-1 0 0 0,1 0 0 0 0,1 1 0 0 0,1-1-1 0 0,0 1 1 0 0,2-1 0 0 0,9 30 0 0 0,-6-25-38 0 0,2-1 0 0 0,13 23 0 0 0,-18-38 37 0 0,1 0 0 0 0,0-1 0 0 0,0 0 0 0 0,1 0 1 0 0,0 0-1 0 0,0 0 0 0 0,1-1 0 0 0,0 0 0 0 0,9 5 0 0 0,-7-5 41 0 0,0 0-1 0 0,1-1 0 0 0,0 0 0 0 0,0-1 0 0 0,1 0 0 0 0,-1-1 1 0 0,1 0-1 0 0,-1 0 0 0 0,1-1 0 0 0,0-1 0 0 0,0 0 0 0 0,0 0 0 0 0,0-1 1 0 0,0 0-1 0 0,0-1 0 0 0,0-1 0 0 0,0 1 0 0 0,0-2 0 0 0,0 0 1 0 0,-1 0-1 0 0,1 0 0 0 0,-1-2 0 0 0,0 1 0 0 0,0-1 0 0 0,-1-1 1 0 0,1 1-1 0 0,-1-2 0 0 0,0 1 0 0 0,-1-1 0 0 0,0-1 0 0 0,0 0 1 0 0,0 0-1 0 0,-1 0 0 0 0,10-16 0 0 0,-8 9 8 0 0,0 0 0 0 0,-1 0 0 0 0,-1-1 0 0 0,0 0 0 0 0,-2 0 0 0 0,1-1 0 0 0,-2 1 0 0 0,4-32 0 0 0,-5 19-125 0 0,-1-1 0 0 0,-2 1 0 0 0,-1 0 0 0 0,-6-38 0 0 0,2 36-304 0 0,-2 4-20 0 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0:39.822"/>
    </inkml:context>
    <inkml:brush xml:id="br0">
      <inkml:brushProperty name="width" value="0.05" units="cm"/>
      <inkml:brushProperty name="height" value="0.05" units="cm"/>
      <inkml:brushProperty name="color" value="#66CC00"/>
    </inkml:brush>
  </inkml:definitions>
  <inkml:trace contextRef="#ctx0" brushRef="#br0">615 0 12752 0 0,'0'0'586'0'0,"0"0"-15"0"0,-1 2-367 0 0,-5 5 75 0 0,0 0 0 0 0,-1 0 0 0 0,1-1 0 0 0,-15 10-1 0 0,1 0 1384 0 0,-10 11-382 0 0,0 2 0 0 0,-36 48 1 0 0,-45 73 435 0 0,74-97-963 0 0,-44 64 231 0 0,-53 71-320 0 0,88-117-2093 0 0,33-55 586 0 0</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16.012"/>
    </inkml:context>
    <inkml:brush xml:id="br0">
      <inkml:brushProperty name="width" value="0.05" units="cm"/>
      <inkml:brushProperty name="height" value="0.05" units="cm"/>
      <inkml:brushProperty name="color" value="#FFFFFF"/>
    </inkml:brush>
  </inkml:definitions>
  <inkml:trace contextRef="#ctx0" brushRef="#br0">0 171 920 0 0,'0'-5'80'0'0,"1"-41"13712"0"0,2 60-13514 0 0,2 13-133 0 0,11 33 0 0 0,14 58 985 0 0,-14-55-1002 0 0,-10-37-115 0 0,0 0 0 0 0,2-1 0 0 0,1 0 0 0 0,1 0 0 0 0,1-1 0 0 0,16 28 0 0 0,-21-44 49 0 0,7 11 168 0 0,19 22 0 0 0,-28-36-298 0 0,0-1 0 0 0,0 0 1 0 0,0 0-1 0 0,1 0 0 0 0,0-1 1 0 0,0 1-1 0 0,0-1 0 0 0,0 0 0 0 0,0-1 1 0 0,7 3-1 0 0,-11-4 48 0 0,1-1 0 0 0,-1 1 1 0 0,0-1-1 0 0,1 0 0 0 0,-1 0 0 0 0,1 0 0 0 0,-1 1 0 0 0,1-1 0 0 0,-1 0 1 0 0,1-1-1 0 0,-1 1 0 0 0,1 0 0 0 0,-1 0 0 0 0,0-1 0 0 0,1 1 0 0 0,-1-1 0 0 0,1 1 1 0 0,-1-1-1 0 0,0 1 0 0 0,0-1 0 0 0,1 0 0 0 0,1-1 0 0 0,-1 0-7 0 0,-1 0-1 0 0,1 0 0 0 0,0-1 1 0 0,0 1-1 0 0,-1 0 0 0 0,0-1 1 0 0,1 1-1 0 0,-1-1 0 0 0,0 1 1 0 0,1-6-1 0 0,1-4 16 0 0,-1-1 0 0 0,0 1 1 0 0,-1 0-1 0 0,0-15 0 0 0,-3-23 350 0 0,1 30-29 0 0,0 0 0 0 0,2 0 1 0 0,0 1-1 0 0,5-28 0 0 0,-5 43-247 0 0,3-5 839 0 0,8 19-599 0 0,22 30-105 0 0,-16-18-110 0 0,2-1 0 0 0,23 20 0 0 0,-37-35-96 0 0,1-1 1 0 0,0 0-1 0 0,0-1 0 0 0,0 1 0 0 0,0-1 0 0 0,1-1 0 0 0,0 0 1 0 0,0 0-1 0 0,0 0 0 0 0,0-1 0 0 0,14 2 0 0 0,2 0-62 0 0,-20-3 77 0 0,1 1 0 0 0,0-1-1 0 0,-1-1 1 0 0,1 1-1 0 0,0-1 1 0 0,0 1-1 0 0,0-2 1 0 0,-1 1 0 0 0,1 0-1 0 0,0-1 1 0 0,0 0-1 0 0,8-2 1 0 0,-12 2-84 0 0,2-1 102 0 0,0 1 0 0 0,0-1 0 0 0,0 0 0 0 0,0 0 0 0 0,0 0 0 0 0,-1 0 0 0 0,1 0 0 0 0,-1 0 0 0 0,3-4 0 0 0,-1-2-40 0 0,-1-1 0 0 0,0 0-1 0 0,0 0 1 0 0,-1 0-1 0 0,0 0 1 0 0,0-1 0 0 0,-1 1-1 0 0,0-18 1 0 0,-3-3 115 0 0,-7-42-1 0 0,3 33-64 0 0,-11-78-643 0 0,14 87 118 0 0,0 13 348 0 0,1 1 1 0 0,2-1-1 0 0,-1 1 0 0 0,2-1 0 0 0,0 1 0 0 0,5-23 0 0 0,-4 5-1167 0 0,1 19 529 0 0</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16.673"/>
    </inkml:context>
    <inkml:brush xml:id="br0">
      <inkml:brushProperty name="width" value="0.05" units="cm"/>
      <inkml:brushProperty name="height" value="0.05" units="cm"/>
      <inkml:brushProperty name="color" value="#FFFFFF"/>
    </inkml:brush>
  </inkml:definitions>
  <inkml:trace contextRef="#ctx0" brushRef="#br0">244 172 2304 0 0,'11'-11'1764'0'0,"-10"6"-925"0"0,0 0 0 0 0,0 1 0 0 0,0-1 0 0 0,0 0 0 0 0,-1 0 0 0 0,1 0 0 0 0,-2-9 0 0 0,0 5-343 0 0,0-1 1 0 0,-1 1-1 0 0,-1 0 1 0 0,1 0-1 0 0,-1 0 1 0 0,-5-9 0 0 0,7 16-391 0 0,0-1 0 0 0,-1 1 0 0 0,1-1 0 0 0,-1 1 0 0 0,1 0 0 0 0,-1 0 0 0 0,0 0 1 0 0,0 0-1 0 0,0 0 0 0 0,0 0 0 0 0,0 0 0 0 0,0 0 0 0 0,0 1 0 0 0,-1-1 0 0 0,1 1 1 0 0,0 0-1 0 0,-1 0 0 0 0,1 0 0 0 0,-1 0 0 0 0,0 0 0 0 0,1 0 0 0 0,-1 1 0 0 0,0-1 1 0 0,0 1-1 0 0,1 0 0 0 0,-1 0 0 0 0,0 0 0 0 0,0 0 0 0 0,1 0 0 0 0,-1 1 0 0 0,0-1 1 0 0,1 1-1 0 0,-1 0 0 0 0,0-1 0 0 0,1 1 0 0 0,-5 3 0 0 0,-8 3 60 0 0,1 1-1 0 0,0 1 1 0 0,0 0-1 0 0,1 1 1 0 0,-14 12-1 0 0,22-17-178 0 0,1 0 0 0 0,0 0 0 0 0,0 0-1 0 0,0 1 1 0 0,1-1 0 0 0,-1 1 0 0 0,1 0-1 0 0,1 0 1 0 0,-1 0 0 0 0,1 0-1 0 0,0 0 1 0 0,1 1 0 0 0,-1-1 0 0 0,1 0-1 0 0,1 1 1 0 0,-1 0 0 0 0,1-1 0 0 0,0 1-1 0 0,2 10 1 0 0,-1-13-9 0 0,0 1 1 0 0,1-1-1 0 0,-1 0 0 0 0,1 1 0 0 0,1-1 1 0 0,-1 0-1 0 0,0 0 0 0 0,1 0 0 0 0,0-1 0 0 0,6 7 1 0 0,36 33-139 0 0,-44-42 154 0 0,135 104-188 0 0,-97-77 202 0 0,-33-24-2 0 0,0 1-1 0 0,-1-1 0 0 0,1 1 0 0 0,-1 0 0 0 0,0 1 0 0 0,0-1 1 0 0,-1 1-1 0 0,1 0 0 0 0,-1 0 0 0 0,-1 0 0 0 0,1 1 0 0 0,-1-1 0 0 0,0 1 1 0 0,2 10-1 0 0,-4-16 0 0 0,-1 1 1 0 0,0-1 0 0 0,0 1 0 0 0,0-1-1 0 0,0 1 1 0 0,0-1 0 0 0,-1 0-1 0 0,1 1 1 0 0,0-1 0 0 0,-1 1-1 0 0,1-1 1 0 0,-1 0 0 0 0,1 1 0 0 0,-1-1-1 0 0,0 0 1 0 0,1 1 0 0 0,-1-1-1 0 0,-1 1 1 0 0,-7 17 119 0 0,8-15-98 0 0,0 0 0 0 0,-1-1 0 0 0,0 1 0 0 0,0 0-1 0 0,0-1 1 0 0,0 1 0 0 0,-1-1 0 0 0,1 1 0 0 0,-1-1 0 0 0,-4 4 0 0 0,2-2 31 0 0,0-1 1 0 0,0 1-1 0 0,0-1 1 0 0,-1 0-1 0 0,1 0 1 0 0,-7 2-1 0 0,5-3-61 0 0,1 0-1 0 0,-1 0 0 0 0,0-1 1 0 0,0 0-1 0 0,-1 0 0 0 0,1-1 1 0 0,0 0-1 0 0,0 0 1 0 0,-1-1-1 0 0,1 0 0 0 0,0 0 1 0 0,-1 0-1 0 0,1-1 0 0 0,0 0 1 0 0,0-1-1 0 0,-1 0 0 0 0,1 0 1 0 0,0 0-1 0 0,1-1 0 0 0,-1 0 1 0 0,0 0-1 0 0,1-1 0 0 0,0 0 1 0 0,0 0-1 0 0,0 0 0 0 0,-6-6 1 0 0,-16-21-1019 0 0,14 5-4005 0 0,4 5-657 0 0</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17.306"/>
    </inkml:context>
    <inkml:brush xml:id="br0">
      <inkml:brushProperty name="width" value="0.05" units="cm"/>
      <inkml:brushProperty name="height" value="0.05" units="cm"/>
      <inkml:brushProperty name="color" value="#FFFFFF"/>
    </inkml:brush>
  </inkml:definitions>
  <inkml:trace contextRef="#ctx0" brushRef="#br0">11 0 3224 0 0,'0'0'143'0'0,"0"0"282"0"0,-1 2 1082 0 0,-1 4-453 0 0,0 0 0 0 0,0 0 0 0 0,1 0 1 0 0,0 0-1 0 0,-1 6 0 0 0,2 60 1196 0 0,1-35-1543 0 0,-1-19-451 0 0,0 48-23 0 0,2 0 0 0 0,18 114 0 0 0,-15-156-67 0 0,-2-2-104 0 0,2 0 0 0 0,0 0 0 0 0,1 0 0 0 0,2-1 0 0 0,0 0 0 0 0,13 22 0 0 0,-8-20-62 0 0,-9-14 0 0 0,1-1 0 0 0,0 0 0 0 0,0 0 0 0 0,1 0 0 0 0,0 0 0 0 0,0-1 0 0 0,12 10 0 0 0,-16-16 5 0 0,1 0 1 0 0,-1 1 0 0 0,0-1-1 0 0,1 0 1 0 0,0 0 0 0 0,-1 0 0 0 0,1-1-1 0 0,0 1 1 0 0,-1-1 0 0 0,1 1 0 0 0,0-1-1 0 0,0 0 1 0 0,-1 0 0 0 0,1 0 0 0 0,0 0-1 0 0,0-1 1 0 0,-1 1 0 0 0,1-1-1 0 0,0 0 1 0 0,-1 0 0 0 0,1 0 0 0 0,0 0-1 0 0,-1 0 1 0 0,0 0 0 0 0,1 0 0 0 0,3-3-1 0 0,0-1 12 0 0,1 0-1 0 0,-1-1 0 0 0,0 1 1 0 0,0-1-1 0 0,-1 0 0 0 0,1 0 1 0 0,7-13-1 0 0,-4 5-6 0 0,-3 5-1 0 0,-1 0 0 0 0,0 0 0 0 0,0-1 0 0 0,-1 1 0 0 0,5-14 0 0 0,2-14 6 0 0,-5 23 9 0 0,-2-1-1 0 0,4-19 0 0 0,4-19 26 0 0,-9 39-32 0 0,1 0 0 0 0,-2 0 0 0 0,2-26 0 0 0,-3-4 88 0 0,1 23 65 0 0,-4-36 1 0 0,0 28 94 0 0,2 21-145 0 0,-1 1 1 0 0,0-1-1 0 0,0 1 1 0 0,0-1-1 0 0,-5-13 1 0 0,1 5 299 0 0,5 15-388 0 0,0-1 0 0 0,0 1 0 0 0,0 0 0 0 0,-1 0 0 0 0,1 0 1 0 0,0 0-1 0 0,-1 0 0 0 0,1 0 0 0 0,-1 0 0 0 0,1 0 1 0 0,-1 0-1 0 0,0 0 0 0 0,1 0 0 0 0,-1 0 0 0 0,-1-1 0 0 0,2 2 21 0 0,-1 0 0 0 0,1-1 0 0 0,0 1 0 0 0,-1 0 0 0 0,1 0 0 0 0,0 0 0 0 0,-1 0 0 0 0,1 0 0 0 0,-1 0 0 0 0,1 0-1 0 0,0 0 1 0 0,-1 0 0 0 0,1 0 0 0 0,0 0 0 0 0,-1 0 0 0 0,1 0 0 0 0,0 0 0 0 0,-1 0 0 0 0,1 0 0 0 0,0 1 0 0 0,-1-1-1 0 0,1 0 1 0 0,0 0 0 0 0,-1 0 0 0 0,1 1 0 0 0,0-1 0 0 0,0 0 0 0 0,-1 0 0 0 0,1 0 0 0 0,0 1 0 0 0,0-1 0 0 0,0 0 0 0 0,-1 1-1 0 0,1-1 1 0 0,0 0 0 0 0,0 0 0 0 0,0 1 0 0 0,0-1 0 0 0,-1 0 0 0 0,1 1 0 0 0,0-1 0 0 0,0 0 0 0 0,0 1 0 0 0,0-1-1 0 0,0 1 1 0 0,0-1 0 0 0,0 1 0 0 0,-6 22-169 0 0,5 0 146 0 0,0 0 1 0 0,2 0-1 0 0,4 28 0 0 0,1 7 9 0 0,-3 12-213 0 0,6 76-883 0 0,-6-118 745 0 0,2 0 0 0 0,1 0 1 0 0,9 28-1 0 0,-6-31-1002 0 0</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18.024"/>
    </inkml:context>
    <inkml:brush xml:id="br0">
      <inkml:brushProperty name="width" value="0.05" units="cm"/>
      <inkml:brushProperty name="height" value="0.05" units="cm"/>
      <inkml:brushProperty name="color" value="#FFFFFF"/>
    </inkml:brush>
  </inkml:definitions>
  <inkml:trace contextRef="#ctx0" brushRef="#br0">360 146 2760 0 0,'-14'-8'3552'0'0,"-14"-30"1883"0"0,0 0-3352 0 0,25 33-1918 0 0,-1 0-1 0 0,0 1 0 0 0,0-1 0 0 0,0 1 0 0 0,-1 0 1 0 0,0 0-1 0 0,0 0 0 0 0,0 1 0 0 0,0-1 1 0 0,0 1-1 0 0,-1 0 0 0 0,1 1 0 0 0,-1 0 1 0 0,0 0-1 0 0,1 0 0 0 0,-1 0 0 0 0,0 1 1 0 0,0 0-1 0 0,0 0 0 0 0,-8 0 0 0 0,7 1-49 0 0,1 1 0 0 0,-1-1 0 0 0,0 1 0 0 0,1 1 0 0 0,-1-1-1 0 0,1 1 1 0 0,0 0 0 0 0,-1 0 0 0 0,1 1 0 0 0,0 0 0 0 0,0 0-1 0 0,1 0 1 0 0,-1 1 0 0 0,-9 7 0 0 0,9-5-94 0 0,0 1 0 0 0,0-1-1 0 0,1 1 1 0 0,-1 0 0 0 0,1 0 0 0 0,1 1 0 0 0,0 0 0 0 0,0 0 0 0 0,0 0 0 0 0,-4 16-1 0 0,4-6-36 0 0,0 0-1 0 0,1 0 0 0 0,2 0 1 0 0,0 0-1 0 0,0 1 0 0 0,2-1 0 0 0,0 0 1 0 0,1 0-1 0 0,1 1 0 0 0,7 23 0 0 0,-7-35-3 0 0,0 0 0 0 0,0 0 0 0 0,0-1 0 0 0,1 1-1 0 0,0-1 1 0 0,1 0 0 0 0,-1 0 0 0 0,1 0 0 0 0,0-1-1 0 0,0 1 1 0 0,1-1 0 0 0,0 0 0 0 0,-1-1-1 0 0,2 0 1 0 0,-1 1 0 0 0,0-2 0 0 0,1 1 0 0 0,0-1-1 0 0,0 0 1 0 0,0-1 0 0 0,0 1 0 0 0,0-1 0 0 0,1-1-1 0 0,7 2 1 0 0,-9-3 10 0 0,-1 0 0 0 0,1 0-1 0 0,-1-1 1 0 0,1 0 0 0 0,-1 0-1 0 0,1 0 1 0 0,-1 0 0 0 0,1-1 0 0 0,-1 0-1 0 0,0 0 1 0 0,0 0 0 0 0,0-1-1 0 0,0 0 1 0 0,-1 0 0 0 0,1 0 0 0 0,-1 0-1 0 0,1-1 1 0 0,-1 0 0 0 0,0 1 0 0 0,-1-2-1 0 0,1 1 1 0 0,-1 0 0 0 0,6-10-1 0 0,-2-3-129 0 0,0-1 0 0 0,-2 0 0 0 0,0 0 0 0 0,-1 0 0 0 0,2-30 0 0 0,-6 43 129 0 0,0 1 0 0 0,0-1 0 0 0,-1 1 0 0 0,1-1-1 0 0,-1 1 1 0 0,-2-8 0 0 0,-3-14-127 0 0,-4-33-3085 0 0,11 56-319 0 0,3-8-980 0 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18.495"/>
    </inkml:context>
    <inkml:brush xml:id="br0">
      <inkml:brushProperty name="width" value="0.05" units="cm"/>
      <inkml:brushProperty name="height" value="0.05" units="cm"/>
      <inkml:brushProperty name="color" value="#FFFFFF"/>
    </inkml:brush>
  </inkml:definitions>
  <inkml:trace contextRef="#ctx0" brushRef="#br0">21 0 4144 0 0,'-3'7'650'0'0,"0"-1"1"0"0,0 1 0 0 0,0-1-1 0 0,1 1 1 0 0,0 0-1 0 0,1 0 1 0 0,0 0-1 0 0,0 0 1 0 0,0 0 0 0 0,1 0-1 0 0,0 0 1 0 0,1 13-1 0 0,3 6 295 0 0,12 53-1 0 0,-5-28-679 0 0,-7-30-170 0 0,1 0 0 0 0,1 0 0 0 0,1-1-1 0 0,10 24 1 0 0,-13-34-83 0 0,-4-9-11 0 0,0 0 1 0 0,1 1-1 0 0,-1-1 1 0 0,0 0-1 0 0,1 0 1 0 0,-1 1-1 0 0,1-1 1 0 0,0 0-1 0 0,-1 0 1 0 0,1 0-1 0 0,0 0 1 0 0,0 0-1 0 0,0 0 1 0 0,0 0-1 0 0,0 0 1 0 0,0 0-1 0 0,0 0 1 0 0,0-1-1 0 0,0 1 1 0 0,0 0-1 0 0,0-1 1 0 0,0 1-1 0 0,0-1 1 0 0,2 1-1 0 0,-1 0-7 0 0,-1-1-1 0 0,1 0 1 0 0,-1 0-1 0 0,1 0 1 0 0,-1 0-1 0 0,1 0 1 0 0,-1 0-1 0 0,1 0 1 0 0,0-1-1 0 0,-1 1 1 0 0,1-1-1 0 0,-1 1 1 0 0,1-1-1 0 0,-1 1 1 0 0,0-1-1 0 0,1 0 1 0 0,-1 0-1 0 0,0 0 1 0 0,1 1-1 0 0,-1-1 1 0 0,0 0-1 0 0,0-1 1 0 0,0 1-1 0 0,2-2 1 0 0,1-2-25 0 0,0 0-1 0 0,0 0 1 0 0,-1 0 0 0 0,6-10 0 0 0,8-46-33 0 0,-16 58 77 0 0,0-1-1 0 0,0 0 1 0 0,0 1 0 0 0,-1-1 0 0 0,1 0 0 0 0,-1-6 0 0 0,4-18 154 0 0,0 7 82 0 0,-4 18-150 0 0,1 0 0 0 0,-1 1-1 0 0,1-1 1 0 0,-1 0 0 0 0,1 0-1 0 0,0 0 1 0 0,0 0 0 0 0,1 1-1 0 0,-1-1 1 0 0,3-4 0 0 0,-3 6 135 0 0,-1 1-54 0 0,8 4 133 0 0,-1 2-142 0 0,-1 0 0 0 0,-1 0-1 0 0,1 1 1 0 0,-1-1-1 0 0,0 1 1 0 0,-1 1-1 0 0,1-1 1 0 0,3 11-1 0 0,-1-5-109 0 0,11 18-55 0 0,26 35 0 0 0,-42-62-2 0 0,1 0 0 0 0,0 0 0 0 0,0 0 0 0 0,0-1 0 0 0,0 1 0 0 0,0-1 0 0 0,1 0 0 0 0,-1 0 0 0 0,1 0 0 0 0,0-1 0 0 0,0 1 0 0 0,0-1 0 0 0,0 0 0 0 0,0 0 0 0 0,9 2 0 0 0,-12-3-12 0 0,0-1 0 0 0,0 0 0 0 0,1 0-1 0 0,-1 1 1 0 0,0-1 0 0 0,0 0 0 0 0,1-1-1 0 0,-1 1 1 0 0,0 0 0 0 0,0 0 0 0 0,1 0-1 0 0,-1-1 1 0 0,0 1 0 0 0,0 0 0 0 0,0-1-1 0 0,1 0 1 0 0,-1 1 0 0 0,0-1 0 0 0,0 1-1 0 0,0-1 1 0 0,0 0 0 0 0,0 0 0 0 0,0 0-1 0 0,0 0 1 0 0,-1 1 0 0 0,1-1 0 0 0,0 0-1 0 0,0 0 1 0 0,-1-1 0 0 0,1 1 0 0 0,-1 0-1 0 0,1 0 1 0 0,-1 0 0 0 0,1 0 0 0 0,-1 0 0 0 0,1-1-1 0 0,-1 1 1 0 0,0 0 0 0 0,0 0 0 0 0,0-1-1 0 0,0 1 1 0 0,0-2 0 0 0,0 0 2 0 0,1 1-1 0 0,-1-1 1 0 0,1 1 0 0 0,-1-1 0 0 0,1 1-1 0 0,0-1 1 0 0,0 1 0 0 0,2-4 0 0 0,-2 4 1 0 0,0 0 1 0 0,0-1-1 0 0,0 1 0 0 0,0 0 1 0 0,0-1-1 0 0,-1 1 0 0 0,1 0 1 0 0,-1-1-1 0 0,0 1 1 0 0,0-5-1 0 0,-2-18 17 0 0,1 17 9 0 0,0 1 0 0 0,0-1 0 0 0,1 1 0 0 0,0-1 0 0 0,3-14-1 0 0,-1-9 48 0 0,-3 25-49 0 0,1 1 0 0 0,1-1-1 0 0,-1 0 1 0 0,1 1 0 0 0,0-1-1 0 0,0 1 1 0 0,3-8 0 0 0,-3 11-16 0 0,1 0 0 0 0,-1 0 0 0 0,0-1 1 0 0,0 1-1 0 0,-1 0 0 0 0,1 0 0 0 0,0-1 0 0 0,-1 1 1 0 0,1 0-1 0 0,-1-1 0 0 0,0 1 0 0 0,0-1 1 0 0,0 1-1 0 0,0 0 0 0 0,0-1 0 0 0,0 1 0 0 0,-1-1 1 0 0,1 1-1 0 0,-1 0 0 0 0,0-1 0 0 0,-1-2 0 0 0,1 3-2 0 0,1 0 0 0 0,0 1 0 0 0,-1-1 0 0 0,1 0 0 0 0,0 0 0 0 0,0 0 0 0 0,0 0 0 0 0,0 0 0 0 0,0 0 0 0 0,0 0 0 0 0,1 0 0 0 0,-1 1 0 0 0,1-1 0 0 0,0-2 0 0 0,0 2-1 0 0,-1 0 0 0 0,1-1-1 0 0,-1 1 1 0 0,1 0 0 0 0,-1-1 0 0 0,0 1-1 0 0,0 0 1 0 0,0-1 0 0 0,-1-3-1 0 0,1 5-20 0 0,0 0 0 0 0,0 0 1 0 0,0 0-1 0 0,-1 0 0 0 0,1 0 0 0 0,0-1 0 0 0,0 1 0 0 0,1 0 0 0 0,-1 0 0 0 0,0 0 0 0 0,0 0 0 0 0,0 0 0 0 0,1 0 0 0 0,-1 0 0 0 0,1 0 0 0 0,-1 0 0 0 0,0 0 0 0 0,1 0 0 0 0,0 0 0 0 0,-1 0 0 0 0,2-1 0 0 0,5-12-1288 0 0,-7 7-2902 0 0,-4 3-1335 0 0</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18.980"/>
    </inkml:context>
    <inkml:brush xml:id="br0">
      <inkml:brushProperty name="width" value="0.05" units="cm"/>
      <inkml:brushProperty name="height" value="0.05" units="cm"/>
      <inkml:brushProperty name="color" value="#FFFFFF"/>
    </inkml:brush>
  </inkml:definitions>
  <inkml:trace contextRef="#ctx0" brushRef="#br0">1 86 6912 0 0,'2'2'70'0'0,"-1"0"0"0"0,1 1 0 0 0,0-1-1 0 0,-1 0 1 0 0,0 1 0 0 0,1-1 0 0 0,-1 1 0 0 0,0-1 0 0 0,0 1 0 0 0,0 0 0 0 0,-1-1 0 0 0,1 6 0 0 0,4 8 578 0 0,-4-11-329 0 0,1 0 1 0 0,-1 0-1 0 0,0 0 0 0 0,-1 0 1 0 0,1 0-1 0 0,-1 8 0 0 0,3 21 809 0 0,-2-28-977 0 0,-1-1 0 0 0,1 1 0 0 0,-1-1 0 0 0,0 1 1 0 0,0 0-1 0 0,-1-1 0 0 0,-1 10 0 0 0,0-10-54 0 0,2 0 0 0 0,-1 1-1 0 0,0-1 1 0 0,1 1 0 0 0,0-1 0 0 0,2 11-1 0 0,1-2 66 0 0,-2-10-102 0 0,1 1 0 0 0,-1 0 0 0 0,-1 0-1 0 0,1 0 1 0 0,-1 0 0 0 0,0 8-1 0 0,0-10-53 0 0,0-1 1 0 0,0 0-1 0 0,0 0 0 0 0,0 1 0 0 0,0-1 0 0 0,1 0 0 0 0,-1 0 0 0 0,1 0 1 0 0,0 3-1 0 0,4 23-33 0 0,-5-27-186 0 0,0-1-42 0 0,0 0 6 0 0,1 0 240 0 0,0 0 1 0 0,1 0 0 0 0,-1 0 0 0 0,1 0 0 0 0,-1 0-1 0 0,1 0 1 0 0,-1 0 0 0 0,1 0 0 0 0,-1-1 0 0 0,1 1-1 0 0,-1-1 1 0 0,0 1 0 0 0,1-1 0 0 0,-1 0 0 0 0,0 1 0 0 0,0-1-1 0 0,1 0 1 0 0,-1 0 0 0 0,0 0 0 0 0,0 0 0 0 0,0 0-1 0 0,0 0 1 0 0,0 0 0 0 0,0 0 0 0 0,0 0 0 0 0,0-2-1 0 0,0 0-11 0 0,0-1-1 0 0,0 1 0 0 0,0-1 0 0 0,-1 1 0 0 0,1 0 0 0 0,-1-1 0 0 0,0 1 1 0 0,-1-5-1 0 0,1-12-18 0 0,12-117 119 0 0,-9 96-80 0 0,-3 33 0 0 0,0 1 0 0 0,0-1 0 0 0,1 1 0 0 0,0-1 0 0 0,4-11 0 0 0,-3 10 211 0 0,1 0 1 0 0,0 1-1 0 0,1 0 0 0 0,0 0 1 0 0,0 0-1 0 0,0 0 1 0 0,1 0-1 0 0,1 1 1 0 0,10-12-1 0 0,-6 9 169 0 0,-9 9-319 0 0,1-1-1 0 0,-1 1 1 0 0,1-1 0 0 0,-1 1-1 0 0,1 0 1 0 0,0-1-1 0 0,0 1 1 0 0,-1 0-1 0 0,1 0 1 0 0,0 0-1 0 0,0 1 1 0 0,0-1 0 0 0,4-1-1 0 0,-3 2 10 0 0,-1-1 0 0 0,1 1 0 0 0,-1-1 0 0 0,1 1 0 0 0,-1 0 0 0 0,1 0 0 0 0,-1 0 0 0 0,1 0 0 0 0,-1 1 0 0 0,1-1 0 0 0,-1 1 0 0 0,1 0-1 0 0,-1-1 1 0 0,1 1 0 0 0,-1 0 0 0 0,0 0 0 0 0,1 1 0 0 0,-1-1 0 0 0,0 0 0 0 0,0 1 0 0 0,0-1 0 0 0,0 1 0 0 0,0 0 0 0 0,0-1 0 0 0,-1 1 0 0 0,1 0 0 0 0,-1 0 0 0 0,1 0 0 0 0,1 3 0 0 0,11 11 120 0 0,-13-14-174 0 0,0-1 0 0 0,0 0 1 0 0,0 1-1 0 0,0-1 0 0 0,0 1 0 0 0,-1-1 0 0 0,1 1 0 0 0,0-1 0 0 0,-1 1 0 0 0,1-1 0 0 0,-1 1 0 0 0,1 2 0 0 0,7 17 118 0 0,-2-12-85 0 0,-3-6-38 0 0,-1-1-1 0 0,0 1 1 0 0,0 0 0 0 0,-1 0 0 0 0,1 0-1 0 0,-1 1 1 0 0,1-1 0 0 0,-1 0-1 0 0,0 0 1 0 0,0 1 0 0 0,0 3-1 0 0,0-2-10 0 0,1 1 0 0 0,-1-1 0 0 0,1 0 0 0 0,0 0 0 0 0,1 0 0 0 0,-1 0 0 0 0,5 7 0 0 0,-4-7 0 0 0,0-1 0 0 0,0 1 0 0 0,-1 0 0 0 0,0 0 0 0 0,0 0 0 0 0,0 0 0 0 0,0 0 0 0 0,1 10 0 0 0,-3-9 0 0 0,1 0 0 0 0,0-1 0 0 0,0 1 0 0 0,1 0 0 0 0,0-1 0 0 0,0 1 0 0 0,0-1 0 0 0,1 0 0 0 0,-1 0 0 0 0,7 9 0 0 0,-8-12 1 0 0,0 0-1 0 0,0 0 1 0 0,0 0-1 0 0,0 0 1 0 0,-1 1-1 0 0,1-1 0 0 0,-1 0 1 0 0,0 0-1 0 0,0 0 1 0 0,1 0-1 0 0,-1 0 1 0 0,-1 1-1 0 0,1-1 0 0 0,0 0 1 0 0,-1 2-1 0 0,1-1-8 0 0,-1-1 0 0 0,1 1 0 0 0,0 0 0 0 0,0-1 0 0 0,0 1-1 0 0,0 0 1 0 0,0-1 0 0 0,1 1 0 0 0,1 4 0 0 0,9 13-340 0 0,-9-17 79 0 0,0 0-1 0 0,-1 0 1 0 0,1 0 0 0 0,0 1 0 0 0,-1-1 0 0 0,0 0 0 0 0,1 5-1 0 0,-1 5-5841 0 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19.960"/>
    </inkml:context>
    <inkml:brush xml:id="br0">
      <inkml:brushProperty name="width" value="0.05" units="cm"/>
      <inkml:brushProperty name="height" value="0.05" units="cm"/>
      <inkml:brushProperty name="color" value="#FFFFFF"/>
    </inkml:brush>
  </inkml:definitions>
  <inkml:trace contextRef="#ctx0" brushRef="#br0">282 52 2760 0 0,'-3'0'-7'0'0,"1"-1"28"0"0,1 1 1 0 0,-1 0-1 0 0,0-1 1 0 0,1 1-1 0 0,-1-1 0 0 0,0 0 1 0 0,1 1-1 0 0,-1-1 1 0 0,1 0-1 0 0,-1 0 1 0 0,1 0-1 0 0,-3-2 1 0 0,1 0 449 0 0,0 1 0 0 0,0 0 1 0 0,0 0-1 0 0,-1 0 0 0 0,1 0 0 0 0,-1 1 1 0 0,1-1-1 0 0,-1 1 0 0 0,0 0 0 0 0,0 0 1 0 0,1 0-1 0 0,-9 0 0 0 0,7 0-34 0 0,0 0-1 0 0,0 0 1 0 0,0 0-1 0 0,0-1 1 0 0,1 0 0 0 0,-8-3-1 0 0,9 4-249 0 0,0 0 0 0 0,0 0-1 0 0,-1 0 1 0 0,1 0 0 0 0,0 0-1 0 0,0 1 1 0 0,-1 0 0 0 0,1-1-1 0 0,0 1 1 0 0,0 0 0 0 0,-5 1-1 0 0,-33 7 754 0 0,33-6-828 0 0,5-1-39 0 0,0 0-1 0 0,0 0 1 0 0,0 0-1 0 0,0 0 1 0 0,0 0-1 0 0,0 0 1 0 0,0 1-1 0 0,1-1 1 0 0,-1 1-1 0 0,0 0 1 0 0,1 0-1 0 0,-1 0 1 0 0,1 0-1 0 0,0 0 1 0 0,0 1-1 0 0,0-1 1 0 0,0 1-1 0 0,0-1 1 0 0,0 1-1 0 0,-1 3 1 0 0,3-5-66 0 0,0 0 1 0 0,0 1-1 0 0,0-1 1 0 0,1 0-1 0 0,-1 0 1 0 0,0 1-1 0 0,0-1 1 0 0,1 0-1 0 0,-1 0 0 0 0,1 1 1 0 0,-1-1-1 0 0,1 0 1 0 0,0 0-1 0 0,-1 0 1 0 0,1 0-1 0 0,0 0 1 0 0,0 0-1 0 0,0 0 1 0 0,-1 0-1 0 0,1 0 1 0 0,0 0-1 0 0,0 0 1 0 0,1-1-1 0 0,-1 1 0 0 0,0 0 1 0 0,2 0-1 0 0,10 11-7 0 0,9 6-282 0 0,2 0 23 0 0,-18-12 247 0 0,2 0 1 0 0,-1 0-1 0 0,1-1 1 0 0,-1 0-1 0 0,2 0 1 0 0,-1-1-1 0 0,0 0 1 0 0,1 0-1 0 0,12 3 1 0 0,-7-2-197 0 0,-1 0 1 0 0,1 1-1 0 0,13 9 1 0 0,1-1-47 0 0,-24-13 327 0 0,0 1-1 0 0,0-1 1 0 0,0 1 0 0 0,0 0 0 0 0,-1 0 0 0 0,1 0 0 0 0,0 1-1 0 0,-1-1 1 0 0,0 1 0 0 0,0 0 0 0 0,0 0 0 0 0,0 0 0 0 0,0 0-1 0 0,4 7 1 0 0,-8-9-60 0 0,1 0-1 0 0,-1 1 0 0 0,1-1 1 0 0,-1 0-1 0 0,0 0 1 0 0,0 0-1 0 0,1 0 0 0 0,-1 0 1 0 0,0 1-1 0 0,0-2 1 0 0,0 1-1 0 0,0 0 0 0 0,0 0 1 0 0,-1 0-1 0 0,1 0 1 0 0,0-1-1 0 0,-2 2 0 0 0,1-1 25 0 0,-9 5 118 0 0,0 0-1 0 0,0-1 1 0 0,-1 0-1 0 0,0 0 0 0 0,0-2 1 0 0,0 1-1 0 0,0-2 1 0 0,0 0-1 0 0,-1 0 1 0 0,1-1-1 0 0,-1 0 1 0 0,-20-2-1 0 0,27 0-151 0 0,-61-7 12 0 0,61 6-52 0 0,-1 1 0 0 0,1-1-1 0 0,0 0 1 0 0,-1 0 0 0 0,1-1 0 0 0,0 0-1 0 0,-9-6 1 0 0,7 1-758 0 0,7 4-4271 0 0,1-3-411 0 0</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0.626"/>
    </inkml:context>
    <inkml:brush xml:id="br0">
      <inkml:brushProperty name="width" value="0.05" units="cm"/>
      <inkml:brushProperty name="height" value="0.05" units="cm"/>
      <inkml:brushProperty name="color" value="#FFFFFF"/>
    </inkml:brush>
  </inkml:definitions>
  <inkml:trace contextRef="#ctx0" brushRef="#br0">1 0 6448 0 0,'0'0'297'0'0,"0"0"-9"0"0,0 0 1 0 0,0 0 703 0 0,1 8 1711 0 0,-1-7-2556 0 0,3 11 606 0 0,0 0 1 0 0,-1 0 0 0 0,0 0 0 0 0,0 16 0 0 0,0 27-91 0 0,11 61 0 0 0,-2-25-402 0 0,15 108-129 0 0,-9-79-890 0 0,-14-91-607 0 0,-3-8-3900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59.796"/>
    </inkml:context>
    <inkml:brush xml:id="br0">
      <inkml:brushProperty name="width" value="0.05" units="cm"/>
      <inkml:brushProperty name="height" value="0.05" units="cm"/>
      <inkml:brushProperty name="color" value="#FFFFFF"/>
    </inkml:brush>
  </inkml:definitions>
  <inkml:trace contextRef="#ctx0" brushRef="#br0">5 968 2304 0 0,'0'0'101'0'0,"-5"-19"4984"0"0,6 16-4560 0 0,-1 0 0 0 0,1 0 0 0 0,-1 0 0 0 0,1 0 0 0 0,0 0-1 0 0,0 1 1 0 0,1-1 0 0 0,-1 0 0 0 0,0 0 0 0 0,1 1 0 0 0,3-5-1 0 0,26-29 1187 0 0,-22 26-1242 0 0,-1 3-217 0 0,1 0 0 0 0,0 0 0 0 0,0 1 0 0 0,0 1 0 0 0,1-1 0 0 0,0 1 0 0 0,0 1 0 0 0,19-7 0 0 0,1 0 295 0 0,-19 7-385 0 0,0 1-1 0 0,0 0 0 0 0,1 0 0 0 0,-1 1 0 0 0,19 0 0 0 0,63 3 224 0 0,-39 0-318 0 0,192-7 307 0 0,-174 1-116 0 0,102-22 1 0 0,66-10 231 0 0,-125 21-102 0 0,311-32-235 0 0,-286 34 18 0 0,283-34-11 0 0,-184 25-96 0 0,89-7 14 0 0,111 6 296 0 0,-90 6-222 0 0,-182 9-73 0 0,165-13 26 0 0,-93 1-13 0 0,218-26-28 0 0,-116 9 338 0 0,-41 7-426 0 0,-50 0-41 0 0,129-10 310 0 0,-348 37-245 0 0,149-14 196 0 0,403-45 40 0 0,-352 46-117 0 0,-86 8-46 0 0,156 0 27 0 0,-117 6-62 0 0,238-21 210 0 0,-87 3-58 0 0,29 1-168 0 0,50-9 134 0 0,-376 23-226 0 0,38-10-1 0 0,-74 15-93 0 0,-2 1-11 0 0,0 0-110 0 0,0 0-460 0 0,0 0-205 0 0,0 0-1354 0 0,-3-4-5267 0 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1.140"/>
    </inkml:context>
    <inkml:brush xml:id="br0">
      <inkml:brushProperty name="width" value="0.05" units="cm"/>
      <inkml:brushProperty name="height" value="0.05" units="cm"/>
      <inkml:brushProperty name="color" value="#FFFFFF"/>
    </inkml:brush>
  </inkml:definitions>
  <inkml:trace contextRef="#ctx0" brushRef="#br0">1 74 5984 0 0,'0'0'464'0'0,"0"0"-140"0"0,0 0 548 0 0,0 0 266 0 0,0 0 57 0 0,0 0-71 0 0,0 0-345 0 0,8-11 1017 0 0,-6 7-1682 0 0,1 0 1 0 0,-1 0-1 0 0,0 0 1 0 0,1 0 0 0 0,0 1-1 0 0,0-1 1 0 0,0 1 0 0 0,1-1-1 0 0,-1 1 1 0 0,1 0-1 0 0,-1 0 1 0 0,1 1 0 0 0,0-1-1 0 0,0 1 1 0 0,0 0-1 0 0,0 0 1 0 0,1 0 0 0 0,-1 1-1 0 0,1-1 1 0 0,-1 1 0 0 0,1 0-1 0 0,-1 0 1 0 0,1 1-1 0 0,0-1 1 0 0,-1 1 0 0 0,1 0-1 0 0,0 0 1 0 0,6 2-1 0 0,8 2-43 0 0,-12-2-37 0 0,0 0 1 0 0,0 0-1 0 0,0 0 1 0 0,0 1-1 0 0,11 5 1 0 0,-5-1 19 0 0,-1 1 0 0 0,-1 0 0 0 0,18 15 0 0 0,-26-20-41 0 0,0-1-16 0 0,0 1 0 0 0,0-1 0 0 0,0 1 0 0 0,0 0 0 0 0,0-1 0 0 0,-1 1 0 0 0,0 0 0 0 0,1 1 0 0 0,-1-1 0 0 0,0 0 0 0 0,-1 1 0 0 0,1-1 0 0 0,-1 1 0 0 0,1-1 0 0 0,-1 1-1 0 0,0 0 1 0 0,1 5 0 0 0,-2-6 39 0 0,-1 0 0 0 0,1 1 0 0 0,0-1 0 0 0,-1 0 0 0 0,0 0-1 0 0,0 1 1 0 0,0-1 0 0 0,0 0 0 0 0,0 0 0 0 0,0 0-1 0 0,-1 0 1 0 0,0 0 0 0 0,1-1 0 0 0,-1 1 0 0 0,0 0 0 0 0,0-1-1 0 0,-4 4 1 0 0,-2 0 21 0 0,0 0 0 0 0,0 0 0 0 0,0-1 0 0 0,-12 6 0 0 0,-6 4 57 0 0,17-11-51 0 0,0 0 0 0 0,-1 0 0 0 0,1-1 0 0 0,-1 0 0 0 0,-10 2 0 0 0,-10 2 121 0 0,22-4-93 0 0,5-2-61 0 0,0-1 1 0 0,1 1 0 0 0,-1 0 0 0 0,1 0 0 0 0,-1 0-1 0 0,1 0 1 0 0,-1 1 0 0 0,1-1 0 0 0,-2 2-1 0 0,3-2 40 0 0,6 14-60 0 0,-1-12-35 0 0,0-1 0 0 0,1 1 0 0 0,-1-1 0 0 0,1 1 0 0 0,-1-1 0 0 0,1 0 0 0 0,0-1 0 0 0,0 1 0 0 0,0-1 0 0 0,0 0 0 0 0,7 0 0 0 0,23 7-48 0 0,-27-5 62 0 0,1-1 0 0 0,-1 0 0 0 0,13 0 0 0 0,-13-1 5 0 0,0 0 0 0 0,0 0 0 0 0,0 1 0 0 0,8 3-1 0 0,-8-2 9 0 0,5 2 23 0 0,0 1 0 0 0,0 0 1 0 0,17 11-1 0 0,-26-14-17 0 0,0 0 0 0 0,-1 0-1 0 0,1 0 1 0 0,-1 1 0 0 0,1-1-1 0 0,-1 1 1 0 0,0 0 0 0 0,-1 0 0 0 0,1 0-1 0 0,-1 1 1 0 0,0-1 0 0 0,0 1-1 0 0,3 7 1 0 0,-4-5 66 0 0,1 1 0 0 0,-1-1 0 0 0,0 1 0 0 0,0 0 0 0 0,-1 0-1 0 0,0 0 1 0 0,-1-1 0 0 0,0 1 0 0 0,0 0 0 0 0,0-1 0 0 0,-1 1 0 0 0,0-1 0 0 0,-6 13 0 0 0,6-16-44 0 0,0 0 1 0 0,-1 0 0 0 0,0 0-1 0 0,0 0 1 0 0,0 0 0 0 0,0-1-1 0 0,0 1 1 0 0,-1-1-1 0 0,1 0 1 0 0,-7 4 0 0 0,0 0 54 0 0,-1-1 0 0 0,-19 9 0 0 0,19-12-122 0 0,1 0 0 0 0,-1 0 0 0 0,0-1 0 0 0,0-1 0 0 0,-1 1 0 0 0,1-2 0 0 0,0 0 0 0 0,0 0 0 0 0,0-1 0 0 0,-1 0 0 0 0,1-1 0 0 0,0-1 0 0 0,-15-4 0 0 0,20 4-193 0 0,0 1-1 0 0,1-1 0 0 0,-1-1 0 0 0,1 1 1 0 0,-9-7-1 0 0,0-5-5359 0 0,6 5-203 0 0</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1.761"/>
    </inkml:context>
    <inkml:brush xml:id="br0">
      <inkml:brushProperty name="width" value="0.05" units="cm"/>
      <inkml:brushProperty name="height" value="0.05" units="cm"/>
      <inkml:brushProperty name="color" value="#FFFFFF"/>
    </inkml:brush>
  </inkml:definitions>
  <inkml:trace contextRef="#ctx0" brushRef="#br0">346 161 8288 0 0,'0'-3'59'0'0,"0"1"1"0"0,0-1-1 0 0,-1 1 1 0 0,1-1-1 0 0,-1 1 1 0 0,1-1-1 0 0,-1 1 1 0 0,0 0-1 0 0,0-1 1 0 0,0 1-1 0 0,0 0 1 0 0,0-1-1 0 0,-2-1 1 0 0,-3-6 11 0 0,4-3 1010 0 0,3 12-964 0 0,-1 0 0 0 0,0 0 1 0 0,0 0-1 0 0,0 0 0 0 0,0 0 1 0 0,0 0-1 0 0,0 1 0 0 0,0-1 1 0 0,-1 0-1 0 0,1 0 1 0 0,0 0-1 0 0,0 0 0 0 0,-1 0 1 0 0,0-1-1 0 0,-4-9 867 0 0,4 9-854 0 0,0 0 1 0 0,0 0-1 0 0,0 0 0 0 0,0 0 1 0 0,-1 0-1 0 0,1 0 0 0 0,0 0 1 0 0,-1 0-1 0 0,1 1 0 0 0,-1-1 1 0 0,0 0-1 0 0,-3-2 1 0 0,-28-25 1525 0 0,24 25-1333 0 0,6 2-223 0 0,0 0 1 0 0,0 0-1 0 0,-1 1 1 0 0,1-1-1 0 0,0 1 1 0 0,-1 0 0 0 0,1 0-1 0 0,-1 0 1 0 0,1 0-1 0 0,-1 1 1 0 0,1-1-1 0 0,-1 1 1 0 0,1 0-1 0 0,-1 0 1 0 0,0 0-1 0 0,1 1 1 0 0,-1-1-1 0 0,-4 2 1 0 0,3-1-54 0 0,0 0-15 0 0,0 0 0 0 0,0 0-1 0 0,-1 1 1 0 0,1 0-1 0 0,0 0 1 0 0,0 0-1 0 0,1 0 1 0 0,-1 1 0 0 0,0 0-1 0 0,1 0 1 0 0,-1 0-1 0 0,1 1 1 0 0,0-1 0 0 0,-4 6-1 0 0,-5 4 14 0 0,11-11-52 0 0,-1 1-1 0 0,1-1 1 0 0,0 1-1 0 0,-1 0 1 0 0,1 0 0 0 0,-2 4-1 0 0,-10 21-209 0 0,2 1-1 0 0,0 0 0 0 0,-11 49 0 0 0,18-57 58 0 0,1 0 1 0 0,2 0-1 0 0,0 0 1 0 0,1 1-1 0 0,0-1 1 0 0,5 29-1 0 0,-2-30 61 0 0,2-1-1 0 0,7 26 1 0 0,-9-39 25 0 0,1 1 0 0 0,0 0 0 0 0,0-1-1 0 0,1 1 1 0 0,-1-1 0 0 0,1 0 0 0 0,1 0 0 0 0,-1-1 0 0 0,11 11 0 0 0,-7-9 111 0 0,1-1 0 0 0,-1 0 1 0 0,1 0-1 0 0,0-1 1 0 0,0 0-1 0 0,1 0 0 0 0,-1-1 1 0 0,1 0-1 0 0,0-1 1 0 0,0 0-1 0 0,1-1 0 0 0,-1 0 1 0 0,0 0-1 0 0,1-1 1 0 0,-1 0-1 0 0,1-1 0 0 0,-1-1 1 0 0,1 1-1 0 0,-1-2 1 0 0,1 1-1 0 0,-1-2 1 0 0,0 1-1 0 0,0-1 0 0 0,0-1 1 0 0,0 0-1 0 0,0 0 1 0 0,-1-1-1 0 0,0 0 0 0 0,0 0 1 0 0,0-1-1 0 0,-1 0 1 0 0,0-1-1 0 0,8-8 0 0 0,-9 8-32 0 0,-2-1 0 0 0,1 1 0 0 0,-1-1 0 0 0,0 0 0 0 0,-1 0 0 0 0,0 0 0 0 0,0-1 0 0 0,-1 0-1 0 0,0 1 1 0 0,0-1 0 0 0,-1 0 0 0 0,0-1 0 0 0,-1 1 0 0 0,0 0 0 0 0,-1 0 0 0 0,1-1 0 0 0,-2 1-1 0 0,1 0 1 0 0,-1 0 0 0 0,-5-17 0 0 0,-4-22 134 0 0,-10-37 731 0 0,14 68-1083 0 0,0 0 0 0 0,-1 1-1 0 0,-1 0 1 0 0,-1 1 0 0 0,-10-16-1 0 0,18 29 82 0 0,-1-1-1 0 0,1 0 0 0 0,0 1 1 0 0,0-1-1 0 0,0 0 0 0 0,0 0 0 0 0,1 0 1 0 0,-1 0-1 0 0,1 0 0 0 0,0 0 1 0 0,-1-3-1 0 0,0-9-537 0 0,-1 3-51 0 0</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2.156"/>
    </inkml:context>
    <inkml:brush xml:id="br0">
      <inkml:brushProperty name="width" value="0.05" units="cm"/>
      <inkml:brushProperty name="height" value="0.05" units="cm"/>
      <inkml:brushProperty name="color" value="#FFFFFF"/>
    </inkml:brush>
  </inkml:definitions>
  <inkml:trace contextRef="#ctx0" brushRef="#br0">352 0 7832 0 0,'0'0'602'0'0,"-6"9"-372"0"0,-3 4 1249 0 0,-21 21 0 0 0,19-23-179 0 0,1 0 1 0 0,-15 23 0 0 0,-5 14-305 0 0,-21 34-164 0 0,-46 102-1 0 0,66-123-841 0 0,-8 23-700 0 0,31-58-991 0 0,3-13 107 0 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2.648"/>
    </inkml:context>
    <inkml:brush xml:id="br0">
      <inkml:brushProperty name="width" value="0.05" units="cm"/>
      <inkml:brushProperty name="height" value="0.05" units="cm"/>
      <inkml:brushProperty name="color" value="#FFFFFF"/>
    </inkml:brush>
  </inkml:definitions>
  <inkml:trace contextRef="#ctx0" brushRef="#br0">27 0 11976 0 0,'0'0'546'0'0,"0"0"-10"0"0,0 0-226 0 0,0 0 315 0 0,0 2 170 0 0,-1 2-587 0 0,1-1 0 0 0,-1 0 0 0 0,0 1 0 0 0,0-1 0 0 0,0 0 0 0 0,0 1 0 0 0,0-1 0 0 0,-1 0 0 0 0,1 0 0 0 0,-1 0 1 0 0,0 0-1 0 0,0 0 0 0 0,-3 2 0 0 0,4-3 156 0 0,-3 15 544 0 0,4-12-7341 0 0,8-5 1037 0 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3.115"/>
    </inkml:context>
    <inkml:brush xml:id="br0">
      <inkml:brushProperty name="width" value="0.05" units="cm"/>
      <inkml:brushProperty name="height" value="0.05" units="cm"/>
      <inkml:brushProperty name="color" value="#FFFFFF"/>
    </inkml:brush>
  </inkml:definitions>
  <inkml:trace contextRef="#ctx0" brushRef="#br0">0 1 8288 0 0,'0'0'381'0'0,"0"0"-6"0"0,0 0-171 0 0,0 0 176 0 0,0 0 106 0 0,0 0 24 0 0,0 0 70 0 0,1 2 285 0 0,13 80 2896 0 0,2 45-2256 0 0,4 27-1489 0 0,-14-91 4 0 0,-5-43-217 0 0,1-1 1 0 0,1 0-1 0 0,6 23 1 0 0,-6-23-3797 0 0,-5 2-1407 0 0</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3.732"/>
    </inkml:context>
    <inkml:brush xml:id="br0">
      <inkml:brushProperty name="width" value="0.05" units="cm"/>
      <inkml:brushProperty name="height" value="0.05" units="cm"/>
      <inkml:brushProperty name="color" value="#FFFFFF"/>
    </inkml:brush>
  </inkml:definitions>
  <inkml:trace contextRef="#ctx0" brushRef="#br0">455 125 6912 0 0,'0'0'528'0'0,"-12"-12"486"0"0,6 6-41 0 0,-1 0-1 0 0,0 0 1 0 0,0 1-1 0 0,-9-6 0 0 0,8 6-541 0 0,1 0-1 0 0,-1 0 0 0 0,-9-11 0 0 0,12 11-248 0 0,0 1 1 0 0,0-1 0 0 0,0 1-1 0 0,0 0 1 0 0,-1 1-1 0 0,1-1 1 0 0,-1 1 0 0 0,0 0-1 0 0,0 1 1 0 0,0-1-1 0 0,-1 1 1 0 0,-6-1 0 0 0,8 2-78 0 0,1 0 1 0 0,-1 1 0 0 0,1-1 0 0 0,-1 1 0 0 0,1 0 0 0 0,-1 1 0 0 0,1-1 0 0 0,-1 1 0 0 0,1 0 0 0 0,-1 0 0 0 0,1 0 0 0 0,0 0 0 0 0,-1 1 0 0 0,1 0 0 0 0,0 0 0 0 0,0 0 0 0 0,0 1-1 0 0,-4 2 1 0 0,3-1-106 0 0,-13 10 0 0 0,-26 27 0 0 0,39-36 0 0 0,1 0 0 0 0,-1 1 0 0 0,1-1 0 0 0,0 1 0 0 0,1 1 0 0 0,-1-1 0 0 0,1 0 0 0 0,1 1 0 0 0,-4 9 0 0 0,2-3 0 0 0,-1-1 0 0 0,0 0 0 0 0,-12 20 0 0 0,9-18 0 0 0,1 1 0 0 0,-6 15 0 0 0,5-4-329 0 0,2 1 0 0 0,1 0-1 0 0,2 0 1 0 0,0 0 0 0 0,2 39-1 0 0,2-51 330 0 0,0 0 0 0 0,1 1 0 0 0,0-1 0 0 0,2 0 0 0 0,5 16 0 0 0,-7-24-4 0 0,1 1 0 0 0,0-1 0 0 0,1-1 0 0 0,0 1 0 0 0,0 0 0 0 0,0-1 0 0 0,1 0 0 0 0,0 0-1 0 0,0 0 1 0 0,0 0 0 0 0,1-1 0 0 0,0 0 0 0 0,8 6 0 0 0,-6-7 1 0 0,0 0 1 0 0,0 0-1 0 0,0 0 0 0 0,0-1 1 0 0,1-1-1 0 0,-1 1 0 0 0,1-1 1 0 0,0-1-1 0 0,-1 0 0 0 0,1 0 1 0 0,11 0-1 0 0,-8-2 10 0 0,-1 0-1 0 0,1 0 0 0 0,-1-1 1 0 0,0-1-1 0 0,0 0 0 0 0,0-1 1 0 0,0 1-1 0 0,0-2 1 0 0,-1 0-1 0 0,0 0 0 0 0,0-1 1 0 0,0 0-1 0 0,0-1 1 0 0,-1 0-1 0 0,-1 0 0 0 0,1-1 1 0 0,-1 0-1 0 0,14-18 0 0 0,-14 16-6 0 0,-5 6 0 0 0,1 0 0 0 0,-1-1 0 0 0,0 1 0 0 0,0-1 0 0 0,0 0 0 0 0,0 0 0 0 0,1-5 0 0 0,2-7-77 0 0,0 0 0 0 0,-1 0 0 0 0,-1 0 0 0 0,-1-1 0 0 0,-1 1 0 0 0,0-1 0 0 0,-1-34 0 0 0,-2 38-338 0 0,0-1 0 0 0,-1 1-1 0 0,-1 0 1 0 0,0-1-1 0 0,-1 1 1 0 0,-1 1-1 0 0,-9-23 1 0 0,8 24-4493 0 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4.113"/>
    </inkml:context>
    <inkml:brush xml:id="br0">
      <inkml:brushProperty name="width" value="0.05" units="cm"/>
      <inkml:brushProperty name="height" value="0.05" units="cm"/>
      <inkml:brushProperty name="color" value="#FFFFFF"/>
    </inkml:brush>
  </inkml:definitions>
  <inkml:trace contextRef="#ctx0" brushRef="#br0">515 0 11976 0 0,'0'0'266'0'0,"0"0"44"0"0,0 0 15 0 0,-13 14 86 0 0,0-4 110 0 0,1 0 0 0 0,1 1 1 0 0,0 0-1 0 0,-15 19 1 0 0,-9 10 862 0 0,-60 51 648 0 0,19-26-2312 0 0,59-49 370 0 0,1 1 0 0 0,0 1 0 0 0,-25 38 0 0 0,12-10-195 0 0,-27 48-386 0 0,42-68 245 0 0,7-14-220 0 0,1 0 0 0 0,-7 19 0 0 0,6-11-1735 0 0,6-18 1067 0 0</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4.628"/>
    </inkml:context>
    <inkml:brush xml:id="br0">
      <inkml:brushProperty name="width" value="0.05" units="cm"/>
      <inkml:brushProperty name="height" value="0.05" units="cm"/>
      <inkml:brushProperty name="color" value="#FFFFFF"/>
    </inkml:brush>
  </inkml:definitions>
  <inkml:trace contextRef="#ctx0" brushRef="#br0">342 276 2304 0 0,'5'-8'472'0'0,"-5"4"298"0"0,-1-60 7733 0 0,-5 0-5880 0 0,5 54-2440 0 0,-1 0 1 0 0,-1 1-1 0 0,0-1 1 0 0,0 0 0 0 0,-1 1-1 0 0,0-1 1 0 0,0 1 0 0 0,-1 0-1 0 0,-1 0 1 0 0,-7-10 0 0 0,10 17-110 0 0,1 0 0 0 0,0 0 1 0 0,-1 0-1 0 0,1 0 1 0 0,-1 0-1 0 0,0 1 0 0 0,0-1 1 0 0,0 1-1 0 0,1 0 1 0 0,-1 0-1 0 0,0 0 1 0 0,0 0-1 0 0,-1 0 0 0 0,1 1 1 0 0,0-1-1 0 0,0 1 1 0 0,0 0-1 0 0,0 0 1 0 0,0 0-1 0 0,-6 1 0 0 0,0 1 62 0 0,0-1 0 0 0,-1 2 0 0 0,1-1 0 0 0,0 1 0 0 0,-14 7 0 0 0,14-6-131 0 0,-1 1 1 0 0,1 1-1 0 0,0 0 0 0 0,1 0 0 0 0,-1 1 1 0 0,1 0-1 0 0,0 0 0 0 0,1 1 0 0 0,0 0 1 0 0,0 0-1 0 0,1 1 0 0 0,0 0 0 0 0,0 0 1 0 0,1 0-1 0 0,0 1 0 0 0,-6 20 0 0 0,-15 49-170 0 0,26-75 176 0 0,-1-1 0 0 0,1 0 1 0 0,0 0-1 0 0,0 0 0 0 0,0 1 0 0 0,1-1 0 0 0,-1 0 1 0 0,1 0-1 0 0,0 0 0 0 0,0 0 0 0 0,0 0 0 0 0,0 0 1 0 0,3 5-1 0 0,-2-4-5 0 0,0-1-1 0 0,-1 1 1 0 0,1-1 0 0 0,1 0 0 0 0,-1 0 0 0 0,0 0 0 0 0,1 0-1 0 0,0 0 1 0 0,-1-1 0 0 0,1 1 0 0 0,6 3 0 0 0,11 4-399 0 0,-12-6 350 0 0,1 1 0 0 0,-1-1 0 0 0,1 0-1 0 0,0-1 1 0 0,0 0 0 0 0,0-1-1 0 0,0 0 1 0 0,0 0 0 0 0,0-1-1 0 0,1 0 1 0 0,12 0 0 0 0,38-10-53 0 0,-54 8 82 0 0,-1 0 0 0 0,1-1 0 0 0,-1 0 0 0 0,1 0 0 0 0,-1-1 0 0 0,0 1 0 0 0,0-1 0 0 0,6-4 0 0 0,-6 1-462 0 0,0 1 0 0 0,-1-1 0 0 0,0 0-1 0 0,6-13 1 0 0,-6 12-582 0 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5.080"/>
    </inkml:context>
    <inkml:brush xml:id="br0">
      <inkml:brushProperty name="width" value="0.05" units="cm"/>
      <inkml:brushProperty name="height" value="0.05" units="cm"/>
      <inkml:brushProperty name="color" value="#FFFFFF"/>
    </inkml:brush>
  </inkml:definitions>
  <inkml:trace contextRef="#ctx0" brushRef="#br0">394 44 5528 0 0,'0'0'422'0'0,"-13"-10"2634"0"0,4 4-1579 0 0,0 1 0 0 0,-1 1 0 0 0,-12-5 0 0 0,14 6-1147 0 0,1 1 1 0 0,0 1-1 0 0,-1-1 0 0 0,1 1 1 0 0,-1 1-1 0 0,1-1 1 0 0,-1 1-1 0 0,1 1 1 0 0,-9 0-1 0 0,-12-1 192 0 0,24-1-446 0 0,0 1 1 0 0,0-1-1 0 0,0 1 0 0 0,0 0 0 0 0,0 1 1 0 0,0-1-1 0 0,-7 2 0 0 0,-26 9 379 0 0,28-10-350 0 0,-1 2-1 0 0,1-1 0 0 0,0 2 1 0 0,0-1-1 0 0,0 1 0 0 0,1 0 1 0 0,-1 1-1 0 0,1 0 0 0 0,-8 6 1 0 0,14-7-59 0 0,-1 0 1 0 0,1 0-1 0 0,-1 0 1 0 0,1 0-1 0 0,0 0 1 0 0,1 0-1 0 0,-1 1 1 0 0,1-1-1 0 0,0 1 1 0 0,0-1-1 0 0,0 1 1 0 0,0 5-1 0 0,-4 16-52 0 0,0-10 3 0 0,1 0-1 0 0,0 0 0 0 0,1 1 1 0 0,1-1-1 0 0,1 0 0 0 0,0 1 1 0 0,1 0-1 0 0,1-1 0 0 0,0 1 0 0 0,1-1 1 0 0,1 1-1 0 0,8 26 0 0 0,-8-37-31 0 0,0 0-1 0 0,0-1 0 0 0,1 1 0 0 0,0-1 0 0 0,0 0 1 0 0,0 0-1 0 0,0 0 0 0 0,1 0 0 0 0,0-1 0 0 0,0 0 1 0 0,0 0-1 0 0,0 0 0 0 0,1-1 0 0 0,-1 0 0 0 0,1 0 1 0 0,0 0-1 0 0,0 0 0 0 0,0-1 0 0 0,9 2 0 0 0,-2-1-51 0 0,1 0-1 0 0,1 0 1 0 0,-1-2-1 0 0,0 1 1 0 0,1-2-1 0 0,-1 0 1 0 0,26-3-1 0 0,-30 1 82 0 0,0-1-1 0 0,0 0 0 0 0,0 0 0 0 0,0-1 1 0 0,0 0-1 0 0,-1-1 0 0 0,1 0 1 0 0,-1-1-1 0 0,0 0 0 0 0,-1 0 0 0 0,0 0 1 0 0,0-1-1 0 0,0-1 0 0 0,-1 1 0 0 0,0-1 1 0 0,0-1-1 0 0,-1 1 0 0 0,9-16 0 0 0,-11 18 17 0 0,-1 0 0 0 0,0-1-1 0 0,0 0 1 0 0,0 0 0 0 0,-1 0-1 0 0,0 0 1 0 0,0 0 0 0 0,0-1-1 0 0,-1 1 1 0 0,-1 0-1 0 0,1-1 1 0 0,-1-10 0 0 0,-4-12-14 0 0,4 21-50 0 0,0 0-1 0 0,-1-1 0 0 0,-1 1 0 0 0,0 1 0 0 0,0-1 0 0 0,0 0 1 0 0,-1 0-1 0 0,0 1 0 0 0,-1-1 0 0 0,-8-13 0 0 0,-1 8-273 0 0,3 4-1312 0 0,4 2-2408 0 0,1-4-1710 0 0</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5.441"/>
    </inkml:context>
    <inkml:brush xml:id="br0">
      <inkml:brushProperty name="width" value="0.05" units="cm"/>
      <inkml:brushProperty name="height" value="0.05" units="cm"/>
      <inkml:brushProperty name="color" value="#FFFFFF"/>
    </inkml:brush>
  </inkml:definitions>
  <inkml:trace contextRef="#ctx0" brushRef="#br0">43 1 11976 0 0,'0'0'546'0'0,"0"0"-10"0"0,0 1-344 0 0,-2 2-51 0 0,0 1-1 0 0,0-1 0 0 0,1 0 1 0 0,0 0-1 0 0,0 1 0 0 0,-2 5 0 0 0,-2 7 1293 0 0,-20 43 199 0 0,25-58-1963 0 0,2 3-1633 0 0,-1-3-3494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29.032"/>
    </inkml:context>
    <inkml:brush xml:id="br0">
      <inkml:brushProperty name="width" value="0.05" units="cm"/>
      <inkml:brushProperty name="height" value="0.05" units="cm"/>
      <inkml:brushProperty name="color" value="#FFFFFF"/>
    </inkml:brush>
  </inkml:definitions>
  <inkml:trace contextRef="#ctx0" brushRef="#br0">0 141 4144 0 0,'0'0'319'0'0,"0"0"10"0"0,0 0 824 0 0,0 0 383 0 0,0 0 80 0 0,0 0-147 0 0,0 0-675 0 0,0 0-297 0 0,0 0-60 0 0,0 0-50 0 0,0 0-166 0 0,0 0-77 0 0,0 0-14 0 0,0 0 4 0 0,0 0 29 0 0,0 0 12 0 0,0 0 1 0 0,0 0 6 0 0,4-26 956 0 0,2 15-534 0 0,0 0 0 0 0,1 0-1 0 0,13-16 1 0 0,-16 23-373 0 0,0 1 0 0 0,0-1-1 0 0,0 1 1 0 0,0 0 0 0 0,0 0-1 0 0,1 1 1 0 0,-1 0 0 0 0,10-4-1 0 0,43-11 448 0 0,-44 14-696 0 0,-1 1 60 0 0,0 0 0 0 0,1 1-1 0 0,-1 1 1 0 0,1 0 0 0 0,19 4-1 0 0,-13-3 133 0 0,-12 0-72 0 0,-1 1-1 0 0,0-1 0 0 0,1 1 1 0 0,-1 0-1 0 0,7 4 0 0 0,11 3-2 0 0,-16-6-122 0 0,1 1-1 0 0,-1 1 1 0 0,0-1 0 0 0,-1 1 0 0 0,1 0-1 0 0,-1 1 1 0 0,10 10 0 0 0,-11-11 66 0 0,-1 0-12 0 0,0 0-1 0 0,0 1 0 0 0,-1 0 0 0 0,0 0 0 0 0,0 0 1 0 0,0 1-1 0 0,-1-1 0 0 0,5 13 0 0 0,0 7 90 0 0,6 27-1 0 0,-12-46-94 0 0,-1 0 1 0 0,-1 0-1 0 0,1 0 1 0 0,-1 0-1 0 0,0 0 1 0 0,-1 0-1 0 0,0 0 1 0 0,0 0-1 0 0,-1 0 1 0 0,1 0-1 0 0,-1 0 1 0 0,-1 0-1 0 0,1-1 1 0 0,-1 1-1 0 0,-8 11 1 0 0,1-2 33 0 0,-1-1 1 0 0,-1-1-1 0 0,0 0 1 0 0,-26 24-1 0 0,31-33-13 0 0,-1 0 0 0 0,0 0 0 0 0,0-1 0 0 0,0 0 0 0 0,0-1-1 0 0,-10 4 1 0 0,1-1 89 0 0,-5 4 78 0 0,16-7-158 0 0,0 0 1 0 0,0 0-1 0 0,0-1 1 0 0,0 0 0 0 0,0-1-1 0 0,-13 3 1 0 0,-20 6 51 0 0,8-1 108 0 0,10-3-138 0 0,-7 2-242 0 0,27-8 85 0 0,1 0-125 0 0,0 0-528 0 0,0 0-237 0 0,-1 0-1275 0 0,-3 4-4937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01.295"/>
    </inkml:context>
    <inkml:brush xml:id="br0">
      <inkml:brushProperty name="width" value="0.05" units="cm"/>
      <inkml:brushProperty name="height" value="0.05" units="cm"/>
      <inkml:brushProperty name="color" value="#FFFFFF"/>
    </inkml:brush>
  </inkml:definitions>
  <inkml:trace contextRef="#ctx0" brushRef="#br0">36 321 920 0 0,'-14'18'128'0'0,"9"-12"2880"0"0,-1-2-1778 0 0,-4 4 3129 0 0,10-8-4169 0 0,0 1 1 0 0,0-1-1 0 0,0 0 1 0 0,0 1-1 0 0,0-1 0 0 0,0 1 1 0 0,0-1-1 0 0,0 0 1 0 0,0 1-1 0 0,0-1 1 0 0,0 1-1 0 0,0-1 1 0 0,0 0-1 0 0,0 1 0 0 0,0-1 1 0 0,1 0-1 0 0,-1 1 1 0 0,0-1-1 0 0,0 0 1 0 0,1 1-1 0 0,-1-1 0 0 0,0 0 1 0 0,0 1-1 0 0,1-1 1 0 0,-1 0-1 0 0,0 0 1 0 0,1 0-1 0 0,-1 1 1 0 0,0-1-1 0 0,1 0 0 0 0,-1 0 1 0 0,0 0-1 0 0,1 1 1 0 0,0-1-1 0 0,8 6 55 0 0,0 0 0 0 0,1-1-1 0 0,0 0 1 0 0,0 0 0 0 0,0-1 0 0 0,1 0 0 0 0,-1-1-1 0 0,1 0 1 0 0,0-1 0 0 0,0 0 0 0 0,16 1-1 0 0,23-2-77 0 0,42-2-131 0 0,475-9 1558 0 0,-205 9-1263 0 0,417 16 205 0 0,-9-1 184 0 0,17-58-270 0 0,-506 24-38 0 0,256-5 218 0 0,-231 12-539 0 0,808-71 900 0 0,-719 48-992 0 0,-247 24 268 0 0,430-35 437 0 0,-441 34-577 0 0,173 6 0 0 0,-39 2-6 0 0,-213 2-104 0 0,118-8 47 0 0,-114 8-31 0 0,158-4 246 0 0,269-28-207 0 0,-255 16-8 0 0,-108 10 13 0 0,6 0 6 0 0,-97 6-141 0 0,9-1-121 0 0,-42 4 26 0 0,-1-1-39 0 0,0 1 0 0 0,0 0 0 0 0,0 0 1 0 0,0-1-1 0 0,0 1 0 0 0,0 0 1 0 0,0-1-1 0 0,0 1 0 0 0,0-1 1 0 0,0 0-1 0 0,0 1 0 0 0,0-1 1 0 0,0 0-1 0 0,0 0 0 0 0,7-9-8108 0 0,-4 4 1523 0 0</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6.185"/>
    </inkml:context>
    <inkml:brush xml:id="br0">
      <inkml:brushProperty name="width" value="0.05" units="cm"/>
      <inkml:brushProperty name="height" value="0.05" units="cm"/>
      <inkml:brushProperty name="color" value="#FFFFFF"/>
    </inkml:brush>
  </inkml:definitions>
  <inkml:trace contextRef="#ctx0" brushRef="#br0">488 212 1840 0 0,'-13'-15'405'0'0,"-6"-19"4158"0"0,9 17-2896 0 0,0 1-1 0 0,0 0 1 0 0,-2 0-1 0 0,-24-26 1 0 0,25 31-1113 0 0,-21-16 921 0 0,28 25-1344 0 0,-1-1-1 0 0,1 1 0 0 0,-1 0 1 0 0,0 0-1 0 0,0 0 1 0 0,0 1-1 0 0,0 0 0 0 0,0 0 1 0 0,-1 0-1 0 0,1 1 1 0 0,0-1-1 0 0,0 1 0 0 0,-1 0 1 0 0,1 1-1 0 0,0-1 1 0 0,0 1-1 0 0,0 0 0 0 0,0 1 1 0 0,0-1-1 0 0,-8 4 1 0 0,5-3-94 0 0,1 1 1 0 0,0 0 0 0 0,0 0-1 0 0,0 1 1 0 0,0-1 0 0 0,0 2-1 0 0,1-1 1 0 0,-1 1 0 0 0,1 0 0 0 0,1 0-1 0 0,-1 0 1 0 0,1 1 0 0 0,0 0-1 0 0,0 0 1 0 0,0 0 0 0 0,1 1-1 0 0,0 0 1 0 0,0 0 0 0 0,1 0-1 0 0,0 0 1 0 0,0 0 0 0 0,-3 16-1 0 0,-1 0-86 0 0,0 0 0 0 0,-1 0 0 0 0,-15 27-1 0 0,15-35 12 0 0,1 0-1 0 0,0 1 1 0 0,1 0-1 0 0,1 1 1 0 0,0 0-1 0 0,1-1 0 0 0,1 1 1 0 0,-1 21-1 0 0,4-17-13 0 0,1 0-1 0 0,5 28 1 0 0,-5-41 36 0 0,1-1 1 0 0,0 1 0 0 0,0-1 0 0 0,1 0 0 0 0,0 0 0 0 0,0 0 0 0 0,1 0-1 0 0,0 0 1 0 0,8 11 0 0 0,0-5 4 0 0,-8-7 7 0 0,0-1 0 0 0,1 1 0 0 0,0-1 0 0 0,0 0 0 0 0,0 0 0 0 0,0 0 0 0 0,1-1 0 0 0,0 0 0 0 0,0 0 0 0 0,0-1 0 0 0,1 1 0 0 0,-1-1 0 0 0,10 3 0 0 0,-4-3 8 0 0,1 0-1 0 0,0-1 0 0 0,0 0 0 0 0,0-1 0 0 0,0-1 0 0 0,0 0 0 0 0,0 0 0 0 0,0-2 1 0 0,-1 1-1 0 0,1-2 0 0 0,0 1 0 0 0,-1-2 0 0 0,1 0 0 0 0,-1 0 0 0 0,0-1 1 0 0,21-13-1 0 0,-25 13 29 0 0,0 0 1 0 0,0-1-1 0 0,0 0 0 0 0,-1 0 1 0 0,0-1-1 0 0,-1 1 1 0 0,1-2-1 0 0,-1 1 0 0 0,-1-1 1 0 0,1 0-1 0 0,-1 0 1 0 0,7-18-1 0 0,-8 16-11 0 0,0-1 0 0 0,-1 0 0 0 0,0 0 0 0 0,-1 0 1 0 0,0 0-1 0 0,0-17 0 0 0,-2-4-20 0 0,-3-33-1 0 0,-5-27-837 0 0,3 32-404 0 0,0 29-717 0 0,3 16 755 0 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6.524"/>
    </inkml:context>
    <inkml:brush xml:id="br0">
      <inkml:brushProperty name="width" value="0.05" units="cm"/>
      <inkml:brushProperty name="height" value="0.05" units="cm"/>
      <inkml:brushProperty name="color" value="#FFFFFF"/>
    </inkml:brush>
  </inkml:definitions>
  <inkml:trace contextRef="#ctx0" brushRef="#br0">483 1 7832 0 0,'-8'8'809'0'0,"-88"103"6002"0"0,16-16-4321 0 0,-17 11-1335 0 0,85-92-1021 0 0,-21 31 1 0 0,-9 12 1 0 0,-36 45-253 0 0,62-80-145 0 0,12-17-528 0 0,0 1 0 0 0,1 0 0 0 0,0 0 0 0 0,-3 8 0 0 0,5-13-703 0 0</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6.941"/>
    </inkml:context>
    <inkml:brush xml:id="br0">
      <inkml:brushProperty name="width" value="0.05" units="cm"/>
      <inkml:brushProperty name="height" value="0.05" units="cm"/>
      <inkml:brushProperty name="color" value="#FFFFFF"/>
    </inkml:brush>
  </inkml:definitions>
  <inkml:trace contextRef="#ctx0" brushRef="#br0">31 0 11952 0 0,'1'2'59'0'0,"0"0"1"0"0,-1 0 0 0 0,1 0 0 0 0,-1 0 0 0 0,1 1-1 0 0,-1-1 1 0 0,0 0 0 0 0,0 0 0 0 0,0 0 0 0 0,0 0 0 0 0,0 0-1 0 0,0 1 1 0 0,-1-1 0 0 0,1 0 0 0 0,-1 0 0 0 0,1 0-1 0 0,-1 0 1 0 0,0 0 0 0 0,0 0 0 0 0,0 0 0 0 0,-1 2-1 0 0,-7 21 1574 0 0,1 3 452 0 0,6-25-1897 0 0,1 1-1 0 0,-1 0 1 0 0,1 0-1 0 0,0 0 1 0 0,0 0-1 0 0,1 0 1 0 0,-1 0-1 0 0,1 0 1 0 0,0 0-1 0 0,0 5 0 0 0,15-26-2024 0 0,-8 4 83 0 0</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7.657"/>
    </inkml:context>
    <inkml:brush xml:id="br0">
      <inkml:brushProperty name="width" value="0.05" units="cm"/>
      <inkml:brushProperty name="height" value="0.05" units="cm"/>
      <inkml:brushProperty name="color" value="#FFFFFF"/>
    </inkml:brush>
  </inkml:definitions>
  <inkml:trace contextRef="#ctx0" brushRef="#br0">478 210 920 0 0,'-1'-2'67'0'0,"-5"-6"175"0"0,-29-46 9449 0 0,31 47-9043 0 0,0 0 0 0 0,-1 0 1 0 0,-11-11-1 0 0,1 0 204 0 0,6 8-339 0 0,-1 1 0 0 0,0 0 0 0 0,0 1-1 0 0,-1 0 1 0 0,-18-10 0 0 0,16 10-124 0 0,9 6-283 0 0,-1-1 0 0 0,1 1-1 0 0,-1 0 1 0 0,1 0 0 0 0,-1 0-1 0 0,1 1 1 0 0,-1-1 0 0 0,0 1-1 0 0,0 0 1 0 0,0 1-1 0 0,0-1 1 0 0,0 1 0 0 0,-6 0-1 0 0,0 2 34 0 0,0 0 0 0 0,1 1 0 0 0,-1-1 0 0 0,1 2 0 0 0,-10 4-1 0 0,18-6-114 0 0,-1 0-1 0 0,1 0 0 0 0,0 0 1 0 0,-1 0-1 0 0,1 1 1 0 0,0-1-1 0 0,1 0 0 0 0,-1 1 1 0 0,0 0-1 0 0,1-1 0 0 0,0 1 1 0 0,-1 0-1 0 0,1 0 0 0 0,0 0 1 0 0,-1 3-1 0 0,-5 12 190 0 0,-3 4 53 0 0,-8 30-1 0 0,-1 2-932 0 0,1-5 330 0 0,3 1 1 0 0,2 1-1 0 0,-9 80 0 0 0,20-116 307 0 0,1-1-1 0 0,1 0 1 0 0,0 1-1 0 0,1-1 1 0 0,1 1-1 0 0,0-1 0 0 0,1 0 1 0 0,0 0-1 0 0,1 0 1 0 0,1 0-1 0 0,0-1 0 0 0,1 0 1 0 0,1 0-1 0 0,12 20 1 0 0,-3-9-20 0 0,-13-18 41 0 0,1 0 1 0 0,0-1-1 0 0,0 1 1 0 0,0-1 0 0 0,1 0-1 0 0,-1 0 1 0 0,1 0 0 0 0,0-1-1 0 0,1 1 1 0 0,-1-1-1 0 0,8 4 1 0 0,-1-2-63 0 0,0-1 0 0 0,0 0 0 0 0,1-1 0 0 0,-1-1 0 0 0,1 1 0 0 0,0-2 0 0 0,0 0 0 0 0,0-1-1 0 0,0 0 1 0 0,26-2 0 0 0,-28 0 99 0 0,-1 0 0 0 0,1-1 0 0 0,0-1 0 0 0,-1 0 0 0 0,1 0 0 0 0,-1-1 0 0 0,0-1 0 0 0,0 1 0 0 0,-1-1 0 0 0,1-1 0 0 0,-1 0 0 0 0,0 0-1 0 0,11-12 1 0 0,-6 5-28 0 0,-2 0 0 0 0,0-1 0 0 0,20-29 0 0 0,-27 34 0 0 0,0 0 0 0 0,-1 0 0 0 0,0-1 0 0 0,0 1 0 0 0,-1-1 0 0 0,0 0 0 0 0,0 0 0 0 0,1-16 0 0 0,-3 8 5 0 0,2 4-105 0 0,-2-1 0 0 0,0 0 0 0 0,0 1 0 0 0,-2-1 0 0 0,0 1 0 0 0,0-1 0 0 0,-1 1 1 0 0,-1-1-1 0 0,-5-16 0 0 0,1 12-203 0 0,5 12 172 0 0,0 1-1 0 0,0 0 1 0 0,0 0-1 0 0,-1 0 1 0 0,0 0 0 0 0,0 0-1 0 0,-1 1 1 0 0,-7-11 0 0 0,-2 0-1233 0 0,8 9 144 0 0</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8.045"/>
    </inkml:context>
    <inkml:brush xml:id="br0">
      <inkml:brushProperty name="width" value="0.05" units="cm"/>
      <inkml:brushProperty name="height" value="0.05" units="cm"/>
      <inkml:brushProperty name="color" value="#FFFFFF"/>
    </inkml:brush>
  </inkml:definitions>
  <inkml:trace contextRef="#ctx0" brushRef="#br0">485 1 6448 0 0,'0'0'498'0'0,"-13"11"1068"0"0,-57 60 7532 0 0,-27 44-6510 0 0,5-3-1775 0 0,12-18-489 0 0,67-76-280 0 0,-4 2-228 0 0,1 1 1 0 0,0 1-1 0 0,2 1 1 0 0,1 0 0 0 0,-13 32-1 0 0,19-42-96 0 0,-1 3-473 0 0,6-7-3278 0 0,2-9 2505 0 0</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8.841"/>
    </inkml:context>
    <inkml:brush xml:id="br0">
      <inkml:brushProperty name="width" value="0.05" units="cm"/>
      <inkml:brushProperty name="height" value="0.05" units="cm"/>
      <inkml:brushProperty name="color" value="#FFFFFF"/>
    </inkml:brush>
  </inkml:definitions>
  <inkml:trace contextRef="#ctx0" brushRef="#br0">535 2 6624 0 0,'0'0'298'0'0,"0"0"-3"0"0,0 0-60 0 0,0 0 441 0 0,0 0 216 0 0,0 0 41 0 0,-4-2 7036 0 0,0 5-8277 0 0,-4 7 1045 0 0,0 1-1 0 0,-10 16 1 0 0,-9 13 382 0 0,-1-1-407 0 0,1 1-1 0 0,-32 67 1 0 0,40-75-609 0 0,-2-1 0 0 0,0-1 0 0 0,-31 32 1 0 0,26-32-100 0 0,-8 10 4 0 0,4-5-161 0 0,1 1-1 0 0,-44 72 1 0 0,28-42-1252 0 0,43-64 958 0 0,2-2-117 0 0,0 0-486 0 0,0 0-213 0 0,0 0-982 0 0,0 0-3760 0 0</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29.703"/>
    </inkml:context>
    <inkml:brush xml:id="br0">
      <inkml:brushProperty name="width" value="0.05" units="cm"/>
      <inkml:brushProperty name="height" value="0.05" units="cm"/>
      <inkml:brushProperty name="color" value="#FFFFFF"/>
    </inkml:brush>
  </inkml:definitions>
  <inkml:trace contextRef="#ctx0" brushRef="#br0">0 21 2304 0 0,'0'0'420'0'0,"0"0"924"0"0,9-21 7609 0 0,-9 22-8882 0 0,0-1 0 0 0,0 0 1 0 0,0 0-1 0 0,0 0 0 0 0,0 0 1 0 0,0 0-1 0 0,0 0 0 0 0,0 0 0 0 0,0 1 1 0 0,0-1-1 0 0,0 0 0 0 0,0 0 0 0 0,0 0 1 0 0,1 0-1 0 0,-1 0 0 0 0,0 0 0 0 0,0 0 1 0 0,0 0-1 0 0,0 0 0 0 0,0 1 0 0 0,0-1 1 0 0,0 0-1 0 0,0 0 0 0 0,0 0 1 0 0,0 0-1 0 0,0 0 0 0 0,1 0 0 0 0,-1 0 1 0 0,0 0-1 0 0,0 0 0 0 0,0 0 0 0 0,0 0 1 0 0,0 0-1 0 0,0 0 0 0 0,0 0 0 0 0,0 0 1 0 0,1 0-1 0 0,-1 0 0 0 0,0 0 1 0 0,0 0-1 0 0,0 0 0 0 0,0 0 0 0 0,0 0 1 0 0,0 0-1 0 0,0 0 0 0 0,0 0 0 0 0,1 0 1 0 0,-1 0-1 0 0,0 0 0 0 0,0 0 0 0 0,0 0 1 0 0,0 0-1 0 0,0 0 0 0 0,0 0 0 0 0,0 0 1 0 0,0 0-1 0 0,0-1 0 0 0,1 1 1 0 0,-1 0-1 0 0,0 0 0 0 0,0 0 0 0 0,0 0 1 0 0,0 0-1 0 0,0 0 0 0 0,0 0 0 0 0,0 0 1 0 0,0-1-1 0 0,3 18 969 0 0,-2 22-852 0 0,-3 20 321 0 0,1-24-239 0 0,4 48-1 0 0,4 10-103 0 0,-5-49-33 0 0,15 75 0 0 0,2-13-383 0 0,-17-96-142 0 0,0 1 1 0 0,-1 0 0 0 0,0 20-1 0 0,-1-26 14 0 0,0-4-228 0 0,0-1-183 0 0,12-4-2998 0 0,0-11 2958 0 0,-7 9 64 0 0,13-12-1200 0 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2:30.561"/>
    </inkml:context>
    <inkml:brush xml:id="br0">
      <inkml:brushProperty name="width" value="0.05" units="cm"/>
      <inkml:brushProperty name="height" value="0.05" units="cm"/>
      <inkml:brushProperty name="color" value="#FFFFFF"/>
    </inkml:brush>
  </inkml:definitions>
  <inkml:trace contextRef="#ctx0" brushRef="#br0">382 169 1376 0 0,'4'-17'1529'0'0,"-4"13"-968"0"0,0-1 0 0 0,0 1 0 0 0,0-1 1 0 0,-1 1-1 0 0,0-1 0 0 0,1 1 0 0 0,-2-1 0 0 0,1 1 0 0 0,0 0 0 0 0,-1-1 0 0 0,-4-6 0 0 0,-2-8 682 0 0,7 15-1019 0 0,-1 1 0 0 0,1-1 0 0 0,-1 1-1 0 0,0 0 1 0 0,-1 0 0 0 0,1 0 0 0 0,-1 0 0 0 0,1 0 0 0 0,-1 0 0 0 0,0 1-1 0 0,0-1 1 0 0,-5-2 0 0 0,-7-8 673 0 0,10 10-633 0 0,0 1 1 0 0,0-1 0 0 0,0 1 0 0 0,0 1 0 0 0,0-1 0 0 0,0 1 0 0 0,0 0 0 0 0,0 0 0 0 0,-1 0 0 0 0,1 1 0 0 0,0-1 0 0 0,-7 2-1 0 0,-18 10 1066 0 0,22-8-1212 0 0,-1 0 1 0 0,1 1 0 0 0,0-1 0 0 0,1 1-1 0 0,-1 1 1 0 0,1 0 0 0 0,0 0-1 0 0,0 0 1 0 0,0 1 0 0 0,-11 13 0 0 0,4-2-79 0 0,2 1 1 0 0,0 0 0 0 0,-12 24 0 0 0,15-22-46 0 0,0 0-1 0 0,2 0 0 0 0,0 0 1 0 0,1 1-1 0 0,1 0 1 0 0,1 1-1 0 0,1-1 1 0 0,0 1-1 0 0,2-1 1 0 0,1 1-1 0 0,0-1 1 0 0,2 1-1 0 0,1 0 1 0 0,8 36-1 0 0,-7-42-47 0 0,-1 2-43 0 0,1-1 0 0 0,1 0-1 0 0,1 0 1 0 0,0 0-1 0 0,1-1 1 0 0,1 0 0 0 0,19 30-1 0 0,-18-35 44 0 0,0 1-1 0 0,1-2 0 0 0,0 1 0 0 0,1-1 0 0 0,17 12 0 0 0,-21-17 43 0 0,0-1 1 0 0,0 0-1 0 0,0-1 1 0 0,0 0-1 0 0,0 0 0 0 0,1 0 1 0 0,0-1-1 0 0,-1 0 1 0 0,1-1-1 0 0,0 1 0 0 0,15-1 1 0 0,-8-1 30 0 0,1-1 0 0 0,-1 0-1 0 0,0-2 1 0 0,0 1 0 0 0,1-2 0 0 0,-2 0 0 0 0,1-1 0 0 0,18-8 0 0 0,-26 9-34 0 0,0 0 1 0 0,0 0-1 0 0,0 0 1 0 0,-1 0-1 0 0,1-1 1 0 0,-1 0-1 0 0,-1-1 1 0 0,1 1-1 0 0,-1-1 1 0 0,0 0-1 0 0,0-1 1 0 0,-1 1-1 0 0,1-1 1 0 0,-2 0-1 0 0,1 0 1 0 0,-1 0-1 0 0,0 0 1 0 0,3-11-1 0 0,-4 9-49 0 0,1-1-1 0 0,-2 1 0 0 0,2-17 1 0 0,-3 23 57 0 0,0-1 0 0 0,-1 0 1 0 0,1 0-1 0 0,-1 1 1 0 0,0-1-1 0 0,0 1 0 0 0,0-1 1 0 0,0 0-1 0 0,-1 1 1 0 0,0 0-1 0 0,1-1 0 0 0,-1 1 1 0 0,-2-3-1 0 0,-2 0 50 0 0,1 0 0 0 0,-1 0 0 0 0,1 1 0 0 0,-1-1 0 0 0,-1 2-1 0 0,1-1 1 0 0,-1 1 0 0 0,0-1 0 0 0,0 2 0 0 0,0-1 0 0 0,0 1 0 0 0,-1 0 0 0 0,-9-2 0 0 0,2 2 157 0 0,0 0 0 0 0,0 0 0 0 0,0 2-1 0 0,0 0 1 0 0,-1 0 0 0 0,-16 3 0 0 0,14 1-131 0 0,0 1 1 0 0,1 1-1 0 0,0 0 0 0 0,0 2 0 0 0,0 0 0 0 0,-19 11 0 0 0,25-13-39 0 0,0 2 0 0 0,1-1 0 0 0,-1 1-1 0 0,1 1 1 0 0,1 0 0 0 0,-15 15 0 0 0,14-15-243 0 0,-1 5-6250 0 0,10-12-82 0 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24.853"/>
    </inkml:context>
    <inkml:brush xml:id="br0">
      <inkml:brushProperty name="width" value="0.05" units="cm"/>
      <inkml:brushProperty name="height" value="0.05" units="cm"/>
      <inkml:brushProperty name="color" value="#FFFFFF"/>
    </inkml:brush>
  </inkml:definitions>
  <inkml:trace contextRef="#ctx0" brushRef="#br0">3 231 6448 0 0,'-1'-20'43'0'0,"-1"1"54"0"0,2 1 717 0 0,0 18-519 0 0,0 0 8 0 0,0 0-13 0 0,0 0-54 0 0,0 0-20 0 0,0 0-6 0 0,0 0 38 0 0,2-4 57 0 0,0 1-1 0 0,0 0 1 0 0,0 0 0 0 0,1 0 0 0 0,-1 0 0 0 0,1 0-1 0 0,0 0 1 0 0,5-4 0 0 0,-1 1-208 0 0,13-17 804 0 0,-12 13-724 0 0,1 0 1 0 0,0 1-1 0 0,0 0 1 0 0,1 1 0 0 0,15-10-1 0 0,-12 10-83 0 0,1 0 0 0 0,-1 2 0 0 0,2 0 0 0 0,-1 0 0 0 0,1 2 0 0 0,29-7 0 0 0,-35 11-41 0 0,-8 0-39 0 0,1 1 0 0 0,-1-1 0 0 0,0 1 0 0 0,1-1 1 0 0,-1 1-1 0 0,0 0 0 0 0,0 0 0 0 0,0-1 0 0 0,1 1 0 0 0,-1 0 1 0 0,0 0-1 0 0,0 0 0 0 0,0 0 0 0 0,0 0 0 0 0,-1 0 0 0 0,1 0 0 0 0,0 1 1 0 0,0-1-1 0 0,-1 0 0 0 0,1 0 0 0 0,0 1 0 0 0,-1-1 0 0 0,0 0 0 0 0,1 1 1 0 0,-1-1-1 0 0,0 0 0 0 0,1 2 0 0 0,-1-2-15 0 0,1 8 24 0 0,0-1 1 0 0,-1 1-1 0 0,0 0 1 0 0,0-1 0 0 0,-1 1-1 0 0,0-1 1 0 0,0 1 0 0 0,-3 9-1 0 0,-5 10-267 0 0,-13 30-1 0 0,2-10-310 0 0,1-2-67 0 0,-2 0 0 0 0,-2-1 0 0 0,-33 49 0 0 0,52-89 696 0 0,-1 0 1 0 0,1 0 0 0 0,-1 0-1 0 0,-6 4 1 0 0,-4 5 101 0 0,9-8-630 0 0,-4 7 3238 0 0,11-13-2663 0 0,0 1 0 0 0,-1 0 1 0 0,1-1-1 0 0,0 1 0 0 0,0-1 1 0 0,-1 1-1 0 0,1-1 0 0 0,0 0 0 0 0,0 1 1 0 0,0-1-1 0 0,0 0 0 0 0,0 0 1 0 0,0 1-1 0 0,-1-1 0 0 0,1 0 1 0 0,0 0-1 0 0,0 0 0 0 0,2 0 0 0 0,41 8 325 0 0,66 23-1 0 0,-64-17-137 0 0,56 10 0 0 0,-97-24-327 0 0,-1 1 0 0 0,0-1 0 0 0,1-1 1 0 0,-1 1-1 0 0,0-1 0 0 0,1 1 0 0 0,-1-1 0 0 0,0-1 0 0 0,0 1 0 0 0,0 0 0 0 0,8-5 0 0 0,7-8-5410 0 0,-15 6-93 0 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25.352"/>
    </inkml:context>
    <inkml:brush xml:id="br0">
      <inkml:brushProperty name="width" value="0.05" units="cm"/>
      <inkml:brushProperty name="height" value="0.05" units="cm"/>
      <inkml:brushProperty name="color" value="#FFFFFF"/>
    </inkml:brush>
  </inkml:definitions>
  <inkml:trace contextRef="#ctx0" brushRef="#br0">4 1 7400 0 0,'0'0'333'0'0,"0"0"0"0"0,-1 2-213 0 0,1-1 221 0 0,-1 1 0 0 0,1 0-1 0 0,-1-1 1 0 0,1 1-1 0 0,0 0 1 0 0,0-1 0 0 0,0 1-1 0 0,0 0 1 0 0,0 0-1 0 0,0-1 1 0 0,0 1-1 0 0,1 0 1 0 0,-1-1 0 0 0,0 1-1 0 0,1 0 1 0 0,0-1-1 0 0,-1 1 1 0 0,2 1 0 0 0,-1-1-189 0 0,1 0 1 0 0,-1-1 0 0 0,0 1 0 0 0,1-1 0 0 0,0 0 0 0 0,-1 1 0 0 0,1-1 0 0 0,0 0 0 0 0,-1 0 0 0 0,1 0-1 0 0,0 0 1 0 0,0-1 0 0 0,2 2 0 0 0,5 0-8 0 0,0 0-1 0 0,0-1 0 0 0,0 0 1 0 0,0 0-1 0 0,11-1 1 0 0,-17 0 119 0 0,45-1 252 0 0,66-10 0 0 0,-81 1-751 0 0,-32 10-94 0 0,-1 0-281 0 0,0 0-118 0 0,0 0-642 0 0,0 0-2587 0 0,0 0-1111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01.842"/>
    </inkml:context>
    <inkml:brush xml:id="br0">
      <inkml:brushProperty name="width" value="0.05" units="cm"/>
      <inkml:brushProperty name="height" value="0.05" units="cm"/>
      <inkml:brushProperty name="color" value="#FFFFFF"/>
    </inkml:brush>
  </inkml:definitions>
  <inkml:trace contextRef="#ctx0" brushRef="#br0">65 0 9328 0 0,'0'0'208'0'0,"0"0"33"0"0,0 0 15 0 0,0 0 56 0 0,0 0 208 0 0,0 0 89 0 0,0 0 21 0 0,0 0-8 0 0,0 0-39 0 0,0 0-20 0 0,0 0-3 0 0,-6 9 726 0 0,3 13-832 0 0,0 0 0 0 0,1 0 0 0 0,1 24 0 0 0,-1 6-54 0 0,0 51 223 0 0,-5 55-117 0 0,-31 377 369 0 0,41-180-1115 0 0,-2-335 45 0 0,-1-1-248 0 0,2 1 0 0 0,0-1 0 0 0,1 1 0 0 0,6 22-1 0 0,-8-40-52 0 0</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25.769"/>
    </inkml:context>
    <inkml:brush xml:id="br0">
      <inkml:brushProperty name="width" value="0.05" units="cm"/>
      <inkml:brushProperty name="height" value="0.05" units="cm"/>
      <inkml:brushProperty name="color" value="#FFFFFF"/>
    </inkml:brush>
  </inkml:definitions>
  <inkml:trace contextRef="#ctx0" brushRef="#br0">100 1 920 0 0,'-8'16'80'0'0,"-15"17"3754"0"0,11-18-2653 0 0,2 0-1 0 0,0 1 1 0 0,0 0 0 0 0,2 1 0 0 0,-8 20-1 0 0,15-36-1136 0 0,1 1 0 0 0,-1 0 1 0 0,1 0-1 0 0,-1-1 0 0 0,1 1 0 0 0,0 0 0 0 0,0 0 0 0 0,0 0 0 0 0,0-1 0 0 0,0 1 0 0 0,1 0 0 0 0,-1 0 1 0 0,0 0-1 0 0,1-1 0 0 0,-1 1 0 0 0,1 0 0 0 0,0-1 0 0 0,-1 1 0 0 0,1 0 0 0 0,0-1 0 0 0,0 1 0 0 0,0-1 1 0 0,0 1-1 0 0,1-1 0 0 0,-1 0 0 0 0,0 1 0 0 0,0-1 0 0 0,1 0 0 0 0,-1 0 0 0 0,1 0 0 0 0,-1 0 0 0 0,1 0 1 0 0,0 0-1 0 0,-1 0 0 0 0,1-1 0 0 0,2 2 0 0 0,6 1 77 0 0,1 0 0 0 0,1 0 0 0 0,-1-1 0 0 0,19 2 0 0 0,-13-2-74 0 0,2-1-8 0 0,33-1 1 0 0,-35 0-37 0 0,1 0 0 0 0,21 2 0 0 0,-18 2 38 0 0,-7-2-10 0 0,0 0 0 0 0,15 6 0 0 0,-14-4 31 0 0,-12-4-34 0 0,-1 1 1 0 0,0-1-1 0 0,1 1 1 0 0,-1 0 0 0 0,0 0-1 0 0,1 0 1 0 0,-1 0 0 0 0,0 0-1 0 0,0 1 1 0 0,0-1-1 0 0,0 1 1 0 0,0-1 0 0 0,0 1-1 0 0,0 0 1 0 0,2 3 0 0 0,-1-1 4 0 0,1 0 0 0 0,-1 0 1 0 0,0 0-1 0 0,0 0 1 0 0,-1 1-1 0 0,1-1 1 0 0,-1 1-1 0 0,0-1 1 0 0,0 1-1 0 0,1 5 1 0 0,3 9 7 0 0,-5-16-9 0 0,0-1-1 0 0,-1 1 1 0 0,1-1-1 0 0,0 1 1 0 0,-1-1 0 0 0,1 1-1 0 0,-1 0 1 0 0,0-1 0 0 0,0 1-1 0 0,0 0 1 0 0,0-1 0 0 0,-1 1-1 0 0,1 0 1 0 0,-2 3 0 0 0,-11 21 223 0 0,11-24-196 0 0,0 0 0 0 0,0 1 0 0 0,1-1 0 0 0,-1 1 0 0 0,1-1 0 0 0,0 1 0 0 0,-2 5 0 0 0,3-7-51 0 0,-1 0-1 0 0,0 0 0 0 0,1 0 0 0 0,-1 0 0 0 0,0 0 1 0 0,0 0-1 0 0,0 0 0 0 0,0-1 0 0 0,0 1 0 0 0,-1 0 1 0 0,1-1-1 0 0,-1 1 0 0 0,1-1 0 0 0,-1 1 0 0 0,1-1 1 0 0,-1 0-1 0 0,0 0 0 0 0,1 1 0 0 0,-1-1 0 0 0,0 0 0 0 0,0-1 1 0 0,0 1-1 0 0,0 0 0 0 0,0-1 0 0 0,0 1 0 0 0,-3 0 1 0 0,-6 1 12 0 0,0-1 0 0 0,1 0 1 0 0,-19 0-1 0 0,26-1-20 0 0,-6 0-116 0 0,1-1 0 0 0,-1-1-1 0 0,0 1 1 0 0,1-1-1 0 0,-1-1 1 0 0,-16-6-1 0 0,-48-29-1143 0 0,55 28 1070 0 0,13 7-198 0 0,1 0 0 0 0,-1 0 0 0 0,1 0 0 0 0,-7-8 0 0 0,2 0-1150 0 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26.679"/>
    </inkml:context>
    <inkml:brush xml:id="br0">
      <inkml:brushProperty name="width" value="0.05" units="cm"/>
      <inkml:brushProperty name="height" value="0.05" units="cm"/>
      <inkml:brushProperty name="color" value="#FFFFFF"/>
    </inkml:brush>
  </inkml:definitions>
  <inkml:trace contextRef="#ctx0" brushRef="#br0">360 85 9008 0 0,'0'0'200'0'0,"-13"-8"493"0"0,-8 0 263 0 0,1-1 1 0 0,0-1-1 0 0,-30-20 0 0 0,42 27-618 0 0,0 0-1 0 0,1 0 1 0 0,-1 0 0 0 0,0 1-1 0 0,-16-2 1 0 0,23 3-297 0 0,-3 1 29 0 0,-1 0 0 0 0,1-1 0 0 0,0 1 0 0 0,0 1-1 0 0,0-1 1 0 0,0 1 0 0 0,0-1 0 0 0,0 1 0 0 0,0 1 0 0 0,0-1 0 0 0,0 0 0 0 0,0 1 0 0 0,0 0 0 0 0,0 0 0 0 0,1 0-1 0 0,-1 0 1 0 0,1 1 0 0 0,0-1 0 0 0,0 1 0 0 0,0 0 0 0 0,0 0 0 0 0,0 0 0 0 0,0 0 0 0 0,-3 7 0 0 0,-3 3-41 0 0,0 1-1 0 0,2 0 1 0 0,0 1 0 0 0,0 0 0 0 0,-4 17 0 0 0,4-7-38 0 0,1 0 0 0 0,1 1 0 0 0,1 0 0 0 0,1 0 0 0 0,2 0 0 0 0,0 0 0 0 0,6 49 0 0 0,-3-63-12 0 0,1-1-1 0 0,0 1 1 0 0,1-1 0 0 0,0 0-1 0 0,1 0 1 0 0,0 0 0 0 0,1-1-1 0 0,0 0 1 0 0,1 0 0 0 0,0 0-1 0 0,0-1 1 0 0,1 0 0 0 0,0 0-1 0 0,15 11 1 0 0,-12-13 12 0 0,2 0-1 0 0,-1-1 1 0 0,1-1 0 0 0,-1 0-1 0 0,2 0 1 0 0,-1-1 0 0 0,24 3-1 0 0,-28-6 10 0 0,0-2 0 0 0,0 1 0 0 0,0-1 0 0 0,0 0 0 0 0,0-1 0 0 0,0 0 0 0 0,0-1 0 0 0,-1 0 0 0 0,1 0 0 0 0,-1 0 0 0 0,15-10 0 0 0,-20 11 9 0 0,1-1 0 0 0,-1 0-1 0 0,0 1 1 0 0,0-1-1 0 0,0-1 1 0 0,-1 1-1 0 0,1 0 1 0 0,-1-1 0 0 0,1 0-1 0 0,-1 1 1 0 0,0-1-1 0 0,-1 0 1 0 0,1 0-1 0 0,-1 0 1 0 0,1 0 0 0 0,-1 0-1 0 0,-1 0 1 0 0,1 0-1 0 0,0-1 1 0 0,-1 1-1 0 0,0 0 1 0 0,0 0 0 0 0,0-1-1 0 0,-1 1 1 0 0,1 0-1 0 0,-1 0 1 0 0,-1-5-1 0 0,-5-10 156 0 0,6 15-161 0 0,0 1 1 0 0,-1-1-1 0 0,1 0 1 0 0,-1 0-1 0 0,0 1 1 0 0,0-1-1 0 0,0 1 1 0 0,0-1-1 0 0,-1 1 1 0 0,1 0-1 0 0,-1 0 1 0 0,0 0-1 0 0,0 0 1 0 0,-4-2-1 0 0,0 0 67 0 0,0 1 0 0 0,-1 0 0 0 0,0 0 0 0 0,1 1 0 0 0,-1 0 0 0 0,0 0 0 0 0,-1 1 0 0 0,1 0 0 0 0,0 0 0 0 0,-1 1 0 0 0,1 0 0 0 0,-1 1-1 0 0,1 0 1 0 0,-1 0 0 0 0,1 1 0 0 0,-1 0 0 0 0,1 0 0 0 0,0 1 0 0 0,-1 0 0 0 0,1 1 0 0 0,-9 3 0 0 0,8-2-113 0 0,0 0 0 0 0,-1 0 1 0 0,1 1-1 0 0,1 0 0 0 0,-1 1 1 0 0,1-1-1 0 0,0 2 1 0 0,0-1-1 0 0,1 1 0 0 0,0 1 1 0 0,0-1-1 0 0,0 1 0 0 0,1 0 1 0 0,1 1-1 0 0,-1-1 0 0 0,1 1 1 0 0,-5 12-1 0 0,10-20 10 0 0,-1 0 0 0 0,1 0 1 0 0,0 0-1 0 0,0 0 0 0 0,-1 0 0 0 0,1 0 0 0 0,0 0 1 0 0,0-1-1 0 0,0 1 0 0 0,0 0 0 0 0,0 0 0 0 0,0 0 1 0 0,0 0-1 0 0,0 0 0 0 0,1 1 0 0 0,4 4-5363 0 0,-4-6-5 0 0</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27.781"/>
    </inkml:context>
    <inkml:brush xml:id="br0">
      <inkml:brushProperty name="width" value="0.05" units="cm"/>
      <inkml:brushProperty name="height" value="0.05" units="cm"/>
      <inkml:brushProperty name="color" value="#FFFFFF"/>
    </inkml:brush>
  </inkml:definitions>
  <inkml:trace contextRef="#ctx0" brushRef="#br0">260 85 5472 0 0,'-20'-36'1649'0'0,"11"26"-1051"0"0,7 7-322 0 0,0 1-1 0 0,0-1 1 0 0,0 0-1 0 0,0 1 1 0 0,-1-1-1 0 0,1 1 1 0 0,-1 0-1 0 0,0 0 1 0 0,1 0-1 0 0,-1 0 1 0 0,0 0-1 0 0,0 1 1 0 0,0-1-1 0 0,-1 1 1 0 0,1 0-1 0 0,0 0 1 0 0,0 0-1 0 0,-1 0 1 0 0,1 0-1 0 0,-5 1 1 0 0,-8-2 348 0 0,-5 3 37 0 0,17-1-585 0 0,-1 1-1 0 0,1 0 0 0 0,0 0 1 0 0,0 1-1 0 0,0-1 0 0 0,0 1 1 0 0,0 0-1 0 0,0 0 1 0 0,0 0-1 0 0,0 0 0 0 0,1 1 1 0 0,-1 0-1 0 0,1-1 0 0 0,0 1 1 0 0,0 0-1 0 0,0 1 0 0 0,0-1 1 0 0,-3 5-1 0 0,-1 4-73 0 0,0-1 0 0 0,1 1 0 0 0,0 1 1 0 0,1-1-1 0 0,0 1 0 0 0,-6 24 0 0 0,8-21 6 0 0,0-1 1 0 0,1 1-1 0 0,0 0 0 0 0,2 0 1 0 0,0 0-1 0 0,0 0 1 0 0,2-1-1 0 0,0 1 0 0 0,0 0 1 0 0,2 0-1 0 0,0-1 0 0 0,0 0 1 0 0,11 21-1 0 0,-13-32-36 0 0,0 0 0 0 0,0 0 0 0 0,0-1 0 0 0,1 1 0 0 0,0-1 0 0 0,-1 1 0 0 0,1-1 0 0 0,1 0 0 0 0,-1 0 0 0 0,0-1 0 0 0,5 4 0 0 0,2-1-141 0 0,0 0 1 0 0,20 8-1 0 0,-2-3 65 0 0,-22-8 73 0 0,1-2 0 0 0,0 1 1 0 0,-1-1-1 0 0,1 0 1 0 0,0 0-1 0 0,0-1 1 0 0,-1 0-1 0 0,1 0 1 0 0,-1 0-1 0 0,13-5 1 0 0,19-8-1260 0 0,-20 9-28 0 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28.165"/>
    </inkml:context>
    <inkml:brush xml:id="br0">
      <inkml:brushProperty name="width" value="0.05" units="cm"/>
      <inkml:brushProperty name="height" value="0.05" units="cm"/>
      <inkml:brushProperty name="color" value="#FFFFFF"/>
    </inkml:brush>
  </inkml:definitions>
  <inkml:trace contextRef="#ctx0" brushRef="#br0">18 1 5528 0 0,'-6'44'4803'0'0,"-1"4"-2452"0"0,3 160 79 0 0,8-82-1861 0 0,-3-100-888 0 0,2-1 0 0 0,0-1 0 0 0,1 1 0 0 0,15 46 0 0 0,-15-62-1023 0 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28.681"/>
    </inkml:context>
    <inkml:brush xml:id="br0">
      <inkml:brushProperty name="width" value="0.05" units="cm"/>
      <inkml:brushProperty name="height" value="0.05" units="cm"/>
      <inkml:brushProperty name="color" value="#FFFFFF"/>
    </inkml:brush>
  </inkml:definitions>
  <inkml:trace contextRef="#ctx0" brushRef="#br0">270 381 5472 0 0,'0'0'248'0'0,"5"-19"96"0"0,-5 15-326 0 0,0-6 495 0 0,1 0 0 0 0,-2-1 0 0 0,1 1 0 0 0,-2 0-1 0 0,1 0 1 0 0,-1 0 0 0 0,-1 0 0 0 0,0 0 0 0 0,-4-9-1 0 0,-10-32-123 0 0,14 39 86 0 0,-1 0 0 0 0,0 0-1 0 0,-10-19 1 0 0,-1 4 149 0 0,8 14-97 0 0,0-1 1 0 0,-1 1-1 0 0,-1 0 0 0 0,0 1 1 0 0,-17-17-1 0 0,25 28-493 0 0,0 0 0 0 0,0 0 0 0 0,0 0 0 0 0,0 1 0 0 0,0-1 0 0 0,0 1 0 0 0,-1-1 0 0 0,1 1 1 0 0,0-1-1 0 0,-1 1 0 0 0,1-1 0 0 0,0 1 0 0 0,-1 0 0 0 0,1 0 0 0 0,0 0 0 0 0,-1 0 0 0 0,1 0 0 0 0,0 0 0 0 0,-1 0 0 0 0,1 0 0 0 0,0 1 0 0 0,-1-1 0 0 0,1 0 0 0 0,0 1 0 0 0,0-1 0 0 0,-1 1 0 0 0,1-1 0 0 0,0 1 0 0 0,0 0 0 0 0,0 0 1 0 0,0-1-1 0 0,-1 1 0 0 0,1 0 0 0 0,1 0 0 0 0,-1 0 0 0 0,0 0 0 0 0,0 0 0 0 0,-1 2 0 0 0,-2 2 10 0 0,1 0 0 0 0,0-1 0 0 0,0 1 1 0 0,0 0-1 0 0,1 0 0 0 0,-1 1 0 0 0,-2 10 0 0 0,-9 27 41 0 0,-2 12-36 0 0,3 7-68 0 0,8-42-46 0 0,0 1-1 0 0,2 0 1 0 0,0 0 0 0 0,1 0-1 0 0,2 37 1 0 0,2-44 26 0 0,-2-5 10 0 0,1 1-1 0 0,1 0 0 0 0,0-1 0 0 0,5 17 0 0 0,-6-24 21 0 0,0 0-1 0 0,0 0 0 0 0,0 0 1 0 0,0 0-1 0 0,0 0 0 0 0,1 0 1 0 0,-1-1-1 0 0,0 1 0 0 0,1-1 1 0 0,-1 1-1 0 0,1-1 0 0 0,0 1 1 0 0,-1-1-1 0 0,1 0 0 0 0,0 0 1 0 0,0 0-1 0 0,0 0 0 0 0,0 0 0 0 0,0 0 1 0 0,0 0-1 0 0,0-1 0 0 0,0 1 1 0 0,0-1-1 0 0,0 1 0 0 0,0-1 1 0 0,0 0-1 0 0,3 0 0 0 0,2-1-15 0 0,0-1 0 0 0,1 0 0 0 0,-1 0 0 0 0,-1 0-1 0 0,1-1 1 0 0,0 0 0 0 0,-1-1 0 0 0,1 0-1 0 0,10-8 1 0 0,-5 5-8 0 0,125-90 226 0 0,-136 95-131 0 0,0 3 42 0 0,3-3-99 0 0,8 12 240 0 0,-9-7-246 0 0,-1 1-1 0 0,0-1 1 0 0,0 1-1 0 0,0 0 1 0 0,0 0-1 0 0,0 0 1 0 0,-1 0-1 0 0,0 0 1 0 0,0 0-1 0 0,1 4 1 0 0,-1-3-78 0 0,0 0 1 0 0,0 0-1 0 0,0 0 1 0 0,1-1-1 0 0,0 1 0 0 0,3 6 1 0 0,-3-9-73 0 0,-1-1 1 0 0,0 1-1 0 0,0 0 1 0 0,0 0 0 0 0,0 1-1 0 0,0-1 1 0 0,-1 0-1 0 0,1 0 1 0 0,-1 0-1 0 0,1 0 1 0 0,-1 4 0 0 0,1-5-32 0 0,0 0 0 0 0,-1 0 0 0 0,1 0 1 0 0,0 0-1 0 0,-1 0 0 0 0,1-1 0 0 0,0 1 1 0 0,0 0-1 0 0,0-1 0 0 0,0 1 1 0 0,0 0-1 0 0,0-1 0 0 0,0 1 0 0 0,1-1 1 0 0,4 4-625 0 0,9 8-720 0 0,-12-10-8 0 0</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29.173"/>
    </inkml:context>
    <inkml:brush xml:id="br0">
      <inkml:brushProperty name="width" value="0.05" units="cm"/>
      <inkml:brushProperty name="height" value="0.05" units="cm"/>
      <inkml:brushProperty name="color" value="#FFFFFF"/>
    </inkml:brush>
  </inkml:definitions>
  <inkml:trace contextRef="#ctx0" brushRef="#br0">193 100 3224 0 0,'13'-19'1115'0'0,"-12"17"-830"0"0,-1 2-176 0 0,1-1 0 0 0,-1 1 1 0 0,0-1-1 0 0,1 1 0 0 0,-1-1 0 0 0,0 1 0 0 0,1-1 1 0 0,-1 1-1 0 0,0-1 0 0 0,0 1 0 0 0,1-1 1 0 0,-1 1-1 0 0,0-1 0 0 0,0 1 0 0 0,0-1 1 0 0,0 0-1 0 0,0 1 0 0 0,0-1 0 0 0,0 1 1 0 0,0-1-1 0 0,0 1 0 0 0,0-1 0 0 0,0 0 1 0 0,0 1-1 0 0,0-1 0 0 0,0 1 0 0 0,-1-1 1 0 0,1 0-1 0 0,-1 0 528 0 0,1 0-482 0 0,0 0 0 0 0,0 0 0 0 0,0 0 0 0 0,0-1 0 0 0,0 1 0 0 0,0 0 0 0 0,0 0-1 0 0,0-1 1 0 0,-1 1 0 0 0,1 0 0 0 0,0 0 0 0 0,-1 0 0 0 0,1-1 0 0 0,-1 1 0 0 0,0 0 0 0 0,1 0 0 0 0,-1 0 0 0 0,0 0 0 0 0,0 0 0 0 0,1 0 0 0 0,-1 0-1 0 0,0 1 1 0 0,-2-2 0 0 0,1-1 67 0 0,0 1 0 0 0,0 0 0 0 0,0 1 0 0 0,-1-1-1 0 0,1 0 1 0 0,-1 1 0 0 0,1-1 0 0 0,-5-1 0 0 0,-28-11 1194 0 0,29 13-1268 0 0,-1 0 1 0 0,0 1 0 0 0,1 0 0 0 0,-1 0-1 0 0,0 0 1 0 0,1 1 0 0 0,-1 0 0 0 0,1 0 0 0 0,-1 1-1 0 0,-7 2 1 0 0,10-2-107 0 0,-1 0 0 0 0,1 0-1 0 0,0 1 1 0 0,0 0-1 0 0,0 0 1 0 0,0 0 0 0 0,1 0-1 0 0,-1 1 1 0 0,1-1 0 0 0,0 1-1 0 0,0 0 1 0 0,0 0 0 0 0,-5 8-1 0 0,8-4 7 0 0,1-2-57 0 0,1 1 0 0 0,0-1-1 0 0,0 1 1 0 0,0-1-1 0 0,1 0 1 0 0,0 0-1 0 0,0 0 1 0 0,1-1-1 0 0,0 1 1 0 0,0-1-1 0 0,0 0 1 0 0,0 0-1 0 0,9 7 1 0 0,2 1-36 0 0,1-1 1 0 0,0-1-1 0 0,26 13 1 0 0,3 3 7 0 0,-23-13 17 0 0,31 13-1 0 0,-49-25 53 0 0,-1 0 0 0 0,0-1 0 0 0,1 1 0 0 0,-1 1 0 0 0,0-1 0 0 0,0 0 0 0 0,-1 1 0 0 0,1-1 0 0 0,0 1 0 0 0,-1 0 0 0 0,0 0 0 0 0,1 0 0 0 0,-1 0 0 0 0,0 0 0 0 0,-1 0 0 0 0,1 1 0 0 0,0-1 0 0 0,-1 1 0 0 0,2 7 0 0 0,-3-9-6 0 0,1 1-1 0 0,-1 0 1 0 0,0-1-1 0 0,0 1 1 0 0,0 0-1 0 0,0-1 0 0 0,-1 1 1 0 0,1 0-1 0 0,-1-1 1 0 0,1 1-1 0 0,-1 0 1 0 0,0-1-1 0 0,0 1 0 0 0,0-1 1 0 0,0 0-1 0 0,-1 1 1 0 0,1-1-1 0 0,-1 0 1 0 0,1 0-1 0 0,-1 0 0 0 0,0 0 1 0 0,0 0-1 0 0,0 0 1 0 0,0 0-1 0 0,0 0 1 0 0,0-1-1 0 0,-5 3 0 0 0,-7 3 10 0 0,-1-1 0 0 0,0-1 0 0 0,0 0 0 0 0,0-1 0 0 0,0-1-1 0 0,-1 0 1 0 0,-19 1 0 0 0,-5 1-506 0 0,4-4-894 0 0,25-5-3669 0 0,10 3-222 0 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29.701"/>
    </inkml:context>
    <inkml:brush xml:id="br0">
      <inkml:brushProperty name="width" value="0.05" units="cm"/>
      <inkml:brushProperty name="height" value="0.05" units="cm"/>
      <inkml:brushProperty name="color" value="#FFFFFF"/>
    </inkml:brush>
  </inkml:definitions>
  <inkml:trace contextRef="#ctx0" brushRef="#br0">211 71 2760 0 0,'0'0'125'0'0,"0"-3"-72"0"0,0 1 0 0 0,-1 0 0 0 0,1-1 0 0 0,-1 1 0 0 0,1-1 0 0 0,-1 1 0 0 0,-1-4 0 0 0,-6-1 1602 0 0,0 1 1 0 0,0 0-1 0 0,0 1 0 0 0,0 0 1 0 0,-11-4-1 0 0,15 7-1438 0 0,1 0 1 0 0,-1 1 0 0 0,1 0-1 0 0,-1 0 1 0 0,0 0 0 0 0,0 1-1 0 0,0-1 1 0 0,1 1 0 0 0,-1 0-1 0 0,0 0 1 0 0,0 0 0 0 0,0 0-1 0 0,0 1 1 0 0,1-1 0 0 0,-1 1-1 0 0,-4 1 1 0 0,6-1-180 0 0,0 0 0 0 0,-1-1 0 0 0,1 1-1 0 0,0 0 1 0 0,-1 0 0 0 0,1 0 0 0 0,0 1 0 0 0,0-1 0 0 0,0 1 0 0 0,0-1 0 0 0,0 1 0 0 0,1-1 0 0 0,-1 1-1 0 0,0 0 1 0 0,1 0 0 0 0,-1 0 0 0 0,1 0 0 0 0,0 0 0 0 0,0 0 0 0 0,-1 0 0 0 0,1 0 0 0 0,1 1 0 0 0,-1-1-1 0 0,0 0 1 0 0,0 1 0 0 0,1-1 0 0 0,-1 4 0 0 0,2-1-41 0 0,-1 0-1 0 0,1-1 1 0 0,0 1-1 0 0,0-1 1 0 0,0 1-1 0 0,1-1 1 0 0,-1 1-1 0 0,1-1 1 0 0,0 0-1 0 0,0 0 1 0 0,1 0-1 0 0,-1 0 1 0 0,1 0-1 0 0,0 0 1 0 0,4 3-1 0 0,7 7-32 0 0,0-1 1 0 0,23 16-1 0 0,-5-4-148 0 0,-23-17 154 0 0,0 0 0 0 0,-1 0-1 0 0,0 1 1 0 0,-1 0-1 0 0,0 1 1 0 0,9 16-1 0 0,-8-11 150 0 0,0 0 0 0 0,7 22 0 0 0,-13-31-92 0 0,0 0 0 0 0,-1 0 0 0 0,0 0 0 0 0,0 0 0 0 0,0 1 1 0 0,-1-1-1 0 0,0 0 0 0 0,0 0 0 0 0,-2 10 0 0 0,0-10 55 0 0,0 0 0 0 0,-1 0-1 0 0,0 0 1 0 0,0 0 0 0 0,-1 0 0 0 0,0-1 0 0 0,0 1-1 0 0,-8 8 1 0 0,7-11-31 0 0,1 0-1 0 0,-1 0 1 0 0,-1 0 0 0 0,1 0-1 0 0,0-1 1 0 0,-1 0-1 0 0,1 0 1 0 0,-1 0 0 0 0,1-1-1 0 0,-1 0 1 0 0,-6 1 0 0 0,-9-1-157 0 0,-37-2 0 0 0,22 0-249 0 0,6 1-1490 0 0,17 0-4293 0 0</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33.577"/>
    </inkml:context>
    <inkml:brush xml:id="br0">
      <inkml:brushProperty name="width" value="0.05" units="cm"/>
      <inkml:brushProperty name="height" value="0.05" units="cm"/>
      <inkml:brushProperty name="color" value="#FFFFFF"/>
    </inkml:brush>
  </inkml:definitions>
  <inkml:trace contextRef="#ctx0" brushRef="#br0">405 135 1840 0 0,'26'-23'647'0'0,"-18"17"6699"0"0,-11 1-6271 0 0,0 0-638 0 0,0 1 1 0 0,0-1-1 0 0,0 0 1 0 0,-3-11 0 0 0,6 16-410 0 0,-1-1 0 0 0,1 0 1 0 0,0 1-1 0 0,-1-1 1 0 0,1 1-1 0 0,-1-1 0 0 0,1 1 1 0 0,0-1-1 0 0,-1 1 0 0 0,1-1 1 0 0,-1 1-1 0 0,0 0 1 0 0,1-1-1 0 0,-1 1 0 0 0,1 0 1 0 0,-1-1-1 0 0,-1 1 1 0 0,-7-8 364 0 0,9 8-388 0 0,0-1 33 0 0,0 0-1 0 0,0 1 1 0 0,0-1-1 0 0,0 0 1 0 0,-1 0-1 0 0,1 0 1 0 0,0 0 0 0 0,-1 0-1 0 0,1 0 1 0 0,-1 1-1 0 0,1-1 1 0 0,-1 0-1 0 0,1 0 1 0 0,-1 1-1 0 0,1-1 1 0 0,-1 0-1 0 0,0 1 1 0 0,1-1-1 0 0,-1 0 1 0 0,0 1-1 0 0,0-1 1 0 0,0 1-1 0 0,1-1 1 0 0,-3 0 0 0 0,-12-9 158 0 0,12 8-77 0 0,0-1 0 0 0,0 1 0 0 0,0 0 0 0 0,0 0 0 0 0,-1 1-1 0 0,1-1 1 0 0,-1 1 0 0 0,1-1 0 0 0,-1 1 0 0 0,1 0 0 0 0,-1 1 0 0 0,0-1 0 0 0,1 1 0 0 0,-8-1-1 0 0,5 1 15 0 0,-1 1 0 0 0,1 0-1 0 0,0 0 1 0 0,-1 1 0 0 0,1 0-1 0 0,0 0 1 0 0,-10 5 0 0 0,-43 26 70 0 0,24-13-120 0 0,30-16-71 0 0,1-1 0 0 0,-1 1-1 0 0,1-1 1 0 0,-9 10 0 0 0,-7 5-7 0 0,17-15-3 0 0,0 0-1 0 0,0 0 0 0 0,0 0 0 0 0,1 1 0 0 0,-1-1 0 0 0,1 1 0 0 0,-3 5 0 0 0,-14 17 221 0 0,17-24-184 0 0,-1 0-1 0 0,1 0 1 0 0,0 1 0 0 0,0-1-1 0 0,0 1 1 0 0,0-1 0 0 0,1 1-1 0 0,-1 0 1 0 0,1 0 0 0 0,-1 0-1 0 0,1 0 1 0 0,0 0 0 0 0,0 0-1 0 0,1 0 1 0 0,-1 0 0 0 0,0 0 0 0 0,1 6-1 0 0,-1-7-74 0 0,1 1 0 0 0,-1-1 0 0 0,1 0 0 0 0,-1 0 0 0 0,0 1 0 0 0,0-1 0 0 0,0 0 0 0 0,0 0 0 0 0,-1 0 0 0 0,1 0 0 0 0,-3 3 0 0 0,3-3 9 0 0,-1-1 0 0 0,1 1-1 0 0,0 0 1 0 0,0 0 0 0 0,0 0-1 0 0,0 0 1 0 0,0 0 0 0 0,0 0 0 0 0,1 0-1 0 0,-1 0 1 0 0,0 2 0 0 0,-3 24-90 0 0,1-15 87 0 0,1-1 0 0 0,1 1-1 0 0,0-1 1 0 0,1 1 0 0 0,1 15-1 0 0,-1-7-20 0 0,-1-20 46 0 0,1 1 0 0 0,-1 0 0 0 0,1 0 1 0 0,0 0-1 0 0,0 0 0 0 0,0-1 0 0 0,0 1 0 0 0,1 0 0 0 0,-1 0 1 0 0,0 0-1 0 0,1 0 0 0 0,-1-1 0 0 0,1 1 0 0 0,1 2 0 0 0,39 59-308 0 0,-5-8 148 0 0,-31-49 216 0 0,0 0-1 0 0,0 0 1 0 0,1-1 0 0 0,0 1-1 0 0,0-1 1 0 0,0-1-1 0 0,0 1 1 0 0,1-1-1 0 0,0 0 1 0 0,13 5-1 0 0,2 3 46 0 0,0-3 12 0 0,-1 0-1 0 0,1-2 1 0 0,1 0-1 0 0,-1-1 1 0 0,37 3-1 0 0,-24-2-1 0 0,52 3 98 0 0,-86-10-201 0 0,0 1 0 0 0,0-1 1 0 0,0 0-1 0 0,-1 0 0 0 0,1 1 0 0 0,0-1 0 0 0,0 0 0 0 0,0 0 0 0 0,0 0 1 0 0,0 0-1 0 0,0 0 0 0 0,0 0 0 0 0,0 0 0 0 0,0 0 0 0 0,0-1 1 0 0,-1 1-1 0 0,1 0 0 0 0,0-1 0 0 0,0 1 0 0 0,1-1 0 0 0,1-1 6 0 0,0 1-187 0 0,0 1 0 0 0,-1-1 0 0 0,1 0 0 0 0,-1-1-1 0 0,1 1 1 0 0,-1 0 0 0 0,1-1 0 0 0,-1 0-1 0 0,0 1 1 0 0,1-1 0 0 0,1-3 0 0 0,0-3-5974 0 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41.145"/>
    </inkml:context>
    <inkml:brush xml:id="br0">
      <inkml:brushProperty name="width" value="0.05" units="cm"/>
      <inkml:brushProperty name="height" value="0.05" units="cm"/>
      <inkml:brushProperty name="color" value="#FFFFFF"/>
    </inkml:brush>
  </inkml:definitions>
  <inkml:trace contextRef="#ctx0" brushRef="#br0">378 131 1376 0 0,'6'-41'65'0'0,"-4"33"-6"0"0,1 8 124 0 0,-2 0 702 0 0,-1 0 306 0 0,0 0 59 0 0,0 0-91 0 0,0 0-437 0 0,0 0-194 0 0,0 0-42 0 0,0 0-28 0 0,-1-2-88 0 0,0-2-264 0 0,-1 1 0 0 0,0 0 0 0 0,-1 0 0 0 0,1 0 0 0 0,-1 0 0 0 0,1 0 0 0 0,-1 0 0 0 0,0 1 0 0 0,0 0 0 0 0,0-1 0 0 0,0 1 1 0 0,0 0-1 0 0,-1 0 0 0 0,1 1 0 0 0,-7-3 0 0 0,-20-14 657 0 0,25 16-604 0 0,0-1 0 0 0,0 1 0 0 0,-1-1 0 0 0,1 1 1 0 0,0 1-1 0 0,-1-1 0 0 0,0 1 0 0 0,1 0 0 0 0,-1 0 0 0 0,0 1 1 0 0,0 0-1 0 0,1 0 0 0 0,-7 0 0 0 0,5 1-43 0 0,-1 0-1 0 0,1 0 0 0 0,0 0 1 0 0,-1 1-1 0 0,1 0 1 0 0,0 0-1 0 0,0 1 1 0 0,0 0-1 0 0,1 0 1 0 0,-8 5-1 0 0,2 2-91 0 0,1 1-1 0 0,0 0 1 0 0,0 0 0 0 0,1 1-1 0 0,1 1 1 0 0,-16 26 0 0 0,21-32-25 0 0,-3 3-7 0 0,1-1 0 0 0,1 2-1 0 0,0-1 1 0 0,0 0 0 0 0,1 1 0 0 0,0 0 0 0 0,1 0-1 0 0,0 0 1 0 0,-2 19 0 0 0,6-23 39 0 0,0 0 0 0 0,1 0 1 0 0,-1 0-1 0 0,2 0 0 0 0,-1 0 0 0 0,1-1 1 0 0,0 1-1 0 0,0-1 0 0 0,1 0 0 0 0,-1 0 0 0 0,2 0 1 0 0,-1 0-1 0 0,8 7 0 0 0,10 17-523 0 0,-19-27 467 0 0,0 1 0 0 0,0-1 0 0 0,1 0 0 0 0,0 0 0 0 0,-1 0 0 0 0,1 0 0 0 0,0 0 0 0 0,1-1 0 0 0,7 4 0 0 0,46 14 61 0 0,-37-16 86 0 0,1 0 1 0 0,0-2-1 0 0,0 0 1 0 0,1-2-1 0 0,-1 0 1 0 0,0-2-1 0 0,0 0 1 0 0,24-6-1 0 0,-38 5-28 0 0,0 1 0 0 0,0-1-1 0 0,0 0 1 0 0,0-1 0 0 0,0 0-1 0 0,-1 0 1 0 0,0-1 0 0 0,0 0-1 0 0,0 0 1 0 0,10-10 0 0 0,-2-3 66 0 0,-8 10-76 0 0,-1 1 0 0 0,0-1 1 0 0,0-1-1 0 0,5-10 0 0 0,-9 15-74 0 0,-1 0-1 0 0,0 0 1 0 0,1 0-1 0 0,-2 0 1 0 0,1 0-1 0 0,0 0 1 0 0,-1-1-1 0 0,0 1 1 0 0,0 0-1 0 0,0 0 1 0 0,0 0-1 0 0,-1-1 1 0 0,-1-6-1 0 0,-2-5-77 0 0,-1 0-1 0 0,0 0 0 0 0,-2 1 0 0 0,0 0 0 0 0,0 0 0 0 0,-1 1 0 0 0,-1 0 0 0 0,0 0 0 0 0,-1 1 0 0 0,-21-21 0 0 0,14 18-561 0 0,-26-17-1 0 0,15 11-1597 0 0,26 21-2548 0 0</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41.589"/>
    </inkml:context>
    <inkml:brush xml:id="br0">
      <inkml:brushProperty name="width" value="0.05" units="cm"/>
      <inkml:brushProperty name="height" value="0.05" units="cm"/>
      <inkml:brushProperty name="color" value="#FFFFFF"/>
    </inkml:brush>
  </inkml:definitions>
  <inkml:trace contextRef="#ctx0" brushRef="#br0">0 28 1376 0 0,'0'0'389'0'0,"0"0"1098"0"0,0 0 480 0 0,0 0 95 0 0,0 0-158 0 0,0 0-732 0 0,0 0-321 0 0,0 0-69 0 0,0 0-46 0 0,0 0-142 0 0,0 0-68 0 0,0 0-12 0 0,0 0-9 0 0,22-3 1328 0 0,3-1-1191 0 0,1 0-1 0 0,0 2 1 0 0,-1 1-1 0 0,40 3 1 0 0,-46-1-647 0 0,-1-1 0 0 0,1-1 0 0 0,25-4 1 0 0,-26 2-101 0 0,33-4-3126 0 0,-50 7 1784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03.246"/>
    </inkml:context>
    <inkml:brush xml:id="br0">
      <inkml:brushProperty name="width" value="0.05" units="cm"/>
      <inkml:brushProperty name="height" value="0.05" units="cm"/>
      <inkml:brushProperty name="color" value="#FFFFFF"/>
    </inkml:brush>
  </inkml:definitions>
  <inkml:trace contextRef="#ctx0" brushRef="#br0">59 71 8288 0 0,'0'0'190'0'0,"0"0"28"0"0,0 0 7 0 0,-22 10 1990 0 0,19-4-1794 0 0,0 0-1 0 0,0 0 1 0 0,1 0 0 0 0,0 0 0 0 0,0 1 0 0 0,1-1 0 0 0,-2 10 0 0 0,2-5-294 0 0,0 0 1 0 0,1 0-1 0 0,1 0 1 0 0,0 0-1 0 0,0 0 1 0 0,5 20 0 0 0,1-1 511 0 0,5 62 0 0 0,-5-27-500 0 0,15 96-65 0 0,-21-155-72 0 0,5 17-17 0 0,-5-21-54 0 0,-1-2-26 0 0,0 0-8 0 0,0 0-93 0 0,0 0-386 0 0,0 0-170 0 0,1-18-1378 0 0,0 15 2011 0 0,-1 0 1 0 0,0 0-1 0 0,0 0 0 0 0,0 0 1 0 0,0 0-1 0 0,0 0 1 0 0,0 0-1 0 0,-2-4 1 0 0,-13-54-3671 0 0,-10-74 1 0 0,4 11 2058 0 0,6 20 3335 0 0,10-1 5062 0 0,6 97-5903 0 0,0-13 85 0 0,-3 12 4407 0 0,41 37-3325 0 0,119 142-73 0 0,-116-120-1683 0 0,100 116 98 0 0,-127-150-529 0 0,1-2 1 0 0,19 14-1 0 0,17 17-621 0 0,-51-44 185 0 0,-1-1-200 0 0,2 0-824 0 0,6 3-355 0 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42.243"/>
    </inkml:context>
    <inkml:brush xml:id="br0">
      <inkml:brushProperty name="width" value="0.05" units="cm"/>
      <inkml:brushProperty name="height" value="0.05" units="cm"/>
      <inkml:brushProperty name="color" value="#FFFFFF"/>
    </inkml:brush>
  </inkml:definitions>
  <inkml:trace contextRef="#ctx0" brushRef="#br0">0 107 6824 0 0,'0'0'308'0'0,"0"0"-2"0"0,15-4 417 0 0,-8 1-176 0 0,0-1 1 0 0,0 0-1 0 0,-1 0 0 0 0,1-1 0 0 0,-1 1 0 0 0,8-9 1 0 0,-8 7-282 0 0,0 1 0 0 0,0-1 0 0 0,1 1 0 0 0,0 1 1 0 0,0-1-1 0 0,0 1 0 0 0,0 0 0 0 0,1 1 0 0 0,0 0 1 0 0,12-4-1 0 0,-4 3-189 0 0,0 1-1 0 0,0 0 1 0 0,0 1 0 0 0,23 1 0 0 0,-37 1-69 0 0,0-1 0 0 0,0 1 1 0 0,0 0-1 0 0,0 0 0 0 0,0 1 1 0 0,0-1-1 0 0,0 0 0 0 0,0 1 1 0 0,-1-1-1 0 0,1 1 0 0 0,0-1 1 0 0,0 1-1 0 0,0 0 1 0 0,0 0-1 0 0,2 1 0 0 0,2 2 100 0 0,-3-3-23 0 0,1 1 0 0 0,-1 0 0 0 0,1 0 1 0 0,-1 0-1 0 0,0 0 0 0 0,1 0 0 0 0,-1 1 0 0 0,0 0 1 0 0,-1-1-1 0 0,6 7 0 0 0,20 32 116 0 0,-28-39-183 0 0,2 2-7 0 0,0 1 0 0 0,-1-1 1 0 0,0 1-1 0 0,0 0 0 0 0,0-1 0 0 0,0 1 0 0 0,-1 0 1 0 0,0 0-1 0 0,0 0 0 0 0,0 0 0 0 0,-1-1 1 0 0,0 1-1 0 0,1 0 0 0 0,-2 0 0 0 0,1-1 0 0 0,0 1 1 0 0,-1 0-1 0 0,-3 5 0 0 0,-1 1-123 0 0,0 0 0 0 0,-1 0-1 0 0,0-1 1 0 0,-13 15 0 0 0,17-20 27 0 0,0-1 1 0 0,0 1-1 0 0,1-1 0 0 0,-1 1 1 0 0,1 0-1 0 0,-2 7 0 0 0,-10 21-243 0 0,12-31 328 0 0,-129 177 0 0 0,117-157 143 0 0,13-19-110 0 0,0-1-1 0 0,-1 1 1 0 0,1 0 0 0 0,-1-1-1 0 0,0 1 1 0 0,0-1-1 0 0,0 0 1 0 0,0 1-1 0 0,-3 1 1 0 0,4-3 139 0 0,1-1 11 0 0,0 0 0 0 0,0 0-8 0 0,0 0-38 0 0,0 0-10 0 0,0 0-6 0 0,0 0 2 0 0,18 0 298 0 0,19-7 164 0 0,-23 5-367 0 0,-1 0-1 0 0,0-1 1 0 0,0-1-1 0 0,22-9 0 0 0,-28 10-169 0 0,0 1-1 0 0,1 0 0 0 0,-1 0 0 0 0,0 1 1 0 0,0 0-1 0 0,1 0 0 0 0,9 0 0 0 0,56 4 109 0 0,-28 7-62 0 0,-36-7-74 0 0,0 0 0 0 0,-1-1 0 0 0,1-1 0 0 0,14 2 0 0 0,-6-2-969 0 0,-13 0 268 0 0,-1-1-1 0 0,0 0 0 0 0,1 1 1 0 0,-1-1-1 0 0,0-1 0 0 0,0 1 1 0 0,7-2-1 0 0,-1 2-5147 0 0</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42.649"/>
    </inkml:context>
    <inkml:brush xml:id="br0">
      <inkml:brushProperty name="width" value="0.05" units="cm"/>
      <inkml:brushProperty name="height" value="0.05" units="cm"/>
      <inkml:brushProperty name="color" value="#FFFFFF"/>
    </inkml:brush>
  </inkml:definitions>
  <inkml:trace contextRef="#ctx0" brushRef="#br0">0 25 2304 0 0,'0'0'101'0'0,"0"0"283"0"0,0 0 1104 0 0,19-4 6228 0 0,-3 1-6350 0 0,31-1 0 0 0,-8 2-405 0 0,-11-1-521 0 0,11-2-93 0 0,39 2 1 0 0,-76 3-342 0 0,12 4-26 0 0,-12-3-113 0 0,-2-1-79 0 0,0 0-706 0 0,0 0-2892 0 0,0 0-1236 0 0</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43.026"/>
    </inkml:context>
    <inkml:brush xml:id="br0">
      <inkml:brushProperty name="width" value="0.05" units="cm"/>
      <inkml:brushProperty name="height" value="0.05" units="cm"/>
      <inkml:brushProperty name="color" value="#FFFFFF"/>
    </inkml:brush>
  </inkml:definitions>
  <inkml:trace contextRef="#ctx0" brushRef="#br0">48 0 5984 0 0,'-4'11'622'0'0,"1"0"229"0"0,0 1-1 0 0,-1-1 0 0 0,0 0 1 0 0,-1-1-1 0 0,-1 1 0 0 0,-11 17 0 0 0,16-27-443 0 0,1 2-103 0 0,0 0 0 0 0,0 0 0 0 0,0 0 0 0 0,0 0 1 0 0,1 0-1 0 0,0-1 0 0 0,-1 1 0 0 0,3 5 0 0 0,2-3-240 0 0,-1 0 0 0 0,1-1 1 0 0,1 1-1 0 0,-1-1 0 0 0,1 0 0 0 0,-1 0 0 0 0,1-1 0 0 0,0 0 0 0 0,1 0 0 0 0,-1 0 1 0 0,0-1-1 0 0,10 3 0 0 0,12 5 47 0 0,39 7-111 0 0,-37-5 4 0 0,-13-5 4 0 0,0 0 0 0 0,0 0 1 0 0,-1 2-1 0 0,0 0 0 0 0,21 16 1 0 0,-3 17 85 0 0,-32-40-82 0 0,-1 1 1 0 0,1 0-1 0 0,-1-1 0 0 0,0 1 0 0 0,0 0 0 0 0,0 0 0 0 0,-1 0 0 0 0,1 0 0 0 0,-1 0 0 0 0,1 0 0 0 0,-1 4 0 0 0,2 10 73 0 0,-1-15-77 0 0,-1 1 1 0 0,0-1-1 0 0,0 0 0 0 0,0 0 1 0 0,0 1-1 0 0,-1-1 0 0 0,1 0 1 0 0,0 0-1 0 0,-1 0 1 0 0,0 0-1 0 0,1 1 0 0 0,-1-1 1 0 0,0 0-1 0 0,0 0 0 0 0,0 0 1 0 0,-3 2-1 0 0,-23 27 99 0 0,24-28-93 0 0,0 0 1 0 0,-1-1-1 0 0,1 0 1 0 0,0 0-1 0 0,-1 0 0 0 0,0 0 1 0 0,1 0-1 0 0,-1-1 0 0 0,0 0 1 0 0,0 0-1 0 0,0 0 0 0 0,0 0 1 0 0,0 0-1 0 0,0-1 0 0 0,0 0 1 0 0,0 0-1 0 0,0 0 0 0 0,0 0 1 0 0,0-1-1 0 0,-5 0 1 0 0,-7-3-77 0 0,0-1 1 0 0,1-1 0 0 0,-27-13 0 0 0,-3-1-100 0 0,-58-24-2391 0 0,86 37 1630 0 0</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43.484"/>
    </inkml:context>
    <inkml:brush xml:id="br0">
      <inkml:brushProperty name="width" value="0.05" units="cm"/>
      <inkml:brushProperty name="height" value="0.05" units="cm"/>
      <inkml:brushProperty name="color" value="#FFFFFF"/>
    </inkml:brush>
  </inkml:definitions>
  <inkml:trace contextRef="#ctx0" brushRef="#br0">0 43 6448 0 0,'0'0'498'0'0,"0"0"-172"0"0,0 0 492 0 0,0 0 249 0 0,0 0 48 0 0,0 0-59 0 0,0 0-268 0 0,0 0-116 0 0,0 0-28 0 0,0 0-31 0 0,11-3 788 0 0,42-16 379 0 0,-30 13-1261 0 0,-11 2-149 0 0,1 1-1 0 0,22-2 1 0 0,14 3-132 0 0,0 2 1 0 0,0 3-1 0 0,59 10 0 0 0,-100-11-405 0 0,-1-1-1 0 0,1-1 1 0 0,0 1-1 0 0,0-1 1 0 0,0-1-1 0 0,0 1 1 0 0,0-1-1 0 0,14-4 0 0 0,-21 4-485 0 0,-1 1-19 0 0,0 0-76 0 0,0 0-293 0 0,0 0-130 0 0,0 0-19 0 0</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43.912"/>
    </inkml:context>
    <inkml:brush xml:id="br0">
      <inkml:brushProperty name="width" value="0.05" units="cm"/>
      <inkml:brushProperty name="height" value="0.05" units="cm"/>
      <inkml:brushProperty name="color" value="#FFFFFF"/>
    </inkml:brush>
  </inkml:definitions>
  <inkml:trace contextRef="#ctx0" brushRef="#br0">112 1 920 0 0,'-4'6'877'0'0,"0"-1"0"0"0,0 0 1 0 0,-1 0-1 0 0,1 0 0 0 0,-1 0 0 0 0,0-1 0 0 0,-9 6 0 0 0,7-4 420 0 0,0 0 0 0 0,0 0-1 0 0,-8 10 1 0 0,2-3 389 0 0,12-12-1622 0 0,0 0 1 0 0,-1 0-1 0 0,1 0 0 0 0,0 0 1 0 0,0 1-1 0 0,0-1 1 0 0,0 0-1 0 0,0 0 0 0 0,0 1 1 0 0,0-1-1 0 0,0 1 1 0 0,0-1-1 0 0,0 1 0 0 0,1-1 1 0 0,-1 1-1 0 0,1-1 1 0 0,-1 1-1 0 0,1 0 0 0 0,0-1 1 0 0,0 1-1 0 0,-1 0 1 0 0,1-1-1 0 0,0 1 0 0 0,0 0 1 0 0,1-1-1 0 0,-1 1 1 0 0,0 0-1 0 0,1-1 0 0 0,-1 1 1 0 0,0-1-1 0 0,1 1 1 0 0,0-1-1 0 0,1 3 0 0 0,2 4-24 0 0,0 0 0 0 0,1-1-1 0 0,0 1 1 0 0,0-1 0 0 0,1-1-1 0 0,0 1 1 0 0,0-1 0 0 0,0 0-1 0 0,1 0 1 0 0,0-1 0 0 0,13 8-1 0 0,-12-7-37 0 0,1 0 0 0 0,-1-1 0 0 0,1 0-1 0 0,1 0 1 0 0,-1-1 0 0 0,15 4-1 0 0,23 10-1 0 0,-35-13 0 0 0,0-1 0 0 0,21 7 0 0 0,-1-5-8 0 0,0 2-1 0 0,-1 1 0 0 0,0 2 0 0 0,-1 1 0 0 0,48 26 0 0 0,-72-34-6 0 0,0 0-1 0 0,-1 0 1 0 0,1 1 0 0 0,-1 0-1 0 0,0 0 1 0 0,-1 0-1 0 0,1 1 1 0 0,5 9-1 0 0,-10-14 23 0 0,1 0-1 0 0,0 1 0 0 0,-1-1 0 0 0,1 1 0 0 0,-1-1 0 0 0,1 1 1 0 0,-1-1-1 0 0,0 1 0 0 0,1-1 0 0 0,-1 1 0 0 0,0-1 1 0 0,0 1-1 0 0,0-1 0 0 0,0 1 0 0 0,-1 0 0 0 0,1-1 0 0 0,0 1 1 0 0,-1-1-1 0 0,1 1 0 0 0,-1-1 0 0 0,1 0 0 0 0,-2 3 0 0 0,0-1 19 0 0,-1 0 1 0 0,1 0-1 0 0,-1 0 0 0 0,0 0 0 0 0,0-1 0 0 0,-5 4 0 0 0,1 0 52 0 0,-2 1 14 0 0,0-1-1 0 0,0 0 1 0 0,-1-1-1 0 0,0 1 1 0 0,0-2-1 0 0,0 0 1 0 0,-18 5-1 0 0,-80 14 636 0 0,92-21-635 0 0,-7 1-118 0 0,-1-1 0 0 0,0-1-1 0 0,0-2 1 0 0,0 0 0 0 0,0-1-1 0 0,0-2 1 0 0,-26-6 0 0 0,29-1-2061 0 0,11 7-4053 0 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21.730"/>
    </inkml:context>
    <inkml:brush xml:id="br0">
      <inkml:brushProperty name="width" value="0.05" units="cm"/>
      <inkml:brushProperty name="height" value="0.05" units="cm"/>
      <inkml:brushProperty name="color" value="#FFFFFF"/>
    </inkml:brush>
  </inkml:definitions>
  <inkml:trace contextRef="#ctx0" brushRef="#br0">35 79 2304 0 0,'0'-46'123'0'0,"0"29"1446"0"0,0 1 505 0 0,0 16-1420 0 0,-9 12 1846 0 0,2 16-927 0 0,-8 35-268 0 0,13-49-1165 0 0,1 1 0 0 0,1 0-1 0 0,1 17 1 0 0,11 56-21 0 0,-7-51-25 0 0,3 55 0 0 0,-7-63-94 0 0,9 43 0 0 0,-1 0 0 0 0,6 59-2339 0 0,-12-120 1710 0 0</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22.274"/>
    </inkml:context>
    <inkml:brush xml:id="br0">
      <inkml:brushProperty name="width" value="0.05" units="cm"/>
      <inkml:brushProperty name="height" value="0.05" units="cm"/>
      <inkml:brushProperty name="color" value="#FFFFFF"/>
    </inkml:brush>
  </inkml:definitions>
  <inkml:trace contextRef="#ctx0" brushRef="#br0">0 77 5872 0 0,'0'0'266'0'0,"0"0"1"0"0,1 2-171 0 0,33 62 2216 0 0,-15-32-1410 0 0,-14-27-773 0 0,-1 1-1 0 0,-1 0 1 0 0,1 0-1 0 0,-1 0 1 0 0,0 1-1 0 0,-1-1 1 0 0,0 1-1 0 0,3 11 1 0 0,-4-11-31 0 0,1 1 1 0 0,0-1-1 0 0,0 0 0 0 0,0 0 1 0 0,1 0-1 0 0,0-1 1 0 0,1 1-1 0 0,-1-1 1 0 0,1 1-1 0 0,0-1 1 0 0,1 0-1 0 0,0-1 1 0 0,0 1-1 0 0,0-1 0 0 0,0 0 1 0 0,1 0-1 0 0,0 0 1 0 0,0-1-1 0 0,0 0 1 0 0,0 0-1 0 0,1-1 1 0 0,0 0-1 0 0,-1 0 0 0 0,14 4 1 0 0,-17-7-20 0 0,-1 1-1 0 0,0-1 1 0 0,1 1 0 0 0,-1-1 0 0 0,0 0 0 0 0,1 0-1 0 0,-1 0 1 0 0,0 0 0 0 0,1 0 0 0 0,-1-1 0 0 0,0 1-1 0 0,1-1 1 0 0,-1 1 0 0 0,0-1 0 0 0,0 0-1 0 0,0 0 1 0 0,1 0 0 0 0,3-2 0 0 0,-3 0 27 0 0,0 0-1 0 0,0 0 1 0 0,0 0 0 0 0,0 0 0 0 0,-1 0 0 0 0,1-1-1 0 0,-1 1 1 0 0,0-1 0 0 0,4-7 0 0 0,1-7 107 0 0,-2 1-1 0 0,1-1 1 0 0,4-34 0 0 0,-9 44-217 0 0,9-64 163 0 0,-6 36-302 0 0,10-43-1 0 0,-8 53-1703 0 0,-1 18-3513 0 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34.813"/>
    </inkml:context>
    <inkml:brush xml:id="br0">
      <inkml:brushProperty name="width" value="0.05" units="cm"/>
      <inkml:brushProperty name="height" value="0.05" units="cm"/>
      <inkml:brushProperty name="color" value="#FFFFFF"/>
    </inkml:brush>
  </inkml:definitions>
  <inkml:trace contextRef="#ctx0" brushRef="#br0">31 90 5184 0 0,'-17'9'233'0'0,"16"-9"-125"0"0,1 1-1 0 0,-1 0 0 0 0,1-1 1 0 0,-1 1-1 0 0,1 0 1 0 0,0 0-1 0 0,-1-1 0 0 0,1 1 1 0 0,0 0-1 0 0,-1 0 1 0 0,1 0-1 0 0,0-1 0 0 0,0 1 1 0 0,0 0-1 0 0,0 0 1 0 0,0 0-1 0 0,0 0 1 0 0,0-1-1 0 0,0 3 0 0 0,0 1-14 0 0,-3 4 111 0 0,2-6-128 0 0,0 0-1 0 0,0 0 1 0 0,0 0-1 0 0,1 1 1 0 0,-1-1-1 0 0,1 0 0 0 0,-1 0 1 0 0,1 0-1 0 0,0 0 1 0 0,0 1-1 0 0,0 3 1 0 0,4 25 452 0 0,2 18-298 0 0,0-18 42 0 0,-5-22-159 0 0,1-1 0 0 0,0 1 0 0 0,5 13 0 0 0,-5-14-27 0 0,1 0 0 0 0,-1 0 1 0 0,0 0-1 0 0,0 10 0 0 0,7 23 182 0 0,-8-38-261 0 0,-1 0 0 0 0,1 0 1 0 0,0 0-1 0 0,-1 0 0 0 0,0 1 0 0 0,0-1 0 0 0,0 6 0 0 0,1 18 64 0 0,0-26-69 0 0,-1-1-1 0 0,0 1 1 0 0,0-1-1 0 0,0 1 1 0 0,0-1-1 0 0,0 1 1 0 0,0-1-1 0 0,0 1 1 0 0,0-1 0 0 0,0 1-1 0 0,0-1 1 0 0,0 0-1 0 0,0 1 1 0 0,0-1-1 0 0,0 1 1 0 0,0-1 0 0 0,0 1-1 0 0,-1-1 1 0 0,1 1-1 0 0,0-1 1 0 0,0 1-1 0 0,-1-1 1 0 0,1 0-1 0 0,0 1 1 0 0,0-1 0 0 0,-1 1-1 0 0,1-1 1 0 0,0 0-1 0 0,-1 1 1 0 0,1-1-1 0 0,-1 0 1 0 0,1 0-1 0 0,0 1 1 0 0,-1-1 0 0 0,1 0-1 0 0,-1 0 1 0 0,1 1-1 0 0,-1-1 1 0 0,1 0-1 0 0,-1 0 1 0 0,0 0 0 0 0,1 0 0 0 0,-1 0 1 0 0,1-1-1 0 0,-1 1 0 0 0,1 0 0 0 0,-1 0 0 0 0,1 0 0 0 0,-1-1 1 0 0,1 1-1 0 0,0 0 0 0 0,-1-1 0 0 0,1 1 0 0 0,-1 0 1 0 0,1-1-1 0 0,0 1 0 0 0,-1 0 0 0 0,1-1 0 0 0,0 1 0 0 0,0-1 1 0 0,-1 1-1 0 0,1-1 0 0 0,0 1 0 0 0,0-1 0 0 0,-1 1 1 0 0,1-1-1 0 0,0 1 0 0 0,0-1 0 0 0,0 0 0 0 0,-1-12 10 0 0,1 13-12 0 0,11-42 408 0 0,-4-22 228 0 0,-4 45-315 0 0,1-32 0 0 0,9-43 519 0 0,-13 83-645 0 0,0-1 0 0 0,2 0 0 0 0,-1 0-1 0 0,2 1 1 0 0,-1-1 0 0 0,2 1 0 0 0,-1-1 0 0 0,6-10 0 0 0,-1 5 114 0 0,-5 12-188 0 0,-1-1 0 0 0,1 1-1 0 0,0 0 1 0 0,0 0-1 0 0,6-7 1 0 0,-8 10-72 0 0,1 0 0 0 0,0 1 1 0 0,0-1-1 0 0,0 1 0 0 0,0 0 0 0 0,0-1 0 0 0,0 1 0 0 0,0 0 1 0 0,1 0-1 0 0,-1 1 0 0 0,0-1 0 0 0,1 0 0 0 0,-1 1 0 0 0,0-1 1 0 0,1 1-1 0 0,-1 0 0 0 0,5 0 0 0 0,-5 0-19 0 0,0 1 0 0 0,0-1 0 0 0,0 1 0 0 0,0 0 0 0 0,0-1 0 0 0,0 1 0 0 0,0 0 0 0 0,0 0 0 0 0,0 0 1 0 0,-1 0-1 0 0,1 1 0 0 0,0-1 0 0 0,-1 1 0 0 0,1-1 0 0 0,-1 1 0 0 0,1-1 0 0 0,-1 1 0 0 0,0 0 0 0 0,2 3 0 0 0,22 41 185 0 0,-22-37-176 0 0,11 26 32 0 0,-2 1-1 0 0,-2 0 1 0 0,10 58 0 0 0,1 5 16 0 0,-16-73-510 0 0,-4-19 168 0 0,0 0-1 0 0,1-1 1 0 0,-1 1 0 0 0,2 0-1 0 0,-1-1 1 0 0,4 8 0 0 0,-5-13-406 0 0,-1-1-58 0 0,0 0-229 0 0,0 0-97 0 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35.364"/>
    </inkml:context>
    <inkml:brush xml:id="br0">
      <inkml:brushProperty name="width" value="0.05" units="cm"/>
      <inkml:brushProperty name="height" value="0.05" units="cm"/>
      <inkml:brushProperty name="color" value="#FFFFFF"/>
    </inkml:brush>
  </inkml:definitions>
  <inkml:trace contextRef="#ctx0" brushRef="#br0">52 229 3224 0 0,'0'0'428'0'0,"0"0"589"0"0,0 0 263 0 0,8 7 1292 0 0,4-4-1902 0 0,0 0 1 0 0,1-1-1 0 0,-1 0 0 0 0,0-1 0 0 0,1 0 1 0 0,-1-1-1 0 0,0 0 0 0 0,1-1 0 0 0,14-3 1 0 0,-16 1-585 0 0,-8 3-84 0 0,-1-1-1 0 0,1 0 0 0 0,-1 0 1 0 0,0-1-1 0 0,1 1 1 0 0,-1 0-1 0 0,0-1 0 0 0,0 0 1 0 0,0 1-1 0 0,0-1 0 0 0,0 0 1 0 0,0 0-1 0 0,0 0 1 0 0,-1 0-1 0 0,1 0 0 0 0,-1-1 1 0 0,0 1-1 0 0,1 0 1 0 0,-1-1-1 0 0,1-2 0 0 0,1-1 26 0 0,-2 3 45 0 0,1-1 0 0 0,-1 0 0 0 0,0 1 0 0 0,0-1-1 0 0,-1 0 1 0 0,1 0 0 0 0,-1 0 0 0 0,1 0 0 0 0,-1 0 0 0 0,0 1 0 0 0,-1-1-1 0 0,1 0 1 0 0,-1 0 0 0 0,0 0 0 0 0,-1-5 0 0 0,0 3-40 0 0,-1 0-1 0 0,1 0 1 0 0,-1 0 0 0 0,0 0 0 0 0,0 1 0 0 0,-1-1 0 0 0,0 1-1 0 0,-5-5 1 0 0,3 2 46 0 0,0 1 0 0 0,-1 1-1 0 0,0-1 1 0 0,0 1 0 0 0,-1 1 0 0 0,1-1 0 0 0,-1 1-1 0 0,-1 0 1 0 0,1 1 0 0 0,-1 0 0 0 0,-16-5-1 0 0,21 8-45 0 0,1 1 0 0 0,-1 1 0 0 0,1-1-1 0 0,-1 0 1 0 0,1 1 0 0 0,0-1-1 0 0,-1 1 1 0 0,1 0 0 0 0,0 0 0 0 0,-1 1-1 0 0,1-1 1 0 0,0 1 0 0 0,0-1-1 0 0,0 1 1 0 0,0 0 0 0 0,1 0 0 0 0,-1 0-1 0 0,0 1 1 0 0,1-1 0 0 0,-1 0-1 0 0,1 1 1 0 0,0 0 0 0 0,0 0 0 0 0,0-1-1 0 0,0 1 1 0 0,1 0 0 0 0,-2 5-1 0 0,-5 14-18 0 0,1 2 0 0 0,1-1 0 0 0,1 1-1 0 0,1 0 1 0 0,-1 38 0 0 0,4-51-31 0 0,2 1 1 0 0,-1-1-1 0 0,2 1 1 0 0,-1-1-1 0 0,2 0 0 0 0,-1 1 1 0 0,2-1-1 0 0,-1 0 1 0 0,1-1-1 0 0,1 1 1 0 0,0-1-1 0 0,1 0 1 0 0,0 0-1 0 0,8 10 1 0 0,-10-14-16 0 0,1-1 1 0 0,0 0-1 0 0,0-1 0 0 0,0 1 1 0 0,1-1-1 0 0,-1 0 1 0 0,1 0-1 0 0,0-1 1 0 0,0 0-1 0 0,1 0 0 0 0,-1 0 1 0 0,0 0-1 0 0,1-1 1 0 0,0-1-1 0 0,9 3 0 0 0,-8-4-180 0 0,0 1 0 0 0,1-1-1 0 0,-1 0 1 0 0,0-1-1 0 0,1 0 1 0 0,-1 0-1 0 0,0-1 1 0 0,0 0 0 0 0,0-1-1 0 0,0 1 1 0 0,-1-2-1 0 0,13-5 1 0 0,-1-1-1334 0 0,-5 1-3447 0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35.752"/>
    </inkml:context>
    <inkml:brush xml:id="br0">
      <inkml:brushProperty name="width" value="0.05" units="cm"/>
      <inkml:brushProperty name="height" value="0.05" units="cm"/>
      <inkml:brushProperty name="color" value="#FFFFFF"/>
    </inkml:brush>
  </inkml:definitions>
  <inkml:trace contextRef="#ctx0" brushRef="#br0">0 1 7800 0 0,'0'0'356'0'0,"0"0"-7"0"0,1 11 543 0 0,14 86 3508 0 0,-4 52-2459 0 0,-4-30-1287 0 0,-5-95-919 0 0,4 38 526 0 0,3-23-5207 0 0,-5-28 24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03.672"/>
    </inkml:context>
    <inkml:brush xml:id="br0">
      <inkml:brushProperty name="width" value="0.05" units="cm"/>
      <inkml:brushProperty name="height" value="0.05" units="cm"/>
      <inkml:brushProperty name="color" value="#FFFFFF"/>
    </inkml:brush>
  </inkml:definitions>
  <inkml:trace contextRef="#ctx0" brushRef="#br0">10 1 8176 0 0,'0'0'373'0'0,"0"0"-5"0"0,-1 11-83 0 0,-1 1 492 0 0,-1 0 0 0 0,2 1 0 0 0,-1-1-1 0 0,2 1 1 0 0,0 0 0 0 0,3 24 0 0 0,11 83 649 0 0,-7-51-706 0 0,16 69 0 0 0,-17-114-766 0 0,0 5-400 0 0,2-1-1 0 0,19 49 1 0 0,-22-66-3527 0 0,-2-2-1263 0 0</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36.105"/>
    </inkml:context>
    <inkml:brush xml:id="br0">
      <inkml:brushProperty name="width" value="0.05" units="cm"/>
      <inkml:brushProperty name="height" value="0.05" units="cm"/>
      <inkml:brushProperty name="color" value="#FFFFFF"/>
    </inkml:brush>
  </inkml:definitions>
  <inkml:trace contextRef="#ctx0" brushRef="#br0">0 6 6448 0 0,'0'0'498'0'0,"0"0"-144"0"0,0 0 611 0 0,0 0 304 0 0,0 0 62 0 0,18 0 2276 0 0,14 0-1781 0 0,0 1 0 0 0,40 8 0 0 0,-20-1-1002 0 0,-47-8-785 0 0,1 0 0 0 0,-1 0 0 0 0,1 0-1 0 0,9-2 1 0 0,12 0 104 0 0,-22 1-542 0 0,1 0-1 0 0,-1 0 0 0 0,0 0 0 0 0,0-1 0 0 0,0 1 0 0 0,0-1 0 0 0,0-1 1 0 0,7-3-1 0 0,-10 5-1852 0 0,-2 1-99 0 0,0 0-15 0 0</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36.517"/>
    </inkml:context>
    <inkml:brush xml:id="br0">
      <inkml:brushProperty name="width" value="0.05" units="cm"/>
      <inkml:brushProperty name="height" value="0.05" units="cm"/>
      <inkml:brushProperty name="color" value="#FFFFFF"/>
    </inkml:brush>
  </inkml:definitions>
  <inkml:trace contextRef="#ctx0" brushRef="#br0">1 1 10136 0 0,'0'0'464'0'0,"0"2"-10"0"0,2 4-244 0 0,0 1 0 0 0,-1 0 0 0 0,0 0 0 0 0,0 11 0 0 0,0 0 358 0 0,1 0-16 0 0,-1-1 1 0 0,-2 1 0 0 0,-1 20 0 0 0,-2 19 50 0 0,5-53-570 0 0,0 1-1 0 0,-1 0 0 0 0,1-1 1 0 0,1 1-1 0 0,1 5 0 0 0,5 20 72 0 0,-7-10-170 0 0,2 1 1 0 0,0-1 0 0 0,1 0-1 0 0,1 0 1 0 0,10 25 0 0 0,-12-38 54 0 0,16-15-233 0 0,-14 5 157 0 0,0-1 0 0 0,-1 0 0 0 0,1 0 0 0 0,-1-1 0 0 0,0 0 0 0 0,0 1 0 0 0,-1-1 0 0 0,1 0 0 0 0,3-9 0 0 0,3-1-174 0 0,51-97-20 0 0,-15 27 1084 0 0,-45 84-630 0 0,-1 1-12 0 0,14 1 309 0 0,-8 8-381 0 0,1 0 0 0 0,-1 0 0 0 0,0 1 0 0 0,-1 0 0 0 0,6 15 1 0 0,1 2-443 0 0,16 35 1734 0 0,8 16-261 0 0,-33-72-1084 0 0,1-1-1 0 0,0 0 1 0 0,-1 0-1 0 0,1 0 1 0 0,1-1-1 0 0,6 6 1 0 0,-8-7 34 0 0,-1-1-1 0 0,1 0 1 0 0,0 0 0 0 0,0-1-1 0 0,0 1 1 0 0,0 0 0 0 0,0-1-1 0 0,0 0 1 0 0,1 0 0 0 0,-1 0-1 0 0,0 0 1 0 0,1 0 0 0 0,3-1-1 0 0,-5 1-51 0 0,0-2 0 0 0,0 1 0 0 0,0 0 0 0 0,0 0 0 0 0,-1 0 0 0 0,1-1 0 0 0,0 1 0 0 0,0-1-1 0 0,-1 0 1 0 0,1 1 0 0 0,0-1 0 0 0,-1 0 0 0 0,1 0 0 0 0,0 0 0 0 0,-1 0 0 0 0,0 0 0 0 0,1-1-1 0 0,-1 1 1 0 0,0 0 0 0 0,1-1 0 0 0,-1 1 0 0 0,0-1 0 0 0,0 1 0 0 0,0-1 0 0 0,0 1 0 0 0,0-1-1 0 0,-1 0 1 0 0,1 1 0 0 0,0-1 0 0 0,0-3 0 0 0,1-5 97 0 0,-1 0 0 0 0,1 0 0 0 0,-2 0 0 0 0,0-16 0 0 0,0-2-89 0 0,1 6-33 0 0,-4-37 1 0 0,0-1-945 0 0,3 27-987 0 0,0 24 149 0 0</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36.907"/>
    </inkml:context>
    <inkml:brush xml:id="br0">
      <inkml:brushProperty name="width" value="0.05" units="cm"/>
      <inkml:brushProperty name="height" value="0.05" units="cm"/>
      <inkml:brushProperty name="color" value="#FFFFFF"/>
    </inkml:brush>
  </inkml:definitions>
  <inkml:trace contextRef="#ctx0" brushRef="#br0">287 12 1376 0 0,'-14'-4'128'0'0,"9"2"1011"0"0,-1 0 1 0 0,1 1-1 0 0,-1 0 1 0 0,1 0-1 0 0,-1 1 1 0 0,-11-1-1 0 0,8 2-366 0 0,0 0 0 0 0,0 0-1 0 0,0 1 1 0 0,-8 3-1 0 0,6-2-330 0 0,0 1-1 0 0,0 1 1 0 0,1 0-1 0 0,0 0 1 0 0,0 1-1 0 0,0 1 1 0 0,-11 9-1 0 0,15-10-307 0 0,-1 1 0 0 0,1 0 0 0 0,1 0-1 0 0,-1 0 1 0 0,1 1 0 0 0,1 0 0 0 0,-1 0-1 0 0,1 0 1 0 0,0 1 0 0 0,1-1 0 0 0,-4 16-1 0 0,3-3 12 0 0,0 1 0 0 0,1-1 0 0 0,0 40-1 0 0,4-54-124 0 0,-1-1 0 0 0,1 1 0 0 0,0-1 0 0 0,1 0 0 0 0,-1 1 0 0 0,1-1 0 0 0,1 0 0 0 0,-1 0 0 0 0,1 0 0 0 0,0-1 0 0 0,0 1-1 0 0,6 7 1 0 0,-6-9-5 0 0,0 0 1 0 0,1 0-1 0 0,-1 0 0 0 0,1-1 0 0 0,0 1 0 0 0,0-1 0 0 0,0 0 0 0 0,1 0 0 0 0,-1 0 0 0 0,1-1 0 0 0,-1 0 0 0 0,1 0 0 0 0,0 0 0 0 0,0 0 0 0 0,9 1 0 0 0,-7-1-10 0 0,0-2-1 0 0,0 1 1 0 0,0-1-1 0 0,0 0 1 0 0,0-1-1 0 0,0 1 1 0 0,0-1-1 0 0,0-1 1 0 0,-1 1-1 0 0,1-1 1 0 0,0 0-1 0 0,-1-1 1 0 0,1 0-1 0 0,-1 0 1 0 0,0 0-1 0 0,0-1 1 0 0,0 0-1 0 0,0 0 1 0 0,-1 0-1 0 0,1-1 0 0 0,-1 0 1 0 0,0 0-1 0 0,-1 0 1 0 0,8-11-1 0 0,-4 5-44 0 0,-1 0-1 0 0,0 0 1 0 0,-1 0-1 0 0,-1-1 0 0 0,0 0 1 0 0,0-1-1 0 0,-1 1 0 0 0,0-1 1 0 0,-2 1-1 0 0,1-1 1 0 0,-1 0-1 0 0,0-23 0 0 0,-3 22-866 0 0,1 1 0 0 0,-2-1-1 0 0,0 1 1 0 0,-5-21-1 0 0,6 32-826 0 0</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37.311"/>
    </inkml:context>
    <inkml:brush xml:id="br0">
      <inkml:brushProperty name="width" value="0.05" units="cm"/>
      <inkml:brushProperty name="height" value="0.05" units="cm"/>
      <inkml:brushProperty name="color" value="#FFFFFF"/>
    </inkml:brush>
  </inkml:definitions>
  <inkml:trace contextRef="#ctx0" brushRef="#br0">0 96 920 0 0,'0'12'80'0'0,"9"131"7710"0"0,4-50-6018 0 0,-10-67-1316 0 0,6 24 532 0 0,-21-150-464 0 0,6 73-324 0 0,2 1-1 0 0,1-1 1 0 0,1 0-1 0 0,1 0 1 0 0,4-39 0 0 0,-1 53 168 0 0,0 1 1 0 0,7-20 0 0 0,-7 28-221 0 0,-1 0 0 0 0,1 1 0 0 0,-1-1 0 0 0,1 0 0 0 0,0 1 0 0 0,1 0 1 0 0,-1-1-1 0 0,0 1 0 0 0,1 0 0 0 0,0 0 0 0 0,0 1 0 0 0,5-5 0 0 0,-5 5-24 0 0,0 0 0 0 0,0 0 0 0 0,0 1-1 0 0,0-1 1 0 0,0 1 0 0 0,1 0 0 0 0,-1 0-1 0 0,1 0 1 0 0,-1 0 0 0 0,0 0 0 0 0,1 1-1 0 0,0 0 1 0 0,-1 0 0 0 0,6 0-1 0 0,-8 0-115 0 0,8 0 68 0 0,-1 0 1 0 0,1 0-1 0 0,-1 1 1 0 0,1 0-1 0 0,-1 1 1 0 0,0 0-1 0 0,1 0 1 0 0,11 5-1 0 0,-19-6-342 0 0,0-1-23 0 0,1 0 0 0 0,-1 0 0 0 0,0 0 0 0 0,1 0 0 0 0,-1 0 0 0 0,0 0 1 0 0,1 1-1 0 0,-1-1 0 0 0,0 1 0 0 0,0-1 0 0 0,1 1 0 0 0,-1-1 0 0 0,0 1 0 0 0,1 1 1 0 0,17 11-1563 0 0,-15-10-18 0 0</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37.675"/>
    </inkml:context>
    <inkml:brush xml:id="br0">
      <inkml:brushProperty name="width" value="0.05" units="cm"/>
      <inkml:brushProperty name="height" value="0.05" units="cm"/>
      <inkml:brushProperty name="color" value="#FFFFFF"/>
    </inkml:brush>
  </inkml:definitions>
  <inkml:trace contextRef="#ctx0" brushRef="#br0">0 0 12176 0 0,'0'0'273'0'0,"14"11"678"0"0,-11-7-879 0 0,0-1-36 0 0,-1 0 0 0 0,1 0 0 0 0,-1 0 0 0 0,0 0 0 0 0,0 0 0 0 0,0 0 0 0 0,-1 1 0 0 0,1-1 1 0 0,-1 1-1 0 0,0-1 0 0 0,2 7 0 0 0,-2-2 255 0 0,1 0 0 0 0,1-1 0 0 0,-1 0-1 0 0,6 11 1 0 0,6 15 815 0 0,-7-3-218 0 0,-1-1 0 0 0,3 41 0 0 0,6 28-586 0 0,-2-5-343 0 0,-12-72-438 0 0,2 0 1 0 0,0 1-1 0 0,2-1 0 0 0,12 38 1 0 0,-11-43-31 0 0,5 10-4497 0 0,-5-18 60 0 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38.055"/>
    </inkml:context>
    <inkml:brush xml:id="br0">
      <inkml:brushProperty name="width" value="0.05" units="cm"/>
      <inkml:brushProperty name="height" value="0.05" units="cm"/>
      <inkml:brushProperty name="color" value="#FFFFFF"/>
    </inkml:brush>
  </inkml:definitions>
  <inkml:trace contextRef="#ctx0" brushRef="#br0">132 1 2760 0 0,'0'0'477'0'0,"0"0"963"0"0,0 0 420 0 0,0 1-1328 0 0,0 1 1 0 0,0-1-1 0 0,0 1 1 0 0,0-1-1 0 0,-1 1 0 0 0,1-1 1 0 0,0 1-1 0 0,-1-1 0 0 0,1 1 1 0 0,-2 1-1 0 0,-35 19 3187 0 0,24-12-2786 0 0,11-8-827 0 0,0-1 0 0 0,0 0 0 0 0,0 1 0 0 0,1-1 0 0 0,-1 1 0 0 0,0-1 0 0 0,1 1 0 0 0,0 0 0 0 0,-1-1 0 0 0,1 1 0 0 0,0 0 0 0 0,-2 4 0 0 0,1-2 43 0 0,0 1 1 0 0,-1-1-1 0 0,0 0 0 0 0,0 0 0 0 0,-6 7 0 0 0,-12 18 476 0 0,20-28-625 0 0,0 3 0 0 0,-1-1 0 0 0,0 0 0 0 0,1 0 0 0 0,0 1 0 0 0,-1-1 0 0 0,0 7 0 0 0,3-2 41 0 0,0 1-1 0 0,0-1 1 0 0,1 1-1 0 0,0-1 0 0 0,1 0 1 0 0,-1 0-1 0 0,2 0 0 0 0,-1 0 1 0 0,1 0-1 0 0,0-1 1 0 0,1 0-1 0 0,0 0 0 0 0,0 0 1 0 0,8 8-1 0 0,11 18 93 0 0,-14-20-69 0 0,0-2-1 0 0,0 0 1 0 0,1 0 0 0 0,1-1 0 0 0,0 0-1 0 0,0-1 1 0 0,1 0 0 0 0,0-1 0 0 0,19 9-1 0 0,-8-3 54 0 0,-12-7-219 0 0,0 0 0 0 0,0-1 0 0 0,25 8-1 0 0,-28-10-242 0 0,4 0 50 0 0,-2-11-3350 0 0,1-6 976 0 0,-9 10-2756 0 0</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7:38.559"/>
    </inkml:context>
    <inkml:brush xml:id="br0">
      <inkml:brushProperty name="width" value="0.05" units="cm"/>
      <inkml:brushProperty name="height" value="0.05" units="cm"/>
      <inkml:brushProperty name="color" value="#FFFFFF"/>
    </inkml:brush>
  </inkml:definitions>
  <inkml:trace contextRef="#ctx0" brushRef="#br0">261 146 3224 0 0,'4'-25'2910'0'0,"-17"-18"2298"0"0,11 39-4932 0 0,0-1-1 0 0,0 1 1 0 0,0 0-1 0 0,-1 0 1 0 0,0 0-1 0 0,0 0 0 0 0,0 0 1 0 0,0 0-1 0 0,-1 1 1 0 0,0 0-1 0 0,-6-5 1 0 0,6 5-114 0 0,0 0 0 0 0,-1 0 0 0 0,1 0 0 0 0,-1 1 0 0 0,0 0 0 0 0,0 0 0 0 0,0 0 0 0 0,0 0 0 0 0,0 1 0 0 0,0 0 0 0 0,0 0 0 0 0,-1 0 0 0 0,1 1 0 0 0,0 0 0 0 0,-1 0 0 0 0,1 0 0 0 0,0 0 0 0 0,-10 3 0 0 0,0-1 226 0 0,11-2-306 0 0,0 0-1 0 0,0 1 1 0 0,0 0-1 0 0,1-1 1 0 0,-1 1-1 0 0,0 1 1 0 0,1-1-1 0 0,-1 0 1 0 0,1 1-1 0 0,-1 0 1 0 0,1 0-1 0 0,0 0 1 0 0,-6 5-1 0 0,0-1-8 0 0,7-5-68 0 0,0 0 1 0 0,0 1 0 0 0,0-1-1 0 0,1 1 1 0 0,-1 0 0 0 0,1-1-1 0 0,-1 1 1 0 0,1 0 0 0 0,-1 0 0 0 0,1 0-1 0 0,0 0 1 0 0,0 0 0 0 0,-1 4-1 0 0,-1-3-5 0 0,1 20 0 0 0,3-20-9 0 0,-1 1-1 0 0,1 0 0 0 0,-1-1 0 0 0,1 1 0 0 0,1-1 0 0 0,-1 1 0 0 0,0-1 0 0 0,1 1 0 0 0,0-1 1 0 0,-1 0-1 0 0,1 0 0 0 0,1 0 0 0 0,-1 0 0 0 0,4 5 0 0 0,7 4-23 0 0,26 22-1 0 0,-6-6 241 0 0,-14-10-351 0 0,24 16 0 0 0,11 10-88 0 0,-48-39 245 0 0,4 5 206 0 0,1 0 0 0 0,-1 0 1 0 0,-1 2-1 0 0,11 15 0 0 0,-18-25-180 0 0,0 1 0 0 0,-1-1 0 0 0,0 1 0 0 0,1-1 0 0 0,-1 1 0 0 0,0 0 0 0 0,0 0 0 0 0,0-1 0 0 0,-1 1 0 0 0,1 0 0 0 0,-1 0 0 0 0,0 0 0 0 0,1 0 0 0 0,-1 0 0 0 0,-1 0 0 0 0,1 0 0 0 0,0 0 0 0 0,-1-1 0 0 0,1 1 0 0 0,-1 0 0 0 0,0 0 0 0 0,0 0-1 0 0,0-1 1 0 0,0 1 0 0 0,-1 0 0 0 0,1-1 0 0 0,-4 5 0 0 0,3-4 20 0 0,-1-1-1 0 0,1 0 1 0 0,-1 0-1 0 0,1 0 1 0 0,-1-1-1 0 0,0 1 1 0 0,0-1-1 0 0,0 1 1 0 0,0-1-1 0 0,0 0 1 0 0,0 0-1 0 0,0 0 1 0 0,0 0-1 0 0,0-1 1 0 0,0 1-1 0 0,-6-1 0 0 0,2 0-106 0 0,-1 0 0 0 0,0 0 0 0 0,1-1-1 0 0,-1 0 1 0 0,1 0 0 0 0,-9-4-1 0 0,5 2-139 0 0,0-2 0 0 0,0 1 0 0 0,0-1 0 0 0,1-1 0 0 0,0 0-1 0 0,0-1 1 0 0,-15-12 0 0 0,8 7-1265 0 0,0 4-61 0 0</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8:11.885"/>
    </inkml:context>
    <inkml:brush xml:id="br0">
      <inkml:brushProperty name="width" value="0.05" units="cm"/>
      <inkml:brushProperty name="height" value="0.05" units="cm"/>
      <inkml:brushProperty name="color" value="#FFFFFF"/>
    </inkml:brush>
  </inkml:definitions>
  <inkml:trace contextRef="#ctx0" brushRef="#br0">442 33 2760 0 0,'7'-26'369'0'0,"0"19"7086"0"0,-7 8-3277 0 0,-5-1-5736 0 0,3 1 1664 0 0,-1-1 0 0 0,1 0 1 0 0,-1 1-1 0 0,0 0 1 0 0,1-1-1 0 0,-1 1 0 0 0,1 0 1 0 0,-1 0-1 0 0,1 1 1 0 0,0-1-1 0 0,-1 0 1 0 0,1 1-1 0 0,0-1 0 0 0,0 1 1 0 0,0 0-1 0 0,-2 2 1 0 0,-28 37 249 0 0,18-21-213 0 0,4-7-99 0 0,-6 6 9 0 0,1 1 0 0 0,1 1 0 0 0,-19 38 0 0 0,5 9 19 0 0,-47 97-103 0 0,-28 48-386 0 0,81-168-195 0 0,-24 66 0 0 0,45-108 170 0 0,1-3-576 0 0,0 0-256 0 0,1-2-50 0 0,3-7-10 0 0</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8:12.553"/>
    </inkml:context>
    <inkml:brush xml:id="br0">
      <inkml:brushProperty name="width" value="0.05" units="cm"/>
      <inkml:brushProperty name="height" value="0.05" units="cm"/>
      <inkml:brushProperty name="color" value="#FFFFFF"/>
    </inkml:brush>
  </inkml:definitions>
  <inkml:trace contextRef="#ctx0" brushRef="#br0">314 137 6448 0 0,'-14'-18'696'0'0,"-36"-29"4824"0"0,7 7-3130 0 0,0 15-989 0 0,43 24-1372 0 0,-1 1-1 0 0,0-1 1 0 0,1 1-1 0 0,-1-1 0 0 0,0 1 1 0 0,1-1-1 0 0,-1 1 0 0 0,0-1 1 0 0,0 1-1 0 0,0 0 0 0 0,1 0 1 0 0,-1-1-1 0 0,0 1 0 0 0,0 0 1 0 0,0 0-1 0 0,0 0 0 0 0,1 0 1 0 0,-1 0-1 0 0,0 0 1 0 0,0 0-1 0 0,0 0 0 0 0,0 0 1 0 0,1 0-1 0 0,-3 1 0 0 0,-19 1 175 0 0,21-2-202 0 0,0 0-1 0 0,-1 0 0 0 0,1 0 0 0 0,0 0 0 0 0,0 0 0 0 0,0 1 0 0 0,-1-1 0 0 0,1 0 0 0 0,0 1 0 0 0,0-1 0 0 0,0 1 0 0 0,0-1 0 0 0,0 1 0 0 0,0 0 0 0 0,0-1 0 0 0,0 1 0 0 0,0 0 0 0 0,0 0 0 0 0,0-1 0 0 0,1 1 0 0 0,-1 0 1 0 0,0 0-1 0 0,0 0 0 0 0,1 0 0 0 0,-1 0 0 0 0,1 0 0 0 0,-1 0 0 0 0,1 1 0 0 0,-1-1 0 0 0,1 0 0 0 0,0 0 0 0 0,-1 0 0 0 0,1 2 0 0 0,0 1-2 0 0,-1 0 0 0 0,1 0 1 0 0,0 0-1 0 0,1 0 0 0 0,-1 0 0 0 0,1 0 0 0 0,0 0 0 0 0,0-1 1 0 0,0 1-1 0 0,2 5 0 0 0,1 1-84 0 0,-3-7 65 0 0,0 0 0 0 0,0 1 0 0 0,0-1 0 0 0,1 0 0 0 0,-1 0 0 0 0,1-1 0 0 0,0 1 0 0 0,-1 0 0 0 0,1 0 0 0 0,1-1 0 0 0,-1 1 0 0 0,3 2 0 0 0,-3-4-2 0 0,0 1-1 0 0,0-1 0 0 0,-1 1 1 0 0,1 0-1 0 0,0-1 0 0 0,-1 1 1 0 0,3 4-1 0 0,-3-4 8 0 0,0 0 0 0 0,1 0 0 0 0,-1 0 0 0 0,0-1 0 0 0,1 1 0 0 0,-1-1 0 0 0,1 1 0 0 0,-1-1 0 0 0,1 1 0 0 0,0-1 0 0 0,0 0 0 0 0,0 0 0 0 0,-1 0 0 0 0,4 1 0 0 0,0 0 5 0 0,0 1 0 0 0,0-1 1 0 0,0 1-1 0 0,0 0 0 0 0,0 0 0 0 0,-1 0 1 0 0,0 1-1 0 0,1 0 0 0 0,-1 0 0 0 0,-1 0 1 0 0,1 0-1 0 0,-1 0 0 0 0,1 1 0 0 0,-1 0 1 0 0,0-1-1 0 0,-1 1 0 0 0,5 10 1 0 0,-1 4 7 0 0,-4-13 16 0 0,0 0 0 0 0,0 1-1 0 0,-1-1 1 0 0,0 0 0 0 0,1 9 0 0 0,-4 0 40 0 0,2-15-49 0 0,0 0 0 0 0,0 1 0 0 0,-1-1 0 0 0,1 0 0 0 0,0 0 0 0 0,0 1 0 0 0,0-1 0 0 0,-1 0 0 0 0,1 0 0 0 0,0 1 0 0 0,0-1 0 0 0,-1 0 0 0 0,1 0 0 0 0,0 0 0 0 0,-1 1 0 0 0,1-1 0 0 0,0 0 0 0 0,-1 0 0 0 0,1 0 0 0 0,0 0 0 0 0,-1 0 0 0 0,1 0 0 0 0,0 0 0 0 0,-1 0 0 0 0,0 0 0 0 0,-1 1 10 0 0,0 2 16 0 0,-1 0 0 0 0,0 0 0 0 0,1 1 0 0 0,0-1 0 0 0,0 1 0 0 0,0-1 0 0 0,0 1 0 0 0,0 0 0 0 0,1-1 0 0 0,-2 9 0 0 0,1-7 34 0 0,0 1 1 0 0,0-1-1 0 0,-1 0 0 0 0,1 1 0 0 0,-6 7 1 0 0,4-9-67 0 0,-1 0 0 0 0,0 0 1 0 0,1 0-1 0 0,-1 0 1 0 0,-1-1-1 0 0,1 1 0 0 0,0-1 1 0 0,-1-1-1 0 0,0 1 0 0 0,1-1 1 0 0,-1 0-1 0 0,0 0 0 0 0,0-1 1 0 0,0 0-1 0 0,-1 0 0 0 0,1 0 1 0 0,0-1-1 0 0,0 0 0 0 0,0 0 1 0 0,-1 0-1 0 0,1-1 0 0 0,0 0 1 0 0,0 0-1 0 0,-8-3 0 0 0,10 3-27 0 0,0-1-1 0 0,0 0 1 0 0,1 1-1 0 0,-1-2 1 0 0,0 1-1 0 0,1 0 1 0 0,-1-1-1 0 0,1 1 1 0 0,-4-4-1 0 0,6 4-71 0 0,0 1 0 0 0,-1 0 0 0 0,1-1 1 0 0,0 1-1 0 0,0-1 0 0 0,0 1 0 0 0,0-1 0 0 0,0 1 0 0 0,0-1 0 0 0,0 0 0 0 0,1 0 1 0 0,-1 1-1 0 0,0-1 0 0 0,1 0 0 0 0,0 0 0 0 0,-1 0 0 0 0,1 0 0 0 0,0 0 0 0 0,0 1 1 0 0,0-1-1 0 0,0-3 0 0 0,4-3-1104 0 0</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8:13.105"/>
    </inkml:context>
    <inkml:brush xml:id="br0">
      <inkml:brushProperty name="width" value="0.05" units="cm"/>
      <inkml:brushProperty name="height" value="0.05" units="cm"/>
      <inkml:brushProperty name="color" value="#FFFFFF"/>
    </inkml:brush>
  </inkml:definitions>
  <inkml:trace contextRef="#ctx0" brushRef="#br0">76 21 920 0 0,'-11'3'67'0'0,"-4"-2"2440"0"0,7 2 1691 0 0,8-2-2018 0 0,0-1-1004 0 0,-2 2-442 0 0,1-1-607 0 0,1 0 0 0 0,-1 0-1 0 0,0 0 1 0 0,0 0 0 0 0,0 0-1 0 0,0-1 1 0 0,0 1 0 0 0,0 0-1 0 0,0 0 1 0 0,0-1 0 0 0,-1 1-1 0 0,1-1 1 0 0,0 1 0 0 0,0-1-1 0 0,-1 1 1 0 0,1-1 0 0 0,0 0-1 0 0,-2 1 1 0 0,-2 0-34 0 0,4 0-53 0 0,0-1 0 0 0,0 1 0 0 0,0-1 0 0 0,1 1 0 0 0,-1-1 0 0 0,0 1 0 0 0,1 0 0 0 0,-1-1 0 0 0,0 1 0 0 0,1 0 0 0 0,-1 0 0 0 0,1 0 0 0 0,-1-1 1 0 0,1 1-1 0 0,0 0 0 0 0,-1 0 0 0 0,1 0 0 0 0,0 0 0 0 0,0 0 0 0 0,-1 0 0 0 0,1 0 0 0 0,0-1 0 0 0,0 1 0 0 0,0 1 0 0 0,0 1-3 0 0,0-1 0 0 0,0 0 1 0 0,0 0-1 0 0,0 1 0 0 0,0-1 0 0 0,0 0 1 0 0,1 0-1 0 0,-1 1 0 0 0,2 1 1 0 0,-1 1-52 0 0,1 0 1 0 0,-1 0 0 0 0,0 0 0 0 0,0 0 0 0 0,0 0 0 0 0,-1 0 0 0 0,0 0 0 0 0,0 0 0 0 0,0 0 0 0 0,-2 7 0 0 0,2-5 85 0 0,-1 0 0 0 0,1-1 0 0 0,0 1 0 0 0,0 0 0 0 0,1 0 0 0 0,2 8 0 0 0,4 10 43 0 0,2-1 0 0 0,21 41 0 0 0,-25-56-146 0 0,0 0-1 0 0,1 0 1 0 0,0 0 0 0 0,0 0-1 0 0,1-1 1 0 0,1 0 0 0 0,-1-1-1 0 0,1 0 1 0 0,12 9 0 0 0,-17-14 12 0 0,-1 0 0 0 0,1-1 0 0 0,-1 0 0 0 0,1 1 0 0 0,-1-1 0 0 0,1 0 1 0 0,-1 0-1 0 0,1 0 0 0 0,0-1 0 0 0,0 1 0 0 0,-1-1 0 0 0,1 0 1 0 0,0 1-1 0 0,0-1 0 0 0,0 0 0 0 0,0-1 0 0 0,-1 1 0 0 0,1 0 1 0 0,0-1-1 0 0,0 1 0 0 0,-1-1 0 0 0,1 0 0 0 0,0 0 0 0 0,-1 0 1 0 0,1-1-1 0 0,-1 1 0 0 0,1 0 0 0 0,-1-1 0 0 0,0 0 0 0 0,0 1 0 0 0,1-1 1 0 0,-1 0-1 0 0,0 0 0 0 0,-1 0 0 0 0,1-1 0 0 0,2-2 0 0 0,5-8-16 0 0,-1-2 0 0 0,0 1 0 0 0,0-1 0 0 0,9-31 0 0 0,-11 32 22 0 0,-1-6 10 0 0,0 0 0 0 0,-1 0 0 0 0,2-23 0 0 0,-2 10 5 0 0,0 10 19 0 0,-1 3 65 0 0,2-31 0 0 0,-5 39 25 0 0,1-8 153 0 0,-1 18-437 0 0,2-11 961 0 0,0 11-137 0 0,0 10-215 0 0,5 66 99 0 0,-2-47-496 0 0,0 44-1 0 0,-3-24-54 0 0,1-8-41 0 0,-2-12-380 0 0,7 40 0 0 0,-4-42-60 0 0,3 9-1077 0 0,-7-32 824 0 0,0-2-524 0 0,0 0-222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04.066"/>
    </inkml:context>
    <inkml:brush xml:id="br0">
      <inkml:brushProperty name="width" value="0.05" units="cm"/>
      <inkml:brushProperty name="height" value="0.05" units="cm"/>
      <inkml:brushProperty name="color" value="#FFFFFF"/>
    </inkml:brush>
  </inkml:definitions>
  <inkml:trace contextRef="#ctx0" brushRef="#br0">69 287 6448 0 0,'0'0'498'0'0,"0"0"-187"0"0,2 1 433 0 0,4 1-113 0 0,0-1 0 0 0,0 0 0 0 0,1 0 0 0 0,-1 0 0 0 0,1-1 0 0 0,-1 0 0 0 0,0 0 0 0 0,1-1 0 0 0,-1 1 0 0 0,0-1 0 0 0,1-1 0 0 0,-1 1 0 0 0,6-4 0 0 0,-10 5-335 0 0,-1-1-229 0 0,1-1-1 0 0,-1 1 0 0 0,1 0 0 0 0,0 0 0 0 0,-1 0 0 0 0,1 0 0 0 0,0 0 0 0 0,0 1 0 0 0,0-1 0 0 0,2 0 0 0 0,5-3 97 0 0,-3 0-88 0 0,0 0 0 0 0,0-1 1 0 0,-1 1-1 0 0,0-1 0 0 0,5-6 0 0 0,-8 8-65 0 0,0 1 1 0 0,0-1-1 0 0,-1 0 0 0 0,0 0 0 0 0,1 0 1 0 0,-1 0-1 0 0,0 0 0 0 0,-1 0 0 0 0,1 0 1 0 0,-1-1-1 0 0,1 1 0 0 0,-1 0 0 0 0,0-5 0 0 0,0 1-4 0 0,1-1 5 0 0,-1 0-1 0 0,0 0 1 0 0,0 1 0 0 0,-1-1-1 0 0,0 0 1 0 0,-1 0-1 0 0,1 1 1 0 0,-1-1 0 0 0,-1 1-1 0 0,0-1 1 0 0,0 1 0 0 0,-4-8-1 0 0,3 9 21 0 0,0 1-1 0 0,-1-1 1 0 0,1 1-1 0 0,-1 0 1 0 0,0 0-1 0 0,-1 0 1 0 0,1 1-1 0 0,-1-1 1 0 0,0 1-1 0 0,0 1 1 0 0,0-1-1 0 0,0 1 1 0 0,-1 0-1 0 0,1 1 1 0 0,-14-4-1 0 0,16 5-13 0 0,1 0-1 0 0,-1 1 0 0 0,1-1 0 0 0,-1 1 1 0 0,1 0-1 0 0,-1 0 0 0 0,1 0 0 0 0,-1 0 1 0 0,1 1-1 0 0,-1-1 0 0 0,1 1 0 0 0,-1 0 1 0 0,1 0-1 0 0,-1 0 0 0 0,1 1 0 0 0,0-1 1 0 0,0 1-1 0 0,0-1 0 0 0,0 1 0 0 0,0 0 0 0 0,0 1 1 0 0,0-1-1 0 0,1 0 0 0 0,-1 1 0 0 0,1-1 1 0 0,-1 1-1 0 0,1 0 0 0 0,0 0 0 0 0,0 0 1 0 0,0 0-1 0 0,1 0 0 0 0,-3 7 0 0 0,0 2 110 0 0,1 0 0 0 0,0 0 0 0 0,0 1 0 0 0,2-1-1 0 0,-2 22 1 0 0,-2 23 47 0 0,4-47-164 0 0,0 0 0 0 0,0-1 0 0 0,1 1 0 0 0,0 0 0 0 0,1 0 0 0 0,0 0 0 0 0,1 0 0 0 0,0 0 0 0 0,0 0 0 0 0,1-1 0 0 0,0 1 0 0 0,1-1 0 0 0,0 0 0 0 0,0 0 0 0 0,10 14 0 0 0,-9-17-38 0 0,-1 0 0 0 0,1 0 0 0 0,1 0 1 0 0,-1 0-1 0 0,1-1 0 0 0,0 0 1 0 0,0-1-1 0 0,0 1 0 0 0,1-1 0 0 0,-1 0 1 0 0,1-1-1 0 0,0 1 0 0 0,0-1 0 0 0,1-1 1 0 0,-1 1-1 0 0,0-1 0 0 0,1-1 1 0 0,0 1-1 0 0,-1-1 0 0 0,12 0 0 0 0,-15-1-114 0 0,0-1 0 0 0,0 1-1 0 0,0-1 1 0 0,0 1 0 0 0,0-1 0 0 0,0-1-1 0 0,0 1 1 0 0,0 0 0 0 0,-1-1-1 0 0,1 0 1 0 0,-1 0 0 0 0,1 0-1 0 0,-1 0 1 0 0,0 0 0 0 0,6-6-1 0 0,12-14-5121 0 0,-8 6-212 0 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8:13.717"/>
    </inkml:context>
    <inkml:brush xml:id="br0">
      <inkml:brushProperty name="width" value="0.05" units="cm"/>
      <inkml:brushProperty name="height" value="0.05" units="cm"/>
      <inkml:brushProperty name="color" value="#FFFFFF"/>
    </inkml:brush>
  </inkml:definitions>
  <inkml:trace contextRef="#ctx0" brushRef="#br0">35 0 9760 0 0,'-20'0'882'0'0,"15"25"-224"0"0,0 26 954 0 0,4-40-1351 0 0,0 0 1 0 0,0 0 0 0 0,2 20-1 0 0,0-19-69 0 0,-1 1 0 0 0,-2 17 0 0 0,1-19-76 0 0,1 0 0 0 0,0 1 1 0 0,1-1-1 0 0,0 0 0 0 0,4 16 0 0 0,1 15-30 0 0,-1-8-72 0 0,-3-22 35 0 0,-1 0 0 0 0,0 0 0 0 0,0-1 0 0 0,-2 16 0 0 0,1-23-44 0 0,0 0 0 0 0,0-1 0 0 0,1 1 1 0 0,-1 0-1 0 0,1 0 0 0 0,0 0 1 0 0,2 5-1 0 0,3 27-234 0 0,-8-16 215 0 0,2-20 9 0 0,0 1-1 0 0,0 0 1 0 0,0-1-1 0 0,0 1 1 0 0,0-1-1 0 0,0 1 1 0 0,-1 0-1 0 0,1-1 1 0 0,0 1-1 0 0,0-1 1 0 0,0 1-1 0 0,-1-1 1 0 0,1 1-1 0 0,0-1 1 0 0,0 1-1 0 0,-1-1 1 0 0,1 1-1 0 0,0-1 1 0 0,-1 1-1 0 0,1-1 1 0 0,-1 1-1 0 0,1-1 1 0 0,-1 0-1 0 0,1 1 1 0 0,-1-1-1 0 0,1 0 1 0 0,-1 1-1 0 0,0-1 1 0 0,5 2-159 0 0,-7-3-84 0 0,2 0 237 0 0,0 1 0 0 0,1-1 0 0 0,-1 1 0 0 0,1-1 0 0 0,0 1 0 0 0,-1-1 0 0 0,1 1 0 0 0,-1-1 0 0 0,1 0 0 0 0,0 1 0 0 0,-1-1 0 0 0,1 1 1 0 0,0-1-1 0 0,0 0 0 0 0,-1 1 0 0 0,1-1 0 0 0,0 0 0 0 0,0 1 0 0 0,0-1 0 0 0,0 0 0 0 0,0 0 0 0 0,0 1 0 0 0,0-1 0 0 0,0 0 0 0 0,1-1 1 0 0,21-87-910 0 0,-21 84 895 0 0,0 0 0 0 0,0 0 0 0 0,1 0 0 0 0,-1 0 0 0 0,1 1 0 0 0,5-9 1 0 0,-5 8 15 0 0,1 1 1 0 0,-1-1 0 0 0,0 0-1 0 0,0 0 1 0 0,-1 0 0 0 0,2-8 0 0 0,-2 7 43 0 0,1 0 1 0 0,-1 1 0 0 0,1-1 0 0 0,1 1-1 0 0,2-6 1 0 0,-3 8-1 0 0,0-1 0 0 0,0 1 0 0 0,-1-1 0 0 0,1 1 0 0 0,-1-1 0 0 0,0 0 0 0 0,0 1 0 0 0,0-1 0 0 0,0 0 0 0 0,-1 0 0 0 0,0-5 0 0 0,0 7-1 0 0,0 0 0 0 0,-1 0 0 0 0,1-1 0 0 0,0 1 0 0 0,0 0 0 0 0,0 0 0 0 0,1 0 0 0 0,-1 0 0 0 0,0 0 0 0 0,1 0 0 0 0,0 0 0 0 0,-1 0 0 0 0,1 0 0 0 0,0 0 0 0 0,0 0-1 0 0,0 0 1 0 0,1-2 0 0 0,-1 4-31 0 0,-1-1 17 0 0,1 0 1 0 0,-1 0 0 0 0,0 0-1 0 0,1 0 1 0 0,-1-1 0 0 0,0 1-1 0 0,0 0 1 0 0,1 0 0 0 0,-1-1 0 0 0,0 1-1 0 0,0 0 1 0 0,-1 0 0 0 0,1-1-1 0 0,0 1 1 0 0,-1-2 0 0 0,1 2-11 0 0,0 1 0 0 0,0-1 0 0 0,0 0 0 0 0,-1 0 1 0 0,1 1-1 0 0,0-1 0 0 0,0 0 0 0 0,0 0 0 0 0,0 0 0 0 0,0 1 0 0 0,0-1 0 0 0,0 0 1 0 0,1 0-1 0 0,-1 1 0 0 0,0-1 0 0 0,0 0 0 0 0,1 0 0 0 0,-1 1 0 0 0,0-1 0 0 0,1 0 1 0 0,-1 1-1 0 0,1-1 0 0 0,-1 0 0 0 0,1 1 0 0 0,-1-1 0 0 0,1 1 0 0 0,-1-1 0 0 0,1 1 1 0 0,-1-1-1 0 0,1 1 0 0 0,0-1 0 0 0,-1 1 0 0 0,1-1 0 0 0,0 1 0 0 0,1-1 1 0 0,8-5 143 0 0,-8 5-20 0 0,8-6 114 0 0,-7 6-202 0 0,0 0 1 0 0,1 0-1 0 0,-1 0 1 0 0,0 0-1 0 0,0 1 1 0 0,0 0 0 0 0,1-1-1 0 0,-1 1 1 0 0,0 0-1 0 0,0 1 1 0 0,1-1-1 0 0,-1 1 1 0 0,0-1-1 0 0,0 1 1 0 0,0 0 0 0 0,0 0-1 0 0,0 0 1 0 0,0 1-1 0 0,0-1 1 0 0,0 1-1 0 0,0-1 1 0 0,-1 1 0 0 0,1 0-1 0 0,-1 0 1 0 0,1 0-1 0 0,-1 1 1 0 0,3 2-1 0 0,13 15 164 0 0,-15-17-225 0 0,0 0 1 0 0,0 0 0 0 0,0 0-1 0 0,-1 0 1 0 0,1 1 0 0 0,-1-1-1 0 0,3 5 1 0 0,-2-1 20 0 0,0 0 0 0 0,1 0 1 0 0,-2 0-1 0 0,1 0 0 0 0,-1 1 0 0 0,-1-1 0 0 0,1 1 0 0 0,-1-1 0 0 0,0 12 0 0 0,3 11 40 0 0,-3-27-39 0 0,0 1 1 0 0,0-1 0 0 0,-1 1-1 0 0,0-1 1 0 0,1 1-1 0 0,-1-1 1 0 0,0 1-1 0 0,-1-1 1 0 0,1 0-1 0 0,-1 1 1 0 0,-1 4-1 0 0,-2 22 58 0 0,4-26-40 0 0,0 0 0 0 0,0 1 0 0 0,-1-1 0 0 0,0 0 0 0 0,0 0 0 0 0,-1 5 0 0 0,-7 21 229 0 0,8-26-220 0 0,1-1 1 0 0,-1 1 0 0 0,0-1-1 0 0,0 1 1 0 0,0-1-1 0 0,0 0 1 0 0,-1 1-1 0 0,1-1 1 0 0,-1 0 0 0 0,0 0-1 0 0,0 0 1 0 0,0 0-1 0 0,0 0 1 0 0,-4 3-1 0 0,-9 8 145 0 0,-8 4-78 0 0,19-15-80 0 0,-1-1 0 0 0,0 0 0 0 0,0 0 0 0 0,1-1 0 0 0,-1 1 0 0 0,-1-1-1 0 0,1 0 1 0 0,0-1 0 0 0,0 1 0 0 0,0-1 0 0 0,0 0 0 0 0,-1 0 0 0 0,1-1 0 0 0,0 1-1 0 0,0-1 1 0 0,0 0 0 0 0,0-1 0 0 0,0 1 0 0 0,-9-5 0 0 0,-64-31-1129 0 0,77 36 993 0 0,0 0 1 0 0,0 0-1 0 0,1 0 1 0 0,-1 0-1 0 0,1 0 1 0 0,-1 0-1 0 0,0 0 1 0 0,1 0-1 0 0,0 0 1 0 0,-1 0-1 0 0,1 0 1 0 0,0 0-1 0 0,-1 0 1 0 0,1 0-1 0 0,0 0 0 0 0,0 0 1 0 0,0-1-1 0 0,0 1 1 0 0,0 0-1 0 0,0 0 1 0 0,0 0-1 0 0,1 0 1 0 0,-1 0-1 0 0,0 0 1 0 0,1 0-1 0 0,-1 0 1 0 0,1-2-1 0 0,7-8-723 0 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8:14.237"/>
    </inkml:context>
    <inkml:brush xml:id="br0">
      <inkml:brushProperty name="width" value="0.05" units="cm"/>
      <inkml:brushProperty name="height" value="0.05" units="cm"/>
      <inkml:brushProperty name="color" value="#FFFFFF"/>
    </inkml:brush>
  </inkml:definitions>
  <inkml:trace contextRef="#ctx0" brushRef="#br0">1 78 8896 0 0,'0'0'200'0'0,"0"0"33"0"0,3 11 220 0 0,-1 9-409 0 0,0-12 7 0 0,-1 1 0 0 0,0-1 0 0 0,-1 1 0 0 0,0 13 0 0 0,-1-17 15 0 0,2-1-1 0 0,-1 0 1 0 0,0 1 0 0 0,1-1-1 0 0,0 0 1 0 0,1 7 0 0 0,4 20 247 0 0,-6 6 11 0 0,5 39-1 0 0,-6-50-271 0 0,1-25-46 0 0,-1 0 1 0 0,1 0-1 0 0,0 0 0 0 0,0 1 0 0 0,-1-1 1 0 0,1 0-1 0 0,0 0 0 0 0,0 1 0 0 0,0-1 1 0 0,1 0-1 0 0,-1 0 0 0 0,0 1 1 0 0,0-1-1 0 0,1 0 0 0 0,-1 0 0 0 0,0 0 1 0 0,1 1-1 0 0,-1-1 0 0 0,1 0 0 0 0,0 0 1 0 0,-1 0-1 0 0,1 0 0 0 0,0 0 0 0 0,0 0 1 0 0,-1 0-1 0 0,3 1 0 0 0,7 10 260 0 0,-9-44 16 0 0,0-4-62 0 0,0 24-134 0 0,0 1-1 0 0,-1-1 0 0 0,-2-18 1 0 0,2 25-62 0 0,-1-1 0 0 0,1 1 0 0 0,0 0 0 0 0,1 0 0 0 0,0 0 0 0 0,0 0 1 0 0,0 0-1 0 0,0 0 0 0 0,2-6 0 0 0,5-16 37 0 0,-7 18-42 0 0,1-1 1 0 0,1 1-1 0 0,0 1 0 0 0,0-1 0 0 0,1 0 0 0 0,0 1 0 0 0,6-10 1 0 0,2-3-21 0 0,-10 17 34 0 0,1-1 1 0 0,0 0 0 0 0,0 1 0 0 0,0-1 0 0 0,1 1 0 0 0,-1 0-1 0 0,1 0 1 0 0,0 1 0 0 0,6-6 0 0 0,12-11 646 0 0,-20 17-609 0 0,0 0 0 0 0,1 1 0 0 0,-1-1 0 0 0,1 1 0 0 0,-1 0 0 0 0,1 0 0 0 0,0 0 0 0 0,3-2 0 0 0,-3 3-20 0 0,0 0 1 0 0,0-1-1 0 0,0 1 1 0 0,0 1 0 0 0,0-1-1 0 0,0 0 1 0 0,0 1-1 0 0,1 0 1 0 0,-1 0 0 0 0,0 0-1 0 0,6 0 1 0 0,-8 0-31 0 0,0 1 0 0 0,0-1 0 0 0,1 0-1 0 0,-1 1 1 0 0,0-1 0 0 0,0 1 0 0 0,0-1 0 0 0,0 1 0 0 0,0 0 0 0 0,0-1 0 0 0,0 1-1 0 0,0 0 1 0 0,0 0 0 0 0,0 0 0 0 0,0 0 0 0 0,0-1 0 0 0,-1 1 0 0 0,1 0 0 0 0,0 1-1 0 0,-1-1 1 0 0,1 0 0 0 0,-1 0 0 0 0,1 0 0 0 0,-1 0 0 0 0,1 0 0 0 0,-1 0 0 0 0,0 1 0 0 0,1-1-1 0 0,-1 0 1 0 0,0 0 0 0 0,0 1 0 0 0,0-1 0 0 0,0 1 0 0 0,0 7 51 0 0,-1-5-34 0 0,1 1-1 0 0,1 0 1 0 0,-1 0-1 0 0,0-1 0 0 0,1 1 1 0 0,0 0-1 0 0,0-1 1 0 0,1 1-1 0 0,2 5 0 0 0,-2-3-6 0 0,0 0 0 0 0,0 0-1 0 0,-1 0 1 0 0,0 0 0 0 0,0 0-1 0 0,0 11 1 0 0,-1-9 0 0 0,0-1-1 0 0,1 1 1 0 0,0-1 0 0 0,5 16-1 0 0,-3-11 2 0 0,0 0-1 0 0,3 24 0 0 0,-6-28-79 0 0,1 0 0 0 0,1 0-1 0 0,-1 0 1 0 0,2 0-1 0 0,-1 0 1 0 0,1-1 0 0 0,7 15-1 0 0,-9-22-8 0 0,0 1-1 0 0,-1 0 1 0 0,1 0 0 0 0,0 0-1 0 0,-1 0 1 0 0,1 0 0 0 0,-1 0-1 0 0,1 0 1 0 0,-1 0-1 0 0,0 2 1 0 0,0-3 1 0 0,0 0 0 0 0,0 0 1 0 0,0 0-1 0 0,0-1 0 0 0,0 1 0 0 0,0 0 0 0 0,1 0 1 0 0,-1 0-1 0 0,0 0 0 0 0,0 0 0 0 0,1 0 0 0 0,-1-1 1 0 0,0 1-1 0 0,1 0 0 0 0,-1 0 0 0 0,1 0 0 0 0,0-1 1 0 0,-1 1-1 0 0,1 0 0 0 0,-1-1 0 0 0,1 1 0 0 0,0 0 1 0 0,-1-1-1 0 0,1 1 0 0 0,0-1 0 0 0,0 1 0 0 0,0-1 1 0 0,1 1-1 0 0,4 4-1953 0 0,-6-5 985 0 0</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8:14.750"/>
    </inkml:context>
    <inkml:brush xml:id="br0">
      <inkml:brushProperty name="width" value="0.05" units="cm"/>
      <inkml:brushProperty name="height" value="0.05" units="cm"/>
      <inkml:brushProperty name="color" value="#FFFFFF"/>
    </inkml:brush>
  </inkml:definitions>
  <inkml:trace contextRef="#ctx0" brushRef="#br0">3 230 4608 0 0,'25'-4'353'0'0,"-25"4"-329"0"0,0-1 0 0 0,1 1 0 0 0,-1 0 0 0 0,1 0 0 0 0,-1 0 0 0 0,1 0 0 0 0,-1 0 0 0 0,0 0 0 0 0,1 0 0 0 0,-1 0-1 0 0,1 0 1 0 0,-1 1 0 0 0,1-1 0 0 0,-1 0 0 0 0,0 0 0 0 0,1 0 0 0 0,-1 0 0 0 0,1 1 0 0 0,-1-1 0 0 0,0 0 0 0 0,1 0 0 0 0,-1 0 0 0 0,0 1 0 0 0,1-1 0 0 0,-1 0-1 0 0,0 1 1 0 0,0-1 0 0 0,1 0 0 0 0,-1 1 0 0 0,0-1 0 0 0,0 0 0 0 0,1 2 0 0 0,6 4 4450 0 0,5-3-3904 0 0,-9-2-303 0 0,1 1-1 0 0,-1-2 0 0 0,1 1 0 0 0,-1 0 1 0 0,1-1-1 0 0,-1 1 0 0 0,1-1 0 0 0,0 0 0 0 0,-1-1 1 0 0,1 1-1 0 0,4-1 0 0 0,-4 0-189 0 0,34-11 624 0 0,-36 12-677 0 0,0-1 0 0 0,-1 0 0 0 0,1 0 0 0 0,0 0 0 0 0,-1 0 0 0 0,1-1 0 0 0,0 1 0 0 0,-1 0 0 0 0,1-1 0 0 0,-1 1 0 0 0,0-1 0 0 0,0 1 0 0 0,1-1 0 0 0,-1 0 0 0 0,0 1 0 0 0,0-1 0 0 0,0-2 0 0 0,9-10 77 0 0,-9 14-97 0 0,0-1-1 0 0,0 0 0 0 0,0 0 1 0 0,0 0-1 0 0,-1 0 1 0 0,1 0-1 0 0,0 0 0 0 0,-1 0 1 0 0,1 0-1 0 0,0 0 1 0 0,-1 0-1 0 0,1 0 0 0 0,-1 0 1 0 0,0 0-1 0 0,1-2 1 0 0,1-6 21 0 0,-1 0 1 0 0,0 0-1 0 0,0 0 1 0 0,-1 0-1 0 0,0-1 1 0 0,-1 1-1 0 0,-2-10 1 0 0,5 4 5 0 0,-1 13-28 0 0,-1 1 0 0 0,0 0-1 0 0,0 0 1 0 0,1 0 0 0 0,-1 0-1 0 0,0 0 1 0 0,0 0 0 0 0,0 0-1 0 0,0-1 1 0 0,0 1 0 0 0,0 0-1 0 0,0 0 1 0 0,-1 0 0 0 0,1-2 0 0 0,-6-15 10 0 0,6 15 4 0 0,-1 0 1 0 0,0 0-1 0 0,0-1 0 0 0,0 1 0 0 0,0 0 0 0 0,-1 0 0 0 0,1 0 0 0 0,-1 0 0 0 0,0 0 0 0 0,0 1 0 0 0,-2-4 0 0 0,3 5 261 0 0,1 1-5 0 0,-19 6 960 0 0,11 2-927 0 0,-17 21 444 0 0,7-7-528 0 0,14-18-192 0 0,1 0 0 0 0,-1-1 0 0 0,1 1 0 0 0,0 1 1 0 0,-3 6-1 0 0,2-4-5 0 0,0-1 0 0 0,0 0 1 0 0,-9 10-1 0 0,10-12-13 0 0,-1 1 1 0 0,1-1-1 0 0,0 0 0 0 0,0 1 1 0 0,0-1-1 0 0,1 1 0 0 0,-4 8 1 0 0,4-4 0 0 0,-1 0 0 0 0,0 0 1 0 0,-1-1-1 0 0,-5 10 0 0 0,8-15-12 0 0,-1-1-1 0 0,1 1 0 0 0,1 0 0 0 0,-1 0 0 0 0,0 0 0 0 0,1 0 0 0 0,-1 0 1 0 0,1 0-1 0 0,0 0 0 0 0,0-1 0 0 0,0 5 0 0 0,7 35-22 0 0,-4-28-11 0 0,-1-6 15 0 0,0 0 0 0 0,1-1-1 0 0,0 1 1 0 0,1 0 0 0 0,0-1-1 0 0,6 10 1 0 0,9 18-102 0 0,-16-31 44 0 0,-1 1 0 0 0,1-1-1 0 0,0 1 1 0 0,1-1 0 0 0,-1 0-1 0 0,1 0 1 0 0,-1 0 0 0 0,1 0 0 0 0,1-1-1 0 0,-1 0 1 0 0,0 0 0 0 0,1 0-1 0 0,-1 0 1 0 0,1-1 0 0 0,6 3 0 0 0,-6-3-497 0 0,0-1 0 0 0,-1 1 0 0 0,1-1 0 0 0,0 0 0 0 0,0-1 0 0 0,0 1 0 0 0,0-1 0 0 0,-1 0 0 0 0,1 0 1 0 0,8-1-1 0 0,5-5-4395 0 0</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8:15.131"/>
    </inkml:context>
    <inkml:brush xml:id="br0">
      <inkml:brushProperty name="width" value="0.05" units="cm"/>
      <inkml:brushProperty name="height" value="0.05" units="cm"/>
      <inkml:brushProperty name="color" value="#FFFFFF"/>
    </inkml:brush>
  </inkml:definitions>
  <inkml:trace contextRef="#ctx0" brushRef="#br0">10 14 10136 0 0,'6'-14'965'0'0,"-2"28"-520"0"0,-2-6-319 0 0,-2-3-3 0 0,1 0 0 0 0,-1-1 0 0 0,0 1 1 0 0,-1 0-1 0 0,1-1 0 0 0,-3 10 1 0 0,0 20 509 0 0,5 31 80 0 0,-3 1 0 0 0,-10 68 1 0 0,9-123-703 0 0,1-3-10 0 0,0 0 0 0 0,0 0 0 0 0,1 1 0 0 0,0-1 0 0 0,0 0 0 0 0,1 0 0 0 0,2 12 1 0 0,-2-15-15 0 0,0 0 1 0 0,-1 0 0 0 0,1 0 0 0 0,-1 1 0 0 0,-1 4 0 0 0,1-5-188 0 0,-1-1 0 0 0,1 1-1 0 0,1-1 1 0 0,-1 1 0 0 0,0-1-1 0 0,1 1 1 0 0,1 4 0 0 0,3 2-4733 0 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8:15.503"/>
    </inkml:context>
    <inkml:brush xml:id="br0">
      <inkml:brushProperty name="width" value="0.05" units="cm"/>
      <inkml:brushProperty name="height" value="0.05" units="cm"/>
      <inkml:brushProperty name="color" value="#FFFFFF"/>
    </inkml:brush>
  </inkml:definitions>
  <inkml:trace contextRef="#ctx0" brushRef="#br0">19 39 11024 0 0,'-4'3'167'0'0,"3"-3"-95"0"0,0 1 0 0 0,1-1 1 0 0,-1 1-1 0 0,0-1 0 0 0,0 1 1 0 0,0-1-1 0 0,0 1 1 0 0,0-1-1 0 0,0 0 0 0 0,0 0 1 0 0,0 1-1 0 0,0-1 0 0 0,-1 0 1 0 0,62 8 6538 0 0,103-16-4731 0 0,-149 7-2322 0 0,0 0-1 0 0,0-2 1 0 0,0 0-1 0 0,0 0 1 0 0,-1-1-1 0 0,1-1 1 0 0,-1 0-1 0 0,15-9 1 0 0,-19 7-5679 0 0</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8:15.861"/>
    </inkml:context>
    <inkml:brush xml:id="br0">
      <inkml:brushProperty name="width" value="0.05" units="cm"/>
      <inkml:brushProperty name="height" value="0.05" units="cm"/>
      <inkml:brushProperty name="color" value="#FFFFFF"/>
    </inkml:brush>
  </inkml:definitions>
  <inkml:trace contextRef="#ctx0" brushRef="#br0">232 102 9184 0 0,'0'0'421'0'0,"0"0"-12"0"0,-9-16-247 0 0,4 10 346 0 0,-4-6 398 0 0,-1 0 0 0 0,0 1 0 0 0,-14-12 0 0 0,21 21-737 0 0,0 0 0 0 0,0 0 0 0 0,0-1 1 0 0,0 2-1 0 0,0-1 0 0 0,-1 0 0 0 0,1 1 0 0 0,-1-1 0 0 0,1 1 1 0 0,-1 0-1 0 0,0 0 0 0 0,1 1 0 0 0,-1-1 0 0 0,0 1 0 0 0,1 0 1 0 0,-1 0-1 0 0,0 0 0 0 0,-4 0 0 0 0,5 1-84 0 0,0 0 0 0 0,0 0 0 0 0,0 0 0 0 0,0 1 0 0 0,0-1 0 0 0,0 1 0 0 0,0 0 0 0 0,1-1 0 0 0,-1 1 0 0 0,1 0 0 0 0,-1 1 0 0 0,1-1 0 0 0,0 0 0 0 0,-1 1 0 0 0,1-1 0 0 0,-3 6 0 0 0,1-1-25 0 0,0 1 0 0 0,0-1 0 0 0,1 1 0 0 0,0 0 0 0 0,-2 11 0 0 0,4-18-60 0 0,1 0 0 0 0,0-1-1 0 0,-1 1 1 0 0,1 0 0 0 0,0-1 0 0 0,0 1-1 0 0,-1 0 1 0 0,1-1 0 0 0,0 1-1 0 0,0 0 1 0 0,0 0 0 0 0,0-1-1 0 0,0 1 1 0 0,0 0 0 0 0,0-1-1 0 0,0 1 1 0 0,1 0 0 0 0,-1 0 0 0 0,0-1-1 0 0,0 1 1 0 0,1 0 0 0 0,-1-1-1 0 0,0 1 1 0 0,1 0 0 0 0,-1-1-1 0 0,0 1 1 0 0,1-1 0 0 0,0 1-1 0 0,0 1-8 0 0,3 8-77 0 0,0-1 0 0 0,1 0-1 0 0,0 0 1 0 0,1 0 0 0 0,0 0 0 0 0,0-1 0 0 0,1 0 0 0 0,0 0 0 0 0,0-1 0 0 0,1 1 0 0 0,0-2 0 0 0,0 1 0 0 0,10 5-1 0 0,-7-4-52 0 0,-1 0 0 0 0,15 15 0 0 0,19 14-124 0 0,-34-29 223 0 0,0 0 0 0 0,0 1 0 0 0,-1 1 0 0 0,0 0 0 0 0,-1 0 0 0 0,0 0 0 0 0,8 15 0 0 0,-15-24 62 0 0,-1 0 0 0 0,1 0 0 0 0,-1-1 0 0 0,1 1 0 0 0,-1 0 0 0 0,1 0 0 0 0,-1 0 1 0 0,1 0-1 0 0,-1 0 0 0 0,0 0 0 0 0,1 0 0 0 0,-1 0 0 0 0,0 0 0 0 0,0 0 0 0 0,0 0 0 0 0,0 0 0 0 0,0 0 0 0 0,0 0 0 0 0,0 0 0 0 0,0 0 0 0 0,0 0 0 0 0,-1-1 0 0 0,1 1 0 0 0,0 0 0 0 0,-1 0 0 0 0,1 0 0 0 0,0 0 0 0 0,-1 0 0 0 0,1 0 0 0 0,-1 0 0 0 0,1-1 0 0 0,-1 1 0 0 0,0 0 0 0 0,1 0 0 0 0,-1-1 0 0 0,-1 2 0 0 0,-1 0 123 0 0,1 0 1 0 0,-1-1 0 0 0,0 1-1 0 0,0-1 1 0 0,0 1 0 0 0,-6 0-1 0 0,8-1-139 0 0,-21 4 502 0 0,0-1 0 0 0,-1-1 0 0 0,1-1 0 0 0,-39-1 0 0 0,-19 10-1190 0 0,54-7-3509 0 0,17-4-1979 0 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8:29.123"/>
    </inkml:context>
    <inkml:brush xml:id="br0">
      <inkml:brushProperty name="width" value="0.05" units="cm"/>
      <inkml:brushProperty name="height" value="0.05" units="cm"/>
      <inkml:brushProperty name="color" value="#FFFFFF"/>
    </inkml:brush>
  </inkml:definitions>
  <inkml:trace contextRef="#ctx0" brushRef="#br0">0 16 3512 0 0,'1'-3'159'0'0,"3"-8"-24"0"0,-2 9-98 0 0,-1 11-24 0 0,-1 11 369 0 0,2 10 1094 0 0,0-11-465 0 0,-2-7-458 0 0,1 1-187 0 0,-1-5-266 0 0,2 30 421 0 0,1 4-290 0 0,-3 209 1062 0 0,-2-247-1285 0 0,2-1-9 0 0,9 23 69 0 0,8 12 1012 0 0,9-26-507 0 0,-2-9-228 0 0,0-1 0 0 0,32-2 0 0 0,-22-1 89 0 0,-12 1-367 0 0,32 1 169 0 0,-39 1-169 0 0,0-1-1 0 0,0-1 1 0 0,0 0 0 0 0,28-5-1 0 0,22 0 80 0 0,85-8 302 0 0,-79 10-209 0 0,-42 1-109 0 0,59 3-1 0 0,-37 3 166 0 0,64-5-1 0 0,-37-1-525 0 0,133-9 313 0 0,-147 7-20 0 0,-40 2-34 0 0,33 1 0 0 0,169 7 89 0 0,9 4-11 0 0,-75-5 75 0 0,-10-1-95 0 0,-61-5-29 0 0,-28-2-7 0 0,3 1 0 0 0,26 0-123 0 0,12 0-279 0 0,-67 0 569 0 0,39 3 0 0 0,259 18-705 0 0,15-7 986 0 0,-253-6 161 0 0,112 2-502 0 0,-97-5-63 0 0,42-1 117 0 0,22 4 117 0 0,-101-2-340 0 0,241 0 68 0 0,-218-4-48 0 0,463-6-8 0 0,-479 2 0 0 0,21 0 0 0 0,-13 2 0 0 0,4-1 0 0 0,-13 2 0 0 0,-45 0 0 0 0,40 3 0 0 0,-51 0 28 0 0,1-2 0 0 0,31-3-1 0 0,-32 1 24 0 0,1 1-1 0 0,29 2 1 0 0,-7 1 57 0 0,0-2-1 0 0,1-3 1 0 0,78-13-1 0 0,-88 11-92 0 0,19-2-28 0 0,-25 4-41 0 0,35-7-1 0 0,48-9-495 0 0,-30-5 718 0 0,141-32 631 0 0,-193 51-742 0 0,-1-2-1 0 0,44-15 0 0 0,-65 19 7 0 0,-1 1-1 0 0,1 0 0 0 0,-1 1 0 0 0,15-1 0 0 0,21-2 51 0 0,-6 6-273 0 0,-31-3 162 0 0,1 0-1 0 0,-1 1 0 0 0,0 0 0 0 0,1 0 0 0 0,-1 1 1 0 0,0 0-1 0 0,1 1 0 0 0,-1 0 0 0 0,15 6 0 0 0,-7-1 22 0 0,-12-6-12 0 0,-1 0 1 0 0,0 1-1 0 0,0 0 0 0 0,0-1 0 0 0,0 1 1 0 0,-1 0-1 0 0,1 0 0 0 0,4 4 0 0 0,-7-5-11 0 0,90 86 246 0 0,-87-82-244 0 0,1 0 0 0 0,-1-1-1 0 0,-1 1 1 0 0,1 0 0 0 0,2 6 0 0 0,9 18-3 0 0,0-6-22 0 0,-2 1 0 0 0,-1 0 0 0 0,-2 0 0 0 0,9 31-1 0 0,-9-29-32 0 0,26 70-110 0 0,-27-72 135 0 0,0 1 1 0 0,5 35 0 0 0,7 28 123 0 0,-12-61 47 0 0,6 55-1 0 0,-4-23-631 0 0,13 142-675 0 0,-11-113 1672 0 0,-8-68-461 0 0,0 0 0 0 0,-2 0 0 0 0,0 1 0 0 0,-2 34-1 0 0,-3-27-124 0 0,1 0-1 0 0,2 0 1 0 0,1 0-1 0 0,7 40 0 0 0,0-30-231 0 0,-1-6 455 0 0,-1 0 1 0 0,3 58-1 0 0,-2-25-116 0 0,-1-17-351 0 0,-1-9 190 0 0,-3-24 249 0 0,0-1 1 0 0,-1 1-1 0 0,-2 20 1 0 0,1-17-181 0 0,1 1 0 0 0,0-1 0 0 0,1 0 1 0 0,1 1-1 0 0,7 20 0 0 0,4 32 559 0 0,-12-59-635 0 0,1 0 0 0 0,1 0 0 0 0,7 19 0 0 0,-3-12 212 0 0,1 11 51 0 0,-2-1-1 0 0,-1 2 1 0 0,-1-1 0 0 0,2 48 0 0 0,-3 2-51 0 0,6 62-20 0 0,-7-86-418 0 0,-3-38 209 0 0,1 1 0 0 0,4 17-1 0 0,-3-21 288 0 0,0 0 0 0 0,-1 15-1 0 0,-1-16-10 0 0,0-1-1 0 0,1 1 0 0 0,4 15 0 0 0,0 27-740 0 0,-3-41 747 0 0,-1 0-1 0 0,-1 0 1 0 0,0 0-1 0 0,-3 21 1 0 0,-1 23-268 0 0,3-43-83 0 0,0-13 177 0 0,1 0 1 0 0,-1 1-1 0 0,1-1 0 0 0,0 0 1 0 0,0 1-1 0 0,1-1 1 0 0,-1 0-1 0 0,2 6 0 0 0,-1-3 51 0 0,0 0 0 0 0,0 0 0 0 0,-1 0 0 0 0,0 1 0 0 0,0-1 0 0 0,-2 8 0 0 0,1 12 0 0 0,-2 16 0 0 0,2-34 0 0 0,0-1 0 0 0,0 1 0 0 0,1 0 0 0 0,0 0 0 0 0,0 0 0 0 0,0-1 0 0 0,1 1 0 0 0,1 0 0 0 0,0 0 0 0 0,4 12 0 0 0,-6-19 0 0 0,1 0 0 0 0,0 1 0 0 0,-1-1 0 0 0,1 0 0 0 0,-1 1 0 0 0,1-1 0 0 0,-1 1 0 0 0,0-1 0 0 0,0 1 0 0 0,1-1 0 0 0,-1 1 0 0 0,-1 2 0 0 0,1 2 0 0 0,0-5 0 0 0,0 0 0 0 0,0 0 0 0 0,0-1 0 0 0,0 1 0 0 0,0 0 0 0 0,0 0 0 0 0,0 0 0 0 0,0 0 0 0 0,0-1 0 0 0,0 1 0 0 0,0 0 0 0 0,0 0 0 0 0,1 0 0 0 0,-1-1 0 0 0,0 1 0 0 0,0 0 0 0 0,1 0 0 0 0,-1-1 0 0 0,1 1 0 0 0,-1 0 0 0 0,1-1 0 0 0,-1 1 0 0 0,1 0 0 0 0,2 7 0 0 0,-7 60 40 0 0,1-54-89 0 0,2-13 49 0 0,1 0 1 0 0,0 0-1 0 0,0 0 1 0 0,-1 0-1 0 0,1 0 1 0 0,0 0-1 0 0,0 0 1 0 0,0 0 0 0 0,0 0-1 0 0,0 0 1 0 0,0 0-1 0 0,0 0 1 0 0,0 0-1 0 0,0 0 1 0 0,1 0-1 0 0,-1 0 1 0 0,1 2-1 0 0,2 34 0 0 0,-1-4 75 0 0,-3-27-42 0 0,1-1 1 0 0,0 1-1 0 0,0-1 0 0 0,3 9 1 0 0,-2-4 0 0 0,1-1 0 0 0,-2 1 0 0 0,1-1 0 0 0,-1 0 1 0 0,0 1-1 0 0,-1-1 0 0 0,-2 14 0 0 0,1-18-43 0 0,2-4 8 0 0,-1 0 0 0 0,1 0 0 0 0,0 1-1 0 0,-1-1 1 0 0,1 1 0 0 0,0-1 0 0 0,0 0-1 0 0,0 1 1 0 0,0-1 0 0 0,0 0 0 0 0,0 1 0 0 0,0-1-1 0 0,1 1 1 0 0,-1-1 0 0 0,0 0 0 0 0,1 1 0 0 0,-1-1-1 0 0,2 2 1 0 0,-2 1-35 0 0,1 0-1 0 0,0 0 0 0 0,-1 0 1 0 0,1 0-1 0 0,-1 0 1 0 0,0 0-1 0 0,-1 0 1 0 0,0 5-1 0 0,0 1 243 0 0,6 49-624 0 0,4-35-669 0 0,-5-15 342 0 0,-1-2-1666 0 0,-3-7-2399 0 0</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8:31.587"/>
    </inkml:context>
    <inkml:brush xml:id="br0">
      <inkml:brushProperty name="width" value="0.05" units="cm"/>
      <inkml:brushProperty name="height" value="0.05" units="cm"/>
      <inkml:brushProperty name="color" value="#FFFFFF"/>
    </inkml:brush>
  </inkml:definitions>
  <inkml:trace contextRef="#ctx0" brushRef="#br0">18 11 4832 0 0,'0'0'223'0'0,"0"-3"164"0"0,3-3-269 0 0,-2 4 5210 0 0,4 40-3804 0 0,12 205-1064 0 0,-9-173-386 0 0,1 43 208 0 0,-4-60-292 0 0,2 14-266 0 0,2 52-1449 0 0,-9-118 1565 0 0,0-1 7 0 0,0 0-1 0 0,0 0-4 0 0,0 0-2 0 0,0 0 0 0 0,0 0-6 0 0,0 0-23 0 0,0 0-16 0 0,0 0-3 0 0,-5-9-127 0 0,-1-4 243 0 0,0 0-1 0 0,1 0 1 0 0,1-1-1 0 0,0 0 1 0 0,1 0 0 0 0,-2-23-1 0 0,0 12-48 0 0,-24-188-792 0 0,23 141-1336 0 0,2 59 42 0 0</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8:32.577"/>
    </inkml:context>
    <inkml:brush xml:id="br0">
      <inkml:brushProperty name="width" value="0.05" units="cm"/>
      <inkml:brushProperty name="height" value="0.05" units="cm"/>
      <inkml:brushProperty name="color" value="#FFFFFF"/>
    </inkml:brush>
  </inkml:definitions>
  <inkml:trace contextRef="#ctx0" brushRef="#br0">1 165 3224 0 0,'10'-25'6444'0'0,"-9"25"-6321"0"0,-1 0 1 0 0,1-1 0 0 0,-1 1 0 0 0,1 0-1 0 0,-1 0 1 0 0,1 0 0 0 0,-1 0 0 0 0,1 0 0 0 0,-1 0-1 0 0,1 0 1 0 0,-1 0 0 0 0,1 0 0 0 0,-1 0-1 0 0,1 0 1 0 0,-1 0 0 0 0,0 0 0 0 0,1 0-1 0 0,-1 0 1 0 0,1 0 0 0 0,-1 1 0 0 0,1-1-1 0 0,-1 0 1 0 0,1 0 0 0 0,-1 1 0 0 0,0-1-1 0 0,1 1 1 0 0,16 13 468 0 0,11 21-410 0 0,-27-34-109 0 0,8 14 133 0 0,0 0 1 0 0,-1 1 0 0 0,10 27 0 0 0,2 4-98 0 0,-9-24-47 0 0,1 1 0 0 0,1-2 0 0 0,0 0 0 0 0,2-1 0 0 0,1 0 0 0 0,1-1 0 0 0,23 22 0 0 0,-29-35-77 0 0,-1 1 0 0 0,1-1 0 0 0,1-1 0 0 0,12 6 0 0 0,-6-4 10 0 0,-15-7 6 0 0,-1 0 0 0 0,1 0 0 0 0,0 0 1 0 0,0 0-1 0 0,0-1 0 0 0,0 1 1 0 0,0-1-1 0 0,0 0 0 0 0,1 0 1 0 0,-1 0-1 0 0,0 0 0 0 0,4-1 0 0 0,35-11 32 0 0,-38 10-29 0 0,3-2 38 0 0,0 0 0 0 0,-1-1 0 0 0,1 0-1 0 0,-1-1 1 0 0,0 0 0 0 0,-1 0 0 0 0,1 0 0 0 0,-1 0 0 0 0,7-12 0 0 0,-6 10 14 0 0,-2 1-21 0 0,0 0 0 0 0,0 0 0 0 0,5-14 0 0 0,0 2-102 0 0,-3 4-7 0 0,0-1-1 0 0,-2 0 1 0 0,5-20 0 0 0,5-18-46 0 0,36-101 1189 0 0,-11 47-2762 0 0,-35 94-1967 0 0,-4 1-1120 0 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9:53.981"/>
    </inkml:context>
    <inkml:brush xml:id="br0">
      <inkml:brushProperty name="width" value="0.05" units="cm"/>
      <inkml:brushProperty name="height" value="0.05" units="cm"/>
      <inkml:brushProperty name="color" value="#FFFFFF"/>
    </inkml:brush>
  </inkml:definitions>
  <inkml:trace contextRef="#ctx0" brushRef="#br0">37 275 4608 0 0,'0'0'101'0'0,"0"0"22"0"0,0 0 5 0 0,0 0 9 0 0,0 0 39 0 0,-16-2 359 0 0,10 0 2273 0 0,4-1-2634 0 0,0 0 0 0 0,0-1 0 0 0,1 1 1 0 0,-1 0-1 0 0,1 0 0 0 0,0-1 0 0 0,0 1 0 0 0,0-1 1 0 0,0 1-1 0 0,1-1 0 0 0,-1 0 0 0 0,1 1 0 0 0,0-8 1 0 0,7-48 884 0 0,-6 55-989 0 0,0-2 19 0 0,0 0-1 0 0,1-1 1 0 0,0 1 0 0 0,0 0 0 0 0,1 0 0 0 0,0 0 0 0 0,0 0 0 0 0,0 1 0 0 0,1-1 0 0 0,-1 1 0 0 0,1 0 0 0 0,1 0 0 0 0,7-7 0 0 0,-3 4 100 0 0,0 2 1 0 0,0-1 0 0 0,0 1 0 0 0,1 1-1 0 0,0 0 1 0 0,21-8 0 0 0,-15 6-68 0 0,-13 6-96 0 0,0-1 0 0 0,0 1 0 0 0,0 0 0 0 0,0 0 0 0 0,1 0 0 0 0,-1 1 0 0 0,0-1 0 0 0,0 1 0 0 0,1 0 0 0 0,-1 0 0 0 0,4 0 1 0 0,-6 0-21 0 0,-1 0 0 0 0,1 0 0 0 0,0 1 0 0 0,-1-1 1 0 0,1 0-1 0 0,0 0 0 0 0,-1 1 0 0 0,1-1 1 0 0,-1 0-1 0 0,1 1 0 0 0,0-1 0 0 0,-1 1 0 0 0,1-1 1 0 0,-1 1-1 0 0,0-1 0 0 0,1 1 0 0 0,-1-1 1 0 0,1 1-1 0 0,-1-1 0 0 0,0 1 0 0 0,1 0 1 0 0,-1-1-1 0 0,1 2 0 0 0,5 6 71 0 0,-4-5-63 0 0,0 0 0 0 0,-1 0 0 0 0,1 1 0 0 0,-1-1 0 0 0,1 0 0 0 0,-1 1-1 0 0,0-1 1 0 0,0 0 0 0 0,-1 1 0 0 0,1-1 0 0 0,-1 1 0 0 0,0 4 0 0 0,-4 45 279 0 0,-1-10-169 0 0,0 16-120 0 0,0-23-28 0 0,3-22-60 0 0,0-1 1 0 0,-1 1-1 0 0,-1-1 0 0 0,0 1 1 0 0,-7 12-1 0 0,-33 63-1126 0 0,29-62 662 0 0,-39 59 356 0 0,53-85 120 0 0,1-1 0 0 0,0 0 24 0 0,0-3 95 0 0,1 0 0 0 0,-1 1 0 0 0,1-1 0 0 0,-1 0 0 0 0,1 0 0 0 0,0 0 0 0 0,0 0 0 0 0,0 1 0 0 0,1-1 1 0 0,-1 1-1 0 0,1-1 0 0 0,-1 1 0 0 0,4-4 0 0 0,27-27 886 0 0,-26 28-855 0 0,1 0-21 0 0,-1 0 1 0 0,1 1-1 0 0,0 0 0 0 0,0 0 0 0 0,0 0 0 0 0,0 1 1 0 0,1 0-1 0 0,0 1 0 0 0,-1 0 0 0 0,1 0 0 0 0,0 0 0 0 0,0 1 1 0 0,0 0-1 0 0,16 1 0 0 0,-7 1-123 0 0,1 0-1 0 0,-1 2 0 0 0,1 0 1 0 0,-1 0-1 0 0,31 12 1 0 0,6 11 935 0 0,-42-20-1008 0 0,0 0 0 0 0,1 0 0 0 0,-1-1 0 0 0,26 6 1 0 0,-27-10-403 0 0,-8-1-3368 0 0,-3 0 2439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04.427"/>
    </inkml:context>
    <inkml:brush xml:id="br0">
      <inkml:brushProperty name="width" value="0.05" units="cm"/>
      <inkml:brushProperty name="height" value="0.05" units="cm"/>
      <inkml:brushProperty name="color" value="#FFFFFF"/>
    </inkml:brush>
  </inkml:definitions>
  <inkml:trace contextRef="#ctx0" brushRef="#br0">0 0 3224 0 0,'0'0'143'0'0,"6"19"26"0"0,6 50 9541 0 0,-2 1-6457 0 0,9 57-1481 0 0,-7-65-1254 0 0,-1-3-803 0 0,27 87 0 0 0,-33-134-2674 0 0,-5-12-2701 0 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9:54.453"/>
    </inkml:context>
    <inkml:brush xml:id="br0">
      <inkml:brushProperty name="width" value="0.05" units="cm"/>
      <inkml:brushProperty name="height" value="0.05" units="cm"/>
      <inkml:brushProperty name="color" value="#FFFFFF"/>
    </inkml:brush>
  </inkml:definitions>
  <inkml:trace contextRef="#ctx0" brushRef="#br0">6 8 3224 0 0,'-1'0'99'0'0,"1"1"0"0"0,-1-1 0 0 0,1 0 0 0 0,0 0 0 0 0,-1 1 0 0 0,1-1 0 0 0,0 0 0 0 0,0 1-1 0 0,-1-1 1 0 0,1 1 0 0 0,0-1 0 0 0,0 0 0 0 0,0 1 0 0 0,-1-1 0 0 0,1 1 0 0 0,0-1 0 0 0,0 0 0 0 0,0 1 0 0 0,0-1 0 0 0,0 1 0 0 0,0-1 0 0 0,0 1 0 0 0,0-1 0 0 0,0 1 0 0 0,0-1 0 0 0,0 0 0 0 0,0 1 0 0 0,0-1 0 0 0,0 1-1 0 0,0-1 1 0 0,0 1 0 0 0,1-1 0 0 0,-1 0 0 0 0,0 1 0 0 0,0-1 0 0 0,0 1 0 0 0,1-1 0 0 0,0 1 0 0 0,17-2 7237 0 0,1-1-8069 0 0,200-14 2756 0 0,-184 12-1986 0 0,-33 3-166 0 0,1 1-157 0 0,-1 0-2863 0 0,-2 0-1345 0 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9:54.849"/>
    </inkml:context>
    <inkml:brush xml:id="br0">
      <inkml:brushProperty name="width" value="0.05" units="cm"/>
      <inkml:brushProperty name="height" value="0.05" units="cm"/>
      <inkml:brushProperty name="color" value="#FFFFFF"/>
    </inkml:brush>
  </inkml:definitions>
  <inkml:trace contextRef="#ctx0" brushRef="#br0">93 0 1840 0 0,'0'0'83'0'0,"-16"13"10"0"0,5 0-18 0 0,6-8 939 0 0,0 0 0 0 0,1 1 0 0 0,0 0 0 0 0,-6 12 0 0 0,-3 6 57 0 0,9-17-836 0 0,0 0 0 0 0,0 0 0 0 0,1 1 0 0 0,0-1 0 0 0,1 1 0 0 0,-2 8 0 0 0,3-14-169 0 0,1 1 0 0 0,0 0 0 0 0,0 0 0 0 0,0 0 0 0 0,1-1 0 0 0,-1 1-1 0 0,1 0 1 0 0,-1 0 0 0 0,1-1 0 0 0,0 1 0 0 0,0 0 0 0 0,0-1 0 0 0,0 1-1 0 0,1-1 1 0 0,-1 1 0 0 0,1-1 0 0 0,0 0 0 0 0,-1 1 0 0 0,1-1 0 0 0,0 0-1 0 0,4 3 1 0 0,0-1 74 0 0,-1 0-1 0 0,0 0 0 0 0,1-1 1 0 0,0 1-1 0 0,0-1 1 0 0,0-1-1 0 0,0 1 0 0 0,12 2 1 0 0,54 7 515 0 0,-29-6-491 0 0,-4 1 76 0 0,-16-4-155 0 0,0 2 1 0 0,34 11-1 0 0,-21-5 24 0 0,-19-6-10 0 0,-1 1 0 0 0,26 12 0 0 0,-38-16-59 0 0,0 1 0 0 0,0-1 0 0 0,0 1 0 0 0,0 0 1 0 0,0 0-1 0 0,0 1 0 0 0,-1-1 0 0 0,0 1 0 0 0,1 0 0 0 0,-1 0 0 0 0,-1 0 0 0 0,1 0 0 0 0,3 8 1 0 0,-4-8 23 0 0,0 1 0 0 0,-1-1 1 0 0,0 1-1 0 0,0-1 1 0 0,0 1-1 0 0,0-1 1 0 0,-1 1-1 0 0,0 0 1 0 0,0-1-1 0 0,0 1 0 0 0,0-1 1 0 0,-1 1-1 0 0,0 0 1 0 0,-2 8-1 0 0,0-7 15 0 0,1 0-1 0 0,-1 0 1 0 0,0 0-1 0 0,-1-1 0 0 0,0 1 1 0 0,0-1-1 0 0,0 0 1 0 0,0 0-1 0 0,-9 8 0 0 0,4-6-26 0 0,0 0-1 0 0,-1 0 1 0 0,0 0-1 0 0,-1-1 0 0 0,1-1 1 0 0,-1 0-1 0 0,0 0 1 0 0,0-1-1 0 0,-1-1 1 0 0,1 0-1 0 0,-19 3 0 0 0,22-5-86 0 0,-1-1-1 0 0,0 0 1 0 0,0 0-1 0 0,1-1 0 0 0,-1 0 1 0 0,0 0-1 0 0,1-1 0 0 0,-1 0 1 0 0,1-1-1 0 0,0 0 0 0 0,-15-7 1 0 0,17 6-851 0 0,0 1 0 0 0,0-2 0 0 0,0 1 0 0 0,1-1 0 0 0,-7-6 0 0 0,0-3-4066 0 0</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9:55.770"/>
    </inkml:context>
    <inkml:brush xml:id="br0">
      <inkml:brushProperty name="width" value="0.05" units="cm"/>
      <inkml:brushProperty name="height" value="0.05" units="cm"/>
      <inkml:brushProperty name="color" value="#FFFFFF"/>
    </inkml:brush>
  </inkml:definitions>
  <inkml:trace contextRef="#ctx0" brushRef="#br0">57 1 3224 0 0,'-16'15'2824'0'0,"12"-11"-2114"0"0,2 0 0 0 0,-1 0 0 0 0,0 0 0 0 0,1 1 0 0 0,0-1 0 0 0,0 0 0 0 0,-2 6 0 0 0,0 5-197 0 0,0 0 1 0 0,-2 23 0 0 0,2-9-119 0 0,4-23-182 0 0,-1-1 1 0 0,1 1 0 0 0,0 0-1 0 0,1-1 1 0 0,1 9 0 0 0,0 13 29 0 0,-2-20-185 0 0,0 6-40 0 0,0 0 0 0 0,1 0 0 0 0,4 19 0 0 0,-5-29-20 0 0,1-1 0 0 0,-1 1 0 0 0,1-1-1 0 0,0 1 1 0 0,0-1 0 0 0,0 1 0 0 0,0-1-1 0 0,0 0 1 0 0,0 1 0 0 0,1-1 0 0 0,-1 0 0 0 0,1 0-1 0 0,-1 0 1 0 0,1 0 0 0 0,0 0 0 0 0,0 0-1 0 0,0-1 1 0 0,0 1 0 0 0,0-1 0 0 0,0 1-1 0 0,1-1 1 0 0,-1 0 0 0 0,0 0 0 0 0,5 2 0 0 0,-2-2 8 0 0,1 0 1 0 0,-1-1-1 0 0,0 0 1 0 0,0 0-1 0 0,1 0 1 0 0,-1 0-1 0 0,0-1 1 0 0,0 0-1 0 0,1 0 1 0 0,5-2 0 0 0,8-4-7 0 0,-11 3 0 0 0,0 1 0 0 0,0 0 0 0 0,0 1 0 0 0,1 0 0 0 0,-1 0 0 0 0,12 0 0 0 0,64-3 197 0 0,-77 5-149 0 0,0-1 1 0 0,1 1-1 0 0,-1-1 0 0 0,0-1 1 0 0,0 1-1 0 0,13-6 1 0 0,-18 6-28 0 0,1 0 1 0 0,-1 0 0 0 0,1 0-1 0 0,-1 0 1 0 0,0-1-1 0 0,0 1 1 0 0,0-1 0 0 0,0 1-1 0 0,0-1 1 0 0,0 0 0 0 0,0 0-1 0 0,0 0 1 0 0,-1 0-1 0 0,1 0 1 0 0,-1 0 0 0 0,1-1-1 0 0,-1 1 1 0 0,0 0 0 0 0,0-1-1 0 0,0 1 1 0 0,1-6 0 0 0,1-7 31 0 0,1-17 44 0 0,-16-100 554 0 0,4 83-609 0 0,8 49 22 0 0,0 0 0 0 0,0 0 16 0 0,0 0 66 0 0,0 0-106 0 0,0 0 1 0 0,0-1-1 0 0,0 1 0 0 0,0 0 1 0 0,0 0-1 0 0,0 0 1 0 0,-1 0-1 0 0,1 0 0 0 0,0 0 1 0 0,0-1-1 0 0,0 1 1 0 0,0 0-1 0 0,0 0 0 0 0,0 0 1 0 0,0 0-1 0 0,0 0 0 0 0,0 0 1 0 0,0 0-1 0 0,-1-1 1 0 0,1 1-1 0 0,0 0 0 0 0,0 0 1 0 0,0 0-1 0 0,0 0 1 0 0,0 0-1 0 0,0 0 0 0 0,-1 0 1 0 0,1 0-1 0 0,0 0 1 0 0,0 0-1 0 0,0 0 0 0 0,0 0 1 0 0,0 0-1 0 0,-1 0 1 0 0,1 0-1 0 0,0 0 0 0 0,0 0 1 0 0,0 0-1 0 0,0 0 1 0 0,0 0-1 0 0,-1 0 0 0 0,1 0 1 0 0,0 0-1 0 0,-5 49 139 0 0,3 0 70 0 0,0-29-344 0 0,2 33 1 0 0,6 29-25 0 0,18 144 908 0 0,-24-225-789 0 0,9 40-14 0 0,-8-38-25 0 0,-1-1 0 0 0,1 1 0 0 0,0-1 0 0 0,0 1 0 0 0,0-1 0 0 0,0 0 0 0 0,1 0 0 0 0,-1 1 0 0 0,0-1 0 0 0,1 0 0 0 0,0 0 0 0 0,-1 0 0 0 0,3 1 0 0 0,-2-2-325 0 0,-2-1-688 0 0,0 0-297 0 0,0-1-56 0 0,4-3-16 0 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9:56.656"/>
    </inkml:context>
    <inkml:brush xml:id="br0">
      <inkml:brushProperty name="width" value="0.05" units="cm"/>
      <inkml:brushProperty name="height" value="0.05" units="cm"/>
      <inkml:brushProperty name="color" value="#FFFFFF"/>
    </inkml:brush>
  </inkml:definitions>
  <inkml:trace contextRef="#ctx0" brushRef="#br0">1 0 1376 0 0,'0'0'347'0'0,"0"0"917"0"0,0 0 400 0 0,8 20 3247 0 0,-6-14-4579 0 0,-2 1-1 0 0,1 0 1 0 0,-1 0-1 0 0,0 11 0 0 0,-1-11-125 0 0,1 1 0 0 0,0-1 0 0 0,0 1 0 0 0,3 8 0 0 0,0 5 257 0 0,0 0-1 0 0,-1 34 1 0 0,0-4 60 0 0,1 8-26 0 0,6 46-122 0 0,-4-55-326 0 0,7 33-18 0 0,-9-57-150 0 0,-3-23 81 0 0,0 1 0 0 0,0 0 0 0 0,1 0 0 0 0,-1-1 0 0 0,1 1-1 0 0,0 0 1 0 0,0-1 0 0 0,0 1 0 0 0,1-1 0 0 0,-1 0 0 0 0,5 7 0 0 0,-6-9-154 0 0,0-1-6 0 0,0 0-23 0 0,0 0-16 0 0,0 0-3 0 0,0 0 5 0 0,0-10 72 0 0,0 0 1 0 0,0 1 0 0 0,1-1-1 0 0,0 0 1 0 0,5-15-1 0 0,2-24 17 0 0,-5 23-198 0 0,13-50 1 0 0,-8 43 638 0 0,-6 26-167 0 0,1-1 0 0 0,-1 1 1 0 0,2 0-1 0 0,-1 0 0 0 0,1 0 1 0 0,0 1-1 0 0,0-1 0 0 0,1 1 1 0 0,0 0-1 0 0,0 0 0 0 0,9-7 1 0 0,-13 12-86 0 0,0 0 0 0 0,1 1 0 0 0,-1-1 0 0 0,1 0 0 0 0,-1 1 0 0 0,1-1 0 0 0,-1 1 0 0 0,1 0 0 0 0,-1-1 0 0 0,1 1 0 0 0,-1 0 0 0 0,1 0 0 0 0,0 0 0 0 0,-1 0 0 0 0,1 0 0 0 0,-1 1 0 0 0,1-1 0 0 0,-1 0 0 0 0,1 1 0 0 0,-1-1 0 0 0,1 1 0 0 0,-1-1 0 0 0,1 1 0 0 0,-1 0 0 0 0,0 0 0 0 0,1 0 0 0 0,-1-1 0 0 0,0 1 0 0 0,0 0 0 0 0,1 1 0 0 0,-1-1 0 0 0,0 0 0 0 0,0 0 0 0 0,0 0 1 0 0,0 1-1 0 0,0 1 0 0 0,8 17 240 0 0,-1 1 0 0 0,7 29 0 0 0,5 11-64 0 0,-13-23-203 0 0,-1-3-58 0 0,-3-23-102 0 0,4 9-1053 0 0,-1-10-2415 0 0,-5-10-1093 0 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9:57.115"/>
    </inkml:context>
    <inkml:brush xml:id="br0">
      <inkml:brushProperty name="width" value="0.05" units="cm"/>
      <inkml:brushProperty name="height" value="0.05" units="cm"/>
      <inkml:brushProperty name="color" value="#FFFFFF"/>
    </inkml:brush>
  </inkml:definitions>
  <inkml:trace contextRef="#ctx0" brushRef="#br0">251 160 920 0 0,'0'-19'256'0'0,"1"16"63"0"0,-1 1 0 0 0,0-1 0 0 0,0 0-1 0 0,0 0 1 0 0,0 0 0 0 0,0 0 0 0 0,0 0 0 0 0,-1 1 0 0 0,0-1 0 0 0,1 0 0 0 0,-1 0 0 0 0,0 1-1 0 0,0-1 1 0 0,-1 0 0 0 0,1 1 0 0 0,0-1 0 0 0,-1 1 0 0 0,0 0 0 0 0,0-1 0 0 0,1 1-1 0 0,-1 0 1 0 0,0 0 0 0 0,-4-3 0 0 0,-15-11 1986 0 0,-28-17 1 0 0,34 22-1761 0 0,12 9-278 0 0,0 0 1 0 0,0 0-1 0 0,0 0 0 0 0,0 0 1 0 0,0 1-1 0 0,-1-1 0 0 0,-4-1 1 0 0,6 3-200 0 0,0 0 0 0 0,0 0 0 0 0,0 0 0 0 0,0 0 1 0 0,0 0-1 0 0,0 1 0 0 0,0-1 0 0 0,0 1 1 0 0,0-1-1 0 0,0 1 0 0 0,0 0 0 0 0,0 0 0 0 0,0-1 1 0 0,0 1-1 0 0,1 1 0 0 0,-1-1 0 0 0,-1 1 0 0 0,-3 3 1 0 0,0 1-1 0 0,0-1 1 0 0,1 1-1 0 0,-1 0 1 0 0,2 1-1 0 0,-1-1 1 0 0,1 1-1 0 0,0 0 1 0 0,0 0-1 0 0,1 0 1 0 0,-1 1-1 0 0,2-1 1 0 0,-1 1-1 0 0,1 0 1 0 0,0-1-1 0 0,0 9 1 0 0,-1 8-178 0 0,1 1 1 0 0,0-1 0 0 0,2 0-1 0 0,4 26 1 0 0,-3-40 71 0 0,1-1 0 0 0,0 1 0 0 0,1-1 0 0 0,0 1 0 0 0,0-1 0 0 0,1 0 0 0 0,0 0 0 0 0,1-1 0 0 0,0 1 0 0 0,0-1 0 0 0,1 0 0 0 0,0 0 0 0 0,0-1 0 0 0,1 0 0 0 0,0 0 0 0 0,0 0 0 0 0,0-1 0 0 0,15 9 0 0 0,-18-13 30 0 0,1 0-1 0 0,0 0 1 0 0,-1 0-1 0 0,1-1 0 0 0,0 0 1 0 0,0 0-1 0 0,-1 0 0 0 0,1-1 1 0 0,0 1-1 0 0,0-1 1 0 0,0 0-1 0 0,0 0 0 0 0,0-1 1 0 0,0 0-1 0 0,0 0 0 0 0,-1 0 1 0 0,1 0-1 0 0,0-1 0 0 0,6-3 1 0 0,-4 2-10 0 0,-1 0-1 0 0,0-1 1 0 0,0 0 0 0 0,-1 0 0 0 0,1 0 0 0 0,-1-1 0 0 0,0 0-1 0 0,0 0 1 0 0,-1 0 0 0 0,1-1 0 0 0,-1 1 0 0 0,6-12-1 0 0,-7 10-46 0 0,0 0 0 0 0,0 0 1 0 0,-1-1-1 0 0,0 1 0 0 0,0-1 0 0 0,-1 0 0 0 0,0 1 0 0 0,0-14 0 0 0,-1-4-1599 0 0,-6-33 0 0 0,4 39-745 0 0,1 0-2154 0 0</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9:57.654"/>
    </inkml:context>
    <inkml:brush xml:id="br0">
      <inkml:brushProperty name="width" value="0.05" units="cm"/>
      <inkml:brushProperty name="height" value="0.05" units="cm"/>
      <inkml:brushProperty name="color" value="#FFFFFF"/>
    </inkml:brush>
  </inkml:definitions>
  <inkml:trace contextRef="#ctx0" brushRef="#br0">225 132 7656 0 0,'0'0'349'0'0,"0"0"-2"0"0,5-19-211 0 0,-5 14 340 0 0,0-1 0 0 0,0 0 0 0 0,-1 0 1 0 0,0 0-1 0 0,0 1 0 0 0,0-1 1 0 0,0 0-1 0 0,-1 1 0 0 0,-5-11 0 0 0,5 13-229 0 0,0 0-1 0 0,-1 0 1 0 0,1 0-1 0 0,-1 1 1 0 0,0-1-1 0 0,0 1 0 0 0,0-1 1 0 0,0 1-1 0 0,0 0 1 0 0,-1 0-1 0 0,1 1 1 0 0,-1-1-1 0 0,-6-2 1 0 0,2 2-55 0 0,0 0 1 0 0,0 0-1 0 0,0 1 1 0 0,0 0-1 0 0,-11 0 0 0 0,4 1 13 0 0,12-1-168 0 0,0 1 0 0 0,0 0 0 0 0,0 0 0 0 0,0 0 0 0 0,0 0 0 0 0,0 0-1 0 0,0 1 1 0 0,1 0 0 0 0,-1-1 0 0 0,0 1 0 0 0,0 0 0 0 0,0 0 0 0 0,-3 2 0 0 0,-7 4 67 0 0,10-5-85 0 0,0-1 0 0 0,0 1-1 0 0,1-1 1 0 0,-1 1 0 0 0,1 0 0 0 0,-1 0-1 0 0,1 0 1 0 0,0 0 0 0 0,0 0 0 0 0,-3 4-1 0 0,4-4-23 0 0,0 0-1 0 0,0 0 0 0 0,0 0 0 0 0,1 0 0 0 0,-1 0 1 0 0,0 0-1 0 0,1 0 0 0 0,0 1 0 0 0,-1-1 0 0 0,1 0 0 0 0,0 0 1 0 0,0 0-1 0 0,0 0 0 0 0,1 0 0 0 0,-1 1 0 0 0,0-1 1 0 0,1 0-1 0 0,-1 0 0 0 0,1 0 0 0 0,0 0 0 0 0,1 4 0 0 0,2 2-29 0 0,0 0 0 0 0,0-1 0 0 0,0 1 0 0 0,7 8-1 0 0,22 22-381 0 0,2 0-1 0 0,62 49 0 0 0,-31-28 351 0 0,-64-56 68 0 0,3 0 1 0 0,-1 1-1 0 0,0 0 1 0 0,0 1 0 0 0,0-1-1 0 0,-1 1 1 0 0,5 6-1 0 0,-8-10 1 0 0,0 0 0 0 0,0 0-1 0 0,0-1 1 0 0,0 1-1 0 0,0 0 1 0 0,0 0-1 0 0,0 0 1 0 0,0-1 0 0 0,-1 1-1 0 0,1 0 1 0 0,0 0-1 0 0,0-1 1 0 0,-1 1-1 0 0,1 0 1 0 0,0 0 0 0 0,-1-1-1 0 0,1 1 1 0 0,-1 0-1 0 0,1-1 1 0 0,-1 1-1 0 0,1-1 1 0 0,-1 1-1 0 0,0 0 1 0 0,1-1 0 0 0,-1 0-1 0 0,1 1 1 0 0,-1-1-1 0 0,0 1 1 0 0,0-1-1 0 0,1 0 1 0 0,-1 1 0 0 0,0-1-1 0 0,0 0 1 0 0,-1 1-1 0 0,0 0 4 0 0,0 0 0 0 0,0 0 1 0 0,0-1-1 0 0,0 1 0 0 0,0 0 0 0 0,-1-1 0 0 0,1 1 0 0 0,0-1 0 0 0,0 0 0 0 0,-1 1 0 0 0,1-1 0 0 0,0 0 0 0 0,0-1 0 0 0,-1 1 0 0 0,1 0 0 0 0,-4-2 0 0 0,-36-11 691 0 0,37 12-545 0 0,-27-11 150 0 0,13 6-729 0 0,-1-1 0 0 0,-32-17 1 0 0,24 6-4704 0 0,26 16 3469 0 0</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9:58.017"/>
    </inkml:context>
    <inkml:brush xml:id="br0">
      <inkml:brushProperty name="width" value="0.05" units="cm"/>
      <inkml:brushProperty name="height" value="0.05" units="cm"/>
      <inkml:brushProperty name="color" value="#FFFFFF"/>
    </inkml:brush>
  </inkml:definitions>
  <inkml:trace contextRef="#ctx0" brushRef="#br0">0 1 3680 0 0,'0'0'284'0'0,"0"0"55"0"0,18 22 7306 0 0,-12-8-6913 0 0,0 0-1 0 0,0 0 1 0 0,-2 0 0 0 0,0 0 0 0 0,0 1 0 0 0,1 17 0 0 0,5 91-532 0 0,-10-107 12 0 0,1-8-183 0 0,22 287-275 0 0,-17-265-2291 0 0,-5-29 1160 0 0</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9:58.359"/>
    </inkml:context>
    <inkml:brush xml:id="br0">
      <inkml:brushProperty name="width" value="0.05" units="cm"/>
      <inkml:brushProperty name="height" value="0.05" units="cm"/>
      <inkml:brushProperty name="color" value="#FFFFFF"/>
    </inkml:brush>
  </inkml:definitions>
  <inkml:trace contextRef="#ctx0" brushRef="#br0">1 28 9872 0 0,'0'0'454'0'0,"0"0"-11"0"0,0 0-163 0 0,8 7 1220 0 0,-1-5-980 0 0,-1 0 1 0 0,1 0-1 0 0,0 0 0 0 0,0-1 0 0 0,-1 0 1 0 0,15 0-1 0 0,1 0 542 0 0,15 4 31 0 0,-26-2-919 0 0,0-2 0 0 0,0 1 0 0 0,1-2 0 0 0,-1 1 0 0 0,0-2 0 0 0,1 1 0 0 0,12-4 0 0 0,13-3 38 0 0,-16 3-331 0 0,1-1 0 0 0,-1-1 0 0 0,24-10 0 0 0,-21 1-2939 0 0,-19 15-2958 0 0</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9:58.697"/>
    </inkml:context>
    <inkml:brush xml:id="br0">
      <inkml:brushProperty name="width" value="0.05" units="cm"/>
      <inkml:brushProperty name="height" value="0.05" units="cm"/>
      <inkml:brushProperty name="color" value="#FFFFFF"/>
    </inkml:brush>
  </inkml:definitions>
  <inkml:trace contextRef="#ctx0" brushRef="#br0">156 69 8288 0 0,'0'0'381'0'0,"0"0"-6"0"0,-10-15 629 0 0,4 9-167 0 0,0 1 0 0 0,-1 0-1 0 0,0 0 1 0 0,0 1 0 0 0,0 0 0 0 0,-15-7 0 0 0,-2 4 17 0 0,21 6-716 0 0,0 0 1 0 0,0 0 0 0 0,0 0-1 0 0,0 0 1 0 0,0 1-1 0 0,-6-1 1 0 0,8 1-118 0 0,1 0-1 0 0,-1 0 0 0 0,0 0 1 0 0,0 0-1 0 0,1 0 1 0 0,-1 0-1 0 0,0 0 1 0 0,0 0-1 0 0,1 0 1 0 0,-1 0-1 0 0,0 1 1 0 0,0-1-1 0 0,1 0 0 0 0,-1 0 1 0 0,0 1-1 0 0,1-1 1 0 0,-2 1-1 0 0,-8 19 333 0 0,7-13-341 0 0,2-3-60 0 0,-1 1 0 0 0,1 0 0 0 0,1 0 0 0 0,-1-1 0 0 0,1 1 0 0 0,-1 0 0 0 0,1 0 0 0 0,1 0 0 0 0,-1-1 0 0 0,1 1 0 0 0,0 0 0 0 0,0-1-1 0 0,0 1 1 0 0,0 0 0 0 0,1-1 0 0 0,0 1 0 0 0,5 7 0 0 0,0 2-175 0 0,1-1 1 0 0,1 0-1 0 0,0-1 0 0 0,15 16 1 0 0,46 43-598 0 0,-24-22 651 0 0,-30-32 92 0 0,-14-15 73 0 0,0 0-1 0 0,1 0 1 0 0,-1 0-1 0 0,0 1 1 0 0,0-1-1 0 0,0 1 1 0 0,2 3 0 0 0,1 5 7 0 0,-4-10-1 0 0,0 0 0 0 0,0 1 0 0 0,0-1 0 0 0,0 1 0 0 0,0-1 0 0 0,0 1 0 0 0,-1-1 0 0 0,1 1 0 0 0,-1-1 0 0 0,1 1 1 0 0,-1 0-1 0 0,1-1 0 0 0,-1 1 0 0 0,0 0 0 0 0,0 0 0 0 0,0-1 0 0 0,0 1 0 0 0,0 0 0 0 0,0-1 0 0 0,-1 1 0 0 0,1 0 1 0 0,0-1-1 0 0,-1 1 0 0 0,0-1 0 0 0,1 1 0 0 0,-1 0 0 0 0,0-1 0 0 0,1 1 0 0 0,-1-1 0 0 0,0 0 0 0 0,0 1 0 0 0,-3 2 1 0 0,-9 6 367 0 0,12-9-308 0 0,-1 0 0 0 0,1 0-1 0 0,-1 0 1 0 0,1 0 0 0 0,0 1-1 0 0,-1-1 1 0 0,1 0 0 0 0,0 0-1 0 0,0 1 1 0 0,-1 1 0 0 0,0-2-26 0 0,1 0 1 0 0,0 0-1 0 0,-1 0 1 0 0,1 0-1 0 0,-1-1 1 0 0,1 1-1 0 0,-1-1 1 0 0,1 1-1 0 0,-1-1 1 0 0,1 1-1 0 0,-4-1 0 0 0,2 1 21 0 0,-14 2 25 0 0,0 0-1 0 0,0-1 1 0 0,-35-2-1 0 0,36 0-156 0 0,-8-4-1194 0 0,14 0-2944 0 0,1 0-859 0 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9:59.289"/>
    </inkml:context>
    <inkml:brush xml:id="br0">
      <inkml:brushProperty name="width" value="0.05" units="cm"/>
      <inkml:brushProperty name="height" value="0.05" units="cm"/>
      <inkml:brushProperty name="color" value="#FFFFFF"/>
    </inkml:brush>
  </inkml:definitions>
  <inkml:trace contextRef="#ctx0" brushRef="#br0">228 0 6272 0 0,'0'0'289'0'0,"0"0"-8"0"0,0 0-75 0 0,0 0 355 0 0,0 0 170 0 0,0 0 34 0 0,0 13 1224 0 0,-1-1-1409 0 0,-1 0-1 0 0,-1-1 0 0 0,-4 14 0 0 0,1-3-4 0 0,-2 6 128 0 0,-17 37 1 0 0,-1 2-249 0 0,-19 57-16 0 0,-13 42-281 0 0,39-119-140 0 0,14-35-170 0 0,-1 1 0 0 0,1 0 0 0 0,-3 16 1 0 0,8-28-107 0 0,-2 5 529 0 0,0-1-3219 0 0,2-5 1635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04.801"/>
    </inkml:context>
    <inkml:brush xml:id="br0">
      <inkml:brushProperty name="width" value="0.05" units="cm"/>
      <inkml:brushProperty name="height" value="0.05" units="cm"/>
      <inkml:brushProperty name="color" value="#FFFFFF"/>
    </inkml:brush>
  </inkml:definitions>
  <inkml:trace contextRef="#ctx0" brushRef="#br0">1 65 10592 0 0,'0'0'818'0'0,"12"15"1080"0"0,-5-2-54 0 0,-6-12-1709 0 0,-1 0 0 0 0,0 0 0 0 0,1-1 0 0 0,-1 1 0 0 0,1 0 0 0 0,-1 0 0 0 0,1-1 0 0 0,-1 1 0 0 0,1 0 0 0 0,-1-1 0 0 0,1 1 0 0 0,0 0 0 0 0,-1-1 0 0 0,1 1 0 0 0,0-1 0 0 0,0 1 0 0 0,-1-1 0 0 0,1 0 0 0 0,0 1 0 0 0,0-1 0 0 0,0 0 1 0 0,0 1-1 0 0,-1-1 0 0 0,1 0 0 0 0,0 0 0 0 0,0 0 0 0 0,0 0 0 0 0,0 0 0 0 0,0 0 0 0 0,0 0 0 0 0,-1 0 0 0 0,1 0 0 0 0,0 0 0 0 0,1-1 0 0 0,11 0 93 0 0,1-1-1 0 0,-1 0 1 0 0,0-1 0 0 0,0-1-1 0 0,0 0 1 0 0,21-11-1 0 0,21-14-227 0 0,-5 13 0 0 0,-24 4-430 0 0,-9 3-5445 0 0,-2 0 61 0 0</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9:59.881"/>
    </inkml:context>
    <inkml:brush xml:id="br0">
      <inkml:brushProperty name="width" value="0.05" units="cm"/>
      <inkml:brushProperty name="height" value="0.05" units="cm"/>
      <inkml:brushProperty name="color" value="#FFFFFF"/>
    </inkml:brush>
  </inkml:definitions>
  <inkml:trace contextRef="#ctx0" brushRef="#br0">248 130 1376 0 0,'0'0'336'0'0,"-1"-22"4153"0"0,-1 15-3763 0 0,-1 1 0 0 0,0-1-1 0 0,0 1 1 0 0,0-1 0 0 0,-1 1-1 0 0,-5-6 1 0 0,7 8-411 0 0,-1 0-131 0 0,-1 0 0 0 0,0 0 0 0 0,1 0 0 0 0,-1 0 0 0 0,-1 0 0 0 0,1 1 0 0 0,-1 0 0 0 0,1 0 0 0 0,-1 0 0 0 0,0 0 0 0 0,0 1 0 0 0,0 0 0 0 0,0 0 0 0 0,0 0 0 0 0,-1 1 0 0 0,1-1 0 0 0,-1 1 0 0 0,1 1 0 0 0,-1-1 0 0 0,1 1 0 0 0,-1 0 0 0 0,1 0 0 0 0,-1 0 0 0 0,1 1 0 0 0,-1 0 0 0 0,1 0-1 0 0,-6 2 1 0 0,6 0-162 0 0,1-1 0 0 0,0 1-1 0 0,0 0 1 0 0,0 0-1 0 0,0 1 1 0 0,0-1-1 0 0,0 1 1 0 0,1-1 0 0 0,0 1-1 0 0,-3 5 1 0 0,1-3 14 0 0,2-2-41 0 0,0 0 0 0 0,0 0 0 0 0,1 0 0 0 0,0 1 0 0 0,0-1 1 0 0,0 1-1 0 0,0 0 0 0 0,1-1 0 0 0,-1 1 0 0 0,1 0 0 0 0,0 0 0 0 0,1 0 0 0 0,-1 0 0 0 0,1 0 1 0 0,0 0-1 0 0,0 0 0 0 0,1 0 0 0 0,1 8 0 0 0,2 2-169 0 0,1 0-1 0 0,0-1 1 0 0,1 0-1 0 0,14 26 1 0 0,-14-31 143 0 0,0 1 0 0 0,0 0 1 0 0,1-1-1 0 0,1-1 0 0 0,-1 1 1 0 0,16 12-1 0 0,-6-6 166 0 0,-11-11-123 0 0,0 1 0 0 0,0 0 0 0 0,0 0 0 0 0,-1 1 0 0 0,0 0 0 0 0,0 0 0 0 0,0 0 0 0 0,-1 0 0 0 0,0 1 0 0 0,0-1 0 0 0,-1 1 0 0 0,0 0 0 0 0,5 15 0 0 0,-5-15 52 0 0,-7 13 66 0 0,3-19-116 0 0,0 1 1 0 0,0-1-1 0 0,-1 0 0 0 0,1 0 0 0 0,0 1 1 0 0,0-1-1 0 0,-1 0 0 0 0,1 0 0 0 0,0 0 0 0 0,-1 0 1 0 0,1-1-1 0 0,-1 1 0 0 0,0 0 0 0 0,1-1 1 0 0,-1 1-1 0 0,-2 0 0 0 0,0 0 3 0 0,0 1 1 0 0,0-1-1 0 0,1 0 0 0 0,-1-1 0 0 0,0 1 1 0 0,-7-1-1 0 0,-11-1 15 0 0,18 1-27 0 0,0 0 1 0 0,0 0-1 0 0,1-1 0 0 0,-1 1 1 0 0,0-1-1 0 0,0 0 0 0 0,-6-2 0 0 0,-13-2-737 0 0,20 5 600 0 0,1-1-1 0 0,-1 1 1 0 0,0-1 0 0 0,0 1-1 0 0,1-1 1 0 0,-1 0 0 0 0,0 0 0 0 0,1 0-1 0 0,-1 0 1 0 0,1 0 0 0 0,-3-2 0 0 0,-2-5-380 0 0</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20:00.414"/>
    </inkml:context>
    <inkml:brush xml:id="br0">
      <inkml:brushProperty name="width" value="0.05" units="cm"/>
      <inkml:brushProperty name="height" value="0.05" units="cm"/>
      <inkml:brushProperty name="color" value="#FFFFFF"/>
    </inkml:brush>
  </inkml:definitions>
  <inkml:trace contextRef="#ctx0" brushRef="#br0">27 1 4144 0 0,'0'1'470'0'0,"0"1"-851"0"0,0 0 9301 0 0,-10 14-6563 0 0,4 13-1988 0 0,1 0 0 0 0,2 0 0 0 0,1 1-1 0 0,2 35 1 0 0,0-43-348 0 0,0-11-22 0 0,0 0 26 0 0,-1 1 0 0 0,2-1 0 0 0,0 1 0 0 0,0-1 0 0 0,1 0 0 0 0,0 1 0 0 0,1-1 1 0 0,0 0-1 0 0,6 14 0 0 0,-3-10-70 0 0,-5-13 38 0 0,-1 0 0 0 0,1 0 0 0 0,0-1 0 0 0,-1 1 0 0 0,1 0 0 0 0,0 0-1 0 0,0 0 1 0 0,0-1 0 0 0,0 1 0 0 0,1 0 0 0 0,-1-1 0 0 0,0 1 0 0 0,1-1 0 0 0,-1 0-1 0 0,1 1 1 0 0,-1-1 0 0 0,1 0 0 0 0,-1 0 0 0 0,1 0 0 0 0,0 0 0 0 0,2 1-1 0 0,-3-2 8 0 0,0 1 0 0 0,0-1 0 0 0,1 1 0 0 0,-1 0 0 0 0,0-1 0 0 0,0 1 0 0 0,0 0 0 0 0,0 0 0 0 0,0 0 0 0 0,0 0 0 0 0,0 0 0 0 0,0 0 0 0 0,0 1 0 0 0,0-1 0 0 0,0 1 0 0 0,0-1 0 0 0,-1 0 0 0 0,1 0 0 0 0,0-1 0 0 0,0 1 0 0 0,0 0 0 0 0,0 0 0 0 0,0 0 0 0 0,1-1 0 0 0,-1 1 0 0 0,0 0 0 0 0,2 0 0 0 0,4 1-11 0 0,-5-2 2 0 0,-1 1 1 0 0,1-1-1 0 0,0 0 0 0 0,-1 1 0 0 0,1 0 1 0 0,-1-1-1 0 0,1 1 0 0 0,-1 0 0 0 0,0 0 1 0 0,1 0-1 0 0,-1 0 0 0 0,0 0 0 0 0,1 0 1 0 0,-1 0-1 0 0,0 0 0 0 0,1 2 0 0 0,-1-2 5 0 0,0 0-1 0 0,-1 0 1 0 0,1 0 0 0 0,0 0-1 0 0,-1 0 1 0 0,1 0-1 0 0,0 0 1 0 0,0-1-1 0 0,0 1 1 0 0,0 0-1 0 0,0-1 1 0 0,0 1-1 0 0,0 0 1 0 0,0-1-1 0 0,0 1 1 0 0,0-1-1 0 0,0 0 1 0 0,0 1-1 0 0,0-1 1 0 0,1 0-1 0 0,-1 0 1 0 0,0 1-1 0 0,0-1 1 0 0,0 0-1 0 0,2-1 1 0 0,-1 1-6 0 0,1-1 1 0 0,-1-1-1 0 0,0 1 1 0 0,0 0-1 0 0,0 0 1 0 0,0-1-1 0 0,0 1 1 0 0,0-1-1 0 0,-1 0 1 0 0,3-1-1 0 0,-3 2 5 0 0,0 0-1 0 0,0 0 1 0 0,0 0-1 0 0,0 1 1 0 0,0-1-1 0 0,0 0 1 0 0,0 1-1 0 0,0-1 1 0 0,0 1-1 0 0,0-1 0 0 0,1 1 1 0 0,1-1-1 0 0,-2 1 0 0 0,0 0 0 0 0,-1 0 0 0 0,1 0-1 0 0,0-1 1 0 0,0 1 0 0 0,0 0 0 0 0,-1 0-1 0 0,1-1 1 0 0,0 1 0 0 0,-1-1 0 0 0,1 1-1 0 0,0-1 1 0 0,-1 1 0 0 0,1-1 0 0 0,0 1-1 0 0,-1-1 1 0 0,1 0 0 0 0,-1 1 0 0 0,1-1-1 0 0,-1 0 1 0 0,1 0 0 0 0,5-10-147 0 0,-1 0 1 0 0,0 0 0 0 0,0-1-1 0 0,-2 1 1 0 0,1-1 0 0 0,2-21-1 0 0,2-31-245 0 0,1-46 808 0 0,-8 92-15 0 0,3-6-496 0 0,1-13 198 0 0,-5 36 175 0 0,0 1-94 0 0,0 0-39 0 0,0 11 110 0 0,-4 131-49 0 0,11-94-920 0 0,-2-20 137 0 0,-5-24 468 0 0,0-4 93 0 0,0 1 1 0 0,0 0-1 0 0,0 0 1 0 0,0 0 0 0 0,0 0-1 0 0,0-1 1 0 0,0 1-1 0 0,0 0 1 0 0,0 0-1 0 0,0 0 1 0 0,1-1 0 0 0,-1 1-1 0 0,0 0 1 0 0,1 0-1 0 0,-1-1 1 0 0,0 1 0 0 0,1 0-1 0 0,-1-1 1 0 0,1 1-1 0 0,-1 0 1 0 0,1-1-1 0 0,-1 1 1 0 0,1-1 0 0 0,0 1-1 0 0,-1-1 1 0 0,1 1-1 0 0,0-1 1 0 0,1 2 0 0 0,-1-2-1057 0 0,-1 0-356 0 0</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20:01.005"/>
    </inkml:context>
    <inkml:brush xml:id="br0">
      <inkml:brushProperty name="width" value="0.05" units="cm"/>
      <inkml:brushProperty name="height" value="0.05" units="cm"/>
      <inkml:brushProperty name="color" value="#FFFFFF"/>
    </inkml:brush>
  </inkml:definitions>
  <inkml:trace contextRef="#ctx0" brushRef="#br0">8 0 2304 0 0,'0'0'101'0'0,"0"0"306"0"0,-2 11 3329 0 0,-3 60 2375 0 0,9 38-4651 0 0,-1-14-667 0 0,7 40-26 0 0,-2-58-509 0 0,-8-77-258 0 0,12 107 69 0 0,-6-86-234 0 0,1 15-552 0 0,-7-35 391 0 0,0-1-8 0 0,0 0-10 0 0,0 0-32 0 0,-1-19-783 0 0,-3-10 898 0 0,1 0 0 0 0,1 0 0 0 0,1-1 0 0 0,1 1 1 0 0,6-35-1 0 0,0 26 277 0 0,-3 18-31 0 0,7-30 1 0 0,-8 43 99 0 0,0 1-1 0 0,1-1 1 0 0,0 1-1 0 0,0 0 1 0 0,0-1-1 0 0,1 2 1 0 0,0-1-1 0 0,6-7 1 0 0,-9 12-39 0 0,1-1 1 0 0,-1 1 0 0 0,0 0 0 0 0,1 0 0 0 0,-1 0-1 0 0,1 1 1 0 0,0-1 0 0 0,-1 0 0 0 0,1 1 0 0 0,-1-1-1 0 0,1 0 1 0 0,0 1 0 0 0,-1 0 0 0 0,1-1 0 0 0,0 1-1 0 0,0 0 1 0 0,-1 0 0 0 0,1 0 0 0 0,0 0 0 0 0,0 0-1 0 0,-1 1 1 0 0,4 0 0 0 0,-3-1-11 0 0,0 1 0 0 0,1 0 0 0 0,-1-1 0 0 0,0 1 0 0 0,1 0 0 0 0,-1 1 0 0 0,0-1 1 0 0,0 0-1 0 0,0 1 0 0 0,0-1 0 0 0,0 1 0 0 0,0-1 0 0 0,-1 1 0 0 0,3 2 0 0 0,7 11 228 0 0,-2 0 0 0 0,0 1 1 0 0,0 0-1 0 0,9 26 0 0 0,-10-18 89 0 0,-4-14-156 0 0,0 0 0 0 0,-1 0-1 0 0,0 0 1 0 0,0 1 0 0 0,1 16 0 0 0,-3-5 83 0 0,-2 13 23 0 0,1-30-275 0 0,-1 0-1 0 0,0 0 0 0 0,0 0 0 0 0,0 0 1 0 0,-1 0-1 0 0,1-1 0 0 0,-1 1 0 0 0,0-1 1 0 0,-1 1-1 0 0,1-1 0 0 0,-1 0 0 0 0,0 0 1 0 0,-4 5-1 0 0,-5 1 12 0 0,6-3-28 0 0,-1-1 0 0 0,1-1 0 0 0,-1 1 0 0 0,0-1 0 0 0,0 0 0 0 0,-1-1 0 0 0,1 0 0 0 0,-1 0 0 0 0,0-1 0 0 0,0 1 0 0 0,-1-2 0 0 0,-8 3 0 0 0,-68 16-2089 0 0,73-20 595 0 0,6 3-3575 0 0</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20:01.532"/>
    </inkml:context>
    <inkml:brush xml:id="br0">
      <inkml:brushProperty name="width" value="0.05" units="cm"/>
      <inkml:brushProperty name="height" value="0.05" units="cm"/>
      <inkml:brushProperty name="color" value="#FFFFFF"/>
    </inkml:brush>
  </inkml:definitions>
  <inkml:trace contextRef="#ctx0" brushRef="#br0">13 28 4608 0 0,'0'0'353'0'0,"0"0"-59"0"0,0 0 611 0 0,-9 18 3459 0 0,10 46-2138 0 0,-5 117-971 0 0,7-99-1264 0 0,-3-81-90 0 0,0-1-14 0 0,0 0 1 0 0,0 0-8 0 0,-3-19-384 0 0,3 19 494 0 0,0-16-35 0 0,0 1 0 0 0,1-1-1 0 0,6-28 1 0 0,14-30 1096 0 0,42-99 1 0 0,-63 173-1024 0 0,0-1 0 0 0,0 0 0 0 0,1 0 1 0 0,-1 0-1 0 0,0 1 0 0 0,0-1 0 0 0,1 0 1 0 0,-1 0-1 0 0,1 1 0 0 0,-1-1 0 0 0,1 0 1 0 0,-1 1-1 0 0,1-1 0 0 0,-1 0 1 0 0,1 1-1 0 0,-1-1 0 0 0,1 1 0 0 0,0-1 1 0 0,-1 1-1 0 0,1-1 0 0 0,0 1 0 0 0,0 0 1 0 0,-1-1-1 0 0,1 1 0 0 0,0 0 0 0 0,0 0 1 0 0,-1-1-1 0 0,1 1 0 0 0,1 0 1 0 0,0 0 175 0 0,1 0-109 0 0,-1 0 0 0 0,1 1 1 0 0,0-1-1 0 0,0 1 1 0 0,0-1-1 0 0,5 3 0 0 0,-3 1-23 0 0,1-1 0 0 0,-1 1 0 0 0,0 0 0 0 0,0 0 0 0 0,-1 1 0 0 0,1-1 0 0 0,-1 1 0 0 0,0 0 0 0 0,0 0 0 0 0,-1 1 0 0 0,0-1 0 0 0,1 1 0 0 0,-2-1 0 0 0,1 1 0 0 0,-1 0 0 0 0,3 9 0 0 0,9 31 90 0 0,15 81-1 0 0,-24-93-247 0 0,-4-19-446 0 0,1 1 1 0 0,1-1-1 0 0,0-1 1 0 0,9 22-1 0 0,-8-25-5094 0 0</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20:02.049"/>
    </inkml:context>
    <inkml:brush xml:id="br0">
      <inkml:brushProperty name="width" value="0.05" units="cm"/>
      <inkml:brushProperty name="height" value="0.05" units="cm"/>
      <inkml:brushProperty name="color" value="#FFFFFF"/>
    </inkml:brush>
  </inkml:definitions>
  <inkml:trace contextRef="#ctx0" brushRef="#br0">38 276 4608 0 0,'0'0'353'0'0,"0"0"-75"0"0,0 0 544 0 0,0 0 266 0 0,0 0 52 0 0,0 0-75 0 0,10 4 731 0 0,3-5-1374 0 0,-1-1 0 0 0,0-1 0 0 0,0 0-1 0 0,0 0 1 0 0,-1-1 0 0 0,1-1 0 0 0,13-7 0 0 0,5-1-170 0 0,-24 11-236 0 0,-1-1 0 0 0,0 1 0 0 0,0-1 0 0 0,-1 0-1 0 0,1 0 1 0 0,-1 0 0 0 0,1 0 0 0 0,-1-1 0 0 0,0 0 0 0 0,0 0 0 0 0,0 0 0 0 0,-1 0 0 0 0,0-1 0 0 0,0 0 0 0 0,0 1 0 0 0,3-8 0 0 0,-4 7-17 0 0,0 1 1 0 0,-1-1 0 0 0,0 0 0 0 0,0 0-1 0 0,0 0 1 0 0,-1 0 0 0 0,1 1 0 0 0,-1-1-1 0 0,-1 0 1 0 0,1 0 0 0 0,0 0 0 0 0,-1 0-1 0 0,0 0 1 0 0,0 0 0 0 0,-1 0 0 0 0,0 1-1 0 0,1-1 1 0 0,-1 1 0 0 0,-1-1 0 0 0,1 1-1 0 0,-1 0 1 0 0,1-1 0 0 0,-1 2-1 0 0,-1-1 1 0 0,1 0 0 0 0,0 0 0 0 0,-1 1-1 0 0,0 0 1 0 0,0 0 0 0 0,0 0 0 0 0,0 0-1 0 0,0 0 1 0 0,0 1 0 0 0,-1 0 0 0 0,1 0-1 0 0,-9-2 1 0 0,5 1 33 0 0,0 0 0 0 0,1 1 0 0 0,-1 0 0 0 0,0 1 0 0 0,-1-1 0 0 0,1 1 1 0 0,0 1-1 0 0,-16 1 0 0 0,20-1-22 0 0,0 1 0 0 0,1 0 0 0 0,-1 0 0 0 0,1 0 0 0 0,-1 0 0 0 0,1 1 0 0 0,-1-1 0 0 0,1 1 0 0 0,0 0 0 0 0,0 0 0 0 0,0 0 0 0 0,0 0 0 0 0,0 1 0 0 0,0-1 0 0 0,1 1 0 0 0,-1 0 0 0 0,1-1 0 0 0,0 1 0 0 0,-1 0 0 0 0,2 1 0 0 0,-1-1 0 0 0,-2 4 0 0 0,-1 3-12 0 0,1 1 1 0 0,0 0 0 0 0,0 1-1 0 0,1-1 1 0 0,1 1-1 0 0,0-1 1 0 0,0 1-1 0 0,1 0 1 0 0,1 0-1 0 0,0-1 1 0 0,0 1 0 0 0,1 0-1 0 0,1 0 1 0 0,0-1-1 0 0,0 1 1 0 0,1-1-1 0 0,1 1 1 0 0,0-1-1 0 0,0 0 1 0 0,1-1 0 0 0,1 1-1 0 0,0-1 1 0 0,14 18-1 0 0,-14-20-131 0 0,1 0 1 0 0,0-1-1 0 0,1 0 0 0 0,0-1 1 0 0,0 0-1 0 0,0 0 0 0 0,1-1 0 0 0,-1 0 1 0 0,1 0-1 0 0,1-1 0 0 0,-1 0 0 0 0,1-1 1 0 0,-1 0-1 0 0,20 4 0 0 0,-12-7-4782 0 0</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20:02.388"/>
    </inkml:context>
    <inkml:brush xml:id="br0">
      <inkml:brushProperty name="width" value="0.05" units="cm"/>
      <inkml:brushProperty name="height" value="0.05" units="cm"/>
      <inkml:brushProperty name="color" value="#FFFFFF"/>
    </inkml:brush>
  </inkml:definitions>
  <inkml:trace contextRef="#ctx0" brushRef="#br0">7 0 4144 0 0,'-3'9'428'0'0,"1"14"2062"0"0,1 0 0 0 0,4 45 0 0 0,0-4-1552 0 0,-4-9-341 0 0,0-15-417 0 0,1 0 0 0 0,2-1 1 0 0,1 1-1 0 0,16 66 0 0 0,-14-72-1404 0 0,-2-23-3542 0 0</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20:02.737"/>
    </inkml:context>
    <inkml:brush xml:id="br0">
      <inkml:brushProperty name="width" value="0.05" units="cm"/>
      <inkml:brushProperty name="height" value="0.05" units="cm"/>
      <inkml:brushProperty name="color" value="#FFFFFF"/>
    </inkml:brush>
  </inkml:definitions>
  <inkml:trace contextRef="#ctx0" brushRef="#br0">1 34 7368 0 0,'5'11'1254'0'0,"6"1"5586"0"0,6-5-1280 0 0,-3-3-6583 0 0,-13-3 718 0 0,13 2 598 0 0,0 0-1 0 0,0-1 1 0 0,0 0-1 0 0,1-1 1 0 0,-1-1-1 0 0,0 0 1 0 0,1-1-1 0 0,-1 0 1 0 0,16-4-1 0 0,-13 1-288 0 0,1-1 0 0 0,-1-1 0 0 0,31-15-1 0 0,15-11-3023 0 0,-51 28 1197 0 0</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25.720"/>
    </inkml:context>
    <inkml:brush xml:id="br0">
      <inkml:brushProperty name="width" value="0.05" units="cm"/>
      <inkml:brushProperty name="height" value="0.05" units="cm"/>
      <inkml:brushProperty name="color" value="#66CC00"/>
    </inkml:brush>
  </inkml:definitions>
  <inkml:trace contextRef="#ctx0" brushRef="#br0">109 1 5064 0 0,'0'0'232'0'0,"0"0"220"0"0,0 0 797 0 0,-1 0-787 0 0,1 0 0 0 0,-1 0-1 0 0,0 1 1 0 0,0-1 0 0 0,0 0-1 0 0,1 1 1 0 0,-1-1 0 0 0,0 1 0 0 0,1-1-1 0 0,-1 1 1 0 0,0-1 0 0 0,1 1-1 0 0,-1-1 1 0 0,0 1 0 0 0,1 0 0 0 0,-1 0-1 0 0,-5 14 106 0 0,2 0 1 0 0,-6 30-1 0 0,5-16-156 0 0,-39 299 1437 0 0,34-231-1792 0 0,-3 131-190 0 0,10-137-137 0 0,2-12-1172 0 0,0-49-2738 0 0,1-1-1341 0 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26.312"/>
    </inkml:context>
    <inkml:brush xml:id="br0">
      <inkml:brushProperty name="width" value="0.05" units="cm"/>
      <inkml:brushProperty name="height" value="0.05" units="cm"/>
      <inkml:brushProperty name="color" value="#66CC00"/>
    </inkml:brush>
  </inkml:definitions>
  <inkml:trace contextRef="#ctx0" brushRef="#br0">0 92 6912 0 0,'0'0'155'0'0,"0"-1"0"0"0,0 1 0 0 0,0 0 0 0 0,0 0 0 0 0,0 0 1 0 0,0 0-1 0 0,0 0 0 0 0,0 0 0 0 0,1 0 0 0 0,-1 0 0 0 0,0 0 0 0 0,0 0 0 0 0,0 0 1 0 0,0 0-1 0 0,0 0 0 0 0,0 0 0 0 0,0 0 0 0 0,0 0 0 0 0,0 0 0 0 0,0 0 0 0 0,0 0 1 0 0,0 0-1 0 0,0 0 0 0 0,0 0 0 0 0,1 0 0 0 0,-1 0 0 0 0,0 0 0 0 0,0 0 0 0 0,0 0 1 0 0,0 0-1 0 0,0 0 0 0 0,0 0 0 0 0,0 0 0 0 0,0 0 0 0 0,0 0 0 0 0,0 0 0 0 0,0 1 1 0 0,0-1-1 0 0,0 0 0 0 0,0 0 0 0 0,0 0 0 0 0,0 0 0 0 0,11-10 1454 0 0,24-20-1755 0 0,-24 23 211 0 0,0 1 0 0 0,0 0 0 0 0,0 1 0 0 0,1 0 0 0 0,-1 0 0 0 0,1 1 0 0 0,0 1 0 0 0,20-3 0 0 0,-10 4 136 0 0,-1 0 0 0 0,1 2 0 0 0,0 0 0 0 0,25 4 0 0 0,-36-2-138 0 0,0 0-1 0 0,-1 1 0 0 0,0 0 0 0 0,1 1 0 0 0,-1 0 0 0 0,-1 0 1 0 0,1 1-1 0 0,-1 1 0 0 0,1-1 0 0 0,11 11 0 0 0,-16-12 64 0 0,1 1-1 0 0,-1 0 0 0 0,0 0 0 0 0,-1 0 0 0 0,7 9 0 0 0,-10-13-90 0 0,0 1-1 0 0,0 0 1 0 0,0 0 0 0 0,0 0 0 0 0,-1 0 0 0 0,1 0 0 0 0,-1 1 0 0 0,1-1-1 0 0,-1 0 1 0 0,0 0 0 0 0,1 0 0 0 0,-1 0 0 0 0,0 1 0 0 0,-1-1 0 0 0,1 0-1 0 0,0 0 1 0 0,-1 0 0 0 0,1 0 0 0 0,-1 1 0 0 0,1-1 0 0 0,-1 0 0 0 0,-1 2-1 0 0,-2 3 23 0 0,-1 1 0 0 0,0-1-1 0 0,0 0 1 0 0,0 0 0 0 0,-1 0-1 0 0,0-1 1 0 0,-7 6 0 0 0,-51 37 131 0 0,56-43-152 0 0,-10 6-58 0 0,-1-1 0 0 0,-23 10 0 0 0,6-4 22 0 0,35-16 59 0 0,23 7-7 0 0,-9-4-99 0 0,1-1 1 0 0,-1 0-1 0 0,1 0 0 0 0,21 0 0 0 0,-23-2 44 0 0,0 0 0 0 0,-1 0 0 0 0,1 1 0 0 0,-1 1 0 0 0,1 0 0 0 0,-1 0-1 0 0,14 7 1 0 0,-7-1 3 0 0,-4-2 0 0 0,0 0 0 0 0,-1 1 0 0 0,20 16 0 0 0,-26-19 10 0 0,0 1-1 0 0,-1 0 0 0 0,0 1 1 0 0,0-1-1 0 0,-1 1 0 0 0,1 0 1 0 0,4 10-1 0 0,-8-14-6 0 0,-1 0 1 0 0,0-1-1 0 0,0 1 1 0 0,0 0-1 0 0,-1 0 1 0 0,1 0-1 0 0,0-1 0 0 0,-1 1 1 0 0,0 0-1 0 0,0 0 1 0 0,0 0-1 0 0,0 0 0 0 0,0 0 1 0 0,-1 0-1 0 0,1 0 1 0 0,-1-1-1 0 0,0 1 0 0 0,0 0 1 0 0,0 0-1 0 0,0-1 1 0 0,0 1-1 0 0,0 0 0 0 0,-1-1 1 0 0,0 0-1 0 0,1 1 1 0 0,-3 2-1 0 0,-7 7 329 0 0,-1 0-1 0 0,0-1 0 0 0,0 0 1 0 0,-1-1-1 0 0,-21 13 1 0 0,-76 35-178 0 0,32-18 362 0 0,18-12-497 0 0,43-21-117 0 0,0 1-1 0 0,-30 18 1 0 0,40-22-111 0 0,1 0-1 0 0,-1 0 1 0 0,0-1 0 0 0,0 0 0 0 0,0 0 0 0 0,-13 2 0 0 0,20-5 188 0 0,0 0-1 0 0,0 0 1 0 0,0 0 0 0 0,0 0 0 0 0,0 0 0 0 0,0 0 0 0 0,0 0 0 0 0,0 0 0 0 0,0 0-1 0 0,0 0 1 0 0,0 0 0 0 0,0 0 0 0 0,0 0 0 0 0,0 0 0 0 0,0-1 0 0 0,0 1 0 0 0,0 0-1 0 0,0 0 1 0 0,0 0 0 0 0,0 0 0 0 0,0 0 0 0 0,0 0 0 0 0,0 0 0 0 0,0 0 0 0 0,0 0-1 0 0,0 0 1 0 0,0 0 0 0 0,0 0 0 0 0,0 0 0 0 0,0 0 0 0 0,0 0 0 0 0,0 0-1 0 0,0 0 1 0 0,0 0 0 0 0,0 0 0 0 0,0 0 0 0 0,0 0 0 0 0,0 0 0 0 0,0 0 0 0 0,0 0-1 0 0,0 0 1 0 0,0 0 0 0 0,0 0 0 0 0,-1 0 0 0 0,1 0 0 0 0,0 0 0 0 0,0 0 0 0 0,0 0-1 0 0,0 0 1 0 0,0 0 0 0 0,0 0 0 0 0,4-9-1126 0 0</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26.835"/>
    </inkml:context>
    <inkml:brush xml:id="br0">
      <inkml:brushProperty name="width" value="0.05" units="cm"/>
      <inkml:brushProperty name="height" value="0.05" units="cm"/>
      <inkml:brushProperty name="color" value="#66CC00"/>
    </inkml:brush>
  </inkml:definitions>
  <inkml:trace contextRef="#ctx0" brushRef="#br0">510 224 920 0 0,'-3'-10'131'0'0,"0"0"1"0"0,1-1-1 0 0,-1 1 0 0 0,1-14 1 0 0,1 10 1841 0 0,0-1 1 0 0,3-21-1 0 0,-1 34-1680 0 0,-1-1 0 0 0,0 0 0 0 0,0 0-1 0 0,0 0 1 0 0,0 0 0 0 0,-1 0 0 0 0,1 0 0 0 0,-1 0 0 0 0,0 0-1 0 0,0 0 1 0 0,0 1 0 0 0,0-1 0 0 0,0 0 0 0 0,-1 1 0 0 0,1-1-1 0 0,-1 1 1 0 0,1-1 0 0 0,-4-2 0 0 0,2 2 51 0 0,-1-1 0 0 0,0 1 0 0 0,0 0 0 0 0,0 0-1 0 0,0 1 1 0 0,-1-1 0 0 0,1 1 0 0 0,-1 0 0 0 0,1 0 0 0 0,-7-1 0 0 0,2 0-3 0 0,0 1 1 0 0,0 1-1 0 0,0-1 1 0 0,0 2-1 0 0,-1-1 0 0 0,1 1 1 0 0,0 0-1 0 0,0 1 1 0 0,-1 0-1 0 0,1 1 0 0 0,-12 3 1 0 0,4 3-157 0 0,0 0 1 0 0,0 0-1 0 0,1 2 1 0 0,1 0-1 0 0,-1 1 1 0 0,2 1 0 0 0,-1 0-1 0 0,-15 17 1 0 0,13-10-229 0 0,0 1 1 0 0,2 0-1 0 0,0 1 0 0 0,2 1 1 0 0,-17 34-1 0 0,21-36-118 0 0,2 1 0 0 0,1 0 0 0 0,0 0-1 0 0,2 0 1 0 0,0 1 0 0 0,1 0 0 0 0,2-1-1 0 0,0 1 1 0 0,3 25 0 0 0,0-16-46 0 0,2 0 1 0 0,2-1-1 0 0,0 1 1 0 0,2-1-1 0 0,21 51 0 0 0,-20-61 145 0 0,1 0 0 0 0,0-1-1 0 0,1-1 1 0 0,1 0-1 0 0,1 0 1 0 0,1-1-1 0 0,0-1 1 0 0,1 0-1 0 0,1-1 1 0 0,0-1 0 0 0,35 24-1 0 0,-42-33 31 0 0,1-1-1 0 0,0 0 1 0 0,0 0 0 0 0,0-1-1 0 0,0 0 1 0 0,0-1 0 0 0,1 0-1 0 0,14 0 1 0 0,-18-1-38 0 0,1-1 1 0 0,-1 0-1 0 0,1-1 1 0 0,-1 1-1 0 0,0-2 1 0 0,1 1-1 0 0,-1-1 1 0 0,0 0-1 0 0,0 0 1 0 0,0-1-1 0 0,0 0 1 0 0,8-5-1 0 0,-8 3 137 0 0,0-1-1 0 0,-1 0 0 0 0,1-1 0 0 0,-1 1 0 0 0,-1-1 0 0 0,1 0 0 0 0,-1 0 0 0 0,0-1 0 0 0,-1 0 0 0 0,0 0 0 0 0,0 0 0 0 0,-1 0 0 0 0,0 0 0 0 0,0-1 0 0 0,-1 0 0 0 0,0 1 0 0 0,0-1 0 0 0,0-11 0 0 0,0-8 104 0 0,-1-1 0 0 0,-2 0 0 0 0,0 0 0 0 0,-8-38-1 0 0,-12-49 311 0 0,16 96-373 0 0,0 0 0 0 0,-11-25-1 0 0,0 2 13 0 0,0-3-264 0 0,8 25 434 0 0,1 0 1 0 0,-6-26-1 0 0,12 40-499 0 0,0 0 0 0 0,1 0 0 0 0,-1 0 0 0 0,1 0-1 0 0,0 0 1 0 0,1 0 0 0 0,0 1 0 0 0,0-1 0 0 0,0 0 0 0 0,1 0 0 0 0,4-9-1 0 0,1 2-1301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05.205"/>
    </inkml:context>
    <inkml:brush xml:id="br0">
      <inkml:brushProperty name="width" value="0.05" units="cm"/>
      <inkml:brushProperty name="height" value="0.05" units="cm"/>
      <inkml:brushProperty name="color" value="#FFFFFF"/>
    </inkml:brush>
  </inkml:definitions>
  <inkml:trace contextRef="#ctx0" brushRef="#br0">32 0 3224 0 0,'-21'14'240'0'0,"16"17"1980"0"0,4-28-1321 0 0,0 1 1 0 0,0 0-1 0 0,0-1 1 0 0,0 1-1 0 0,1 0 1 0 0,-1 0-1 0 0,1 0 1 0 0,0 4-1 0 0,1 1-527 0 0,1-1-1 0 0,0 1 1 0 0,0 0-1 0 0,4 10 0 0 0,5 18 599 0 0,15 82-577 0 0,-15-92-260 0 0,-9-24-109 0 0,-1-1 1 0 0,0 1 0 0 0,1-1 0 0 0,-1 1-1 0 0,0 0 1 0 0,-1-1 0 0 0,1 1-1 0 0,0 5 1 0 0,-1-7-98 0 0,0-1-58 0 0,1 0 70 0 0,-1 1 0 0 0,0-1 0 0 0,1 0-1 0 0,-1 0 1 0 0,0 1 0 0 0,1-1 0 0 0,-1 0 0 0 0,1 0-1 0 0,-1 0 1 0 0,0 1 0 0 0,1-1 0 0 0,-1 0 0 0 0,1 0-1 0 0,-1 0 1 0 0,1 0 0 0 0,-1 0 0 0 0,1 0 0 0 0,-1 0-1 0 0,0 0 1 0 0,1 0 0 0 0,-1 0 0 0 0,1 0 0 0 0,-1 0 0 0 0,1 0-1 0 0,-1 0 1 0 0,1 0 0 0 0,-1-1 0 0 0,1 1 0 0 0,3-11 13 0 0,1 0 1 0 0,-2 0 0 0 0,4-15 0 0 0,-6 19 0 0 0,1-1 0 0 0,0 0 0 0 0,0 1 1 0 0,1-1-1 0 0,0 1 0 0 0,0 0 0 0 0,1 0 0 0 0,0 0 0 0 0,8-11 0 0 0,-12 18 66 0 0,1-1 0 0 0,-1 0 0 0 0,1 1 0 0 0,-1 0 0 0 0,1-1 0 0 0,-1 1 0 0 0,1-1 0 0 0,0 1 0 0 0,-1 0 0 0 0,1-1 0 0 0,0 1 0 0 0,-1 0 0 0 0,1 0 0 0 0,0-1 0 0 0,-1 1 0 0 0,1 0 0 0 0,0 0 0 0 0,-1 0-1 0 0,1 0 1 0 0,0 0 0 0 0,0 0 0 0 0,-1 0 0 0 0,1 0 0 0 0,0 0 0 0 0,1 1 0 0 0,0 0 56 0 0,0 0 0 0 0,0-1 0 0 0,0 2 1 0 0,0-1-1 0 0,0 0 0 0 0,-1 0 0 0 0,1 1 0 0 0,2 2 0 0 0,4 4 280 0 0,0 1 1 0 0,9 15-1 0 0,-15-20-314 0 0,19 29 327 0 0,6 10 12 0 0,-12-21-104 0 0,4 5 226 0 0,-18-26-424 0 0,1 0 0 0 0,-1 0 0 0 0,0 0 0 0 0,1 0 0 0 0,-1 0 0 0 0,1 0 0 0 0,-1 0 0 0 0,1 0 0 0 0,-1-1 0 0 0,1 1 0 0 0,0-1 0 0 0,-1 1 0 0 0,1-1 0 0 0,0 1 0 0 0,-1-1 0 0 0,4 0 0 0 0,-2 0 20 0 0,0-1-1 0 0,1 1 1 0 0,-1-1 0 0 0,0 1-1 0 0,0-1 1 0 0,0 0-1 0 0,0-1 1 0 0,0 1 0 0 0,0 0-1 0 0,0-1 1 0 0,0 0 0 0 0,0 1-1 0 0,0-1 1 0 0,-1 0-1 0 0,1-1 1 0 0,-1 1 0 0 0,0 0-1 0 0,1-1 1 0 0,-1 1 0 0 0,0-1-1 0 0,-1 0 1 0 0,1 1-1 0 0,0-1 1 0 0,-1 0 0 0 0,3-5-1 0 0,0-5 6 0 0,1 0-1 0 0,-2 1 0 0 0,1-1 0 0 0,1-26 0 0 0,-2 10-57 0 0,-2 14-21 0 0,1 0 0 0 0,0 0 0 0 0,8-24-1 0 0,-3 6 32 0 0,-7 29-80 0 0,1 0 0 0 0,-1 0 0 0 0,1 0 0 0 0,0 0 0 0 0,0 0 0 0 0,1 0 0 0 0,-1 0 0 0 0,1 0 0 0 0,0 0 0 0 0,0 0 0 0 0,4-4 0 0 0,-4 3-182 0 0,3-5-224 0 0,-3 6-3090 0 0,6 4-3334 0 0</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27.209"/>
    </inkml:context>
    <inkml:brush xml:id="br0">
      <inkml:brushProperty name="width" value="0.05" units="cm"/>
      <inkml:brushProperty name="height" value="0.05" units="cm"/>
      <inkml:brushProperty name="color" value="#66CC00"/>
    </inkml:brush>
  </inkml:definitions>
  <inkml:trace contextRef="#ctx0" brushRef="#br0">0 1 20471 0 0,'0'0'448'0'0,"10"7"96"0"0,-10 4 24 0 0,3-3 8 0 0,-3-8-464 0 0,4 11-112 0 0,1-1 0 0 0,-2-2 0 0 0,-3-8 280 0 0,0 0 32 0 0,0 0 8 0 0,0 0 0 0 0,0 8-320 0 0,0-8 0 0 0,0 0 0 0 0,0 0-64 0 0,0 0-1440 0 0,-3-5-288 0 0</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27.568"/>
    </inkml:context>
    <inkml:brush xml:id="br0">
      <inkml:brushProperty name="width" value="0.05" units="cm"/>
      <inkml:brushProperty name="height" value="0.05" units="cm"/>
      <inkml:brushProperty name="color" value="#66CC00"/>
    </inkml:brush>
  </inkml:definitions>
  <inkml:trace contextRef="#ctx0" brushRef="#br0">51 1 11976 0 0,'-6'7'307'0'0,"1"1"0"0"0,0 0 0 0 0,0 0 0 0 0,0 0 0 0 0,1 1 1 0 0,0-1-1 0 0,1 1 0 0 0,0 0 0 0 0,1 0 0 0 0,-1 0 1 0 0,2 1-1 0 0,-2 18 0 0 0,2 40 1693 0 0,1 52-304 0 0,9 8-805 0 0,33 166 0 0 0,-27-243-2344 0 0,-9-32-214 0 0</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27.927"/>
    </inkml:context>
    <inkml:brush xml:id="br0">
      <inkml:brushProperty name="width" value="0.05" units="cm"/>
      <inkml:brushProperty name="height" value="0.05" units="cm"/>
      <inkml:brushProperty name="color" value="#66CC00"/>
    </inkml:brush>
  </inkml:definitions>
  <inkml:trace contextRef="#ctx0" brushRef="#br0">384 318 11400 0 0,'-7'12'1345'0'0,"6"-25"-542"0"0,-1 1 0 0 0,0-1 0 0 0,-7-20 0 0 0,-2-16 151 0 0,9 33-577 0 0,-2 0-1 0 0,1 0 0 0 0,-2 0 0 0 0,0 1 0 0 0,-1-1 1 0 0,-10-17-1 0 0,5 12-17 0 0,8 15-227 0 0,0-1 0 0 0,-1 1 1 0 0,0 0-1 0 0,-7-8 0 0 0,9 11-101 0 0,0 1 0 0 0,-1 1 0 0 0,1-1 0 0 0,0 0 0 0 0,-1 0 0 0 0,0 1 0 0 0,1-1 0 0 0,-1 1 0 0 0,0 0 0 0 0,0 0 0 0 0,0 0 0 0 0,1 0 0 0 0,-1 1 0 0 0,-6-1 0 0 0,5 1-15 0 0,0 0-1 0 0,0 0 1 0 0,-1 0 0 0 0,1 1-1 0 0,0 0 1 0 0,0 0 0 0 0,0 0-1 0 0,0 0 1 0 0,0 1 0 0 0,1 0-1 0 0,-1 0 1 0 0,0 0 0 0 0,1 0-1 0 0,-1 0 1 0 0,1 1 0 0 0,0-1-1 0 0,0 1 1 0 0,0 0 0 0 0,0 0-1 0 0,0 0 1 0 0,0 0 0 0 0,1 1-1 0 0,0-1 1 0 0,-3 5 0 0 0,-5 10-36 0 0,0 1 1 0 0,1 0 0 0 0,-9 28 0 0 0,17-43 16 0 0,-20 57-546 0 0,3 0 0 0 0,2 2 0 0 0,3 0 0 0 0,3 1 0 0 0,-3 123-1 0 0,13-166 347 0 0,-1 16-52 0 0,2 0 0 0 0,1-1 1 0 0,13 62-1 0 0,-8-62 121 0 0,9 31-258 0 0,-14-60 323 0 0,1-1-1 0 0,-1 0 1 0 0,1 1-1 0 0,0-1 1 0 0,1 0-1 0 0,0-1 1 0 0,6 10 0 0 0,-3-8 104 0 0,-1 0 1 0 0,1-1 0 0 0,1 0 0 0 0,-1 0-1 0 0,1 0 1 0 0,0-1 0 0 0,0 0 0 0 0,1-1-1 0 0,-1 0 1 0 0,1 0 0 0 0,0-1 0 0 0,15 4-1 0 0,-16-5 41 0 0,1-1-1 0 0,-1-1 1 0 0,0 0-1 0 0,1 0 1 0 0,-1 0-1 0 0,0-1 1 0 0,1 0-1 0 0,-1-1 1 0 0,0 0-1 0 0,0 0 1 0 0,0 0-1 0 0,0-1 1 0 0,0-1-1 0 0,12-7 1 0 0,-12 6 16 0 0,-1 0 0 0 0,0 0 0 0 0,0-1 0 0 0,-1 0 0 0 0,0-1 0 0 0,0 0 0 0 0,0 1 0 0 0,-1-2 0 0 0,0 1 0 0 0,0-1 0 0 0,-1 1 0 0 0,0-1 0 0 0,-1 0 0 0 0,1-1 0 0 0,-2 1 0 0 0,3-11 0 0 0,3-15 78 0 0,-2 0 0 0 0,2-62-1 0 0,-7 82-200 0 0,-1-8 31 0 0,-1 1 0 0 0,-1-1 0 0 0,-1 1 0 0 0,-9-37 0 0 0,-3-12-1789 0 0,10 40 802 0 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28.277"/>
    </inkml:context>
    <inkml:brush xml:id="br0">
      <inkml:brushProperty name="width" value="0.05" units="cm"/>
      <inkml:brushProperty name="height" value="0.05" units="cm"/>
      <inkml:brushProperty name="color" value="#66CC00"/>
    </inkml:brush>
  </inkml:definitions>
  <inkml:trace contextRef="#ctx0" brushRef="#br0">630 1 8288 0 0,'-9'8'862'0'0,"-2"2"153"0"0,0 0 0 0 0,-1 0 0 0 0,-20 12 0 0 0,-6 5 1839 0 0,-124 115 1708 0 0,92-71-4135 0 0,-75 98-1 0 0,120-136-546 0 0,2 0 0 0 0,-30 59-1 0 0,23-20-3411 0 0,22-50-2950 0 0</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28.637"/>
    </inkml:context>
    <inkml:brush xml:id="br0">
      <inkml:brushProperty name="width" value="0.05" units="cm"/>
      <inkml:brushProperty name="height" value="0.05" units="cm"/>
      <inkml:brushProperty name="color" value="#66CC00"/>
    </inkml:brush>
  </inkml:definitions>
  <inkml:trace contextRef="#ctx0" brushRef="#br0">515 173 8752 0 0,'0'0'673'0'0,"3"-27"2247"0"0,-6 17-2477 0 0,0 0 0 0 0,-1 0 0 0 0,0 0 0 0 0,-1 1 0 0 0,0 0 0 0 0,-1 0 0 0 0,0 0 0 0 0,0 1 0 0 0,-1 0 0 0 0,0 0 0 0 0,-11-9 0 0 0,13 13-326 0 0,1 1 1 0 0,-1 0-1 0 0,0 0 1 0 0,-1 1-1 0 0,1-1 1 0 0,0 1-1 0 0,-1 0 0 0 0,1 1 1 0 0,-1-1-1 0 0,1 1 1 0 0,-1 0-1 0 0,0 0 1 0 0,0 1-1 0 0,1 0 1 0 0,-1 0-1 0 0,0 0 1 0 0,0 1-1 0 0,1 0 0 0 0,-1 0 1 0 0,-10 3-1 0 0,5 0-18 0 0,-1 0-1 0 0,2 1 0 0 0,-1 1 0 0 0,0-1 1 0 0,1 2-1 0 0,0-1 0 0 0,0 1 0 0 0,1 1 1 0 0,-10 9-1 0 0,-9 11-311 0 0,0 1-1 0 0,2 1 1 0 0,-44 67 0 0 0,61-81-109 0 0,0 0 0 0 0,1 0 0 0 0,1 1 0 0 0,-8 26 0 0 0,13-37 241 0 0,1 1 0 0 0,0 0 1 0 0,0 0-1 0 0,0-1 0 0 0,1 1 0 0 0,0 0 0 0 0,0 0 0 0 0,1-1 0 0 0,0 1 0 0 0,0 0 1 0 0,0-1-1 0 0,1 1 0 0 0,0 0 0 0 0,6 11 0 0 0,-6-15 92 0 0,0 0-1 0 0,1 0 0 0 0,-1 0 1 0 0,1 0-1 0 0,0-1 0 0 0,-1 1 1 0 0,1-1-1 0 0,0 1 1 0 0,1-1-1 0 0,-1 0 0 0 0,0-1 1 0 0,1 1-1 0 0,-1 0 1 0 0,0-1-1 0 0,1 0 0 0 0,0 0 1 0 0,-1 0-1 0 0,1 0 0 0 0,0-1 1 0 0,0 1-1 0 0,6-1 1 0 0,6 0 175 0 0,-1 0 1 0 0,0-1 0 0 0,0-1 0 0 0,14-3 0 0 0,-2-1-8 0 0,-1-1-1 0 0,0-1 1 0 0,-1 0 0 0 0,35-19 0 0 0,-49 22-134 0 0,0-1 0 0 0,-1-1 0 0 0,-1 0 0 0 0,1 0 0 0 0,-1-1 0 0 0,0 0 0 0 0,0-1 0 0 0,-1 0 0 0 0,-1 0 1 0 0,1-1-1 0 0,-1 1 0 0 0,7-16 0 0 0,-2 1 378 0 0,14-41 1 0 0,-24 57-403 0 0,1 0 0 0 0,-1 0 1 0 0,-1-1-1 0 0,0 1 0 0 0,0 0 1 0 0,0-1-1 0 0,-1 1 0 0 0,0-1 0 0 0,-2-11 1 0 0,-2 3-482 0 0,3 9 547 0 0,-1 0-1 0 0,0 0 1 0 0,-5-14-1 0 0,-6 2-1926 0 0,-8 4-3505 0 0,9 12-621 0 0</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29.016"/>
    </inkml:context>
    <inkml:brush xml:id="br0">
      <inkml:brushProperty name="width" value="0.05" units="cm"/>
      <inkml:brushProperty name="height" value="0.05" units="cm"/>
      <inkml:brushProperty name="color" value="#66CC00"/>
    </inkml:brush>
  </inkml:definitions>
  <inkml:trace contextRef="#ctx0" brushRef="#br0">535 261 6912 0 0,'5'-8'714'0'0,"-3"1"-277"0"0,1 1-1 0 0,-1-1 1 0 0,-1 1-1 0 0,1-1 1 0 0,-1 0-1 0 0,0 0 1 0 0,0 0-1 0 0,-1 1 1 0 0,0-1-1 0 0,0 0 0 0 0,-1 0 1 0 0,0 0-1 0 0,0 0 1 0 0,-1 1-1 0 0,1-1 1 0 0,-1 1-1 0 0,-1-1 1 0 0,1 1-1 0 0,-1-1 1 0 0,-1 1-1 0 0,1 0 0 0 0,-5-6 1 0 0,3 4-156 0 0,-1 1 1 0 0,1 0-1 0 0,-1 0 0 0 0,-1 1 0 0 0,1-1 1 0 0,-1 1-1 0 0,0 1 0 0 0,0-1 1 0 0,-1 1-1 0 0,1 1 0 0 0,-1-1 1 0 0,0 1-1 0 0,-1 1 0 0 0,1-1 1 0 0,-1 1-1 0 0,-15-3 0 0 0,11 5-187 0 0,0 1 1 0 0,-1 0-1 0 0,1 0 0 0 0,0 1 0 0 0,0 1 0 0 0,0 0 0 0 0,0 1 0 0 0,0 1 1 0 0,0 0-1 0 0,1 0 0 0 0,0 1 0 0 0,-20 12 0 0 0,15-7-94 0 0,1 0 1 0 0,0 1-1 0 0,1 1 0 0 0,0 1 0 0 0,0 0 0 0 0,2 1 0 0 0,0 0 0 0 0,-12 18 1 0 0,17-21-42 0 0,1 1 1 0 0,1 0-1 0 0,0 1 1 0 0,1-1-1 0 0,1 1 1 0 0,0 0-1 0 0,0 0 1 0 0,1 1 0 0 0,1-1-1 0 0,0 0 1 0 0,1 1-1 0 0,0 0 1 0 0,2 19-1 0 0,0-19-53 0 0,1 1 0 0 0,1 0-1 0 0,0 0 1 0 0,0-1-1 0 0,1 1 1 0 0,1-1 0 0 0,1 0-1 0 0,0-1 1 0 0,1 1-1 0 0,0-1 1 0 0,1 0 0 0 0,10 12-1 0 0,-7-11-100 0 0,-5-6 221 0 0,-1-1 1 0 0,1-1-1 0 0,0 1 0 0 0,1-1 0 0 0,-1 0 1 0 0,1 0-1 0 0,14 8 0 0 0,-13-10 10 0 0,0-1 0 0 0,1 0 0 0 0,-1 0 1 0 0,1-1-1 0 0,-1 0 0 0 0,1-1 0 0 0,0 0 0 0 0,0 0 0 0 0,0-1 1 0 0,0 0-1 0 0,-1 0 0 0 0,1-1 0 0 0,0 0 0 0 0,11-4 0 0 0,-12 3 18 0 0,0 0-1 0 0,0-1 0 0 0,-1 0 1 0 0,1 0-1 0 0,-1-1 0 0 0,0 0 1 0 0,0 0-1 0 0,0 0 0 0 0,-1-1 1 0 0,0 0-1 0 0,0-1 1 0 0,0 1-1 0 0,0-1 0 0 0,-1 0 1 0 0,9-14-1 0 0,-4 4-201 0 0,-5 8 172 0 0,0 0 0 0 0,0 0 1 0 0,-1 0-1 0 0,0-1 0 0 0,-1 0 0 0 0,0 1 0 0 0,0-1 0 0 0,2-11 0 0 0,2-26 288 0 0,-4 31-199 0 0,0 0-1 0 0,0-24 1 0 0,-8-19-3425 0 0,5 50-4225 0 0</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29.364"/>
    </inkml:context>
    <inkml:brush xml:id="br0">
      <inkml:brushProperty name="width" value="0.05" units="cm"/>
      <inkml:brushProperty name="height" value="0.05" units="cm"/>
      <inkml:brushProperty name="color" value="#66CC00"/>
    </inkml:brush>
  </inkml:definitions>
  <inkml:trace contextRef="#ctx0" brushRef="#br0">88 1 22343 0 0,'0'0'488'0'0,"0"11"104"0"0,0 2 16 0 0,0 0 32 0 0,-4 1-512 0 0,-4-4-128 0 0,3 3 0 0 0,1-3 0 0 0,-4 1 176 0 0,0-3 16 0 0,-1-5 0 0 0,1 2 0 0 0,-1-2-640 0 0,1-6-120 0 0,1-5-24 0 0,-2-8-9047 0 0</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29.784"/>
    </inkml:context>
    <inkml:brush xml:id="br0">
      <inkml:brushProperty name="width" value="0.05" units="cm"/>
      <inkml:brushProperty name="height" value="0.05" units="cm"/>
      <inkml:brushProperty name="color" value="#66CC00"/>
    </inkml:brush>
  </inkml:definitions>
  <inkml:trace contextRef="#ctx0" brushRef="#br0">148 1 2760 0 0,'-5'4'53'0'0,"1"0"-1"0"0,0 1 1 0 0,0 0 0 0 0,0 0 0 0 0,1 0-1 0 0,-1 0 1 0 0,1 1 0 0 0,0-1 0 0 0,1 1-1 0 0,-1 0 1 0 0,1 0 0 0 0,-1 7 0 0 0,2-9 70 0 0,-16 50 8294 0 0,2 2-3491 0 0,-17 115-2003 0 0,17-88-2535 0 0,4-11-472 0 0,3 0 0 0 0,3 0-1 0 0,8 112 1 0 0,-2-173-181 0 0,0 1 0 0 0,1 0 0 0 0,3 12 0 0 0,9 12-4907 0 0,-4-14-706 0 0</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30.163"/>
    </inkml:context>
    <inkml:brush xml:id="br0">
      <inkml:brushProperty name="width" value="0.05" units="cm"/>
      <inkml:brushProperty name="height" value="0.05" units="cm"/>
      <inkml:brushProperty name="color" value="#66CC00"/>
    </inkml:brush>
  </inkml:definitions>
  <inkml:trace contextRef="#ctx0" brushRef="#br0">1 211 2304 0 0,'0'0'567'0'0,"0"0"1541"0"0,0 0 678 0 0,0 0 131 0 0,2-2 739 0 0,8-7-2278 0 0,-1 4-812 0 0,-1 1 0 0 0,0-1 0 0 0,12-11 1 0 0,-12 10-386 0 0,0 0 0 0 0,0 0 1 0 0,12-5-1 0 0,-1 2 11 0 0,0 1-1 0 0,1 1 1 0 0,0 0 0 0 0,0 2-1 0 0,1 0 1 0 0,39-3-1 0 0,184-25 1547 0 0,-233 31-1802 0 0,0-1 1 0 0,0 0-1 0 0,0 0 0 0 0,18-10 1 0 0,-24 11-429 0 0,-1-1 0 0 0,1 0 0 0 0,-1 0-1 0 0,0 0 1 0 0,0 0 0 0 0,0-1 0 0 0,5-5 0 0 0,-4 4-5974 0 0</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30.520"/>
    </inkml:context>
    <inkml:brush xml:id="br0">
      <inkml:brushProperty name="width" value="0.05" units="cm"/>
      <inkml:brushProperty name="height" value="0.05" units="cm"/>
      <inkml:brushProperty name="color" value="#66CC00"/>
    </inkml:brush>
  </inkml:definitions>
  <inkml:trace contextRef="#ctx0" brushRef="#br0">35 1 13392 0 0,'-7'16'405'0'0,"1"0"1"0"0,1 1-1 0 0,0 0 1 0 0,1 0-1 0 0,-3 35 1 0 0,7-47-350 0 0,0-1-1 0 0,0 1 1 0 0,0-1 0 0 0,0 1 0 0 0,1-1 0 0 0,0 1 0 0 0,0-1 0 0 0,0 1-1 0 0,1-1 1 0 0,-1 0 0 0 0,1 1 0 0 0,0-1 0 0 0,0 0 0 0 0,1 0 0 0 0,-1 0 0 0 0,1-1-1 0 0,0 1 1 0 0,-1-1 0 0 0,2 1 0 0 0,-1-1 0 0 0,0 0 0 0 0,1 0 0 0 0,-1 0-1 0 0,1-1 1 0 0,0 1 0 0 0,0-1 0 0 0,0 0 0 0 0,5 2 0 0 0,5 1 6 0 0,-1-1 0 0 0,1-1 0 0 0,1 0 0 0 0,-1 0-1 0 0,0-2 1 0 0,26 1 0 0 0,89-13 607 0 0,-26 2-409 0 0,-76 8-216 0 0,0 1 0 0 0,39 5 0 0 0,-55-3-24 0 0,-1 0-1 0 0,1 1 0 0 0,0 0 0 0 0,-1 1 0 0 0,1 0 0 0 0,-1 1 0 0 0,0 0 0 0 0,14 9 0 0 0,-22-12 7 0 0,0 0-1 0 0,-1 0 1 0 0,1 0-1 0 0,0 0 0 0 0,-1 0 1 0 0,1 0-1 0 0,-1 0 1 0 0,0 0-1 0 0,0 0 1 0 0,0 1-1 0 0,0-1 0 0 0,0 0 1 0 0,0 1-1 0 0,-1-1 1 0 0,1 1-1 0 0,-1-1 0 0 0,1 1 1 0 0,-1-1-1 0 0,0 1 1 0 0,0-1-1 0 0,0 1 0 0 0,-1-1 1 0 0,1 1-1 0 0,0-1 1 0 0,-2 5-1 0 0,-2 6 180 0 0,0-1 0 0 0,0 1 0 0 0,-10 16-1 0 0,5-15 9 0 0,0-1-1 0 0,-1-1 0 0 0,-1 0 0 0 0,0 0 0 0 0,0-1 0 0 0,-1-1 0 0 0,-19 13 1 0 0,10-7-67 0 0,-2-2 0 0 0,0-1 1 0 0,0 0-1 0 0,-1-2 0 0 0,-1-1 0 0 0,0-1 1 0 0,0-1-1 0 0,-1-1 0 0 0,0-1 1 0 0,-50 4-1 0 0,60-9-158 0 0,0-1 0 0 0,0-1 0 0 0,-16-2 0 0 0,28 2-180 0 0,-1 0 0 0 0,1 0 0 0 0,-1 0 0 0 0,1 0 0 0 0,-1-1 0 0 0,1 0 0 0 0,0 0 0 0 0,0 0 0 0 0,0 0 0 0 0,0-1 0 0 0,0 1 0 0 0,0-1 0 0 0,0 0 0 0 0,-3-5 0 0 0,1-4-1076 0 0,6-1-11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05.563"/>
    </inkml:context>
    <inkml:brush xml:id="br0">
      <inkml:brushProperty name="width" value="0.05" units="cm"/>
      <inkml:brushProperty name="height" value="0.05" units="cm"/>
      <inkml:brushProperty name="color" value="#FFFFFF"/>
    </inkml:brush>
  </inkml:definitions>
  <inkml:trace contextRef="#ctx0" brushRef="#br0">211 95 10336 0 0,'-1'-4'115'0'0,"0"-1"0"0"0,0 0 1 0 0,0 0-1 0 0,-1 1 0 0 0,0-1 0 0 0,0 1 1 0 0,0-1-1 0 0,0 1 0 0 0,-1 0 1 0 0,1 0-1 0 0,-1 0 0 0 0,0 0 0 0 0,-1 1 1 0 0,1-1-1 0 0,-1 1 0 0 0,-5-5 1 0 0,1 0 877 0 0,8 7-826 0 0,-1 0-1 0 0,0 0 1 0 0,1 1 0 0 0,-1-1 0 0 0,0 0 0 0 0,0 0-1 0 0,0 1 1 0 0,1-1 0 0 0,-1 0 0 0 0,0 1 0 0 0,0-1-1 0 0,0 1 1 0 0,0-1 0 0 0,0 1 0 0 0,0 0 0 0 0,0-1-1 0 0,0 1 1 0 0,0 0 0 0 0,0 0 0 0 0,-2-1-1 0 0,-4 2 142 0 0,0-1-1 0 0,0 1 0 0 0,0 0 1 0 0,0 0-1 0 0,1 1 0 0 0,-1 0 1 0 0,-10 5-1 0 0,13-5-274 0 0,0-1 0 0 0,1 1 0 0 0,-1 1-1 0 0,1-1 1 0 0,-1 0 0 0 0,1 1 0 0 0,0 0-1 0 0,0-1 1 0 0,0 1 0 0 0,1 0 0 0 0,-1 1 0 0 0,1-1-1 0 0,-1 0 1 0 0,-2 8 0 0 0,0-1 121 0 0,1 1 0 0 0,1-1 1 0 0,0 1-1 0 0,0 0 0 0 0,1 0 0 0 0,0 0 0 0 0,1 0 0 0 0,0 0 1 0 0,1 1-1 0 0,1 12 0 0 0,1-7-139 0 0,0-1-1 0 0,2 1 1 0 0,-1-1-1 0 0,2 0 1 0 0,0 0-1 0 0,1-1 1 0 0,0 1 0 0 0,2-1-1 0 0,0-1 1 0 0,0 1-1 0 0,1-1 1 0 0,1-1-1 0 0,13 15 1 0 0,-19-24-24 0 0,0 0 1 0 0,0-1-1 0 0,0 0 0 0 0,0 0 0 0 0,0 0 1 0 0,1 0-1 0 0,-1-1 0 0 0,1 0 1 0 0,0 0-1 0 0,0 0 0 0 0,0 0 0 0 0,0-1 1 0 0,0 0-1 0 0,0 0 0 0 0,0 0 1 0 0,0 0-1 0 0,0-1 0 0 0,0 0 0 0 0,1 0 1 0 0,-1-1-1 0 0,0 1 0 0 0,0-1 1 0 0,0 0-1 0 0,0 0 0 0 0,0-1 0 0 0,0 0 1 0 0,0 0-1 0 0,0 0 0 0 0,-1 0 1 0 0,1-1-1 0 0,-1 1 0 0 0,1-1 0 0 0,-1 0 1 0 0,0-1-1 0 0,0 1 0 0 0,-1-1 1 0 0,1 1-1 0 0,-1-1 0 0 0,0-1 0 0 0,4-4 1 0 0,-3 1 0 0 0,-1 0 0 0 0,0 0 0 0 0,0-1 0 0 0,0 1 1 0 0,-1-1-1 0 0,-1 0 0 0 0,1 0 0 0 0,-2 1 0 0 0,1-13 1 0 0,-2-10-191 0 0,-7-41 0 0 0,3 37-147 0 0,-12-39-1618 0 0,10 45-88 0 0,2 11-2489 0 0,0 8-612 0 0</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30.913"/>
    </inkml:context>
    <inkml:brush xml:id="br0">
      <inkml:brushProperty name="width" value="0.05" units="cm"/>
      <inkml:brushProperty name="height" value="0.05" units="cm"/>
      <inkml:brushProperty name="color" value="#66CC00"/>
    </inkml:brush>
  </inkml:definitions>
  <inkml:trace contextRef="#ctx0" brushRef="#br0">108 0 20559 0 0,'-12'27'912'0'0,"12"-27"184"0"0,0 0-872 0 0,-8 10-224 0 0,4 1 0 0 0,4 4 0 0 0,-3-7 632 0 0,-2 3 80 0 0,-4-3 24 0 0,6-1 0 0 0,-6-1-632 0 0,1 2-104 0 0,-1-3 0 0 0,9-5-96 0 0,-8 0-208 0 0,-4 3-48 0 0,4-6 0 0 0,-1-2-9535 0 0</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31.809"/>
    </inkml:context>
    <inkml:brush xml:id="br0">
      <inkml:brushProperty name="width" value="0.05" units="cm"/>
      <inkml:brushProperty name="height" value="0.05" units="cm"/>
      <inkml:brushProperty name="color" value="#66CC00"/>
    </inkml:brush>
  </inkml:definitions>
  <inkml:trace contextRef="#ctx0" brushRef="#br0">37 409 2304 0 0,'-4'-25'14'0'0,"2"13"1218"0"0,1 1 3300 0 0,1 10-2772 0 0,0-3-748 0 0,0-3-807 0 0,1 0-1 0 0,0 0 1 0 0,0 0-1 0 0,1 0 1 0 0,0 1 0 0 0,0-1-1 0 0,5-9 1 0 0,26-45 1070 0 0,-32 61-1269 0 0,14-22 265 0 0,2 0 0 0 0,1 2 0 0 0,1 0 0 0 0,36-29 0 0 0,-52 46-244 0 0,11-8 87 0 0,-1 0-1 0 0,1 2 1 0 0,1-1 0 0 0,0 2-1 0 0,0 0 1 0 0,1 0-1 0 0,0 2 1 0 0,0 0 0 0 0,24-5-1 0 0,-32 9-79 0 0,-1 0-1 0 0,1 1 0 0 0,0 0 0 0 0,-1 1 0 0 0,1-1 1 0 0,0 2-1 0 0,-1-1 0 0 0,1 1 0 0 0,0 0 0 0 0,-1 1 1 0 0,1-1-1 0 0,-1 1 0 0 0,0 1 0 0 0,0 0 1 0 0,1 0-1 0 0,-2 0 0 0 0,1 1 0 0 0,0 0 0 0 0,-1 0 1 0 0,0 1-1 0 0,0-1 0 0 0,0 1 0 0 0,5 6 0 0 0,-7-6 16 0 0,0 0-1 0 0,0 0 1 0 0,-1 0-1 0 0,1 0 1 0 0,-1 0-1 0 0,0 1 1 0 0,-1-1-1 0 0,1 1 1 0 0,2 11-1 0 0,-4-9 21 0 0,0 0 0 0 0,0 1 0 0 0,-1-1 0 0 0,0 0-1 0 0,-1 1 1 0 0,-2 15 0 0 0,0-11-3 0 0,0 1 0 0 0,-1-1 0 0 0,0 0-1 0 0,-1 0 1 0 0,-1 0 0 0 0,0-1 0 0 0,-11 18 0 0 0,-4 6 14 0 0,13-22-39 0 0,0 0-1 0 0,-1 0 1 0 0,-14 16-1 0 0,-14 12-68 0 0,-3-2 0 0 0,-1-1 0 0 0,-53 38 0 0 0,87-73 23 0 0,0 0 0 0 0,0 0 0 0 0,-1 0 0 0 0,-14 4 0 0 0,-4 2 26 0 0,62-32 47 0 0,-8 12-110 0 0,1 2-1 0 0,56-10 0 0 0,-69 16 29 0 0,1 0-1 0 0,0 2 0 0 0,0 0 0 0 0,0 1 0 0 0,0 0 0 0 0,27 7 0 0 0,-43-8 15 0 0,19 5 52 0 0,-1 1-1 0 0,19 8 0 0 0,-32-12-33 0 0,0 1 0 0 0,0 0 0 0 0,0 1 0 0 0,-1 0 0 0 0,0-1 0 0 0,1 2 0 0 0,-1-1 0 0 0,-1 1 0 0 0,1-1 0 0 0,4 8 0 0 0,-4-6 19 0 0,-2-2 2 0 0,0-1-1 0 0,-1 1 0 0 0,1 0 0 0 0,-1 0 1 0 0,0 0-1 0 0,0 0 0 0 0,0 0 0 0 0,-1 0 1 0 0,1 0-1 0 0,-1 1 0 0 0,1 6 0 0 0,-1-7 12 0 0,-1 1-1 0 0,1-1 0 0 0,-1 0 0 0 0,0 1 0 0 0,-1-1 1 0 0,1 0-1 0 0,-1 1 0 0 0,0-1 0 0 0,0 0 0 0 0,0 1 1 0 0,0-1-1 0 0,-1 0 0 0 0,0 0 0 0 0,0 0 0 0 0,0 0 1 0 0,0-1-1 0 0,0 1 0 0 0,-1 0 0 0 0,0-1 1 0 0,-6 7-1 0 0,-10 9 154 0 0,-2-1 1 0 0,0 0-1 0 0,-1-2 1 0 0,0 0 0 0 0,-2-2-1 0 0,-39 19 1 0 0,32-19-239 0 0,0-2 0 0 0,-1-2 0 0 0,0 0 0 0 0,-1-2 1 0 0,-34 3-1 0 0,56-10 64 0 0,-1 0 0 0 0,1 0 0 0 0,-1-2 0 0 0,1 1 0 0 0,-1-2 0 0 0,1 1 0 0 0,0-1 0 0 0,0-1 0 0 0,0 0 0 0 0,-13-6 0 0 0,15 5-447 0 0,0-1 0 0 0,0 0 0 0 0,1 0 0 0 0,-1-1 0 0 0,1 0 0 0 0,0 0-1 0 0,-8-10 1 0 0,-1-2-1094 0 0</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32.519"/>
    </inkml:context>
    <inkml:brush xml:id="br0">
      <inkml:brushProperty name="width" value="0.05" units="cm"/>
      <inkml:brushProperty name="height" value="0.05" units="cm"/>
      <inkml:brushProperty name="color" value="#66CC00"/>
    </inkml:brush>
  </inkml:definitions>
  <inkml:trace contextRef="#ctx0" brushRef="#br0">30 198 8752 0 0,'0'0'673'0'0,"-17"-8"1055"0"0,16 5-1454 0 0,-1 1-1 0 0,0-2 1 0 0,1 1-1 0 0,0 0 1 0 0,0 0 0 0 0,0 0-1 0 0,0-1 1 0 0,0 1-1 0 0,1 0 1 0 0,-1-1 0 0 0,1 1-1 0 0,0 0 1 0 0,0-1-1 0 0,1-5 1 0 0,0 0 434 0 0,1 0 1 0 0,0 1-1 0 0,1-1 1 0 0,5-12-1 0 0,-6 17-640 0 0,0-1-1 0 0,1 1 0 0 0,0 0 0 0 0,0 0 1 0 0,0 0-1 0 0,1 0 0 0 0,-1 1 0 0 0,1-1 1 0 0,0 1-1 0 0,0 0 0 0 0,0 0 0 0 0,0 0 1 0 0,0 1-1 0 0,1-1 0 0 0,5-1 0 0 0,0 0 43 0 0,0 0-1 0 0,0 1 0 0 0,0 1 0 0 0,1 0 0 0 0,-1 0 0 0 0,13 0 0 0 0,10-1-96 0 0,0 2-1 0 0,1 1 1 0 0,-1 2-1 0 0,0 1 1 0 0,33 8-1 0 0,-39-4 23 0 0,0 1-1 0 0,46 20 0 0 0,-64-24-19 0 0,-1 0-1 0 0,0 0 0 0 0,-1 1 0 0 0,1 0 0 0 0,-1 1 0 0 0,0 0 0 0 0,0 0 0 0 0,-1 0 0 0 0,0 1 0 0 0,0 0 1 0 0,0 0-1 0 0,8 13 0 0 0,-6-3 39 0 0,-2-7-19 0 0,0 0 0 0 0,-1 1 1 0 0,0-1-1 0 0,-1 1 0 0 0,0 0 0 0 0,-1 0 1 0 0,0 0-1 0 0,2 21 0 0 0,-4-10 0 0 0,-1-15-22 0 0,1-1 1 0 0,-1 1-1 0 0,-1 0 0 0 0,1 0 0 0 0,-1-1 1 0 0,0 1-1 0 0,-3 9 0 0 0,-2 1 52 0 0,-1 0 0 0 0,-1 0 0 0 0,-1-1-1 0 0,0 0 1 0 0,-1-1 0 0 0,0 0 0 0 0,-1 0 0 0 0,-1-1 0 0 0,-1 0-1 0 0,0-1 1 0 0,0-1 0 0 0,-1 0 0 0 0,-1-1 0 0 0,0 0-1 0 0,-21 10 1 0 0,-116 54-4 0 0,123-62-49 0 0,13-7 87 0 0,0 0 1 0 0,-18 3-1 0 0,20-5 173 0 0,1 0 1 0 0,-22 9-1 0 0,33-12-111 0 0,2-1-37 0 0,0 0-159 0 0,0 0-76 0 0,0 0-15 0 0,2 0 21 0 0,6 2 84 0 0,3-1 22 0 0,-8 0 4 0 0,0-1 0 0 0,0 1 0 0 0,0 0 0 0 0,0 0 0 0 0,0 0 0 0 0,0 0 0 0 0,-1 0 0 0 0,5 3 0 0 0,11 3 87 0 0,12-6 55 0 0,1 0 0 0 0,0-2 1 0 0,0-2-1 0 0,-1-1 0 0 0,34-8 0 0 0,-57 11-78 0 0,87-24 266 0 0,0-1-166 0 0,-67 21-132 0 0,-7 0 9 0 0,-1 1-1 0 0,1 1 0 0 0,-1 0 0 0 0,1 2 1 0 0,0 1-1 0 0,34 2 0 0 0,-23 3 0 0 0,1-2 0 0 0,-1-1 0 0 0,62-5 0 0 0,-89 3-115 0 0,0 0-1 0 0,1-1 0 0 0,-1 0 1 0 0,0 1-1 0 0,0-2 0 0 0,0 1 1 0 0,0 0-1 0 0,0-1 0 0 0,0 0 1 0 0,0 0-1 0 0,0 0 0 0 0,-1 0 1 0 0,1-1-1 0 0,-1 1 0 0 0,5-5 1 0 0,-1-1-1183 0 0</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33.479"/>
    </inkml:context>
    <inkml:brush xml:id="br0">
      <inkml:brushProperty name="width" value="0.05" units="cm"/>
      <inkml:brushProperty name="height" value="0.05" units="cm"/>
      <inkml:brushProperty name="color" value="#66CC00"/>
    </inkml:brush>
  </inkml:definitions>
  <inkml:trace contextRef="#ctx0" brushRef="#br0">46 1 9384 0 0,'0'0'430'0'0,"0"0"-8"0"0,1 1-274 0 0,2 1 25 0 0,-2 0 1 0 0,1 0 0 0 0,0 0-1 0 0,0 0 1 0 0,-1 0 0 0 0,1 1-1 0 0,-1-1 1 0 0,1 1 0 0 0,-1-1-1 0 0,0 1 1 0 0,0-1 0 0 0,0 1-1 0 0,-1-1 1 0 0,1 1 0 0 0,-1 0-1 0 0,1 0 1 0 0,-1 4 0 0 0,1 2 413 0 0,2 14 618 0 0,-1 1 0 0 0,-2-1 1 0 0,-2 31-1 0 0,0 7-838 0 0,-1-4-322 0 0,-3 0-1 0 0,-17 73 1 0 0,14-82-33 0 0,-3 3-12 0 0,7-34 0 0 0,1-1 0 0 0,1 1 0 0 0,1-1 0 0 0,0 1 0 0 0,1 0 0 0 0,1 22 0 0 0,1-36 0 0 0,0 1 0 0 0,0-1 0 0 0,0 1 0 0 0,0 0 0 0 0,1-1 0 0 0,-1 0 0 0 0,1 1 0 0 0,0-1 0 0 0,0 0 0 0 0,1 0 0 0 0,-1 0 0 0 0,0 0 0 0 0,1-1 0 0 0,0 1 0 0 0,0-1 0 0 0,0 1 0 0 0,0-1 0 0 0,0 0 0 0 0,0 0 0 0 0,0 0 0 0 0,1-1 0 0 0,-1 1 0 0 0,1-1 0 0 0,-1 1 0 0 0,1-1 0 0 0,0-1 0 0 0,3 2 0 0 0,135-8-4 0 0,-64 1 70 0 0,250 8 1912 0 0,-251 0-1970 0 0,97 4-8 0 0,242-2 0 0 0,208-72 0 0 0,-408 31 0 0 0,304-12 0 0 0,-439 49 0 0 0,-45 0-244 0 0,46-4 0 0 0,-79 3 26 0 0,0-1-1 0 0,-1 1 0 0 0,1-1 1 0 0,-1 0-1 0 0,1 0 0 0 0,-1 0 0 0 0,1 0 1 0 0,-1 0-1 0 0,0-1 0 0 0,0 1 1 0 0,0-1-1 0 0,1 0 0 0 0,-1 1 0 0 0,-1-1 1 0 0,1 0-1 0 0,0 0 0 0 0,0 0 1 0 0,-1 0-1 0 0,1-1 0 0 0,-1 1 0 0 0,0 0 1 0 0,1-1-1 0 0,-1 1 0 0 0,0-1 1 0 0,-1 1-1 0 0,1-1 0 0 0,1-4 1 0 0,3-25-5458 0 0</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3:33.850"/>
    </inkml:context>
    <inkml:brush xml:id="br0">
      <inkml:brushProperty name="width" value="0.05" units="cm"/>
      <inkml:brushProperty name="height" value="0.05" units="cm"/>
      <inkml:brushProperty name="color" value="#66CC00"/>
    </inkml:brush>
  </inkml:definitions>
  <inkml:trace contextRef="#ctx0" brushRef="#br0">167 1 14456 0 0,'-3'2'105'0'0,"0"0"0"0"0,1 0 0 0 0,-1 0 0 0 0,1 0 1 0 0,-1 1-1 0 0,1-1 0 0 0,0 1 0 0 0,0 0 0 0 0,0-1 0 0 0,0 1 1 0 0,0 0-1 0 0,1 0 0 0 0,-2 5 0 0 0,-3 5-9 0 0,-7 15 645 0 0,1 1 1 0 0,2 0-1 0 0,1 1 1 0 0,1 0-1 0 0,1 1 1 0 0,-4 56-1 0 0,-5 34-283 0 0,-1 22 77 0 0,-4 108-2343 0 0,17-195-5527 0 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16.925"/>
    </inkml:context>
    <inkml:brush xml:id="br0">
      <inkml:brushProperty name="width" value="0.05" units="cm"/>
      <inkml:brushProperty name="height" value="0.05" units="cm"/>
      <inkml:brushProperty name="color" value="#66CC00"/>
    </inkml:brush>
  </inkml:definitions>
  <inkml:trace contextRef="#ctx0" brushRef="#br0">103 240 5528 0 0,'0'-5'212'0'0,"1"0"0"0"0,-1 1 0 0 0,1-1 0 0 0,0 1 0 0 0,0-1-1 0 0,3-4 1 0 0,1-2 1281 0 0,0-1 0 0 0,12-17 0 0 0,-12 24-1320 0 0,1-1-1 0 0,0 1 1 0 0,-1 0-1 0 0,2 1 0 0 0,-1 0 1 0 0,1 0-1 0 0,-1 0 1 0 0,14-5-1 0 0,-2 0 151 0 0,23-10 362 0 0,0 3 0 0 0,1 1 0 0 0,1 1 0 0 0,71-11 0 0 0,-102 22-529 0 0,1 2 0 0 0,-1-1 0 0 0,1 2-1 0 0,18 0 1 0 0,-27 1-103 0 0,0-1 0 0 0,0 0 0 0 0,0 1-1 0 0,0 0 1 0 0,0 0 0 0 0,0 0 0 0 0,0 1 0 0 0,0-1-1 0 0,-1 1 1 0 0,1 0 0 0 0,0 0 0 0 0,-1 0-1 0 0,0 0 1 0 0,1 1 0 0 0,-1-1 0 0 0,0 1 0 0 0,3 3-1 0 0,-5-3-13 0 0,0 0 0 0 0,-1 0-1 0 0,1 0 1 0 0,-1 0 0 0 0,1 0-1 0 0,-1 0 1 0 0,0 0 0 0 0,0 0-1 0 0,0 0 1 0 0,-1 0 0 0 0,0 4-1 0 0,-1 11 98 0 0,2-14-123 0 0,-1 1-1 0 0,0-1 0 0 0,0 0 1 0 0,-1 1-1 0 0,1-1 0 0 0,-1 0 1 0 0,0 0-1 0 0,0 0 0 0 0,0 0 1 0 0,-4 5-1 0 0,-6 10-1 0 0,-4 14-12 0 0,-2-1 0 0 0,-2-1 0 0 0,0-1-1 0 0,-2-1 1 0 0,-2-1 0 0 0,0-1 0 0 0,-2 0 0 0 0,-33 25-1 0 0,-31 23 2 0 0,-18 14 0 0 0,79-67 23 0 0,2 1 0 0 0,1 2 0 0 0,0 1 0 0 0,-32 42 0 0 0,55-64 29 0 0,0 0 0 0 0,0 0 0 0 0,0 1 1 0 0,0-1-1 0 0,1 0 0 0 0,0 1 0 0 0,0 0 0 0 0,0-1 0 0 0,0 1 0 0 0,1 0 0 0 0,-2 9 0 0 0,3-13-34 0 0,0-1 0 0 0,1 1-1 0 0,-1 0 1 0 0,0 0-1 0 0,0-1 1 0 0,1 1-1 0 0,-1 0 1 0 0,1-1 0 0 0,-1 1-1 0 0,1 0 1 0 0,-1-1-1 0 0,1 1 1 0 0,-1-1 0 0 0,1 1-1 0 0,-1-1 1 0 0,1 1-1 0 0,0-1 1 0 0,-1 0-1 0 0,1 1 1 0 0,0-1 0 0 0,-1 0-1 0 0,1 1 1 0 0,0-1-1 0 0,0 0 1 0 0,-1 0-1 0 0,1 1 1 0 0,0-1 0 0 0,0 0-1 0 0,-1 0 1 0 0,1 0-1 0 0,0 0 1 0 0,1 0 0 0 0,27-3 267 0 0,343-134 562 0 0,-280 99-756 0 0,32-19-1060 0 0,-85 39-2076 0 0,-26 11-3500 0 0</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17.258"/>
    </inkml:context>
    <inkml:brush xml:id="br0">
      <inkml:brushProperty name="width" value="0.05" units="cm"/>
      <inkml:brushProperty name="height" value="0.05" units="cm"/>
      <inkml:brushProperty name="color" value="#66CC00"/>
    </inkml:brush>
  </inkml:definitions>
  <inkml:trace contextRef="#ctx0" brushRef="#br0">0 95 10136 0 0,'1'1'62'0'0,"5"0"169"0"0,0 0 1 0 0,0 0-1 0 0,0-1 0 0 0,7 0 0 0 0,1-3 1119 0 0,0 0-1 0 0,1 1 0 0 0,21-1 0 0 0,118 2 947 0 0,-120 2-2176 0 0,1-2 0 0 0,53-9 0 0 0,65-19-521 0 0,-140 25 101 0 0,-1 0-1 0 0,1-1 0 0 0,15-8 1 0 0,3-1-1359 0 0,-9 6-118 0 0</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17.589"/>
    </inkml:context>
    <inkml:brush xml:id="br0">
      <inkml:brushProperty name="width" value="0.05" units="cm"/>
      <inkml:brushProperty name="height" value="0.05" units="cm"/>
      <inkml:brushProperty name="color" value="#66CC00"/>
    </inkml:brush>
  </inkml:definitions>
  <inkml:trace contextRef="#ctx0" brushRef="#br0">125 1 5064 0 0,'-48'16'232'0'0,"45"-14"-214"0"0,-1-1 0 0 0,1 1 0 0 0,0 0 0 0 0,0 0 0 0 0,0 0 0 0 0,0 0 0 0 0,1 0 1 0 0,-1 1-1 0 0,0-1 0 0 0,1 1 0 0 0,0 0 0 0 0,-3 2 0 0 0,-8 10 11 0 0,11-13 937 0 0,-1 1-1 0 0,1-1 1 0 0,0 1 0 0 0,-1-1 0 0 0,1 1-1 0 0,0 0 1 0 0,1 0 0 0 0,-1 0 0 0 0,0 0-1 0 0,1 0 1 0 0,-1 3 0 0 0,5-3-466 0 0,16 1-329 0 0,1 0 0 0 0,0-2 1 0 0,32 1-1 0 0,16 1 30 0 0,-39 0-201 0 0,1 2 0 0 0,-1 0 0 0 0,0 2 0 0 0,0 2 0 0 0,33 15 0 0 0,-24-11 32 0 0,-29-11-11 0 0,0 0 1 0 0,0 0-1 0 0,-1 1 1 0 0,0 0-1 0 0,14 10 0 0 0,-7-3 45 0 0,-1 1 0 0 0,20 20 0 0 0,-29-26-49 0 0,-1 0 0 0 0,1 1 0 0 0,-1-1 0 0 0,0 1 0 0 0,-1 0 0 0 0,1 0 0 0 0,-1 0 0 0 0,3 14 0 0 0,-3-15 11 0 0,-2 0-1 0 0,1 0 1 0 0,-1 1-1 0 0,0-1 1 0 0,0 0-1 0 0,0 1 1 0 0,-1-1-1 0 0,0 0 1 0 0,-1 1-1 0 0,1-1 1 0 0,-1 0-1 0 0,0 1 1 0 0,-1-1-1 0 0,0 0 1 0 0,0 0 0 0 0,-3 8-1 0 0,-4 6 170 0 0,8-17-156 0 0,0 1 0 0 0,-1-1 0 0 0,1 0 0 0 0,-1 0 0 0 0,0 1 1 0 0,0-1-1 0 0,0 0 0 0 0,0-1 0 0 0,-5 6 0 0 0,-4 2 99 0 0,0-1 0 0 0,-1 0 0 0 0,0-1 0 0 0,0 0 0 0 0,0-1 0 0 0,-1 0 0 0 0,-1-1 0 0 0,1-1 0 0 0,-24 7 0 0 0,13-7-218 0 0,0-1 1 0 0,0-1-1 0 0,-1-1 0 0 0,1-1 0 0 0,0-1 1 0 0,-26-4-1 0 0,45 4-3 0 0,-1-1 0 0 0,0 0 0 0 0,0-1 1 0 0,1 1-1 0 0,-1-1 0 0 0,0 0 0 0 0,1-1 0 0 0,-7-3 0 0 0,11 5-18 0 0,-1 0 0 0 0,1 0 0 0 0,0 0 0 0 0,-1 0 0 0 0,1 0 0 0 0,0-1 0 0 0,0 1 0 0 0,0 0-1 0 0,0 0 1 0 0,0-1 0 0 0,0 1 0 0 0,0-1 0 0 0,1 1 0 0 0,-1-1 0 0 0,1 1 0 0 0,-1-1 0 0 0,1 0-1 0 0,-1 1 1 0 0,1-1 0 0 0,0 0 0 0 0,0 1 0 0 0,-1-1 0 0 0,1 0 0 0 0,1 1 0 0 0,-1-1 0 0 0,0 0 0 0 0,0 1-1 0 0,1-1 1 0 0,-1 1 0 0 0,2-4 0 0 0,6-13-1287 0 0</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17.946"/>
    </inkml:context>
    <inkml:brush xml:id="br0">
      <inkml:brushProperty name="width" value="0.05" units="cm"/>
      <inkml:brushProperty name="height" value="0.05" units="cm"/>
      <inkml:brushProperty name="color" value="#66CC00"/>
    </inkml:brush>
  </inkml:definitions>
  <inkml:trace contextRef="#ctx0" brushRef="#br0">5 0 11976 0 0,'0'0'546'0'0,"0"0"-10"0"0,-4 23 2052 0 0,5-16-1531 0 0,0 0-1 0 0,0-1 0 0 0,0 1 1 0 0,-1 11-1 0 0,0-12-387 0 0,0-4-125 0 0,0-2-96 0 0,0 0-22 0 0,0 0-184 0 0,0 0-769 0 0,0 0-340 0 0,0 0-69 0 0</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18.483"/>
    </inkml:context>
    <inkml:brush xml:id="br0">
      <inkml:brushProperty name="width" value="0.05" units="cm"/>
      <inkml:brushProperty name="height" value="0.05" units="cm"/>
      <inkml:brushProperty name="color" value="#66CC00"/>
    </inkml:brush>
  </inkml:definitions>
  <inkml:trace contextRef="#ctx0" brushRef="#br0">28 61 8000 0 0,'-8'-3'159'0'0,"-11"-6"659"0"0,18 8-274 0 0,1 1 180 0 0,0 0 39 0 0,0 0-33 0 0,0 0-156 0 0,0 0-72 0 0,9-5 472 0 0,3 4-640 0 0,-1-1-1 0 0,1 2 1 0 0,-1-1 0 0 0,16 3 0 0 0,7-1 279 0 0,71 1 730 0 0,118-4-253 0 0,-207 0-1087 0 0,-1-1-1 0 0,1 0 0 0 0,18-7 0 0 0,-2-3-5165 0 0,-16 3-578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05.974"/>
    </inkml:context>
    <inkml:brush xml:id="br0">
      <inkml:brushProperty name="width" value="0.05" units="cm"/>
      <inkml:brushProperty name="height" value="0.05" units="cm"/>
      <inkml:brushProperty name="color" value="#FFFFFF"/>
    </inkml:brush>
  </inkml:definitions>
  <inkml:trace contextRef="#ctx0" brushRef="#br0">1 1 2760 0 0,'16'36'67'0'0,"-8"-12"3033"0"0,0 0 0 0 0,6 38 0 0 0,-8-15-1459 0 0,-1-10-535 0 0,11 48 1 0 0,2 4-690 0 0,-17-80-354 0 0,1-1 0 0 0,0 1-1 0 0,1 0 1 0 0,5 11-1 0 0,-8-19 4 0 0,-1-11-65 0 0,-1 0 0 0 0,2 1 0 0 0,0-21 0 0 0,0 13-7 0 0,2-19 336 0 0,2-1-1 0 0,1 1 0 0 0,20-70 1 0 0,-13 86 519 0 0,-6 12-606 0 0,-4 4-141 0 0,0 1 1 0 0,0 0 0 0 0,0 0-1 0 0,1 1 1 0 0,-1-1-1 0 0,1 0 1 0 0,2-2-1 0 0,-4 4-60 0 0,1 1 0 0 0,-1-1 0 0 0,0 0 0 0 0,0 1 0 0 0,0-1 0 0 0,1 0-1 0 0,-1 1 1 0 0,0 0 0 0 0,0-1 0 0 0,1 1 0 0 0,-1 0 0 0 0,0-1-1 0 0,1 1 1 0 0,-1 0 0 0 0,1 0 0 0 0,-1 0 0 0 0,0 0 0 0 0,1 1-1 0 0,-1-1 1 0 0,0 0 0 0 0,3 1 0 0 0,-3 0-18 0 0,0-1 0 0 0,0 0 1 0 0,0 0-1 0 0,0 0 0 0 0,0 0 0 0 0,1 0 0 0 0,-1 0 0 0 0,0 0 1 0 0,0 0-1 0 0,0 0 0 0 0,0 0 0 0 0,0 0 0 0 0,0-1 1 0 0,0 1-1 0 0,0-1 0 0 0,0 1 0 0 0,1-1 0 0 0,-1 0-20 0 0,0 1-1 0 0,-1 0 1 0 0,1-1 0 0 0,0 1-1 0 0,0-1 1 0 0,0 1 0 0 0,0 0-1 0 0,-1 0 1 0 0,1 0-1 0 0,0 0 1 0 0,0-1 0 0 0,0 1-1 0 0,0 0 1 0 0,0 0-1 0 0,-1 0 1 0 0,1 1 0 0 0,0-1-1 0 0,0 0 1 0 0,0 0-1 0 0,0 0 1 0 0,-1 1 0 0 0,1-1-1 0 0,0 0 1 0 0,0 1-1 0 0,0-1 1 0 0,-1 1 0 0 0,1-1-1 0 0,0 1 1 0 0,-1-1-1 0 0,1 1 1 0 0,0-1 0 0 0,-1 1-1 0 0,1 0 1 0 0,0 1-1 0 0,0-2-3 0 0,-1 1 0 0 0,0-1-1 0 0,1 1 1 0 0,-1 0 0 0 0,1-1-1 0 0,-1 0 1 0 0,1 1 0 0 0,-1-1-1 0 0,1 1 1 0 0,0-1 0 0 0,-1 1 0 0 0,1-1-1 0 0,-1 0 1 0 0,1 0 0 0 0,0 1-1 0 0,-1-1 1 0 0,1 0 0 0 0,0 0-1 0 0,-1 0 1 0 0,1 0 0 0 0,0 1-1 0 0,-1-1 1 0 0,1 0 0 0 0,0 0-1 0 0,-1 0 1 0 0,1-1 0 0 0,0 1-1 0 0,0 0 1 0 0,-1 0 0 0 0,1 0-1 0 0,0 0 1 0 0,-1-1 0 0 0,1 1-1 0 0,-1 0 1 0 0,1-1 0 0 0,0 1 0 0 0,-1 0-1 0 0,1-1 1 0 0,-1 1 0 0 0,1-1-1 0 0,-1 1 1 0 0,1-1 0 0 0,0 0-1 0 0,0 0-15 0 0,6-3-214 0 0,0-1 1 0 0,0 0-1 0 0,10-9 1 0 0,-1-1-4417 0 0,-10 8 2961 0 0</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18.842"/>
    </inkml:context>
    <inkml:brush xml:id="br0">
      <inkml:brushProperty name="width" value="0.05" units="cm"/>
      <inkml:brushProperty name="height" value="0.05" units="cm"/>
      <inkml:brushProperty name="color" value="#66CC00"/>
    </inkml:brush>
  </inkml:definitions>
  <inkml:trace contextRef="#ctx0" brushRef="#br0">180 0 6448 0 0,'-73'120'2184'0'0,"49"-86"475"0"0,-33 66-1 0 0,53-89-2283 0 0,-1-1 0 0 0,1 1 0 0 0,0 0 1 0 0,1 0-1 0 0,-2 17 0 0 0,4-25-328 0 0,1-1-1 0 0,0 1 1 0 0,0 0-1 0 0,0-1 1 0 0,0 1 0 0 0,1 0-1 0 0,-1-1 1 0 0,1 1-1 0 0,-1-1 1 0 0,1 1 0 0 0,0 0-1 0 0,0-1 1 0 0,0 1-1 0 0,0-1 1 0 0,1 0 0 0 0,-1 1-1 0 0,1-1 1 0 0,-1 0-1 0 0,1 0 1 0 0,0 0 0 0 0,0 0-1 0 0,0 0 1 0 0,0-1-1 0 0,0 1 1 0 0,0 0 0 0 0,0-1-1 0 0,0 0 1 0 0,5 3-1 0 0,-1-2-31 0 0,-1 0-1 0 0,1 0 0 0 0,0-1 0 0 0,-1 0 0 0 0,1 0 0 0 0,0 0 0 0 0,0-1 0 0 0,12 0 0 0 0,49-10 106 0 0,-21 2-87 0 0,-20 5-33 0 0,0 1 0 0 0,0 1 0 0 0,1 1 0 0 0,-1 1 0 0 0,0 1 0 0 0,0 2 0 0 0,0 1 0 0 0,0 0 0 0 0,28 11 0 0 0,-45-12 14 0 0,0 1-1 0 0,-1-1 1 0 0,0 1-1 0 0,0 1 1 0 0,0 0-1 0 0,0 0 0 0 0,-1 0 1 0 0,0 1-1 0 0,0 0 1 0 0,-1 0-1 0 0,0 1 1 0 0,0-1-1 0 0,5 10 0 0 0,-7-9 3 0 0,0-1 0 0 0,0 1 0 0 0,-1 0-1 0 0,0 0 1 0 0,0 0 0 0 0,-1 1 0 0 0,0-1-1 0 0,-1 1 1 0 0,0-1 0 0 0,0 1 0 0 0,-1-1-1 0 0,0 1 1 0 0,0-1 0 0 0,-1 1 0 0 0,-1 8-1 0 0,-4 4 102 0 0,0-1 0 0 0,-2 0 0 0 0,0 0-1 0 0,-1-1 1 0 0,-1 0 0 0 0,0 0 0 0 0,-2-1-1 0 0,-19 23 1 0 0,4-10 48 0 0,0-1 0 0 0,-3-2 0 0 0,-48 38 0 0 0,71-60-156 0 0,-1-1 0 0 0,0 0-1 0 0,0 0 1 0 0,0-1 0 0 0,-1 0 0 0 0,1 0-1 0 0,-1-1 1 0 0,0 0 0 0 0,-14 3 0 0 0,17-5-39 0 0,-1-1-1 0 0,0 0 1 0 0,0 0 0 0 0,1 0 0 0 0,-1-1 0 0 0,0 0 0 0 0,1 0 0 0 0,-1-1 0 0 0,1 1 0 0 0,-1-2 0 0 0,1 1 0 0 0,0-1 0 0 0,-11-5 0 0 0,10 3-229 0 0,0 0 1 0 0,1 0 0 0 0,0-1 0 0 0,0 0-1 0 0,1 0 1 0 0,-1 0 0 0 0,1 0 0 0 0,0-1-1 0 0,-3-7 1 0 0,-7-15-5944 0 0</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19.204"/>
    </inkml:context>
    <inkml:brush xml:id="br0">
      <inkml:brushProperty name="width" value="0.05" units="cm"/>
      <inkml:brushProperty name="height" value="0.05" units="cm"/>
      <inkml:brushProperty name="color" value="#66CC00"/>
    </inkml:brush>
  </inkml:definitions>
  <inkml:trace contextRef="#ctx0" brushRef="#br0">1 23 13736 0 0,'0'0'608'0'0,"0"0"128"0"0,0 0-592 0 0,0 0-144 0 0,0 0 0 0 0,0 0 0 0 0,0 0 624 0 0,0 0 95 0 0,0 0 17 0 0,4 0 8 0 0,-1-7-624 0 0,2 3-120 0 0,-5-8 0 0 0</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19.690"/>
    </inkml:context>
    <inkml:brush xml:id="br0">
      <inkml:brushProperty name="width" value="0.05" units="cm"/>
      <inkml:brushProperty name="height" value="0.05" units="cm"/>
      <inkml:brushProperty name="color" value="#66CC00"/>
    </inkml:brush>
  </inkml:definitions>
  <inkml:trace contextRef="#ctx0" brushRef="#br0">1 383 10192 0 0,'0'0'464'0'0,"0"0"-8"0"0,8-16 56 0 0,17-13 168 0 0,2 2 1 0 0,1 0-1 0 0,0 2 1 0 0,57-36-1 0 0,139-66 1596 0 0,-197 113-2052 0 0,0 3 0 0 0,1 0 0 0 0,1 2 0 0 0,0 0 0 0 0,45-5 0 0 0,-68 13-197 0 0,0 0 0 0 0,0 1 1 0 0,1 0-1 0 0,-1 0 0 0 0,0 1 0 0 0,0 0 0 0 0,0 0 0 0 0,0 0 0 0 0,0 1 1 0 0,11 4-1 0 0,-15-6 0 0 0,0 2 0 0 0,0-1 0 0 0,0 0-1 0 0,0 0 1 0 0,0 1 0 0 0,0-1 0 0 0,0 1 0 0 0,-1-1 0 0 0,1 1 0 0 0,0 0 0 0 0,-1-1 0 0 0,0 1 0 0 0,1 0 0 0 0,-1 0 0 0 0,0 0 0 0 0,0 1-1 0 0,0-1 1 0 0,0 0 0 0 0,0 0 0 0 0,-1 0 0 0 0,1 1 0 0 0,-1-1 0 0 0,1 0 0 0 0,-1 1 0 0 0,0-1 0 0 0,0 0 0 0 0,0 1 0 0 0,0-1 0 0 0,0 0-1 0 0,-2 5 1 0 0,0 2 85 0 0,-1-1-1 0 0,0 1 1 0 0,0-1-1 0 0,-1 1 0 0 0,-1-1 1 0 0,1 0-1 0 0,-1 0 1 0 0,-8 9-1 0 0,-53 57 475 0 0,38-44-395 0 0,-118 144 305 0 0,-229 229-1106 0 0,360-387 578 0 0,1 0 0 0 0,1 0 0 0 0,-19 30 0 0 0,31-45 29 0 0,1 0 1 0 0,-1-1-1 0 0,0 1 0 0 0,1 0 1 0 0,-1 0-1 0 0,1 0 1 0 0,-1 0-1 0 0,1 0 1 0 0,0 0-1 0 0,-1 0 0 0 0,1 0 1 0 0,0 0-1 0 0,0 0 1 0 0,-1 0-1 0 0,1 0 1 0 0,0 1-1 0 0,0-1 1 0 0,0 0-1 0 0,1 0 0 0 0,-1 0 1 0 0,0 0-1 0 0,0 0 1 0 0,0 0-1 0 0,1 0 1 0 0,-1 0-1 0 0,1 0 1 0 0,-1 0-1 0 0,1 0 0 0 0,-1 0 1 0 0,1 0-1 0 0,-1 0 1 0 0,1-1-1 0 0,0 1 1 0 0,-1 0-1 0 0,1 0 0 0 0,0 0 1 0 0,0-1-1 0 0,0 1 1 0 0,0 0-1 0 0,-1-1 1 0 0,1 1-1 0 0,0-1 1 0 0,0 1-1 0 0,0-1 0 0 0,0 0 1 0 0,0 1-1 0 0,0-1 1 0 0,0 0-1 0 0,1 0 1 0 0,-1 0-1 0 0,2 1 0 0 0,7 0-26 0 0,0 0 0 0 0,1-1-1 0 0,-1 0 1 0 0,13-2 0 0 0,-15 2 23 0 0,225-29 382 0 0,73 10 176 0 0,-285 17-564 0 0,-1 0 0 0 0,0 0 0 0 0,1-2 0 0 0,-1-1 0 0 0,37-14 0 0 0,-28-2-1777 0 0,-28 20 1670 0 0,15-13-1005 0 0</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20.064"/>
    </inkml:context>
    <inkml:brush xml:id="br0">
      <inkml:brushProperty name="width" value="0.05" units="cm"/>
      <inkml:brushProperty name="height" value="0.05" units="cm"/>
      <inkml:brushProperty name="color" value="#66CC00"/>
    </inkml:brush>
  </inkml:definitions>
  <inkml:trace contextRef="#ctx0" brushRef="#br0">1 156 16759 0 0,'0'0'763'0'0,"0"0"-12"0"0,9-8 666 0 0,8 1-1025 0 0,1 1-1 0 0,0 1 1 0 0,0 0-1 0 0,0 1 0 0 0,0 1 1 0 0,36-1-1 0 0,-22 1-540 0 0,33-7 0 0 0,-55 8 46 0 0,1-1 0 0 0,0 0 0 0 0,-1-1 0 0 0,1 0 0 0 0,-1-1 0 0 0,18-11 0 0 0,-18 8-855 0 0,0 0-1 0 0,-1 0 0 0 0,11-13 1 0 0,-3 3-5523 0 0</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20.405"/>
    </inkml:context>
    <inkml:brush xml:id="br0">
      <inkml:brushProperty name="width" value="0.05" units="cm"/>
      <inkml:brushProperty name="height" value="0.05" units="cm"/>
      <inkml:brushProperty name="color" value="#66CC00"/>
    </inkml:brush>
  </inkml:definitions>
  <inkml:trace contextRef="#ctx0" brushRef="#br0">56 0 8288 0 0,'-9'14'723'0'0,"0"-1"1"0"0,-12 29-1 0 0,6 6 4971 0 0,14-46-5660 0 0,1-1 0 0 0,0 1-1 0 0,0-1 1 0 0,0 1 0 0 0,0-1 0 0 0,0 1 0 0 0,0-1 0 0 0,0 0 0 0 0,0 1 0 0 0,0-1 0 0 0,1 1 0 0 0,-1-1 0 0 0,1 1 0 0 0,-1-1 0 0 0,1 0 0 0 0,-1 1 0 0 0,1-1 0 0 0,0 0 0 0 0,0 0 0 0 0,0 1 0 0 0,-1-1 0 0 0,1 0 0 0 0,0 0 0 0 0,0 0 0 0 0,1 0 0 0 0,-1 0 0 0 0,0 0 0 0 0,0-1 0 0 0,0 1 0 0 0,1 0 0 0 0,-1 0 0 0 0,0-1 0 0 0,1 1 0 0 0,-1-1 0 0 0,1 1 0 0 0,-1-1 0 0 0,3 0 0 0 0,7 2 153 0 0,0 0 0 0 0,0-1-1 0 0,0-1 1 0 0,13 0 0 0 0,-8-1-125 0 0,92-5-62 0 0,-68 2 0 0 0,61 3 0 0 0,-74 2 10 0 0,-1 0 45 0 0,-1 1-1 0 0,1 1 1 0 0,29 8 0 0 0,-47-9-42 0 0,-1 0 0 0 0,1 1 0 0 0,-1 0 0 0 0,0 1 0 0 0,0-1 0 0 0,0 1 0 0 0,0 1 0 0 0,-1-1 0 0 0,0 1 0 0 0,0 0 0 0 0,0 0 0 0 0,0 1 0 0 0,-1 0 0 0 0,9 12 0 0 0,-10-11 22 0 0,-1 0 0 0 0,1 1 0 0 0,-1-1 0 0 0,-1 1-1 0 0,1 0 1 0 0,-1-1 0 0 0,-1 1 0 0 0,0 0-1 0 0,0 0 1 0 0,0 0 0 0 0,-1 0 0 0 0,0 0 0 0 0,-1 0-1 0 0,1 0 1 0 0,-2 0 0 0 0,-3 14 0 0 0,-1 0 163 0 0,-1-1 1 0 0,-1 1-1 0 0,-1-1 1 0 0,-20 34-1 0 0,18-39-70 0 0,0-1 0 0 0,-2 0 0 0 0,1-1-1 0 0,-2 0 1 0 0,-23 19 0 0 0,6-6-15 0 0,18-16-111 0 0,-1-1-1 0 0,0 0 1 0 0,-1 0 0 0 0,0-2-1 0 0,0 0 1 0 0,-1-1-1 0 0,0 0 1 0 0,0-1-1 0 0,-1-1 1 0 0,0-1-1 0 0,-27 4 1 0 0,32-7-57 0 0,1-1 0 0 0,-1 0 0 0 0,0-1 0 0 0,1-1 0 0 0,-1 0 0 0 0,1 0-1 0 0,-16-6 1 0 0,20 6-207 0 0,-1-1 0 0 0,1-1 0 0 0,0 1-1 0 0,1-1 1 0 0,-8-5 0 0 0,10 6-310 0 0,1 0 1 0 0,-1 0-1 0 0,1 0 1 0 0,0 0-1 0 0,0-1 1 0 0,0 1-1 0 0,1-1 1 0 0,-1 0-1 0 0,-2-6 1 0 0,-3-13-5302 0 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20.765"/>
    </inkml:context>
    <inkml:brush xml:id="br0">
      <inkml:brushProperty name="width" value="0.05" units="cm"/>
      <inkml:brushProperty name="height" value="0.05" units="cm"/>
      <inkml:brushProperty name="color" value="#66CC00"/>
    </inkml:brush>
  </inkml:definitions>
  <inkml:trace contextRef="#ctx0" brushRef="#br0">0 189 9216 0 0,'2'2'706'0'0,"1"0"-616"0"0,1 0-1 0 0,-1 0 0 0 0,1 0 0 0 0,0-1 1 0 0,0 1-1 0 0,0-1 0 0 0,0 0 0 0 0,-1 0 1 0 0,2 0-1 0 0,-1-1 0 0 0,4 1 0 0 0,53 0 3077 0 0,-39-1-1925 0 0,3-2-400 0 0,1-1 0 0 0,-1-2 0 0 0,0 0 1 0 0,0-2-1 0 0,39-15 0 0 0,-39 13-626 0 0,-9 3-74 0 0,-1-1 0 0 0,0-1 0 0 0,0-1 0 0 0,21-16 1 0 0,22-12-51 0 0,-26 15-181 0 0,-31 21-80 0 0,1 0 0 0 0,-1 0 1 0 0,0 0-1 0 0,0-1 0 0 0,0 1 0 0 0,0 0 0 0 0,0-1 0 0 0,0 1 0 0 0,0 0 0 0 0,0-1 0 0 0,0 1 0 0 0,-1-1 0 0 0,1 1 0 0 0,0-1 0 0 0,-1 0 0 0 0,0 1 1 0 0,1-1-1 0 0,-1 0 0 0 0,0 1 0 0 0,0-4 0 0 0,-2-3-6375 0 0</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21.140"/>
    </inkml:context>
    <inkml:brush xml:id="br0">
      <inkml:brushProperty name="width" value="0.05" units="cm"/>
      <inkml:brushProperty name="height" value="0.05" units="cm"/>
      <inkml:brushProperty name="color" value="#66CC00"/>
    </inkml:brush>
  </inkml:definitions>
  <inkml:trace contextRef="#ctx0" brushRef="#br0">150 1 14688 0 0,'-1'6'176'0'0,"0"1"0"0"0,0-1 1 0 0,0 0-1 0 0,-1 0 0 0 0,0 0 1 0 0,0 0-1 0 0,-4 7 1 0 0,2-5-138 0 0,1 0 0 0 0,0 0 1 0 0,0 0-1 0 0,-1 9 1 0 0,-7 37 27 0 0,7-39 84 0 0,1-1 0 0 0,1 1 0 0 0,0 0 0 0 0,0 0 0 0 0,2 26 0 0 0,1-39-148 0 0,-1 1 0 0 0,1-1 0 0 0,-1 0 0 0 0,1 1 0 0 0,0-1 0 0 0,0 0 0 0 0,0 0 0 0 0,0 1 0 0 0,0-1-1 0 0,0 0 1 0 0,1 0 0 0 0,-1 0 0 0 0,1-1 0 0 0,-1 1 0 0 0,1 0 0 0 0,0 0 0 0 0,0-1 0 0 0,0 1 0 0 0,0-1 0 0 0,0 0 0 0 0,0 1 0 0 0,0-1 0 0 0,0 0 0 0 0,0 0 0 0 0,1 0 0 0 0,-1-1 0 0 0,0 1 0 0 0,1-1 0 0 0,-1 1 0 0 0,1-1 0 0 0,-1 0 0 0 0,4 0 0 0 0,9 1-77 0 0,-1-1-1 0 0,1-1 1 0 0,-1-1 0 0 0,17-4 0 0 0,-25 5 20 0 0,86-22 30 0 0,12-2 336 0 0,-97 24-277 0 0,0 1 0 0 0,0 0 0 0 0,1 0 0 0 0,-1 1 0 0 0,0 0 0 0 0,0 0 0 0 0,0 0 0 0 0,0 1 0 0 0,0 0 0 0 0,0 1 0 0 0,-1-1 0 0 0,1 1 0 0 0,11 7 0 0 0,-6-2 111 0 0,-1 0 0 0 0,1 1 0 0 0,-2 0 0 0 0,1 0 0 0 0,-1 1 0 0 0,9 13 0 0 0,-11-13-127 0 0,-1 2 0 0 0,0-1 0 0 0,-1 1 0 0 0,0 0 0 0 0,-1 0 0 0 0,0 1 0 0 0,-1 0 0 0 0,0 0 0 0 0,-1 0 0 0 0,-1 0 0 0 0,0 0 0 0 0,-1 0 0 0 0,0 1 0 0 0,-1-1 0 0 0,0 1 0 0 0,-1-1 0 0 0,-1 0 0 0 0,0 0 0 0 0,-1 1 0 0 0,0-1 0 0 0,-1-1 0 0 0,-1 1 0 0 0,-6 13 0 0 0,0-3 202 0 0,-2-1 1 0 0,0 0-1 0 0,-1 0 1 0 0,-1-1-1 0 0,-2-1 0 0 0,-28 27 1 0 0,36-38-179 0 0,0-1-1 0 0,-1 0 1 0 0,-1-1 0 0 0,1 0-1 0 0,-1-1 1 0 0,0 0 0 0 0,-1 0 0 0 0,1-1-1 0 0,-1-1 1 0 0,0 0 0 0 0,0-1-1 0 0,-1 0 1 0 0,1-1 0 0 0,-1 0 0 0 0,-15 0-1 0 0,10-3-206 0 0,0 0 0 0 0,0-2 0 0 0,0 0 0 0 0,0-1 0 0 0,0-1 0 0 0,1 0 0 0 0,-1-1 0 0 0,1-1 0 0 0,1-1 0 0 0,-1 0 0 0 0,2-1-1 0 0,-1-1 1 0 0,1-1 0 0 0,0 0 0 0 0,1 0 0 0 0,-21-24 0 0 0,30 28-238 0 0,-1 0 0 0 0,1 0 0 0 0,1-1 0 0 0,-8-14-1 0 0,6-4-620 0 0</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21.515"/>
    </inkml:context>
    <inkml:brush xml:id="br0">
      <inkml:brushProperty name="width" value="0.05" units="cm"/>
      <inkml:brushProperty name="height" value="0.05" units="cm"/>
      <inkml:brushProperty name="color" value="#66CC00"/>
    </inkml:brush>
  </inkml:definitions>
  <inkml:trace contextRef="#ctx0" brushRef="#br0">54 45 15664 0 0,'-21'19'696'0'0,"13"-16"135"0"0,-1 0-663 0 0,6-3-168 0 0,-6 0 0 0 0,9 0 0 0 0,0 0 832 0 0,0 0 128 0 0,0 0 24 0 0,0 0 8 0 0,-3-6-768 0 0,3-2-160 0 0,3-3-64 0 0,1 4 64 0 0,4-6-864 0 0,1-1-184 0 0,-1 4-32 0 0</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21.980"/>
    </inkml:context>
    <inkml:brush xml:id="br0">
      <inkml:brushProperty name="width" value="0.05" units="cm"/>
      <inkml:brushProperty name="height" value="0.05" units="cm"/>
      <inkml:brushProperty name="color" value="#66CC00"/>
    </inkml:brush>
  </inkml:definitions>
  <inkml:trace contextRef="#ctx0" brushRef="#br0">212 331 12528 0 0,'-4'2'80'0'0,"-1"0"1"0"0,0 0-1 0 0,0 0 0 0 0,0-1 1 0 0,0 0-1 0 0,0 0 1 0 0,0-1-1 0 0,-1 1 1 0 0,1-1-1 0 0,0 0 1 0 0,0 0-1 0 0,0-1 1 0 0,0 0-1 0 0,0 0 1 0 0,0 0-1 0 0,-10-3 1 0 0,14 3-46 0 0,0 1 0 0 0,0-1 0 0 0,0 0 1 0 0,0 1-1 0 0,0-1 0 0 0,0 0 1 0 0,0 0-1 0 0,0 0 0 0 0,0 0 0 0 0,0 0 1 0 0,0 0-1 0 0,1 0 0 0 0,-1 0 1 0 0,0 0-1 0 0,1 0 0 0 0,-1 0 1 0 0,0 0-1 0 0,1 0 0 0 0,0-1 0 0 0,-1 1 1 0 0,1 0-1 0 0,0 0 0 0 0,-1-1 1 0 0,1 1-1 0 0,0 0 0 0 0,0 0 0 0 0,0-1 1 0 0,0 1-1 0 0,0 0 0 0 0,1-1 1 0 0,-1 1-1 0 0,0 0 0 0 0,0 0 0 0 0,2-2 1 0 0,0-7 376 0 0,1 1-1 0 0,1 0 1 0 0,7-13 0 0 0,-8 14-303 0 0,4-3 53 0 0,1-1-1 0 0,0 1 0 0 0,0 1 1 0 0,14-14-1 0 0,-4 5 88 0 0,-5 3-81 0 0,2 0 0 0 0,0 1 0 0 0,1 1 0 0 0,1 0 0 0 0,0 2 0 0 0,0 0 0 0 0,1 1 0 0 0,29-14 0 0 0,-39 22-132 0 0,1 0 0 0 0,1 1 0 0 0,-1-1 0 0 0,0 2 0 0 0,0-1 0 0 0,1 2 0 0 0,-1-1 0 0 0,1 1 0 0 0,-1 0 0 0 0,1 1 0 0 0,-1 0 0 0 0,15 4 0 0 0,-20-4-18 0 0,1 1 1 0 0,-1-1-1 0 0,0 1 1 0 0,1 0-1 0 0,-1 0 1 0 0,0 0-1 0 0,0 1 1 0 0,-1-1-1 0 0,1 1 0 0 0,0 0 1 0 0,-1 0-1 0 0,0 1 1 0 0,0-1-1 0 0,0 1 1 0 0,0-1-1 0 0,0 1 1 0 0,-1 0-1 0 0,1 0 0 0 0,-1 0 1 0 0,0 0-1 0 0,-1 1 1 0 0,1-1-1 0 0,-1 0 1 0 0,1 1-1 0 0,-1-1 0 0 0,-1 1 1 0 0,2 5-1 0 0,-1 0 13 0 0,0 0 0 0 0,-1-1-1 0 0,0 1 1 0 0,0 0 0 0 0,-1 0-1 0 0,0-1 1 0 0,0 1 0 0 0,-1 0-1 0 0,-1-1 1 0 0,-3 10 0 0 0,-15 40 149 0 0,15-41-71 0 0,0 1 0 0 0,-16 29-1 0 0,-58 93 378 0 0,-112 150 0 0 0,71-156-1026 0 0,61-71 211 0 0,36-42 204 0 0,-5 5-31 0 0,27-25 136 0 0,1-1 0 0 0,-1 1 0 0 0,1 0 1 0 0,0 0-1 0 0,0 0 0 0 0,0-1 0 0 0,0 1 0 0 0,0 0 0 0 0,1 0 1 0 0,-1 1-1 0 0,0-1 0 0 0,1 0 0 0 0,0 0 0 0 0,-1 3 0 0 0,1-5 10 0 0,1 1 0 0 0,-1 0 0 0 0,1-1 1 0 0,-1 1-1 0 0,1-1 0 0 0,-1 1 0 0 0,1 0 0 0 0,-1-1 0 0 0,1 1 0 0 0,-1-1 0 0 0,1 1 0 0 0,0-1 0 0 0,-1 0 0 0 0,1 1 0 0 0,0-1 0 0 0,-1 0 0 0 0,1 1 0 0 0,0-1 0 0 0,0 0 0 0 0,-1 0 0 0 0,1 1 0 0 0,0-1 0 0 0,0 0 0 0 0,-1 0 0 0 0,1 0 0 0 0,0 0 1 0 0,0 0-1 0 0,-1 0 0 0 0,1 0 0 0 0,1-1 0 0 0,0 1-8 0 0,11-1 10 0 0,1 0 0 0 0,-1-1 1 0 0,1 0-1 0 0,-1-1 1 0 0,16-6-1 0 0,67-29 788 0 0,-36 12-572 0 0,11 0-245 0 0,99-43 753 0 0,-125 49-572 0 0,-35 17-339 0 0,1-1-1 0 0,-1-1 0 0 0,0 1 0 0 0,0-2 0 0 0,-1 1 0 0 0,1-1 0 0 0,-1-1 0 0 0,-1 0 0 0 0,10-8 0 0 0,-6 0-7107 0 0</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22.641"/>
    </inkml:context>
    <inkml:brush xml:id="br0">
      <inkml:brushProperty name="width" value="0.05" units="cm"/>
      <inkml:brushProperty name="height" value="0.05" units="cm"/>
      <inkml:brushProperty name="color" value="#66CC00"/>
    </inkml:brush>
  </inkml:definitions>
  <inkml:trace contextRef="#ctx0" brushRef="#br0">607 311 16128 0 0,'-31'9'1223'0'0,"26"-7"-1112"0"0,0 0-1 0 0,0-1 1 0 0,0 1-1 0 0,0-1 1 0 0,-7 0-1 0 0,11-1 84 0 0,0 0-1 0 0,0 0 1 0 0,-1 0-1 0 0,1 0 1 0 0,0-1-1 0 0,0 1 1 0 0,0 0-1 0 0,-1-1 1 0 0,1 1-1 0 0,0-1 1 0 0,0 0 0 0 0,0 1-1 0 0,0-1 1 0 0,0 0-1 0 0,0 0 1 0 0,0 1-1 0 0,0-1 1 0 0,0 0-1 0 0,0 0 1 0 0,1 0-1 0 0,-2-2 1 0 0,2 2-181 0 0,-1 1 0 0 0,1-1 0 0 0,0 0 0 0 0,0 1 0 0 0,0-1 0 0 0,-1 0 0 0 0,1 1 0 0 0,0-1 1 0 0,0 0-1 0 0,0 1 0 0 0,0-1 0 0 0,0 0 0 0 0,1 1 0 0 0,-1-1 0 0 0,0 0 0 0 0,0 1 0 0 0,0-1 0 0 0,0 0 0 0 0,1 1 0 0 0,-1-1 0 0 0,0 1 0 0 0,1-1 1 0 0,-1 0-1 0 0,1 1 0 0 0,-1-1 0 0 0,0 1 0 0 0,1-1 0 0 0,-1 1 0 0 0,1-1 0 0 0,-1 1 0 0 0,1 0 0 0 0,0-1 0 0 0,-1 1 0 0 0,1-1 0 0 0,-1 1 1 0 0,1 0-1 0 0,0 0 0 0 0,-1-1 0 0 0,1 1 0 0 0,0 0 0 0 0,-1 0 0 0 0,2 0 0 0 0,110-34-80 0 0,-72 21 50 0 0,40-15-30 0 0,-71 24 17 0 0,0 0 1 0 0,0 0-1 0 0,0-1 0 0 0,-1 0 0 0 0,0-1 0 0 0,7-6 0 0 0,-9 7 28 0 0,0 0-269 0 0,0-1-1 0 0,0 0 0 0 0,8-11 0 0 0,-13 16 156 0 0,1-1 1 0 0,-1 0-1 0 0,0 1 0 0 0,-1-1 0 0 0,1 0 0 0 0,0 0 0 0 0,0 0 1 0 0,-1 0-1 0 0,1 0 0 0 0,-1 0 0 0 0,1 0 0 0 0,-1 0 0 0 0,0 0 1 0 0,0 0-1 0 0,0 0 0 0 0,0 0 0 0 0,0 0 0 0 0,-1 0 0 0 0,1 0 1 0 0,-1-3-1 0 0,-1 0-291 0 0,0 0 1 0 0,-1 0-1 0 0,1 0 1 0 0,-1 0-1 0 0,0 0 1 0 0,0 0-1 0 0,-1 1 1 0 0,0-1-1 0 0,1 1 1 0 0,-1 0-1 0 0,-1 0 1 0 0,1 1-1 0 0,0-1 0 0 0,-8-4 1 0 0,4 4-46 0 0,0 1-1 0 0,0-1 1 0 0,0 1-1 0 0,0 1 1 0 0,0 0 0 0 0,-1 0-1 0 0,1 0 1 0 0,-17 0 0 0 0,6 2 139 0 0,-1 1 1 0 0,1 0 0 0 0,-1 2 0 0 0,1 0-1 0 0,0 1 1 0 0,0 1 0 0 0,1 1-1 0 0,-19 8 1 0 0,-6 7 1444 0 0,1 2 0 0 0,0 2 1 0 0,2 2-1 0 0,1 1 0 0 0,2 2 0 0 0,1 2 0 0 0,-50 55 0 0 0,55-53-341 0 0,5-8-106 0 0,2 2-1 0 0,-23 36 1 0 0,41-56-594 0 0,1 1-1 0 0,0-1 0 0 0,0 1 1 0 0,1 1-1 0 0,1-1 1 0 0,0 1-1 0 0,0-1 0 0 0,0 1 1 0 0,1 0-1 0 0,1 0 0 0 0,0 0 1 0 0,0 17-1 0 0,2-21-80 0 0,-1-1 0 0 0,2 0-1 0 0,-1 1 1 0 0,0-1 0 0 0,1 0-1 0 0,0 0 1 0 0,0 0 0 0 0,1 0 0 0 0,-1 0-1 0 0,1-1 1 0 0,0 1 0 0 0,0-1 0 0 0,1 0-1 0 0,-1 0 1 0 0,1 0 0 0 0,0 0 0 0 0,0 0-1 0 0,1-1 1 0 0,-1 0 0 0 0,0 0 0 0 0,1 0-1 0 0,0 0 1 0 0,6 2 0 0 0,-1-1 6 0 0,0 0 1 0 0,0-1 0 0 0,0 0 0 0 0,1 0-1 0 0,0-1 1 0 0,-1 0 0 0 0,1-1-1 0 0,0-1 1 0 0,0 1 0 0 0,18-3-1 0 0,79-16-177 0 0,29-3-259 0 0,-110 18 356 0 0,0 2 0 0 0,0 0 0 0 0,29 5 0 0 0,-47-3 57 0 0,0 0 0 0 0,0 1-1 0 0,-1 0 1 0 0,1 0 0 0 0,0 1-1 0 0,-1 0 1 0 0,1 1 0 0 0,-1 0 0 0 0,0 0-1 0 0,9 8 1 0 0,-13-9 12 0 0,0 0 0 0 0,0 1 0 0 0,-1-1 0 0 0,1 1 0 0 0,-1 0 0 0 0,0 0 0 0 0,0 0 0 0 0,-1 1 0 0 0,1-1-1 0 0,-1 1 1 0 0,0-1 0 0 0,0 1 0 0 0,0 0 0 0 0,-1 0 0 0 0,1 0 0 0 0,-1 0 0 0 0,-1 0 0 0 0,1 0 0 0 0,0 9 0 0 0,-2-1 43 0 0,0 1 1 0 0,-1-1 0 0 0,-1 0 0 0 0,0-1-1 0 0,0 1 1 0 0,-1 0 0 0 0,-1-1-1 0 0,0 0 1 0 0,-1 0 0 0 0,0 0-1 0 0,-1-1 1 0 0,0 0 0 0 0,-10 13-1 0 0,5-10 100 0 0,-1 0 0 0 0,0-1 0 0 0,-1 0 0 0 0,0-1-1 0 0,-1 0 1 0 0,0-1 0 0 0,-1-1 0 0 0,-31 15 0 0 0,35-20-113 0 0,-1-1-1 0 0,1 0 1 0 0,-1-1 0 0 0,1-1 0 0 0,-1 0 0 0 0,0 0-1 0 0,0-1 1 0 0,0-1 0 0 0,0 0 0 0 0,1-1 0 0 0,-1 0-1 0 0,0-1 1 0 0,0-1 0 0 0,1 0 0 0 0,-1 0 0 0 0,1-2 0 0 0,0 1-1 0 0,0-1 1 0 0,1-1 0 0 0,-1 0 0 0 0,1-1 0 0 0,1 0-1 0 0,-1-1 1 0 0,1 0 0 0 0,0 0 0 0 0,-16-19 0 0 0,22 21-324 0 0,0-1 1 0 0,0 1 0 0 0,0 0-1 0 0,1-1 1 0 0,0 0 0 0 0,1 0-1 0 0,0 0 1 0 0,0 0 0 0 0,0 0-1 0 0,1 0 1 0 0,-1-11 0 0 0,4-5-1194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33.040"/>
    </inkml:context>
    <inkml:brush xml:id="br0">
      <inkml:brushProperty name="width" value="0.05" units="cm"/>
      <inkml:brushProperty name="height" value="0.05" units="cm"/>
      <inkml:brushProperty name="color" value="#FFFFFF"/>
    </inkml:brush>
  </inkml:definitions>
  <inkml:trace contextRef="#ctx0" brushRef="#br0">0 0 3224 0 0,'0'8'992'0'0,"1"9"2906"0"0,0-15-3669 0 0,-1-1 0 0 0,1 0 0 0 0,-1 1 0 0 0,1-1-1 0 0,-1 1 1 0 0,0-1 0 0 0,1 1 0 0 0,-1-1 0 0 0,0 1 0 0 0,0-1-1 0 0,0 1 1 0 0,0-1 0 0 0,-1 1 0 0 0,1-1 0 0 0,0 1-1 0 0,0-1 1 0 0,-1 3 0 0 0,-2 10 512 0 0,11 18 470 0 0,-8-26-1117 0 0,1 1 0 0 0,0-1 0 0 0,0 1 0 0 0,3 8-1 0 0,-2-8 33 0 0,0 0 0 0 0,-1 0-1 0 0,0 1 1 0 0,0 10-1 0 0,0 35 396 0 0,1-18-564 0 0,-3-1 0 0 0,-5 41 0 0 0,2 5 97 0 0,2-65-33 0 0,2 0 0 0 0,0 0 0 0 0,3 21 0 0 0,0 13 33 0 0,2 60 64 0 0,1-73-105 0 0,-4-26 1 0 0,0 0-1 0 0,0 19 0 0 0,1 116 200 0 0,-1-105-188 0 0,7 41-1 0 0,-5-50-19 0 0,29 170-5 0 0,-29-178-56 0 0,1 30-536 0 0,3 62 1060 0 0,-6-76-442 0 0,2-1 1 0 0,16 69 0 0 0,4 33 57 0 0,-16-85-84 0 0,-4-34 0 0 0,2 43 0 0 0,7 36 0 0 0,-4-38 0 0 0,-8-43 3 0 0,1-1 0 0 0,4 21 0 0 0,-3-21 15 0 0,0 0 0 0 0,0 20 1 0 0,-3 320 45 0 0,-5-205-64 0 0,5-134 0 0 0,4 87 0 0 0,-4-97 0 0 0,1 0 0 0 0,-2 0 0 0 0,-1 12 0 0 0,0 12 0 0 0,1-3 15 0 0,-11 54 1 0 0,7-53 0 0 0,-2 56 1 0 0,2-5-18 0 0,-8 84 1 0 0,12-142 98 0 0,-7 41-1 0 0,4-46-61 0 0,1 0 0 0 0,2 0 0 0 0,0 0 0 0 0,1 20 0 0 0,0-26-90 0 0,0-1 0 0 0,-3 25 0 0 0,-1 7 17 0 0,-6 112-73 0 0,9-125 104 0 0,-10 53 0 0 0,6-53 35 0 0,-3 53 0 0 0,0 38 47 0 0,7-92-3 0 0,-7 38-1 0 0,0-4-2 0 0,4 45 122 0 0,5-71-65 0 0,1-31-92 0 0,-2 0-1 0 0,1 0 0 0 0,-1 0 1 0 0,-1 9-1 0 0,-2 23-120 0 0,2 70 1 0 0,2-72 87 0 0,-1 1 0 0 0,-5 40-1 0 0,1-49-1 0 0,2 1 0 0 0,1 0 0 0 0,5 38 0 0 0,-4-66-1 0 0,7 117 66 0 0,-14-58 2 0 0,1 53 416 0 0,19-37-601 0 0,-5-4 349 0 0,-8 78-667 0 0,5-64 449 0 0,-4-72 246 0 0,2-1 0 0 0,6 24 0 0 0,-4-18-300 0 0,2-3 43 0 0,-4-11-20 0 0,0 0 1 0 0,-1 0 0 0 0,0 0-1 0 0,2 9 1 0 0,4 3-787 0 0,-8 0-830 0 0,0-18 974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06.363"/>
    </inkml:context>
    <inkml:brush xml:id="br0">
      <inkml:brushProperty name="width" value="0.05" units="cm"/>
      <inkml:brushProperty name="height" value="0.05" units="cm"/>
      <inkml:brushProperty name="color" value="#FFFFFF"/>
    </inkml:brush>
  </inkml:definitions>
  <inkml:trace contextRef="#ctx0" brushRef="#br0">5 33 9648 0 0,'-2'-4'132'0'0,"2"3"-110"0"0,0 1-1 0 0,-1-1 1 0 0,1 0 0 0 0,0 1-1 0 0,-1-1 1 0 0,1 0 0 0 0,0 0 0 0 0,0 1-1 0 0,0-1 1 0 0,0 0 0 0 0,0 0 0 0 0,0 1-1 0 0,0-1 1 0 0,0 0 0 0 0,0 0-1 0 0,0 1 1 0 0,0-1 0 0 0,0 0 0 0 0,0 0-1 0 0,0 1 1 0 0,1-1 0 0 0,-1 0-1 0 0,0 1 1 0 0,1-1 0 0 0,-1 0 0 0 0,0 1-1 0 0,1-1 1 0 0,-1 1 0 0 0,1-1-1 0 0,-1 0 1 0 0,1 1 0 0 0,-1-1 0 0 0,1 1-1 0 0,0-1 1 0 0,-1 1 0 0 0,1 0-1 0 0,-1-1 1 0 0,1 1 0 0 0,0 0 0 0 0,0-1-1 0 0,0 0 51 0 0,0 1 0 0 0,0 0-1 0 0,0-1 1 0 0,0 1 0 0 0,0 0 0 0 0,0-1-1 0 0,0 1 1 0 0,0 0 0 0 0,0 0-1 0 0,0 0 1 0 0,0 0 0 0 0,0 0 0 0 0,0 0-1 0 0,0 0 1 0 0,0 1 0 0 0,0-1-1 0 0,0 0 1 0 0,0 0 0 0 0,0 1 0 0 0,0-1-1 0 0,0 1 1 0 0,0-1 0 0 0,1 1 0 0 0,16 13 1354 0 0,-18-13-1334 0 0,3 2 125 0 0,0 0 1 0 0,0 1-1 0 0,0-1 0 0 0,0 1 0 0 0,-1-1 1 0 0,0 1-1 0 0,0 0 0 0 0,0 0 0 0 0,0 0 0 0 0,0 0 1 0 0,-1 0-1 0 0,2 9 0 0 0,15 54 1092 0 0,6 34-625 0 0,-10 8-440 0 0,-8-54-235 0 0,22 91 0 0 0,-24-133-232 0 0,-2-5-68 0 0,0 0 1 0 0,0 0-1 0 0,1-1 0 0 0,0 1 1 0 0,0-1-1 0 0,0 0 0 0 0,1 0 1 0 0,8 11-1 0 0,-7-13-1283 0 0</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23.029"/>
    </inkml:context>
    <inkml:brush xml:id="br0">
      <inkml:brushProperty name="width" value="0.05" units="cm"/>
      <inkml:brushProperty name="height" value="0.05" units="cm"/>
      <inkml:brushProperty name="color" value="#66CC00"/>
    </inkml:brush>
  </inkml:definitions>
  <inkml:trace contextRef="#ctx0" brushRef="#br0">61 179 12928 0 0,'-3'2'594'0'0,"-51"40"357"0"0,54-42-893 0 0,-1 0 0 0 0,1 0 0 0 0,0 0 0 0 0,0 0 0 0 0,0 0 0 0 0,0 0 0 0 0,-1 0 0 0 0,1 1 0 0 0,0-1 0 0 0,0 0 0 0 0,0 0 1 0 0,0 0-1 0 0,-1 0 0 0 0,1 0 0 0 0,0 0 0 0 0,0 1 0 0 0,0-1 0 0 0,0 0 0 0 0,0 0 0 0 0,0 0 0 0 0,0 0 0 0 0,-1 0 0 0 0,1 1 0 0 0,0-1 0 0 0,0 0 0 0 0,0 0 0 0 0,0 0 0 0 0,0 1 0 0 0,0-1 1 0 0,0 0-1 0 0,0 0 0 0 0,0 0 0 0 0,0 0 0 0 0,0 1 0 0 0,0-1 0 0 0,0 0 0 0 0,0 0 0 0 0,0 0 0 0 0,0 1 0 0 0,0-1 0 0 0,0 0 0 0 0,0 0 0 0 0,1 0 0 0 0,-1 0 0 0 0,0 1 0 0 0,0-1 0 0 0,0 0 1 0 0,0 0-1 0 0,0 0 0 0 0,0 0 0 0 0,0 0 0 0 0,1 1 0 0 0,-1-1 0 0 0,0 0 0 0 0,0 0 0 0 0,0 0 0 0 0,0 0 0 0 0,1 0 0 0 0,-1 0 0 0 0,0 0 0 0 0,0 0 0 0 0,1 1 0 0 0,19 0 1024 0 0,27-4-720 0 0,318-75 2094 0 0,-332 68-2332 0 0,41-18-1 0 0,-22 7-75 0 0,-38 16-423 0 0,0-1 0 0 0,0 0 0 0 0,0-1 0 0 0,-1 0 1 0 0,0-1-1 0 0,0-1 0 0 0,18-16 0 0 0,-26 17-1240 0 0,-4-4-64 0 0</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23.389"/>
    </inkml:context>
    <inkml:brush xml:id="br0">
      <inkml:brushProperty name="width" value="0.05" units="cm"/>
      <inkml:brushProperty name="height" value="0.05" units="cm"/>
      <inkml:brushProperty name="color" value="#66CC00"/>
    </inkml:brush>
  </inkml:definitions>
  <inkml:trace contextRef="#ctx0" brushRef="#br0">154 1 10912 0 0,'-5'6'192'0'0,"-26"24"250"0"0,-28 38 0 0 0,51-59-221 0 0,1 1 0 0 0,1 0 0 0 0,-1 1-1 0 0,2-1 1 0 0,-1 1 0 0 0,2 0 0 0 0,-1 0 0 0 0,-4 23 0 0 0,8-31-145 0 0,1 0 1 0 0,0 0 0 0 0,0 0 0 0 0,0 0 0 0 0,0 1-1 0 0,0-1 1 0 0,1 0 0 0 0,-1 0 0 0 0,1 0 0 0 0,0 0-1 0 0,0 0 1 0 0,0 0 0 0 0,0 0 0 0 0,1-1 0 0 0,-1 1-1 0 0,1 0 1 0 0,-1-1 0 0 0,1 1 0 0 0,0-1 0 0 0,0 1 0 0 0,0-1-1 0 0,0 0 1 0 0,1 0 0 0 0,-1 0 0 0 0,1 0 0 0 0,-1 0-1 0 0,1-1 1 0 0,0 1 0 0 0,-1-1 0 0 0,1 1 0 0 0,4 0-1 0 0,10 4 130 0 0,0-1-1 0 0,0 0 0 0 0,0-1 1 0 0,23 1-1 0 0,-35-4-176 0 0,142 10 407 0 0,-89-8-175 0 0,76 13 0 0 0,-115-13-202 0 0,38 8 167 0 0,62 20 0 0 0,-104-26-164 0 0,-1 0-1 0 0,1 1 1 0 0,-1 1 0 0 0,0 0-1 0 0,-1 1 1 0 0,0 1-1 0 0,0 0 1 0 0,0 0-1 0 0,13 15 1 0 0,-21-20 16 0 0,-1 1-1 0 0,1 1 1 0 0,-1-1 0 0 0,0 1-1 0 0,-1-1 1 0 0,1 1-1 0 0,-1 0 1 0 0,0 1 0 0 0,-1-1-1 0 0,1 0 1 0 0,-1 1 0 0 0,-1-1-1 0 0,1 1 1 0 0,-1 0-1 0 0,0-1 1 0 0,0 1 0 0 0,-1 0-1 0 0,0 0 1 0 0,0 0-1 0 0,-1-1 1 0 0,0 1 0 0 0,-3 13-1 0 0,-4 0 61 0 0,-1 0-1 0 0,-1-1 0 0 0,-1 1 0 0 0,-1-2 0 0 0,0 0 1 0 0,-1 0-1 0 0,-1-1 0 0 0,-1-1 0 0 0,0 0 0 0 0,-1-1 0 0 0,-1-1 1 0 0,0 0-1 0 0,-1-2 0 0 0,0 0 0 0 0,-1-1 0 0 0,-1 0 1 0 0,1-2-1 0 0,-2 0 0 0 0,-41 11 0 0 0,36-13-222 0 0,0-2-1 0 0,0-1 1 0 0,-1-1-1 0 0,1-2 1 0 0,-1 0 0 0 0,1-1-1 0 0,-1-2 1 0 0,1-1-1 0 0,-1-1 1 0 0,-28-8-1 0 0,42 8-21 0 0,0 0 0 0 0,0-1-1 0 0,0 0 1 0 0,1 0 0 0 0,-13-9-1 0 0,20 11-143 0 0,0 0-1 0 0,1-1 0 0 0,0 0 0 0 0,-1 1 1 0 0,1-1-1 0 0,-4-6 0 0 0,6 7-310 0 0,0 0 0 0 0,0-1 0 0 0,0 1 0 0 0,1-1 0 0 0,-1 1 0 0 0,1-1 0 0 0,0 1 0 0 0,0-1 0 0 0,0 0 1 0 0,-1-4-1 0 0,2-11-5718 0 0</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23.749"/>
    </inkml:context>
    <inkml:brush xml:id="br0">
      <inkml:brushProperty name="width" value="0.05" units="cm"/>
      <inkml:brushProperty name="height" value="0.05" units="cm"/>
      <inkml:brushProperty name="color" value="#66CC00"/>
    </inkml:brush>
  </inkml:definitions>
  <inkml:trace contextRef="#ctx0" brushRef="#br0">45 56 8288 0 0,'-22'-2'1775'0'0,"5"1"7783"0"0,17 0-9436 0 0,-1 1 0 0 0,1 0 1 0 0,-1-1-1 0 0,1 1 1 0 0,0-1-1 0 0,-1 1 0 0 0,1-1 1 0 0,-1 1-1 0 0,1-1 1 0 0,0 0-1 0 0,0 1 0 0 0,-1-1 1 0 0,1 1-1 0 0,0-1 0 0 0,0 1 1 0 0,0-1-1 0 0,0 0 1 0 0,0 1-1 0 0,0-1 0 0 0,0 1 1 0 0,0-1-1 0 0,0 0 0 0 0,0 0 1 0 0,0-11-1816 0 0,1 0-3300 0 0,3-3-1831 0 0</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24.103"/>
    </inkml:context>
    <inkml:brush xml:id="br0">
      <inkml:brushProperty name="width" value="0.05" units="cm"/>
      <inkml:brushProperty name="height" value="0.05" units="cm"/>
      <inkml:brushProperty name="color" value="#66CC00"/>
    </inkml:brush>
  </inkml:definitions>
  <inkml:trace contextRef="#ctx0" brushRef="#br0">855 265 11056 0 0,'-7'-7'238'0'0,"-1"0"0"0"0,1 0 0 0 0,-1 1 1 0 0,-10-5-1 0 0,-22-19-111 0 0,-1-10 1277 0 0,24 22-400 0 0,-2 1-1 0 0,-26-20 1 0 0,30 26-654 0 0,0 1 1 0 0,-1 1-1 0 0,-1 0 1 0 0,0 1-1 0 0,0 1 1 0 0,0 0-1 0 0,-1 2 1 0 0,-19-5-1 0 0,26 8-262 0 0,1 0-1 0 0,-1 0 0 0 0,1 1 1 0 0,-1 0-1 0 0,1 1 0 0 0,-1 0 1 0 0,1 0-1 0 0,-1 1 0 0 0,1 1 1 0 0,-1 0-1 0 0,1 0 0 0 0,0 1 1 0 0,-17 7-1 0 0,6 1-36 0 0,-1 0 0 0 0,2 2 0 0 0,0 0 0 0 0,-24 21 0 0 0,33-24-58 0 0,1 1 1 0 0,0-1-1 0 0,1 2 1 0 0,0-1-1 0 0,0 1 1 0 0,1 1-1 0 0,1-1 1 0 0,-9 20-1 0 0,-43 126-113 0 0,50-128 85 0 0,2 0 1 0 0,1 0-1 0 0,-4 47 0 0 0,6-26-41 0 0,3 0 0 0 0,2 1 0 0 0,7 55 0 0 0,-3-75 7 0 0,16 52 0 0 0,-18-73 52 0 0,2 0 0 0 0,-1 0 1 0 0,1 0-1 0 0,1-1 0 0 0,0 0 1 0 0,1 0-1 0 0,15 18 0 0 0,-8-13-2 0 0,2 0 0 0 0,0 0-1 0 0,1-2 1 0 0,30 19-1 0 0,-35-25 12 0 0,1 0 0 0 0,-1-1 0 0 0,2-1 0 0 0,-1 0 0 0 0,0-1 0 0 0,1 0 0 0 0,0-1 0 0 0,17 1 0 0 0,-1-2 55 0 0,-1-2 0 0 0,1-1-1 0 0,0-1 1 0 0,-1-2 0 0 0,33-8 0 0 0,-19 1 54 0 0,-1-2 1 0 0,71-32-1 0 0,-88 33-53 0 0,-1-2 0 0 0,-1 0 0 0 0,-1-2 0 0 0,0-1 0 0 0,-1 0 0 0 0,-1-2 0 0 0,0 0 0 0 0,-2-1 0 0 0,0-1 0 0 0,-1 0 0 0 0,-1-2 0 0 0,25-47 0 0 0,-30 48-35 0 0,-1 0 0 0 0,-1-1 1 0 0,0 0-1 0 0,-2-1 0 0 0,-1 1 0 0 0,-1-1 1 0 0,-1 0-1 0 0,-1-1 0 0 0,-1 1 1 0 0,-1-1-1 0 0,-1 1 0 0 0,-2-1 0 0 0,0 1 1 0 0,-9-40-1 0 0,8 53-176 0 0,0 1 0 0 0,0 0 0 0 0,-1 0 0 0 0,0 0 0 0 0,-1 0 0 0 0,0 1 0 0 0,-1 0 0 0 0,0 0 0 0 0,0 0 0 0 0,-1 1 0 0 0,0-1 0 0 0,0 2 0 0 0,-1-1 0 0 0,0 1 0 0 0,-1 0 0 0 0,1 1 0 0 0,-1 0 0 0 0,0 0 0 0 0,-19-8 0 0 0,-14-2-1240 0 0</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4:24.469"/>
    </inkml:context>
    <inkml:brush xml:id="br0">
      <inkml:brushProperty name="width" value="0.05" units="cm"/>
      <inkml:brushProperty name="height" value="0.05" units="cm"/>
      <inkml:brushProperty name="color" value="#66CC00"/>
    </inkml:brush>
  </inkml:definitions>
  <inkml:trace contextRef="#ctx0" brushRef="#br0">995 3 18687 0 0,'0'0'430'0'0,"-8"-1"566"0"0,1 0-931 0 0,0 1-1 0 0,1 0 1 0 0,-1 0 0 0 0,0 0 0 0 0,0 0-1 0 0,0 1 1 0 0,1 1 0 0 0,-1-1 0 0 0,0 1 0 0 0,1 0-1 0 0,-7 3 1 0 0,-12 5 620 0 0,-34 21-1 0 0,7 4 116 0 0,2 1 0 0 0,-88 85 0 0 0,133-117-780 0 0,-55 55 114 0 0,3 1 0 0 0,-56 78 0 0 0,-80 148-350 0 0,160-228-1191 0 0,3 2 0 0 0,-32 88 1 0 0,40-89-6167 0 0</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6:07.327"/>
    </inkml:context>
    <inkml:brush xml:id="br0">
      <inkml:brushProperty name="width" value="0.05" units="cm"/>
      <inkml:brushProperty name="height" value="0.05" units="cm"/>
      <inkml:brushProperty name="color" value="#66CC00"/>
    </inkml:brush>
  </inkml:definitions>
  <inkml:trace contextRef="#ctx0" brushRef="#br0">428 25 4144 0 0,'0'0'319'0'0,"0"0"-115"0"0,-18 5 2819 0 0,12-5-2726 0 0,0 0 0 0 0,0 0 0 0 0,0-1 0 0 0,0 0 0 0 0,1 0 0 0 0,-1 0 0 0 0,0-1 0 0 0,0 0 0 0 0,1 0 0 0 0,-1 0-1 0 0,1-1 1 0 0,-10-5 0 0 0,13 7-243 0 0,0 0 0 0 0,-1 0 0 0 0,1 0-1 0 0,0 1 1 0 0,-1-1 0 0 0,1 1 0 0 0,-1-1 0 0 0,1 1-1 0 0,-1 0 1 0 0,1 0 0 0 0,0 0 0 0 0,-1 0 0 0 0,1 0-1 0 0,-5 2 1 0 0,-33 10 157 0 0,35-10-130 0 0,-11 5-1 0 0,1 1 1 0 0,0 0-1 0 0,0 2 1 0 0,1-1-1 0 0,0 2 1 0 0,1-1-1 0 0,0 2 1 0 0,1 0-1 0 0,0 1 1 0 0,1 0-1 0 0,1 0 1 0 0,0 1-1 0 0,-15 27 1 0 0,24-40-67 0 0,1 1 0 0 0,-1 0 1 0 0,1 0-1 0 0,-1-1 1 0 0,1 1-1 0 0,0 0 1 0 0,-1 0-1 0 0,1 0 1 0 0,0 0-1 0 0,0-1 0 0 0,0 1 1 0 0,1 0-1 0 0,-1 0 1 0 0,0 0-1 0 0,1-1 1 0 0,-1 1-1 0 0,1 0 0 0 0,0 0 1 0 0,-1-1-1 0 0,1 1 1 0 0,0 0-1 0 0,0-1 1 0 0,0 1-1 0 0,0-1 1 0 0,0 1-1 0 0,1-1 0 0 0,-1 0 1 0 0,0 0-1 0 0,1 1 1 0 0,1 0-1 0 0,5 5 114 0 0,1-1-1 0 0,0 1 1 0 0,19 8-1 0 0,-18-10-100 0 0,0 0-27 0 0,9 5 0 0 0,-1 0 0 0 0,-1 1 0 0 0,0 1 0 0 0,0 0 0 0 0,14 15 0 0 0,-28-24 0 0 0,8 7 44 0 0,-1 0-1 0 0,-1 0 0 0 0,1 1 1 0 0,-2 0-1 0 0,0 1 0 0 0,11 20 1 0 0,-17-27-1 0 0,-1 1 0 0 0,0-1 0 0 0,0 1 0 0 0,0 0 0 0 0,-1-1 0 0 0,0 1 0 0 0,0 0 0 0 0,0-1 0 0 0,-1 1 0 0 0,0 0-1 0 0,0-1 1 0 0,0 1 0 0 0,-1-1 0 0 0,0 1 0 0 0,0-1 0 0 0,0 0 0 0 0,-6 9 0 0 0,3-4-13 0 0,-1 0 0 0 0,-1-1-1 0 0,0 0 1 0 0,0-1-1 0 0,-1 0 1 0 0,0 0-1 0 0,0 0 1 0 0,-10 6 0 0 0,8-8-100 0 0,-2 1 0 0 0,1-2 1 0 0,-1 0-1 0 0,0 0 1 0 0,0-1-1 0 0,0-1 0 0 0,0 0 1 0 0,-1 0-1 0 0,-21 0 1 0 0,23-2-14 0 0,0-1 0 0 0,0 0 1 0 0,-17-4-1 0 0,19 3-44 0 0,7 1-223 0 0,0 0 0 0 0,0-1 0 0 0,0 1 0 0 0,0-1 0 0 0,0 0 0 0 0,0 1 0 0 0,0-1 0 0 0,0 0-1 0 0,0 0 1 0 0,0 0 0 0 0,1-1 0 0 0,-1 1 0 0 0,-2-2 0 0 0,0-5-3987 0 0</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6:07.849"/>
    </inkml:context>
    <inkml:brush xml:id="br0">
      <inkml:brushProperty name="width" value="0.05" units="cm"/>
      <inkml:brushProperty name="height" value="0.05" units="cm"/>
      <inkml:brushProperty name="color" value="#66CC00"/>
    </inkml:brush>
  </inkml:definitions>
  <inkml:trace contextRef="#ctx0" brushRef="#br0">65 41 5984 0 0,'-1'-27'3590'0'0,"1"26"-3339"0"0,0 0 0 0 0,-1 1 0 0 0,1-1 0 0 0,0 0 0 0 0,0 1 0 0 0,-1-1 0 0 0,1 1 0 0 0,-1-1 0 0 0,1 0 0 0 0,0 1 0 0 0,-1-1 0 0 0,1 1 0 0 0,-1-1 0 0 0,1 1 0 0 0,-1-1 0 0 0,1 1 0 0 0,-1 0 0 0 0,0-1 0 0 0,1 1 0 0 0,-1 0 0 0 0,0-1 0 0 0,1 1 0 0 0,-1 0 0 0 0,0 0 0 0 0,1-1-1 0 0,-1 1 1 0 0,-1 0 0 0 0,1 0-117 0 0,-1 0-1 0 0,1 1 0 0 0,0-1 0 0 0,-1 0 1 0 0,1 1-1 0 0,0-1 0 0 0,-1 1 0 0 0,1 0 0 0 0,0-1 1 0 0,0 1-1 0 0,-1 0 0 0 0,1 0 0 0 0,-1 1 0 0 0,-1 1-119 0 0,1-1 0 0 0,-1 0 0 0 0,1 1 0 0 0,0 0 0 0 0,0 0 0 0 0,0-1 0 0 0,0 1 0 0 0,0 1 0 0 0,1-1 0 0 0,-1 0 0 0 0,1 0 0 0 0,-1 6-1 0 0,-1 32 79 0 0,3 0 0 0 0,1 0 0 0 0,2 0 0 0 0,1 0 0 0 0,3 0 0 0 0,1-1 0 0 0,16 46 0 0 0,-21-78-144 0 0,0 1 0 0 0,0-1-1 0 0,1 0 1 0 0,0 0-1 0 0,0-1 1 0 0,1 1-1 0 0,0-1 1 0 0,9 10 0 0 0,-12-15-6 0 0,1 1 0 0 0,-1-1 0 0 0,0 0 0 0 0,1-1 0 0 0,-1 1 0 0 0,1 0 0 0 0,0-1 0 0 0,-1 1 0 0 0,1-1 0 0 0,0 0 0 0 0,0 0 0 0 0,0 0 0 0 0,0 0 0 0 0,0-1 0 0 0,0 1 0 0 0,0-1 0 0 0,0 0 0 0 0,0 0 0 0 0,0 0 0 0 0,0 0 0 0 0,1 0-1 0 0,-1-1 1 0 0,0 1 0 0 0,0-1 0 0 0,0 0 0 0 0,0 0 0 0 0,4-2 0 0 0,-1-1 28 0 0,-1-1 0 0 0,1 0 0 0 0,-1 1 0 0 0,0-2 0 0 0,0 1 0 0 0,0-1-1 0 0,-1 1 1 0 0,0-1 0 0 0,0-1 0 0 0,-1 1 0 0 0,1 0 0 0 0,2-9-1 0 0,-1-1 31 0 0,1-1 4 0 0,-1 0 1 0 0,-1 0-1 0 0,0-1 1 0 0,-1 1 0 0 0,0-26-1 0 0,-2 15 207 0 0,0 15-68 0 0,-1 0 0 0 0,0 0 1 0 0,-1 0-1 0 0,-1 0 0 0 0,1 0 0 0 0,-5-13 0 0 0,5 24 67 0 0,1 2 12 0 0,0 0 2 0 0,0 0-17 0 0,0 0-74 0 0,0 3-33 0 0,0 48 112 0 0,2 0 0 0 0,3 1 0 0 0,13 61 0 0 0,-12-82-551 0 0,-5-23-21 0 0,0-1 0 0 0,0 1 1 0 0,1-1-1 0 0,0 0 1 0 0,1 1-1 0 0,0-1 1 0 0,0 0-1 0 0,4 6 0 0 0,2 0-1151 0 0</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6:08.363"/>
    </inkml:context>
    <inkml:brush xml:id="br0">
      <inkml:brushProperty name="width" value="0.05" units="cm"/>
      <inkml:brushProperty name="height" value="0.05" units="cm"/>
      <inkml:brushProperty name="color" value="#66CC00"/>
    </inkml:brush>
  </inkml:definitions>
  <inkml:trace contextRef="#ctx0" brushRef="#br0">0 0 2304 0 0,'1'10'341'0'0,"0"0"0"0"0,0 0 0 0 0,4 13 0 0 0,-2-13 1231 0 0,-1 0 0 0 0,0 0 0 0 0,0 16 0 0 0,2 55 2368 0 0,11 41-2818 0 0,-6-49-692 0 0,32 231-494 0 0,-32-205-122 0 0,-11-73-136 0 0,0-9-353 0 0,2-16 240 0 0,0-1-11 0 0,-8-23-1010 0 0,2 0 929 0 0,1 0 1 0 0,1-1 0 0 0,-2-30-1 0 0,6 32 515 0 0,1 0-1 0 0,1 0 0 0 0,1 0 0 0 0,10-37 1 0 0,-11 50 57 0 0,2-7 190 0 0,1-1 1 0 0,1 1-1 0 0,0 1 1 0 0,1-1-1 0 0,1 1 1 0 0,0 0-1 0 0,15-19 1 0 0,-21 32-152 0 0,0 0 0 0 0,0 0 0 0 0,0 0 1 0 0,0 0-1 0 0,0 0 0 0 0,1 0 0 0 0,-1 0 1 0 0,1 1-1 0 0,-1-1 0 0 0,1 1 0 0 0,0 0 1 0 0,0 0-1 0 0,-1 0 0 0 0,1 0 1 0 0,0 0-1 0 0,0 1 0 0 0,0-1 0 0 0,0 1 1 0 0,0 0-1 0 0,0 0 0 0 0,0 0 0 0 0,0 0 1 0 0,0 0-1 0 0,3 1 0 0 0,-2 0 2 0 0,1 0 1 0 0,-1 1-1 0 0,0-1 0 0 0,0 1 1 0 0,1 0-1 0 0,-1 0 0 0 0,0 0 1 0 0,0 1-1 0 0,-1-1 0 0 0,1 1 1 0 0,0 0-1 0 0,-1 0 0 0 0,0 0 1 0 0,6 7-1 0 0,7 16 255 0 0,-1 1-1 0 0,-2 0 1 0 0,0 1 0 0 0,15 54 0 0 0,-18-51-63 0 0,-7-21-90 0 0,-1 1-1 0 0,0 0 0 0 0,-1 0 0 0 0,0 0 1 0 0,-1 0-1 0 0,0 0 0 0 0,-1 0 1 0 0,-3 19-1 0 0,3-26-111 0 0,0 0 1 0 0,-1 0-1 0 0,1 0 0 0 0,-1 0 1 0 0,0 0-1 0 0,0 0 1 0 0,0-1-1 0 0,0 1 1 0 0,-1-1-1 0 0,1 0 0 0 0,-1 0 1 0 0,-5 5-1 0 0,1-2 120 0 0,0 0 0 0 0,0-1-1 0 0,-1 0 1 0 0,-15 8 0 0 0,16-10-177 0 0,0 0 1 0 0,0-1-1 0 0,0-1 1 0 0,0 1 0 0 0,0-1-1 0 0,-1 0 1 0 0,1 0-1 0 0,0-1 1 0 0,-1 0 0 0 0,1-1-1 0 0,0 1 1 0 0,-1-2-1 0 0,-10-2 1 0 0,12 3-67 0 0,0-1 1 0 0,0 0 0 0 0,0 0-1 0 0,0-1 1 0 0,1 0-1 0 0,0 0 1 0 0,-1 0 0 0 0,1 0-1 0 0,0-1 1 0 0,0 0-1 0 0,1 0 1 0 0,-1 0 0 0 0,1-1-1 0 0,0 1 1 0 0,0-1-1 0 0,-5-9 1 0 0,7 8-411 0 0,0 0 1 0 0,0-1-1 0 0,1 1 0 0 0,0-1 1 0 0,0 0-1 0 0,1 1 0 0 0,-1-1 0 0 0,2 0 1 0 0,-1 1-1 0 0,1-1 0 0 0,1-7 1 0 0,-1 5 106 0 0,3-25-1506 0 0</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6:08.959"/>
    </inkml:context>
    <inkml:brush xml:id="br0">
      <inkml:brushProperty name="width" value="0.05" units="cm"/>
      <inkml:brushProperty name="height" value="0.05" units="cm"/>
      <inkml:brushProperty name="color" value="#66CC00"/>
    </inkml:brush>
  </inkml:definitions>
  <inkml:trace contextRef="#ctx0" brushRef="#br0">0 1 7920 0 0,'0'0'362'0'0,"0"0"-11"0"0,3 16 317 0 0,4 43 1593 0 0,1-4-1223 0 0,6 81 234 0 0,10 98-1506 0 0,-22-224 344 0 0,-1-9-1846 0 0,1-9 741 0 0,4-26 494 0 0,5-29 653 0 0,3 2 428 0 0,-7 30-83 0 0,0 1 0 0 0,2 0 0 0 0,18-40 0 0 0,-18 50-150 0 0,-7 15-187 0 0,0-1 0 0 0,0 0 0 0 0,1 1 0 0 0,0-1 0 0 0,0 1 0 0 0,0 0 0 0 0,1 0 0 0 0,0 0 0 0 0,0 0-1 0 0,0 1 1 0 0,0 0 0 0 0,1-1 0 0 0,-1 2 0 0 0,9-7 0 0 0,-10 9-58 0 0,0-1 0 0 0,-1 1-1 0 0,1-1 1 0 0,0 1 0 0 0,0 0 0 0 0,0 0-1 0 0,0 0 1 0 0,0 1 0 0 0,0-1-1 0 0,0 1 1 0 0,0-1 0 0 0,0 1 0 0 0,1 0-1 0 0,-1 0 1 0 0,0 0 0 0 0,0 1 0 0 0,0-1-1 0 0,0 1 1 0 0,5 1 0 0 0,-7-1-76 0 0,0-1 1 0 0,-1 0-1 0 0,1 1 1 0 0,-1-1-1 0 0,1 1 1 0 0,-1-1-1 0 0,1 1 1 0 0,-1-1-1 0 0,1 1 1 0 0,-1-1-1 0 0,1 1 0 0 0,-1 0 1 0 0,1-1-1 0 0,-1 1 1 0 0,0 0-1 0 0,0-1 1 0 0,1 2-1 0 0,1 2 64 0 0,1 0-36 0 0,0 0 0 0 0,0 0-1 0 0,-1 0 1 0 0,1 0-1 0 0,-1 1 1 0 0,0-1-1 0 0,0 1 1 0 0,0-1-1 0 0,-1 1 1 0 0,0 0 0 0 0,1 7-1 0 0,26 146 152 0 0,-26-144-205 0 0,1-1 0 0 0,0 0 0 0 0,1-1 0 0 0,0 1 0 0 0,8 14 0 0 0,-11-23 1 0 0,1 0 0 0 0,-1 0-1 0 0,0 0 1 0 0,-1 0 0 0 0,1 0 0 0 0,-1 0-1 0 0,0 0 1 0 0,0 0 0 0 0,0 1-1 0 0,-1 3 1 0 0,0-3-17 0 0,1 0 0 0 0,0 0 0 0 0,0 0 0 0 0,0 0 0 0 0,2 6 0 0 0,4 10-388 0 0,-5-18 183 0 0,0 0 0 0 0,0 0 1 0 0,0 0-1 0 0,0 0 0 0 0,-1 0 1 0 0,1 0-1 0 0,-1 1 0 0 0,0-1 1 0 0,0 0-1 0 0,0 4 1 0 0,-1 5-5812 0 0</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6:09.397"/>
    </inkml:context>
    <inkml:brush xml:id="br0">
      <inkml:brushProperty name="width" value="0.05" units="cm"/>
      <inkml:brushProperty name="height" value="0.05" units="cm"/>
      <inkml:brushProperty name="color" value="#66CC00"/>
    </inkml:brush>
  </inkml:definitions>
  <inkml:trace contextRef="#ctx0" brushRef="#br0">1 353 1376 0 0,'16'9'65'0'0,"-13"-5"-6"0"0,-3-4-59 0 0,0 0 0 0 0,0 1 1 0 0,0-1-1 0 0,0 1 0 0 0,0-1 0 0 0,-1 0 1 0 0,1 1-1 0 0,0-1 0 0 0,0 0 0 0 0,0 1 1 0 0,0-1-1 0 0,0 1 0 0 0,0-1 0 0 0,1 0 0 0 0,-1 1 1 0 0,0-1-1 0 0,0 1 0 0 0,0-1 0 0 0,0 0 1 0 0,0 1-1 0 0,1-1 0 0 0,-1 0 0 0 0,0 1 1 0 0,0-1-1 0 0,0 0 0 0 0,1 1 0 0 0,-1-1 0 0 0,0 0 1 0 0,0 0-1 0 0,1 1 0 0 0,-1-1 0 0 0,0 0 1 0 0,1 0-1 0 0,-1 0 0 0 0,0 1 0 0 0,1-1 1 0 0,-1 0-1 0 0,1 0 0 0 0,-1 0 0 0 0,0 0 1 0 0,1 0-1 0 0,-1 0 0 0 0,0 0 0 0 0,1 0 0 0 0,-1 1 1 0 0,1-2-1 0 0,0 2 1 0 0,15 10 1782 0 0,-15-9-1196 0 0,1-1-1 0 0,-1 1 1 0 0,1-1-1 0 0,0 0 1 0 0,0 1-1 0 0,0-1 1 0 0,-1 0-1 0 0,1 0 0 0 0,0 0 1 0 0,3 0-1 0 0,4 1 537 0 0,1 0 1 0 0,0 0-1 0 0,0-2 0 0 0,19 1 0 0 0,-16-2-675 0 0,0-1 1 0 0,-1 0-1 0 0,22-6 1 0 0,-25 5-426 0 0,1 0 0 0 0,-1-1 1 0 0,1 0-1 0 0,-1 0 1 0 0,-1-1-1 0 0,1 0 1 0 0,-1-1-1 0 0,1 0 1 0 0,-2-1-1 0 0,1 1 0 0 0,12-16 1 0 0,-15 15 4 0 0,-1 0 0 0 0,-1 0-1 0 0,0 0 1 0 0,0-1 0 0 0,3-10 0 0 0,-1 4-17 0 0,-3 6 21 0 0,-1-1 0 0 0,0 1 0 0 0,-1-1 0 0 0,1 1 0 0 0,-2-1 0 0 0,0-9 0 0 0,-1-12 48 0 0,2 24-59 0 0,-1 0-1 0 0,0 0 0 0 0,0 0 0 0 0,-3-8 0 0 0,3 9-8 0 0,0 1 1 0 0,-1 0 0 0 0,2-1-1 0 0,-1 1 1 0 0,0-1 0 0 0,1 1-1 0 0,0-1 1 0 0,0 1-1 0 0,1-7 1 0 0,-1 8 5 0 0,1 0 0 0 0,-1 0 0 0 0,0 0 0 0 0,0 0 1 0 0,0 0-1 0 0,0 0 0 0 0,-1 0 0 0 0,1 0 0 0 0,-1 0 0 0 0,0 0 0 0 0,0 0 0 0 0,0 0 0 0 0,0 0 0 0 0,-1 0 0 0 0,-1-3 0 0 0,-3-7 120 0 0,5 11-22 0 0,-1 2-59 0 0,0 0 0 0 0,0 0-1 0 0,0 0 1 0 0,0 0 0 0 0,0 0 0 0 0,0 0 0 0 0,0 0 0 0 0,-4 2 0 0 0,5 0-38 0 0,1-1 1 0 0,-1 1 0 0 0,0-1-1 0 0,0 1 1 0 0,0-1-1 0 0,0 0 1 0 0,0 1 0 0 0,0-1-1 0 0,0 0 1 0 0,0 1-1 0 0,-2 0 1 0 0,-12 16 146 0 0,2 9-67 0 0,1 2 1 0 0,1-1-1 0 0,-7 32 0 0 0,2 31-99 0 0,14-77 1 0 0,1-1-1 0 0,0 1 1 0 0,1-1-1 0 0,2 16 0 0 0,0 11-15 0 0,-1-31 4 0 0,-1 0 1 0 0,1 0-1 0 0,1 0 0 0 0,0-1 1 0 0,0 1-1 0 0,1 0 0 0 0,0-1 0 0 0,6 12 1 0 0,-7-15-31 0 0,0-1 1 0 0,1 1 0 0 0,0-1-1 0 0,0 0 1 0 0,0 0-1 0 0,0 0 1 0 0,1 0 0 0 0,-1-1-1 0 0,1 1 1 0 0,0-1-1 0 0,0 0 1 0 0,0 0 0 0 0,1 0-1 0 0,-1-1 1 0 0,8 4-1 0 0,-9-5-427 0 0,-1-1-1 0 0,1 1 0 0 0,0-1 0 0 0,0 1 0 0 0,0-1 0 0 0,0 0 0 0 0,0 0 0 0 0,-1 0 0 0 0,1 0 0 0 0,0-1 0 0 0,0 1 1 0 0,4-2-1 0 0,23-5-5199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06.720"/>
    </inkml:context>
    <inkml:brush xml:id="br0">
      <inkml:brushProperty name="width" value="0.05" units="cm"/>
      <inkml:brushProperty name="height" value="0.05" units="cm"/>
      <inkml:brushProperty name="color" value="#FFFFFF"/>
    </inkml:brush>
  </inkml:definitions>
  <inkml:trace contextRef="#ctx0" brushRef="#br0">234 0 5984 0 0,'0'0'464'0'0,"-9"9"-51"0"0,5-6 393 0 0,0-1 0 0 0,0 1 0 0 0,0-1 0 0 0,0 0 1 0 0,0 0-1 0 0,-1-1 0 0 0,1 1 0 0 0,-9 1 0 0 0,7-2-220 0 0,0 1-1 0 0,-1 0 1 0 0,1 1 0 0 0,-8 3 0 0 0,-31 15 1538 0 0,34-17-1663 0 0,0 0 0 0 0,1 1 0 0 0,-15 9 0 0 0,22-12-432 0 0,0 0 0 0 0,1 1 0 0 0,-1-1 0 0 0,0 1 1 0 0,1-1-1 0 0,0 1 0 0 0,-1 0 0 0 0,1 0 0 0 0,0 0 0 0 0,0 0 1 0 0,1 1-1 0 0,-1-1 0 0 0,1 0 0 0 0,-1 1 0 0 0,0 3 0 0 0,2-4-27 0 0,-1-1 0 0 0,1 1-1 0 0,-1 0 1 0 0,1 0-1 0 0,0 0 1 0 0,0 0 0 0 0,0-1-1 0 0,0 1 1 0 0,1 0 0 0 0,-1 0-1 0 0,1 0 1 0 0,-1-1-1 0 0,1 1 1 0 0,0 0 0 0 0,0-1-1 0 0,1 1 1 0 0,2 4-1 0 0,0-1 103 0 0,1 0 0 0 0,0-1 0 0 0,0 1-1 0 0,1-1 1 0 0,6 4 0 0 0,10 11 474 0 0,-6-6-291 0 0,-1 0 0 0 0,31 19 0 0 0,-27-20-133 0 0,-1 0 1 0 0,19 19 0 0 0,27 24-178 0 0,-44-37-307 0 0,28 19 0 0 0,-41-33-456 0 0,1 0 0 0 0,0-1-1 0 0,10 4 1 0 0,-16-7-1831 0 0,-2-1-3988 0 0</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6:09.755"/>
    </inkml:context>
    <inkml:brush xml:id="br0">
      <inkml:brushProperty name="width" value="0.05" units="cm"/>
      <inkml:brushProperty name="height" value="0.05" units="cm"/>
      <inkml:brushProperty name="color" value="#66CC00"/>
    </inkml:brush>
  </inkml:definitions>
  <inkml:trace contextRef="#ctx0" brushRef="#br0">1 0 5984 0 0,'1'1'60'0'0,"1"0"1"0"0,-1 0-1 0 0,1-1 1 0 0,-1 1 0 0 0,1 0-1 0 0,-1 1 1 0 0,0-1-1 0 0,1 0 1 0 0,-1 0-1 0 0,0 0 1 0 0,0 1 0 0 0,0-1-1 0 0,0 1 1 0 0,0-1-1 0 0,0 1 1 0 0,0-1-1 0 0,-1 1 1 0 0,1-1-1 0 0,0 1 1 0 0,-1 0 0 0 0,1-1-1 0 0,-1 1 1 0 0,0 0-1 0 0,0-1 1 0 0,0 4-1 0 0,1 8 1467 0 0,0-1 0 0 0,-2 19 0 0 0,0-21-361 0 0,-3 40 1707 0 0,1-19-2071 0 0,2 40 0 0 0,-1-2-179 0 0,1-46-467 0 0,2 35 1 0 0,-1-55-150 0 0,8 143 313 0 0,-7-123-300 0 0,1-1-1 0 0,1 1 1 0 0,0-1 0 0 0,2 0 0 0 0,9 25-1 0 0,-8-17 10 0 0,1 1-1237 0 0,2-11-2970 0 0,6-2-1764 0 0</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6:10.104"/>
    </inkml:context>
    <inkml:brush xml:id="br0">
      <inkml:brushProperty name="width" value="0.05" units="cm"/>
      <inkml:brushProperty name="height" value="0.05" units="cm"/>
      <inkml:brushProperty name="color" value="#66CC00"/>
    </inkml:brush>
  </inkml:definitions>
  <inkml:trace contextRef="#ctx0" brushRef="#br0">9 59 9216 0 0,'0'0'706'0'0,"-2"1"-463"0"0,-3 2-20 0 0,4-2 790 0 0,1-1 335 0 0,0 0 57 0 0,0 0-69 0 0,0 0-356 0 0,0 0-157 0 0,0 0-30 0 0,0 0-49 0 0,0 0-176 0 0,0 0-79 0 0,0 0-10 0 0,0 0-34 0 0,10 3 158 0 0,7 1-537 0 0,0-2 0 0 0,1 0 0 0 0,-1-1 0 0 0,1 0 0 0 0,-1-2 0 0 0,1 0 0 0 0,-1-1 0 0 0,0 0 0 0 0,0-2-1 0 0,0 0 1 0 0,0-1 0 0 0,29-13 0 0 0,38-10-3187 0 0,-61 17 1442 0 0</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6:10.704"/>
    </inkml:context>
    <inkml:brush xml:id="br0">
      <inkml:brushProperty name="width" value="0.05" units="cm"/>
      <inkml:brushProperty name="height" value="0.05" units="cm"/>
      <inkml:brushProperty name="color" value="#66CC00"/>
    </inkml:brush>
  </inkml:definitions>
  <inkml:trace contextRef="#ctx0" brushRef="#br0">10 1 7832 0 0,'0'0'602'0'0,"0"0"-271"0"0,0 4 332 0 0,-2 27 679 0 0,1-18-712 0 0,0 1 1 0 0,1 17-1 0 0,1 118 1357 0 0,-2-70-1681 0 0,-4 195-240 0 0,8-252-395 0 0,1-19-136 0 0,2-14 215 0 0,-1-7 131 0 0,0-1 1 0 0,-1 0-1 0 0,3-38 1 0 0,-5 30 488 0 0,9-36-1 0 0,3-15 301 0 0,5-17 854 0 0,-15 83-1233 0 0,0 1 0 0 0,0 0 0 0 0,1 0 0 0 0,0 0 0 0 0,0 1 0 0 0,9-12-1 0 0,-9 15-137 0 0,0 1 0 0 0,0 0-1 0 0,0 0 1 0 0,0 1-1 0 0,1 0 1 0 0,0 0 0 0 0,0 0-1 0 0,0 1 1 0 0,1-1-1 0 0,11-4 1 0 0,-16 8-126 0 0,-1 1-1 0 0,1 0 1 0 0,0 0 0 0 0,-1 0-1 0 0,1 0 1 0 0,-1 0-1 0 0,1 0 1 0 0,0 0 0 0 0,-1 1-1 0 0,1-1 1 0 0,-1 0 0 0 0,1 1-1 0 0,-1-1 1 0 0,1 1-1 0 0,-1 0 1 0 0,1 0 0 0 0,-1-1-1 0 0,0 1 1 0 0,1 0 0 0 0,-1 0-1 0 0,0 0 1 0 0,0 0 0 0 0,1 0-1 0 0,-1 1 1 0 0,0-1-1 0 0,0 0 1 0 0,1 3 0 0 0,2 2 46 0 0,0 0 1 0 0,-1 0-1 0 0,1 0 1 0 0,3 12-1 0 0,1 11 67 0 0,0 1-1 0 0,-2 0 0 0 0,3 37 0 0 0,-2-10-40 0 0,-7-37-547 0 0,0-16 329 0 0,0-1 0 0 0,0 1 0 0 0,0-1 0 0 0,0 0 0 0 0,0 1 0 0 0,1-1 0 0 0,0 0-1 0 0,1 5 1 0 0,6-19-206 0 0,0-6 228 0 0,0-1 0 0 0,-1 0 0 0 0,8-33 0 0 0,2-5 64 0 0,33-94 565 0 0,-47 144-425 0 0,0 0-1 0 0,0 0 1 0 0,0 0 0 0 0,1 1 0 0 0,0-1 0 0 0,5-4-1 0 0,-8 8-51 0 0,1 1 0 0 0,-1-1 0 0 0,1 1 0 0 0,-1-1 0 0 0,1 1 0 0 0,0 0-1 0 0,0 0 1 0 0,-1 0 0 0 0,1 0 0 0 0,3-1 0 0 0,-4 2-29 0 0,0 0-1 0 0,0 0 1 0 0,0 0 0 0 0,0 0 0 0 0,-1 0 0 0 0,1 0 0 0 0,0 0-1 0 0,0 0 1 0 0,0 0 0 0 0,0 0 0 0 0,0 0 0 0 0,-1 1 0 0 0,1-1-1 0 0,0 0 1 0 0,0 1 0 0 0,-1-1 0 0 0,1 0 0 0 0,0 1 0 0 0,0-1-1 0 0,-1 1 1 0 0,1 0 0 0 0,0-1 0 0 0,-1 1 0 0 0,1-1-1 0 0,0 2 1 0 0,4 4 73 0 0,2 1-20 0 0,-1 1 0 0 0,0 0 1 0 0,0 1-1 0 0,-1-1 0 0 0,0 1 0 0 0,4 10 1 0 0,18 49-50 0 0,-1-2-572 0 0,24 91 0 0 0,-19-54 192 0 0,-19-68-518 0 0,-7-25-345 0 0,1-3-3641 0 0,-4-6-1396 0 0</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6:11.150"/>
    </inkml:context>
    <inkml:brush xml:id="br0">
      <inkml:brushProperty name="width" value="0.05" units="cm"/>
      <inkml:brushProperty name="height" value="0.05" units="cm"/>
      <inkml:brushProperty name="color" value="#66CC00"/>
    </inkml:brush>
  </inkml:definitions>
  <inkml:trace contextRef="#ctx0" brushRef="#br0">243 295 2304 0 0,'4'18'345'0'0,"-4"-15"611"0"0,0-3 268 0 0,0 0 51 0 0,4-33 2289 0 0,-3 26-3119 0 0,1 1 0 0 0,-2-1 0 0 0,1-13 0 0 0,-3-6 733 0 0,-10-78 2074 0 0,10 93-2930 0 0,-1 0 0 0 0,0 0 0 0 0,0 1 0 0 0,-1-1 0 0 0,0 1 0 0 0,-1 0 0 0 0,-7-10 0 0 0,12 18-286 0 0,-1 1-1 0 0,0 0 1 0 0,0 0 0 0 0,0 0-1 0 0,0 0 1 0 0,0-1 0 0 0,0 2-1 0 0,0-1 1 0 0,0 0 0 0 0,0 0-1 0 0,0 0 1 0 0,0 0 0 0 0,-1 1-1 0 0,1-1 1 0 0,0 0 0 0 0,-1 1-1 0 0,1-1 1 0 0,0 1 0 0 0,-1 0-1 0 0,1-1 1 0 0,-1 1 0 0 0,1 0-1 0 0,-1 0 1 0 0,1 0 0 0 0,0 0-1 0 0,-1 0 1 0 0,1 0 0 0 0,-1 0-1 0 0,1 1 1 0 0,-1-1 0 0 0,1 0-1 0 0,0 1 1 0 0,-1-1 0 0 0,1 1-1 0 0,0 0 1 0 0,-1-1-1 0 0,1 1 1 0 0,0 0 0 0 0,0 0-1 0 0,0 0 1 0 0,0 0 0 0 0,0 0-1 0 0,-2 2 1 0 0,-3 2 20 0 0,1 1 0 0 0,0 0 0 0 0,0 0 0 0 0,1 0 0 0 0,0 0 0 0 0,-7 14 0 0 0,-10 25-262 0 0,2 1 0 0 0,2 1 0 0 0,-13 59 0 0 0,25-83 45 0 0,0 2-321 0 0,0 1 0 0 0,-2 48-1 0 0,7-57 345 0 0,0-9 96 0 0,-1 1 0 0 0,1-1-1 0 0,0 0 1 0 0,1 0 0 0 0,0 1 0 0 0,1-1 0 0 0,-1 0 0 0 0,2 0 0 0 0,5 15-1 0 0,-6-19 47 0 0,0-1 0 0 0,0 1 0 0 0,1 0 0 0 0,0-1 0 0 0,0 1 0 0 0,-1-1 0 0 0,2 0 0 0 0,4 5 0 0 0,-7-8-3 0 0,1 1-1 0 0,0 0 1 0 0,-1 0-1 0 0,1-1 1 0 0,0 1-1 0 0,0-1 1 0 0,-1 0-1 0 0,1 1 1 0 0,0-1-1 0 0,0 0 1 0 0,-1 0-1 0 0,1 0 1 0 0,0 0-1 0 0,0-1 1 0 0,-1 1-1 0 0,1 0 1 0 0,0-1-1 0 0,0 1 1 0 0,-1-1-1 0 0,1 0 1 0 0,0 1-1 0 0,-1-1 1 0 0,1 0-1 0 0,1-1 0 0 0,5-3-25 0 0,0 0 0 0 0,0-1-1 0 0,0 0 1 0 0,-1 0-1 0 0,0 0 1 0 0,-1-1 0 0 0,9-11-1 0 0,1-4 66 0 0,16-30 0 0 0,-19 30 388 0 0,30-40 1 0 0,-40 59-309 0 0,-1-1 1 0 0,2 1-1 0 0,-1 0 0 0 0,0 0 1 0 0,1 0-1 0 0,4-2 0 0 0,-8 4-89 0 0,1 1-1 0 0,0-1 1 0 0,0 1 0 0 0,0-1-1 0 0,0 1 1 0 0,0 0-1 0 0,0 0 1 0 0,0-1-1 0 0,0 1 1 0 0,0 0-1 0 0,0 0 1 0 0,0 0-1 0 0,0 0 1 0 0,0 0 0 0 0,0 0-1 0 0,0 1 1 0 0,0-1-1 0 0,0 0 1 0 0,0 0-1 0 0,0 1 1 0 0,0-1-1 0 0,0 0 1 0 0,0 1 0 0 0,0-1-1 0 0,-1 1 1 0 0,1-1-1 0 0,0 1 1 0 0,0 0-1 0 0,0-1 1 0 0,-1 1-1 0 0,1 0 1 0 0,0 0-1 0 0,0 1 1 0 0,6 7 71 0 0,0 2 0 0 0,-1-1 0 0 0,0 1-1 0 0,8 20 1 0 0,10 18-531 0 0,-11-35-1832 0 0,-11-13-4244 0 0</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6:11.622"/>
    </inkml:context>
    <inkml:brush xml:id="br0">
      <inkml:brushProperty name="width" value="0.05" units="cm"/>
      <inkml:brushProperty name="height" value="0.05" units="cm"/>
      <inkml:brushProperty name="color" value="#66CC00"/>
    </inkml:brush>
  </inkml:definitions>
  <inkml:trace contextRef="#ctx0" brushRef="#br0">297 152 2304 0 0,'0'0'441'0'0,"5"-14"4896"0"0,-5 10-4768 0 0,-1 0 0 0 0,1 0 0 0 0,-1 0 0 0 0,0 0 0 0 0,0 0 0 0 0,0 1 0 0 0,0-1 0 0 0,-1 0 0 0 0,1 0-1 0 0,-1 1 1 0 0,-3-6 0 0 0,1 3-84 0 0,0 1 0 0 0,-1 0 0 0 0,1 0 0 0 0,-1 0-1 0 0,0 1 1 0 0,-8-6 0 0 0,3 4-174 0 0,1 0-1 0 0,-1 0 1 0 0,0 1-1 0 0,-1 1 1 0 0,1 0-1 0 0,-1 0 1 0 0,-20-4-1 0 0,22 7-192 0 0,-1 0-1 0 0,0 0 0 0 0,1 1 1 0 0,-1 0-1 0 0,0 1 0 0 0,1 0 1 0 0,-1 0-1 0 0,1 1 0 0 0,0 0 1 0 0,-13 5-1 0 0,20-5-104 0 0,0-1-1 0 0,0 0 1 0 0,0 1-1 0 0,0-1 1 0 0,0 1 0 0 0,0 0-1 0 0,0 0 1 0 0,-1 2 0 0 0,1-2-11 0 0,2-2 0 0 0,-1 0 0 0 0,1 1-1 0 0,-1-1 1 0 0,1 1 0 0 0,-1-1 0 0 0,1 1 0 0 0,0-1-1 0 0,-1 1 1 0 0,1-1 0 0 0,0 1 0 0 0,-1-1 0 0 0,1 1-1 0 0,0 0 1 0 0,0-1 0 0 0,0 1 0 0 0,-1-1 0 0 0,1 1-1 0 0,0 0 1 0 0,0-1 0 0 0,0 1 0 0 0,0 0 0 0 0,0-1-1 0 0,0 1 1 0 0,0-1 0 0 0,0 1 0 0 0,1 0 0 0 0,-1 0-1 0 0,0 1 2 0 0,0 1-17 0 0,1 0 1 0 0,-1 0-1 0 0,0 0 0 0 0,1 0 0 0 0,0 0 0 0 0,-1 0 0 0 0,1 0 1 0 0,0-1-1 0 0,0 1 0 0 0,1 0 0 0 0,-1-1 0 0 0,1 1 1 0 0,-1-1-1 0 0,1 1 0 0 0,0-1 0 0 0,0 0 0 0 0,0 1 0 0 0,0-1 1 0 0,0 0-1 0 0,1 0 0 0 0,2 1 0 0 0,8 8-103 0 0,1-1 0 0 0,19 10 1 0 0,147 86-210 0 0,-167-98 274 0 0,-1 1-1 0 0,1 0 0 0 0,-1 1 1 0 0,-1 0-1 0 0,11 12 0 0 0,-17-16 13 0 0,1 1 0 0 0,-1-1-1 0 0,0 1 1 0 0,-1 0 0 0 0,1 0-1 0 0,-1 1 1 0 0,-1 0-1 0 0,1-1 1 0 0,-2 1 0 0 0,5 14-1 0 0,-7-17 70 0 0,0 0-1 0 0,0 1 1 0 0,-1-1-1 0 0,1 0 1 0 0,-1 0-1 0 0,0 1 1 0 0,0-1-1 0 0,-1 0 1 0 0,0 0-1 0 0,1-1 1 0 0,-2 1-1 0 0,1 0 1 0 0,0 0-1 0 0,-6 6 1 0 0,6-8 4 0 0,0 0 1 0 0,0 0-1 0 0,-1 0 0 0 0,1-1 1 0 0,0 1-1 0 0,-1-1 1 0 0,0 1-1 0 0,0-1 0 0 0,1 0 1 0 0,-1 0-1 0 0,0 0 1 0 0,-1-1-1 0 0,1 1 1 0 0,0-1-1 0 0,0 0 0 0 0,-1 1 1 0 0,1-1-1 0 0,-1-1 1 0 0,1 1-1 0 0,-1-1 1 0 0,1 1-1 0 0,-6-1 0 0 0,-1-2-51 0 0,-1 0 0 0 0,1-1-1 0 0,1 0 1 0 0,-1-1-1 0 0,0 0 1 0 0,1 0 0 0 0,0-1-1 0 0,0 0 1 0 0,-14-11 0 0 0,10 6-422 0 0,0-1 1 0 0,1 0-1 0 0,0-1 1 0 0,1-1 0 0 0,-11-15-1 0 0,18 23-196 0 0,1 0 0 0 0,1-1-1 0 0,-1 1 1 0 0,-3-11-1 0 0,5 13 392 0 0,-6-20-1699 0 0</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6:11.981"/>
    </inkml:context>
    <inkml:brush xml:id="br0">
      <inkml:brushProperty name="width" value="0.05" units="cm"/>
      <inkml:brushProperty name="height" value="0.05" units="cm"/>
      <inkml:brushProperty name="color" value="#66CC00"/>
    </inkml:brush>
  </inkml:definitions>
  <inkml:trace contextRef="#ctx0" brushRef="#br0">16 8 11976 0 0,'0'0'266'0'0,"0"0"44"0"0,9-3 314 0 0,-5-1-384 0 0,-3 4 490 0 0,-3 67 4532 0 0,-2 0-3418 0 0,0-11-1649 0 0,-2 32-108 0 0,-4 125 1733 0 0,7-133-1624 0 0,2 45-1123 0 0,2-68-2390 0 0,2-37-3797 0 0</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6:12.355"/>
    </inkml:context>
    <inkml:brush xml:id="br0">
      <inkml:brushProperty name="width" value="0.05" units="cm"/>
      <inkml:brushProperty name="height" value="0.05" units="cm"/>
      <inkml:brushProperty name="color" value="#66CC00"/>
    </inkml:brush>
  </inkml:definitions>
  <inkml:trace contextRef="#ctx0" brushRef="#br0">370 1 13824 0 0,'-9'19'622'0'0,"7"-11"-510"0"0,-1-1 1 0 0,-1 0 0 0 0,1 1 0 0 0,-1-2 0 0 0,0 1-1 0 0,-1 0 1 0 0,0-1 0 0 0,-6 7 0 0 0,-13 6 1187 0 0,-1-1 1 0 0,0-1 0 0 0,-37 18-1 0 0,-88 31-302 0 0,146-64-948 0 0,0-1-2 0 0,0 1 0 0 0,1 0 0 0 0,-1 0 0 0 0,1 0 0 0 0,-1 0 0 0 0,-3 4 0 0 0,7-6 80 0 0,0 0-10 0 0,1 2-54 0 0,2 2-63 0 0,1-1 0 0 0,-1 0 0 0 0,1 0 0 0 0,-1 0 0 0 0,1 0 1 0 0,0 0-1 0 0,0-1 0 0 0,0 0 0 0 0,8 3 0 0 0,48 16-531 0 0,-39-15 294 0 0,0 1 386 0 0,0 1 1 0 0,0 0-1 0 0,-1 2 1 0 0,0 0-1 0 0,-1 1 1 0 0,0 1-1 0 0,0 1 1 0 0,-2 0-1 0 0,0 2 0 0 0,0 0 1 0 0,18 22-1 0 0,-14-11-473 0 0,-15-17 249 0 0,0-1 0 0 0,1 0-1 0 0,0 0 1 0 0,1 0-1 0 0,11 8 1 0 0,-17-15-939 0 0,-2-1-1269 0 0,0 0-4837 0 0</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6:12.778"/>
    </inkml:context>
    <inkml:brush xml:id="br0">
      <inkml:brushProperty name="width" value="0.05" units="cm"/>
      <inkml:brushProperty name="height" value="0.05" units="cm"/>
      <inkml:brushProperty name="color" value="#66CC00"/>
    </inkml:brush>
  </inkml:definitions>
  <inkml:trace contextRef="#ctx0" brushRef="#br0">54 474 9848 0 0,'0'0'448'0'0,"0"0"-7"0"0,11 9 235 0 0,-9-7-541 0 0,0 0-1 0 0,0 0 1 0 0,0-1 0 0 0,0 1-1 0 0,0 0 1 0 0,0-1 0 0 0,1 0-1 0 0,-1 0 1 0 0,1 1 0 0 0,-1-1-1 0 0,1-1 1 0 0,-1 1 0 0 0,1 0-1 0 0,-1-1 1 0 0,1 1 0 0 0,0-1-1 0 0,-1 0 1 0 0,1 0 0 0 0,0 0-1 0 0,-1 0 1 0 0,1 0 0 0 0,0-1-1 0 0,-1 1 1 0 0,1-1 0 0 0,3-1-1 0 0,7-1 342 0 0,-1-1 0 0 0,0-1-1 0 0,0 0 1 0 0,12-7 0 0 0,-8 1-172 0 0,0-1 1 0 0,-1-1-1 0 0,-1 0 0 0 0,0-1 1 0 0,0 0-1 0 0,16-24 0 0 0,-23 28-191 0 0,0-1 0 0 0,-1 0 0 0 0,0 0 0 0 0,-1-1-1 0 0,0 1 1 0 0,7-25 0 0 0,-4 2 516 0 0,4-43 0 0 0,-12 71-668 0 0,0 0 0 0 0,-1 0 0 0 0,0 0-1 0 0,0 0 1 0 0,0 0 0 0 0,-1 1 0 0 0,1-1-1 0 0,-1 0 1 0 0,-1 1 0 0 0,1-1 0 0 0,-1 1-1 0 0,-3-5 1 0 0,-1-3 5 0 0,6 10 54 0 0,-1-1-1 0 0,0 1 0 0 0,-1 0 0 0 0,1 0 0 0 0,-1 0 0 0 0,1 0 0 0 0,-1 0 1 0 0,0 0-1 0 0,0 1 0 0 0,0-1 0 0 0,0 1 0 0 0,0 0 0 0 0,-1 0 0 0 0,1 0 0 0 0,-1 1 1 0 0,1-1-1 0 0,-1 1 0 0 0,1 0 0 0 0,-1 0 0 0 0,0 0 0 0 0,0 0 0 0 0,0 1 1 0 0,0-1-1 0 0,1 1 0 0 0,-1 0 0 0 0,0 0 0 0 0,-7 2 0 0 0,-5 3 183 0 0,1 2 0 0 0,0 0 0 0 0,0 1 0 0 0,0 1 0 0 0,-13 11-1 0 0,-4 1 479 0 0,19-13-654 0 0,0 0-1 0 0,1 1 1 0 0,0 0 0 0 0,1 1-1 0 0,0 1 1 0 0,-18 22 0 0 0,26-28-27 0 0,-1 0 0 0 0,1 1 1 0 0,0-1-1 0 0,0 1 0 0 0,1 0 0 0 0,0-1 1 0 0,0 1-1 0 0,0 0 0 0 0,0 0 1 0 0,1 1-1 0 0,0-1 0 0 0,1 0 0 0 0,-1 0 1 0 0,1 1-1 0 0,0-1 0 0 0,1 0 0 0 0,0 0 1 0 0,0 0-1 0 0,2 8 0 0 0,-1-5 1 0 0,2 0 0 0 0,-1 0 0 0 0,1 0 0 0 0,1 0 0 0 0,-1 0 0 0 0,1-1 0 0 0,1 0 0 0 0,0 0 0 0 0,0 0 0 0 0,0-1 0 0 0,1 0 0 0 0,0 0 0 0 0,12 8 0 0 0,-8-7 0 0 0,1-1 0 0 0,0 0 0 0 0,0-1 0 0 0,1 0 0 0 0,0-1 0 0 0,0-1 0 0 0,0 0 0 0 0,27 5 0 0 0,67 12 0 0 0,-94-17 0 0 0,0 0 0 0 0,-1 1 0 0 0,1 0 0 0 0,-1 1 0 0 0,22 15 0 0 0,-30-18 0 0 0,0 0 0 0 0,-1 0 0 0 0,1 1 0 0 0,-1-1 0 0 0,0 1 0 0 0,0 0 0 0 0,0 0 0 0 0,-1 0 0 0 0,1 0 0 0 0,-1 1 0 0 0,0-1 0 0 0,0 1 0 0 0,-1-1 0 0 0,1 1 0 0 0,-1 0 0 0 0,0 0 0 0 0,1 8 0 0 0,-3-10 4 0 0,1 1-1 0 0,-1-1 1 0 0,0 1-1 0 0,0-1 1 0 0,0 1-1 0 0,0-1 1 0 0,0 0 0 0 0,-1 1-1 0 0,1-1 1 0 0,-1 0-1 0 0,0 0 1 0 0,0 0-1 0 0,0 0 1 0 0,-1 0-1 0 0,1-1 1 0 0,-1 1-1 0 0,1-1 1 0 0,-1 0-1 0 0,0 1 1 0 0,-4 1-1 0 0,-7 5 427 0 0,-1 0 0 0 0,-31 12 0 0 0,30-14 73 0 0,2-2-509 0 0,-1-1 1 0 0,0 0-1 0 0,0-1 0 0 0,0-1 1 0 0,0 0-1 0 0,-27-1 0 0 0,3 0 162 0 0,25 0-454 0 0,0-1 1 0 0,-26-2-1 0 0,13-6-6848 0 0,13-1-373 0 0</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6:15.183"/>
    </inkml:context>
    <inkml:brush xml:id="br0">
      <inkml:brushProperty name="width" value="0.05" units="cm"/>
      <inkml:brushProperty name="height" value="0.05" units="cm"/>
      <inkml:brushProperty name="color" value="#66CC00"/>
    </inkml:brush>
  </inkml:definitions>
  <inkml:trace contextRef="#ctx0" brushRef="#br0">1 0 12176 0 0,'3'19'922'0'0,"5"25"-503"0"0,-4-15-362 0 0,9 67 1150 0 0,-5-18-676 0 0,-1-23 95 0 0,-1 70-1 0 0,-2-31-110 0 0,-1-29-313 0 0,6 69-1642 0 0,-8-118-16 0 0</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46:15.570"/>
    </inkml:context>
    <inkml:brush xml:id="br0">
      <inkml:brushProperty name="width" value="0.05" units="cm"/>
      <inkml:brushProperty name="height" value="0.05" units="cm"/>
      <inkml:brushProperty name="color" value="#66CC00"/>
    </inkml:brush>
  </inkml:definitions>
  <inkml:trace contextRef="#ctx0" brushRef="#br0">58 11 9216 0 0,'0'0'706'0'0,"-13"10"-298"0"0,-18 5 3948 0 0,29-14-3693 0 0,2-1-20 0 0,-1 1-483 0 0,0-1 1 0 0,1 0-1 0 0,-1 1 0 0 0,0-1 1 0 0,0 1-1 0 0,1-1 1 0 0,-1 1-1 0 0,0-1 1 0 0,0 1-1 0 0,1-1 1 0 0,-1 1-1 0 0,1 0 1 0 0,-1-1-1 0 0,1 1 1 0 0,-1 1-1 0 0,3 3-12 0 0,1-1 0 0 0,0 1 0 0 0,0-1-1 0 0,1 1 1 0 0,-1-1 0 0 0,1 0-1 0 0,0 0 1 0 0,0-1 0 0 0,7 6-1 0 0,49 29 970 0 0,-34-22-661 0 0,-7-5-354 0 0,1-1 0 0 0,-1-1 0 0 0,1 0 0 0 0,1-1 0 0 0,0-2 0 0 0,0 0 0 0 0,0-1 0 0 0,0-1 0 0 0,1-1 0 0 0,34 1 0 0 0,-39-4-34 0 0,1-1-1 0 0,-1 0 1 0 0,0-1 0 0 0,0-1 0 0 0,0-1-1 0 0,0 0 1 0 0,-1-1 0 0 0,1-1 0 0 0,-1-1-1 0 0,-1 0 1 0 0,1-1 0 0 0,-1 0 0 0 0,25-20-1 0 0,-26 16-386 0 0,0-1 1 0 0,-2 0-1 0 0,1-1 0 0 0,-1 0 0 0 0,17-29 0 0 0,-19 13-7487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9:27:05.806"/>
    </inkml:context>
    <inkml:brush xml:id="br0">
      <inkml:brushProperty name="width" value="0.05" units="cm"/>
      <inkml:brushProperty name="height" value="0.05" units="cm"/>
      <inkml:brushProperty name="color" value="#FFFFFF"/>
    </inkml:brush>
  </inkml:definitions>
  <inkml:trace contextRef="#ctx0" brushRef="#br0">184 171 2760 0 0,'0'0'125'0'0,"0"0"89"0"0,0 0 286 0 0,0 0 126 0 0,0 0 22 0 0,8-11 1021 0 0,10-35 583 0 0,-8 19-1654 0 0,-8 24-443 0 0,0-1 1 0 0,-1 1-1 0 0,0-1 0 0 0,1 0 0 0 0,-1 0 1 0 0,0 0-1 0 0,0-7 0 0 0,-1 10 180 0 0,17-30 3054 0 0,-7 15-2121 0 0,-9 14-311 0 0,-5 8-548 0 0,2-4-438 0 0,-15 22 83 0 0,2 1 0 0 0,0 1 0 0 0,-16 42 0 0 0,22-48-130 0 0,-54 151-732 0 0,21-50-23 0 0,16-40 401 0 0,17-47 284 0 0,-12 65-654 0 0,19-87 329 0 0,0 1 1 0 0,1 19 0 0 0,1-16-159 0 0</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7:28.977"/>
    </inkml:context>
    <inkml:brush xml:id="br0">
      <inkml:brushProperty name="width" value="0.05" units="cm"/>
      <inkml:brushProperty name="height" value="0.05" units="cm"/>
      <inkml:brushProperty name="color" value="#FFFFFF"/>
    </inkml:brush>
  </inkml:definitions>
  <inkml:trace contextRef="#ctx0" brushRef="#br0">41 91 2760 0 0,'-1'-12'272'0'0,"-4"-3"-106"0"0,5 13-165 0 0,0 0 0 0 0,-1 0 0 0 0,1 0 0 0 0,-1 1 0 0 0,1-1 1 0 0,-1 0-1 0 0,0 1 0 0 0,0-1 0 0 0,0 0 0 0 0,0 1 0 0 0,0-1 0 0 0,0 1 0 0 0,0-1 1 0 0,-1 1-1 0 0,-1-2 0 0 0,2 2-37 0 0,-11-23 2872 0 0,11 14-1041 0 0,-1 17 1396 0 0,-2 20-1513 0 0,16 302 626 0 0,-16-208-1909 0 0,1-53-869 0 0,6 72-1 0 0,4-74-1333 0 0,-7-50 1154 0 0</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7:29.844"/>
    </inkml:context>
    <inkml:brush xml:id="br0">
      <inkml:brushProperty name="width" value="0.05" units="cm"/>
      <inkml:brushProperty name="height" value="0.05" units="cm"/>
      <inkml:brushProperty name="color" value="#FFFFFF"/>
    </inkml:brush>
  </inkml:definitions>
  <inkml:trace contextRef="#ctx0" brushRef="#br0">276 103 1376 0 0,'-5'-4'30'0'0,"3"4"-11"0"0,1-1 0 0 0,0 0 0 0 0,0 1-1 0 0,0-1 1 0 0,0 0 0 0 0,0 0 0 0 0,0 0-1 0 0,0 0 1 0 0,1 0 0 0 0,-1 0 0 0 0,0 0-1 0 0,1 0 1 0 0,-1 0 0 0 0,0-1 0 0 0,1 1-1 0 0,-1 0 1 0 0,1 0 0 0 0,-1-3 0 0 0,-1 1 771 0 0,0 0 0 0 0,0 0 0 0 0,0-1 1 0 0,0 1-1 0 0,-1 1 0 0 0,1-1 0 0 0,-1 0 1 0 0,-6-4-1 0 0,6 5-560 0 0,0-1 0 0 0,1 1 1 0 0,-1-1-1 0 0,1 1 0 0 0,-1-1 0 0 0,1 0 1 0 0,-2-4-1 0 0,3 6-154 0 0,0 0-1 0 0,1-1 1 0 0,-1 1 0 0 0,0 0-1 0 0,0-1 1 0 0,0 1 0 0 0,0 0-1 0 0,0 0 1 0 0,0 0 0 0 0,0 0 0 0 0,-1 0-1 0 0,1 0 1 0 0,0 0 0 0 0,-1 0-1 0 0,1 0 1 0 0,0 1 0 0 0,-1-1-1 0 0,1 1 1 0 0,-1-1 0 0 0,1 1-1 0 0,-1-1 1 0 0,1 1 0 0 0,-1 0-1 0 0,1 0 1 0 0,-1-1 0 0 0,0 1-1 0 0,1 0 1 0 0,-1 1 0 0 0,1-1-1 0 0,-1 0 1 0 0,1 0 0 0 0,-1 1 0 0 0,1-1-1 0 0,-1 1 1 0 0,1-1 0 0 0,-1 1-1 0 0,-1 0 1 0 0,-1 2 4 0 0,0-1 1 0 0,-1 0-1 0 0,1 1 0 0 0,0 0 1 0 0,0 0-1 0 0,1 0 0 0 0,-1 1 1 0 0,1-1-1 0 0,-1 1 1 0 0,-2 5-1 0 0,-5 9-11 0 0,0 1-1 0 0,2 1 1 0 0,-11 33 0 0 0,-14 65-359 0 0,31-108 249 0 0,3-9 35 0 0,-6 19-187 0 0,2 0 1 0 0,0 0-1 0 0,1 1 0 0 0,0 20 1 0 0,3-24 208 0 0,0 0 0 0 0,1-1 1 0 0,1 1-1 0 0,1-1 1 0 0,0 0-1 0 0,1 0 0 0 0,1 0 1 0 0,1 0-1 0 0,12 25 1 0 0,-14-33-55 0 0,1 0-1 0 0,0 0 1 0 0,0-1 0 0 0,1 0 0 0 0,-1 0 0 0 0,2-1 0 0 0,11 11 0 0 0,-15-15 90 0 0,1 1 0 0 0,-1-1 0 0 0,1 1-1 0 0,0-1 1 0 0,0 0 0 0 0,0 0 0 0 0,0-1 0 0 0,0 1 0 0 0,0-1 0 0 0,1 0 0 0 0,-1 0 0 0 0,0-1 0 0 0,0 1-1 0 0,1-1 1 0 0,-1 0 0 0 0,1 0 0 0 0,-1 0 0 0 0,5-1 0 0 0,7-2 182 0 0,0-1 0 0 0,0 0 0 0 0,0-1 0 0 0,0-1 0 0 0,-1-1 0 0 0,23-12 1 0 0,-31 13-164 0 0,1 0 1 0 0,-1 0 0 0 0,0 0 0 0 0,-1-1 0 0 0,1 0 0 0 0,-1 0 0 0 0,-1 0-1 0 0,1-1 1 0 0,-1 0 0 0 0,-1 0 0 0 0,0 0 0 0 0,0-1 0 0 0,0 0 0 0 0,-1 1-1 0 0,0-1 1 0 0,-1-1 0 0 0,0 1 0 0 0,0 0 0 0 0,-1 0 0 0 0,-1-1 0 0 0,1 1-1 0 0,-1 0 1 0 0,-1-1 0 0 0,0 1 0 0 0,0 0 0 0 0,-1 0 0 0 0,0-1 0 0 0,-5-14-1 0 0,-7-11-162 0 0,-1 1 0 0 0,-2 0 0 0 0,-1 1 0 0 0,-27-38-1 0 0,35 59 342 0 0,0 0-1 0 0,0 0 0 0 0,-1 2 1 0 0,-18-15-1 0 0,12 4-2229 0 0,16 20 1310 0 0</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7:30.305"/>
    </inkml:context>
    <inkml:brush xml:id="br0">
      <inkml:brushProperty name="width" value="0.05" units="cm"/>
      <inkml:brushProperty name="height" value="0.05" units="cm"/>
      <inkml:brushProperty name="color" value="#FFFFFF"/>
    </inkml:brush>
  </inkml:definitions>
  <inkml:trace contextRef="#ctx0" brushRef="#br0">45 1 10136 0 0,'1'4'451'0'0,"-1"1"0"0"0,0 0 1 0 0,0-1-1 0 0,0 1 0 0 0,-1 0 1 0 0,1-1-1 0 0,-1 1 0 0 0,-1-1 1 0 0,1 1-1 0 0,0-1 0 0 0,-1 1 1 0 0,0-1-1 0 0,0 0 0 0 0,0 0 1 0 0,-1 0-1 0 0,-3 5 0 0 0,-13 26 1915 0 0,18-30-2163 0 0,0 0 0 0 0,0 0-1 0 0,1 1 1 0 0,0-1 0 0 0,0 0 0 0 0,0 1-1 0 0,0-1 1 0 0,1 0 0 0 0,1 6 0 0 0,1 18 337 0 0,-5-17-213 0 0,1-8-3041 0 0,5-7-3193 0 0,4-5-333 0 0</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7:31.489"/>
    </inkml:context>
    <inkml:brush xml:id="br0">
      <inkml:brushProperty name="width" value="0.05" units="cm"/>
      <inkml:brushProperty name="height" value="0.05" units="cm"/>
      <inkml:brushProperty name="color" value="#FFFFFF"/>
    </inkml:brush>
  </inkml:definitions>
  <inkml:trace contextRef="#ctx0" brushRef="#br0">15 0 5384 0 0,'0'0'241'0'0,"0"0"0"0"0,0 0-33 0 0,0 0 412 0 0,0 0 202 0 0,-5 8 883 0 0,3-3-1391 0 0,0-1 0 0 0,1 2 1 0 0,0-1-1 0 0,0 0 0 0 0,0 0 0 0 0,0 0 0 0 0,1 11 0 0 0,3 43 698 0 0,-1-35-744 0 0,0 8-63 0 0,25 296 297 0 0,-19-273-682 0 0,0 2-3981 0 0,-7-36 117 0 0</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7:32.128"/>
    </inkml:context>
    <inkml:brush xml:id="br0">
      <inkml:brushProperty name="width" value="0.05" units="cm"/>
      <inkml:brushProperty name="height" value="0.05" units="cm"/>
      <inkml:brushProperty name="color" value="#FFFFFF"/>
    </inkml:brush>
  </inkml:definitions>
  <inkml:trace contextRef="#ctx0" brushRef="#br0">3 53 5528 0 0,'-1'-2'90'0'0,"0"-2"38"0"0,0 9 418 0 0,1-4 371 0 0,0-1 303 0 0,0 0 57 0 0,4-6 1239 0 0,-4 5-2400 0 0,0 0-1 0 0,1 0 1 0 0,-1 1-1 0 0,1-1 1 0 0,-1 0 0 0 0,1 0-1 0 0,-1 0 1 0 0,1 0-1 0 0,0 1 1 0 0,-1-1 0 0 0,1 0-1 0 0,0 0 1 0 0,0 1-1 0 0,0-1 1 0 0,1 0 0 0 0,1 0 4 0 0,0-1 0 0 0,1 1 1 0 0,-1-1-1 0 0,0 0 1 0 0,1 0-1 0 0,3-4 1 0 0,-4 4-18 0 0,-1 1 0 0 0,1-1 0 0 0,-1 0 1 0 0,1 0-1 0 0,-1 1 0 0 0,1 0 0 0 0,0-1 1 0 0,0 1-1 0 0,0 0 0 0 0,0 1 0 0 0,0-1 1 0 0,5 0-1 0 0,13 2 908 0 0,0 1 0 0 0,29 7 0 0 0,16 2-783 0 0,-34-7-25 0 0,-20-2-229 0 0,-1-1 0 0 0,1 0 0 0 0,0 0 0 0 0,0-1 0 0 0,0 0 0 0 0,0-1 0 0 0,-1-1 0 0 0,18-4 0 0 0,-13 2 101 0 0,0 1-1 0 0,22-2 0 0 0,-18 2-158 0 0,-11 3 110 0 0,0-1 0 0 0,-1 2-1 0 0,1-1 1 0 0,0 1 0 0 0,0 1 0 0 0,-1 0 0 0 0,1 0-1 0 0,-1 0 1 0 0,1 1 0 0 0,-1 1 0 0 0,8 3-1 0 0,1 5 38 0 0,-16-11-216 0 0,11 36 1355 0 0,-12-31-1202 0 0,-1-1 0 0 0,0 1-1 0 0,-1-1 1 0 0,1 0 0 0 0,-1 1-1 0 0,0-1 1 0 0,0 0 0 0 0,-6 8-1 0 0,-6 18-321 0 0,6-14 111 0 0,-15 26 0 0 0,4-9-115 0 0,10-13 16 0 0,-10 31 0 0 0,-6 17-317 0 0,17-52 373 0 0,-8 31-1 0 0,12-33 109 0 0,-1 0 0 0 0,-13 26-1 0 0,15-35 123 0 0,1 0 0 0 0,0 0-1 0 0,0 0 1 0 0,0 0 0 0 0,1 1-1 0 0,0-1 1 0 0,0 1 0 0 0,0-1-1 0 0,1 9 1 0 0,-4 28-1011 0 0,3-22-3930 0 0,1-18-3 0 0</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7:32.686"/>
    </inkml:context>
    <inkml:brush xml:id="br0">
      <inkml:brushProperty name="width" value="0.05" units="cm"/>
      <inkml:brushProperty name="height" value="0.05" units="cm"/>
      <inkml:brushProperty name="color" value="#FFFFFF"/>
    </inkml:brush>
  </inkml:definitions>
  <inkml:trace contextRef="#ctx0" brushRef="#br0">1 0 5528 0 0,'2'5'364'0'0,"6"12"10387"0"0,-7-14-11015 0 0,0-2-4421 0 0,-1-1 4660 0 0,0 0-4988 0 0</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7:38.110"/>
    </inkml:context>
    <inkml:brush xml:id="br0">
      <inkml:brushProperty name="width" value="0.05" units="cm"/>
      <inkml:brushProperty name="height" value="0.05" units="cm"/>
      <inkml:brushProperty name="color" value="#FFFFFF"/>
    </inkml:brush>
  </inkml:definitions>
  <inkml:trace contextRef="#ctx0" brushRef="#br0">457 193 8288 0 0,'-2'0'106'0'0,"0"-1"0"0"0,1 1 0 0 0,-1-1 0 0 0,1 0 0 0 0,-1 1 0 0 0,1-1 0 0 0,-1 0 0 0 0,1 0 0 0 0,0 0 0 0 0,0 0 0 0 0,-1-1 0 0 0,1 1 0 0 0,0 0 0 0 0,0 0 0 0 0,0-1 0 0 0,0 1 0 0 0,0 0 0 0 0,0-1 0 0 0,1 1 0 0 0,-1-1 1 0 0,0 1-1 0 0,1-1 0 0 0,-1 0 0 0 0,0-2 0 0 0,1 2 51 0 0,-1-1 1 0 0,0 1-1 0 0,-1-1 1 0 0,1 1-1 0 0,0 0 1 0 0,-1-1-1 0 0,1 1 1 0 0,-1 0 0 0 0,1 0-1 0 0,-4-2 1 0 0,3 2-42 0 0,0 0 0 0 0,0 0 0 0 0,0 0 0 0 0,0 0 0 0 0,0-1 1 0 0,1 1-1 0 0,-1 0 0 0 0,1-1 0 0 0,0 1 0 0 0,-1-1 0 0 0,1 1 0 0 0,0-1 1 0 0,-1-4-1 0 0,-12-23 728 0 0,6 18-617 0 0,-1 2 0 0 0,-12-14 0 0 0,19 22-183 0 0,0 0 0 0 0,0 1 1 0 0,0-1-1 0 0,-1 0 0 0 0,1 0 0 0 0,0 1 1 0 0,-1-1-1 0 0,1 1 0 0 0,-1 0 0 0 0,0 0 1 0 0,1 0-1 0 0,-1 0 0 0 0,0 0 0 0 0,1 1 1 0 0,-1-1-1 0 0,0 1 0 0 0,0 0 0 0 0,-3 0 0 0 0,-7 1 172 0 0,9-1-168 0 0,1 1 1 0 0,-1-1 0 0 0,1 1-1 0 0,-1-1 1 0 0,1 1 0 0 0,0 0-1 0 0,-1 0 1 0 0,1 1 0 0 0,0-1-1 0 0,0 1 1 0 0,0-1 0 0 0,-5 4-1 0 0,-15 12 154 0 0,17-14-146 0 0,0 1-1 0 0,0 1 1 0 0,0-1 0 0 0,-6 7-1 0 0,7-5-45 0 0,-1 0-1 0 0,1 1 0 0 0,0-1 0 0 0,1 1 0 0 0,-1 0 0 0 0,-6 15 0 0 0,-20 44-240 0 0,18-40-22 0 0,-17 50 0 0 0,-11 48-282 0 0,38-113 527 0 0,1-1 0 0 0,0 0 0 0 0,1 0-1 0 0,1 1 1 0 0,-1-1 0 0 0,1 0 0 0 0,1 1-1 0 0,0-1 1 0 0,1 0 0 0 0,0 0 0 0 0,0 1-1 0 0,1-2 1 0 0,0 1 0 0 0,7 13-1 0 0,-3-10-1 0 0,-1 0 0 0 0,2-1 0 0 0,0 0 0 0 0,0 0 0 0 0,1-1 0 0 0,1-1 0 0 0,0 1 0 0 0,0-1 0 0 0,23 16 0 0 0,-10-9 13 0 0,-4-3 14 0 0,30 16-1 0 0,-42-26-11 0 0,1 0 1 0 0,1-1 0 0 0,-1 0-1 0 0,0 0 1 0 0,1-1-1 0 0,-1 0 1 0 0,14 0-1 0 0,-15-1 31 0 0,-1 0-1 0 0,1-1 0 0 0,0 0 1 0 0,-1-1-1 0 0,12-1 0 0 0,-15 1-13 0 0,0-1-1 0 0,0 1 1 0 0,0 0-1 0 0,0-1 1 0 0,0 0-1 0 0,0 0 0 0 0,0 0 1 0 0,-1 0-1 0 0,1 0 1 0 0,-1 0-1 0 0,1-1 1 0 0,-1 1-1 0 0,3-5 0 0 0,5-6 78 0 0,-5 8-89 0 0,-1 0-1 0 0,0 0 1 0 0,0 0 0 0 0,-1-1-1 0 0,0 1 1 0 0,0-1 0 0 0,0 0-1 0 0,-1 0 1 0 0,1 0 0 0 0,-1 0-1 0 0,-1 0 1 0 0,2-8-1 0 0,-1-5-9 0 0,0 8 0 0 0,-1 0 0 0 0,0 0 0 0 0,-1 0 0 0 0,0 0 0 0 0,-2-14 0 0 0,-14-78 888 0 0,-1 0-576 0 0,-1-12-396 0 0,3 68-973 0 0,15 46 992 0 0,0 0 0 0 0,0 0 0 0 0,0 0-1 0 0,-1 0 1 0 0,1 0 0 0 0,0 0 0 0 0,-1 0 0 0 0,1 1-1 0 0,0-1 1 0 0,-1 0 0 0 0,1 0 0 0 0,-1 1 0 0 0,0-1 0 0 0,1 0-1 0 0,-1 0 1 0 0,0 1 0 0 0,0-2 0 0 0,-3-1-5748 0 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7:38.983"/>
    </inkml:context>
    <inkml:brush xml:id="br0">
      <inkml:brushProperty name="width" value="0.05" units="cm"/>
      <inkml:brushProperty name="height" value="0.05" units="cm"/>
      <inkml:brushProperty name="color" value="#FFFFFF"/>
    </inkml:brush>
  </inkml:definitions>
  <inkml:trace contextRef="#ctx0" brushRef="#br0">8 53 4488 0 0,'0'0'99'0'0,"0"0"11"0"0,0 0 12 0 0,9-5 1611 0 0,-8 4-1554 0 0,0 0 0 0 0,-1 0 1 0 0,1 0-1 0 0,0-1 0 0 0,0 1 1 0 0,-1 0-1 0 0,1-1 0 0 0,0 1 1 0 0,-1 0-1 0 0,1-1 0 0 0,-1 1 1 0 0,0-1-1 0 0,0 1 0 0 0,1-1 1 0 0,-1 1-1 0 0,0-1 0 0 0,0 1 1 0 0,0 0-1 0 0,0-1 0 0 0,-1 1 1 0 0,1-1-1 0 0,0 1 0 0 0,-1-2 1 0 0,0 2 268 0 0,1 0-349 0 0,0 1-1 0 0,0-1 1 0 0,0 0 0 0 0,0 1 0 0 0,0-1 0 0 0,0 1 0 0 0,-1-1 0 0 0,1 1 0 0 0,0-1 0 0 0,0 1-1 0 0,0-1 1 0 0,-1 1 0 0 0,1-1 0 0 0,0 1 0 0 0,-1 0 0 0 0,1-1 0 0 0,0 1 0 0 0,-1-1 0 0 0,1 1 0 0 0,0 0-1 0 0,-1-1 1 0 0,1 1 0 0 0,-1 0 0 0 0,1-1 0 0 0,-1 1 0 0 0,1 0 0 0 0,-1 0 0 0 0,0-1 0 0 0,-7 1 970 0 0,3 2-1022 0 0,8 8-47 0 0,16 13 1389 0 0,-18-22-1363 0 0,-1 0 0 0 0,1 0 0 0 0,-1 0 1 0 0,1 0-1 0 0,0 0 0 0 0,-1 0 0 0 0,1 0 1 0 0,0 0-1 0 0,0-1 0 0 0,0 1 0 0 0,-1 0 0 0 0,1 0 1 0 0,0-1-1 0 0,1 2 0 0 0,0-2 135 0 0,-2 0-11 0 0,0 0-45 0 0,4-4 64 0 0,3 1-123 0 0,-6 3-134 0 0,-1 0-12 0 0,3-7-1227 0 0,-3 6-59 0 0</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7:40.029"/>
    </inkml:context>
    <inkml:brush xml:id="br0">
      <inkml:brushProperty name="width" value="0.05" units="cm"/>
      <inkml:brushProperty name="height" value="0.05" units="cm"/>
      <inkml:brushProperty name="color" value="#FFFFFF"/>
    </inkml:brush>
  </inkml:definitions>
  <inkml:trace contextRef="#ctx0" brushRef="#br0">558 260 6880 0 0,'0'0'157'0'0,"4"-7"214"0"0,-3 5-355 0 0,0 0 1 0 0,0 0 0 0 0,0-1-1 0 0,-1 1 1 0 0,1 0 0 0 0,-1-1-1 0 0,1 1 1 0 0,-1 0 0 0 0,0-1-1 0 0,0 1 1 0 0,0-1 0 0 0,-1 1-1 0 0,1 0 1 0 0,-1-3-1 0 0,-13-33 1792 0 0,4 14 293 0 0,5 14-1547 0 0,-1 0 0 0 0,0 1 0 0 0,-1-1 0 0 0,0 1 0 0 0,0 0-1 0 0,-1 1 1 0 0,-14-13 0 0 0,-6-7 635 0 0,24 24-1201 0 0,0 0-1 0 0,0 0 1 0 0,0 1 0 0 0,-1 0-1 0 0,1 0 1 0 0,-1 0 0 0 0,0 1-1 0 0,0-1 1 0 0,1 1 0 0 0,-2 0-1 0 0,1 1 1 0 0,0-1 0 0 0,0 1-1 0 0,0 0 1 0 0,-1 0 0 0 0,1 0-1 0 0,-1 1 1 0 0,1 0 0 0 0,0 0-1 0 0,-8 1 1 0 0,5 1-10 0 0,1-1 0 0 0,-1 1 1 0 0,1 0-1 0 0,-1 1 0 0 0,1 0 0 0 0,0 0 0 0 0,0 0 1 0 0,0 1-1 0 0,0 0 0 0 0,0 0 0 0 0,1 1 1 0 0,0 0-1 0 0,-8 8 0 0 0,-136 161-2400 0 0,137-153 2152 0 0,1 1 0 0 0,0 0 1 0 0,2 0-1 0 0,-13 40 1 0 0,20-53 292 0 0,1 1 1 0 0,0-1 0 0 0,1 1 0 0 0,0-1 0 0 0,0 1 0 0 0,1 0 0 0 0,0-1 0 0 0,1 1 0 0 0,0 0-1 0 0,0-1 1 0 0,1 1 0 0 0,1-1 0 0 0,-1 1 0 0 0,2-1 0 0 0,-1 0 0 0 0,1 0 0 0 0,0-1 0 0 0,1 1-1 0 0,7 9 1 0 0,1 1 209 0 0,2-1-1 0 0,0-1 0 0 0,1 0 0 0 0,1-1 0 0 0,1 0 0 0 0,34 23 0 0 0,-24-20-82 0 0,-17-10-122 0 0,1 0 0 0 0,0-1 0 0 0,1-1 0 0 0,-1 0 0 0 0,1 0 0 0 0,1-2 0 0 0,25 9 0 0 0,-27-11-28 0 0,-8-2 0 0 0,1 0 0 0 0,-1 0 0 0 0,0 0 0 0 0,0 0 0 0 0,1-1 0 0 0,-1 0 0 0 0,0 1 0 0 0,1-2 0 0 0,-1 1 0 0 0,0 0 0 0 0,1-1 0 0 0,-1 0 0 0 0,0 0 0 0 0,0 0 0 0 0,8-3 0 0 0,-9 2-12 0 0,6-3 253 0 0,1 0-1 0 0,-1 0 1 0 0,14-11-1 0 0,-20 14-165 0 0,0-1 0 0 0,-1 0 0 0 0,1 0 0 0 0,0 0 0 0 0,-1 0 0 0 0,0 0 0 0 0,0-1 0 0 0,0 1 0 0 0,0-1 0 0 0,-1 1 0 0 0,1-1 0 0 0,-1 0 0 0 0,0 1 0 0 0,1-5 0 0 0,-1-6 8 0 0,0 0 1 0 0,-1 0-1 0 0,0 0 0 0 0,-1-1 0 0 0,-1 1 0 0 0,0 1 0 0 0,-8-28 0 0 0,-1-5 240 0 0,-1-14-103 0 0,2 20-244 0 0,3-1-1 0 0,-5-79 1 0 0,12 110-183 0 0,0-4-520 0 0,0 1 0 0 0,1-1 0 0 0,0 1 1 0 0,5-19-1 0 0,-2 16-794 0 0</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22.062"/>
    </inkml:context>
    <inkml:brush xml:id="br0">
      <inkml:brushProperty name="width" value="0.05" units="cm"/>
      <inkml:brushProperty name="height" value="0.05" units="cm"/>
      <inkml:brushProperty name="color" value="#FFFFFF"/>
    </inkml:brush>
  </inkml:definitions>
  <inkml:trace contextRef="#ctx0" brushRef="#br0">318 179 2304 0 0,'-2'-1'648'0'0,"0"0"-1"0"0,1-1 1 0 0,-1 0 0 0 0,0 1-1 0 0,0-1 1 0 0,1 0 0 0 0,-1 0-1 0 0,-2-3 1 0 0,-8-19 1560 0 0,-3-4-1320 0 0,15 28-888 0 0,0-1 1 0 0,-1 1-1 0 0,1 0 0 0 0,0-1 1 0 0,-1 1-1 0 0,1-1 0 0 0,0 1 1 0 0,0-1-1 0 0,0 1 0 0 0,0 0 1 0 0,-1-1-1 0 0,1 1 0 0 0,0-1 1 0 0,0 1-1 0 0,0-1 0 0 0,0 1 0 0 0,0-1 1 0 0,0 1-1 0 0,0-1 0 0 0,0 1 1 0 0,0-1-1 0 0,1 1 0 0 0,-1-1 1 0 0,0 1-1 0 0,0-1 0 0 0,0 1 1 0 0,0-1-1 0 0,1 1 0 0 0,-1-1 1 0 0,1 1 14 0 0,-1-1 1 0 0,0 1 0 0 0,0-1-1 0 0,0 1 1 0 0,1 0-1 0 0,-1-1 1 0 0,0 1 0 0 0,0-1-1 0 0,0 1 1 0 0,0-1-1 0 0,0 1 1 0 0,0 0 0 0 0,0-1-1 0 0,0 1 1 0 0,0-1-1 0 0,0 1 1 0 0,0-1 0 0 0,0 1-1 0 0,0-1 1 0 0,0 1-1 0 0,0 0 1 0 0,0-1 0 0 0,0 1-1 0 0,-1-1 1 0 0,1 1-1 0 0,0 0 1 0 0,-1-1 0 0 0,-9-18 1253 0 0,9 17-1223 0 0,0-1 1 0 0,-1 0-1 0 0,1 0 0 0 0,-1 0 1 0 0,0 1-1 0 0,0-1 1 0 0,0 1-1 0 0,0-1 1 0 0,0 1-1 0 0,0 0 0 0 0,-1-1 1 0 0,1 1-1 0 0,-1 1 1 0 0,1-1-1 0 0,-5-2 1 0 0,-16-6 386 0 0,19 8-354 0 0,1 1 0 0 0,0-1 0 0 0,-1 0 0 0 0,1 1 1 0 0,-1 0-1 0 0,1 0 0 0 0,-1 0 0 0 0,0 0 1 0 0,0 0-1 0 0,1 1 0 0 0,-1 0 0 0 0,0 0 0 0 0,0 0 1 0 0,1 0-1 0 0,-1 0 0 0 0,0 1 0 0 0,0 0 1 0 0,1-1-1 0 0,-1 2 0 0 0,0-1 0 0 0,-3 2 1 0 0,1 0-114 0 0,1-1 1 0 0,-1 2 0 0 0,1-1-1 0 0,0 0 1 0 0,0 1 0 0 0,0 0-1 0 0,1 0 1 0 0,0 1 0 0 0,-1-1-1 0 0,2 1 1 0 0,-8 10 0 0 0,5-5 132 0 0,0 1 1 0 0,1 0-1 0 0,0 0 1 0 0,1 0 0 0 0,0 1-1 0 0,-3 13 1 0 0,-8 76-485 0 0,12-65 296 0 0,4 40 0 0 0,0-26 37 0 0,0-39 40 0 0,0 1 0 0 0,0 0 0 0 0,2-1 0 0 0,-1 1-1 0 0,2-1 1 0 0,-1 0 0 0 0,1 0 0 0 0,1 0 0 0 0,0 0 0 0 0,1-1 0 0 0,0 0-1 0 0,0 0 1 0 0,1-1 0 0 0,1 1 0 0 0,-1-1 0 0 0,1-1 0 0 0,16 13 0 0 0,-17-16 12 0 0,1 0 0 0 0,0-1 0 0 0,0 0 0 0 0,0 0 0 0 0,0-1 0 0 0,1 0 0 0 0,0-1 0 0 0,0 0 0 0 0,-1 0 0 0 0,1 0 0 0 0,0-1 0 0 0,0-1 0 0 0,0 0 0 0 0,11-1 0 0 0,-15 0 25 0 0,1-1 1 0 0,-1-1 0 0 0,1 1 0 0 0,-1-1 0 0 0,0 0-1 0 0,0 0 1 0 0,0 0 0 0 0,0-1 0 0 0,0 1 0 0 0,-1-1 0 0 0,0-1-1 0 0,0 1 1 0 0,0 0 0 0 0,0-1 0 0 0,-1 0 0 0 0,1 0-1 0 0,-1 0 1 0 0,-1 0 0 0 0,1-1 0 0 0,-1 1 0 0 0,3-10 0 0 0,10-43 20 0 0,-11 46-24 0 0,0-1-1 0 0,-1 0 1 0 0,0 0 0 0 0,1-26-1 0 0,-4 36-18 0 0,-4-85 118 0 0,3 79-106 0 0,0 0 0 0 0,-1 0-1 0 0,0 0 1 0 0,-1 0 0 0 0,0 0-1 0 0,0 1 1 0 0,-6-12 0 0 0,-15-26-415 0 0,18 32-215 0 0,-1 0 0 0 0,-1 1 0 0 0,-10-15 0 0 0,9 16 55 0 0,-8-8-416 0 0,14 18 464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9:27:06.391"/>
    </inkml:context>
    <inkml:brush xml:id="br0">
      <inkml:brushProperty name="width" value="0.05" units="cm"/>
      <inkml:brushProperty name="height" value="0.05" units="cm"/>
      <inkml:brushProperty name="color" value="#FFFFFF"/>
    </inkml:brush>
  </inkml:definitions>
  <inkml:trace contextRef="#ctx0" brushRef="#br0">47 83 2760 0 0,'-1'1'17'0'0,"1"0"-1"0"0,-1-1 1 0 0,0 1 0 0 0,1-1-1 0 0,-1 1 1 0 0,0-1 0 0 0,0 1 0 0 0,0-1-1 0 0,0 0 1 0 0,1 1 0 0 0,-1-1-1 0 0,0 0 1 0 0,0 0 0 0 0,0 0 0 0 0,0 0-1 0 0,0 0 1 0 0,0 1 0 0 0,0-2-1 0 0,1 1 1 0 0,-1 0 0 0 0,0 0 0 0 0,0 0-1 0 0,0 0 1 0 0,0 0 0 0 0,0-1-1 0 0,0 1 1 0 0,0-1 0 0 0,0 1 996 0 0,-8-4 4422 0 0,8 4-5293 0 0,0-1-1 0 0,0 0 1 0 0,0 1 0 0 0,0-1 0 0 0,1 0 0 0 0,-1 0 0 0 0,0 1 0 0 0,0-1-1 0 0,1 0 1 0 0,-1 0 0 0 0,1 0 0 0 0,-1 0 0 0 0,1 0 0 0 0,-1 0 0 0 0,1 0-1 0 0,0 0 1 0 0,-1 0 0 0 0,1 0 0 0 0,0 0 0 0 0,0 0 0 0 0,-1 0 0 0 0,1 0-1 0 0,0-1 1 0 0,0 1 0 0 0,0 0 0 0 0,1 0 0 0 0,-1 0 0 0 0,0 0 0 0 0,1-2 0 0 0,1-2 348 0 0,0-1 0 0 0,0 1 0 0 0,1 0 1 0 0,4-7-1 0 0,-4 7-132 0 0,-2 4-69 0 0,2-1-150 0 0,1 0 0 0 0,-1 0 1 0 0,1 1-1 0 0,0 0 0 0 0,0 0 0 0 0,-1 0 0 0 0,6-1 0 0 0,6 1-6 0 0,1 0 0 0 0,-1 1 0 0 0,0 1 0 0 0,0 0 0 0 0,0 1 0 0 0,0 1-1 0 0,20 6 1 0 0,13 1-17 0 0,118 32-223 0 0,-124-31-621 0 0,-41-11 322 0 0,-1 0-61 0 0,1 1 121 0 0,0 0 1 0 0,1-1-1 0 0,-1 1 0 0 0,1 0 0 0 0,-1 0 1 0 0,1-1-1 0 0,-1 1 0 0 0,1-1 0 0 0,-1 1 0 0 0,1-1 1 0 0,3 1-1 0 0,-4-1-4623 0 0</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22.870"/>
    </inkml:context>
    <inkml:brush xml:id="br0">
      <inkml:brushProperty name="width" value="0.05" units="cm"/>
      <inkml:brushProperty name="height" value="0.05" units="cm"/>
      <inkml:brushProperty name="color" value="#FFFFFF"/>
    </inkml:brush>
  </inkml:definitions>
  <inkml:trace contextRef="#ctx0" brushRef="#br0">11 1 920 0 0,'0'0'259'0'0,"0"0"749"0"0,0 0 325 0 0,0 0 67 0 0,0 0-111 0 0,0 0-500 0 0,0 0-223 0 0,0 0-44 0 0,0 0-10 0 0,0 0-8 0 0,0 0-6 0 0,0 0-2 0 0,0 0-10 0 0,0 0-39 0 0,0 0-20 0 0,-8 23 1849 0 0,7-1-1849 0 0,0-16-354 0 0,1-1 1 0 0,-1 1-1 0 0,1-1 0 0 0,1 1 0 0 0,-1 0 0 0 0,2 8 1 0 0,4 11 52 0 0,-1 0 0 0 0,-1 0 1 0 0,-1 1-1 0 0,-1 28 1 0 0,-1-37-93 0 0,1 1 1 0 0,4 17 0 0 0,0 0-1 0 0,6 51 20 0 0,-11-75-53 0 0,1 0 1 0 0,0 0 0 0 0,1-1 0 0 0,5 15-1 0 0,-4-13-16 0 0,0 0 0 0 0,3 23 1 0 0,0-17-298 0 0,-2-8-4 0 0,-4-9 14 0 0,-1-1-324 0 0,0 0-145 0 0,0 0-26 0 0</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28.713"/>
    </inkml:context>
    <inkml:brush xml:id="br0">
      <inkml:brushProperty name="width" value="0.05" units="cm"/>
      <inkml:brushProperty name="height" value="0.05" units="cm"/>
      <inkml:brushProperty name="color" value="#FFFFFF"/>
    </inkml:brush>
  </inkml:definitions>
  <inkml:trace contextRef="#ctx0" brushRef="#br0">287 124 456 0 0,'0'0'737'0'0,"0"0"73"0"0,0 0 28 0 0,0 0-70 0 0,0 0-329 0 0,-3-19 1113 0 0,-2 11-1297 0 0,0 1 1 0 0,-1-1-1 0 0,1 1 0 0 0,-1 0 1 0 0,-1 0-1 0 0,1 1 0 0 0,-1 0 1 0 0,0 0-1 0 0,-1 0 1 0 0,1 1-1 0 0,-1 0 0 0 0,-11-4 1 0 0,7 1-87 0 0,11 7-143 0 0,0 1 0 0 0,0-1 1 0 0,0 0-1 0 0,0 0 0 0 0,0 1 1 0 0,0-1-1 0 0,0 1 1 0 0,0-1-1 0 0,-1 1 0 0 0,1-1 1 0 0,0 1-1 0 0,0 0 0 0 0,0 0 1 0 0,-1 0-1 0 0,-1-1 0 0 0,2 1 121 0 0,1 0-127 0 0,-1 0-1 0 0,0 0 1 0 0,0-1-1 0 0,1 1 1 0 0,-1 0 0 0 0,0 0-1 0 0,0 0 1 0 0,0 0-1 0 0,1 0 1 0 0,-1 0-1 0 0,0 0 1 0 0,0 0 0 0 0,0 0-1 0 0,1 0 1 0 0,-1 0-1 0 0,0 0 1 0 0,0 1 0 0 0,1-1-1 0 0,-1 0 1 0 0,0 0-1 0 0,1 1 1 0 0,-1-1 0 0 0,0 1-1 0 0,1-1 1 0 0,-2 2-1 0 0,-15 10 159 0 0,8-5-117 0 0,7-6-50 0 0,0 1-1 0 0,1-1 1 0 0,-1 1 0 0 0,0-1-1 0 0,1 1 1 0 0,-1 0 0 0 0,1 0-1 0 0,-3 3 1 0 0,3-3-3 0 0,0 0 0 0 0,-1 0-1 0 0,1 1 1 0 0,-1-1 0 0 0,0-1 0 0 0,0 1 0 0 0,0 0-1 0 0,-3 2 1 0 0,3-3-4 0 0,1 1 0 0 0,-1-1 0 0 0,0 1-1 0 0,1-1 1 0 0,-1 1 0 0 0,1-1 0 0 0,0 1 0 0 0,-1 0 0 0 0,1 0-1 0 0,0-1 1 0 0,0 1 0 0 0,-1 3 0 0 0,-11 22 9 0 0,11-24 14 0 0,0 0-1 0 0,0 1 1 0 0,0-1-1 0 0,1 0 1 0 0,-1 1 0 0 0,1-1-1 0 0,0 1 1 0 0,0 0-1 0 0,0-1 1 0 0,1 1-1 0 0,-1 4 1 0 0,0 16-83 0 0,-7 38-1 0 0,4-36 25 0 0,1-5 51 0 0,-1 3 112 0 0,0 39 0 0 0,2-27-53 0 0,3 31-471 0 0,7-23 366 0 0,-6-32 28 0 0,1 1 1 0 0,0 21 0 0 0,-2-30-7 0 0,-1 1 1 0 0,1-1 0 0 0,0 0 0 0 0,1 0-1 0 0,-1 0 1 0 0,1 1 0 0 0,0-1 0 0 0,0-1 0 0 0,0 1-1 0 0,1 0 1 0 0,-1 0 0 0 0,1-1 0 0 0,0 0-1 0 0,0 1 1 0 0,0-1 0 0 0,4 3 0 0 0,5 4-14 0 0,0 0 0 0 0,0-1 0 0 0,18 10 0 0 0,-22-15 36 0 0,0 0 0 0 0,0 0 0 0 0,1-1 0 0 0,-1 0 0 0 0,1 0 0 0 0,-1-1 0 0 0,1 0 0 0 0,0 0 0 0 0,0-1 0 0 0,0 0 0 0 0,0-1 0 0 0,0 0 0 0 0,0 0 0 0 0,0-1 0 0 0,10-2 0 0 0,-14 2 4 0 0,-1 0 0 0 0,1-1 1 0 0,-1 1-1 0 0,1-1 0 0 0,-1 0 1 0 0,0 0-1 0 0,0-1 1 0 0,0 1-1 0 0,0-1 0 0 0,0 0 1 0 0,0 0-1 0 0,5-5 0 0 0,-4 3 24 0 0,0 1-1 0 0,-1-1 0 0 0,0 0 0 0 0,1 0 1 0 0,-1 0-1 0 0,-1 0 0 0 0,1-1 0 0 0,-1 0 1 0 0,0 0-1 0 0,0 0 0 0 0,-1 0 0 0 0,0 0 1 0 0,0 0-1 0 0,0 0 0 0 0,-1-1 0 0 0,1-11 1 0 0,-2-10 6 0 0,1 0 1 0 0,-2-1 0 0 0,-8-57 1 0 0,2 49-12 0 0,3 14-35 0 0,-1 0 0 0 0,-12-34 1 0 0,6 23-104 0 0,-7-14 244 0 0,15 43-824 0 0,1 1 1 0 0,-1 0-1 0 0,0 0 1 0 0,-7-8-1 0 0,2 5-3150 0 0</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29.540"/>
    </inkml:context>
    <inkml:brush xml:id="br0">
      <inkml:brushProperty name="width" value="0.05" units="cm"/>
      <inkml:brushProperty name="height" value="0.05" units="cm"/>
      <inkml:brushProperty name="color" value="#FFFFFF"/>
    </inkml:brush>
  </inkml:definitions>
  <inkml:trace contextRef="#ctx0" brushRef="#br0">10 1 6448 0 0,'0'0'297'0'0,"0"0"-9"0"0,0 26 2664 0 0,-4-3-2194 0 0,1 0-1 0 0,1 0 1 0 0,1 1-1 0 0,4 41 1 0 0,0 6 95 0 0,-3-24-798 0 0,3 0-1 0 0,1 0 0 0 0,3 0 1 0 0,12 45-1 0 0,-13-67-131 0 0,-3-14-119 0 0,-1 0-1 0 0,2 0 0 0 0,-1-1 0 0 0,2 1 0 0 0,-1-1 0 0 0,1 0 0 0 0,12 18 0 0 0,-12-20-145 0 0</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31.086"/>
    </inkml:context>
    <inkml:brush xml:id="br0">
      <inkml:brushProperty name="width" value="0.05" units="cm"/>
      <inkml:brushProperty name="height" value="0.05" units="cm"/>
      <inkml:brushProperty name="color" value="#FFFFFF"/>
    </inkml:brush>
  </inkml:definitions>
  <inkml:trace contextRef="#ctx0" brushRef="#br0">256 63 1840 0 0,'0'-3'233'0'0,"-1"0"0"0"0,1 1 0 0 0,-1-1 0 0 0,1 0 0 0 0,-1 1 0 0 0,0-1 0 0 0,0 1 0 0 0,0-1 0 0 0,-1 1 0 0 0,1-1 0 0 0,0 1 0 0 0,-1 0 0 0 0,0 0 0 0 0,1 0 0 0 0,-1 0 0 0 0,0 0 0 0 0,0 0 0 0 0,0 0 0 0 0,-3-2 0 0 0,1 1 181 0 0,2 2-257 0 0,0 0-1 0 0,-1-1 1 0 0,1 1-1 0 0,0 0 1 0 0,-1 0-1 0 0,1 0 1 0 0,-1 1-1 0 0,1-1 1 0 0,-1 1-1 0 0,1-1 1 0 0,-1 1-1 0 0,0 0 1 0 0,1 0-1 0 0,-1 0 1 0 0,1 0-1 0 0,-1 0 1 0 0,0 1-1 0 0,1-1 1 0 0,-1 1-1 0 0,1-1 1 0 0,-1 1-1 0 0,1 0 1 0 0,-3 2-1 0 0,-2-1-91 0 0,1 2-1 0 0,0-1 1 0 0,0 0-1 0 0,0 1 1 0 0,0 0-1 0 0,1 1 1 0 0,-9 7-1 0 0,1 5-3 0 0,1 0-1 0 0,0 1 0 0 0,-15 34 1 0 0,22-42-136 0 0,-3 7 94 0 0,2 1 1 0 0,0 0-1 0 0,1 0 1 0 0,1 0-1 0 0,1 1 0 0 0,0-1 1 0 0,2 1-1 0 0,0 32 1 0 0,1-40 11 0 0,1 0 1 0 0,1 0 0 0 0,-1 0 0 0 0,2 0-1 0 0,-1-1 1 0 0,1 1 0 0 0,1-1 0 0 0,0 1-1 0 0,1-1 1 0 0,0 0 0 0 0,0-1 0 0 0,1 1-1 0 0,0-1 1 0 0,1 0 0 0 0,0-1 0 0 0,0 1-1 0 0,1-2 1 0 0,0 1 0 0 0,0-1 0 0 0,1 0-1 0 0,0 0 1 0 0,0-1 0 0 0,0-1 0 0 0,1 1-1 0 0,0-2 1 0 0,0 1 0 0 0,1-1 0 0 0,-1-1-1 0 0,1 0 1 0 0,0 0 0 0 0,15 1 0 0 0,-18-3 2 0 0,0-1 1 0 0,0 1-1 0 0,0-1 1 0 0,0-1-1 0 0,0 0 1 0 0,0 0-1 0 0,0 0 1 0 0,0-1-1 0 0,0 0 1 0 0,0-1-1 0 0,-1 0 1 0 0,1 0-1 0 0,-1-1 1 0 0,0 1-1 0 0,0-2 1 0 0,0 1 0 0 0,0-1-1 0 0,6-6 1 0 0,-6 3 9 0 0,-1 0 1 0 0,0 0 0 0 0,0-1-1 0 0,-1 0 1 0 0,0 0 0 0 0,0 0 0 0 0,-1-1-1 0 0,0 0 1 0 0,-1 1 0 0 0,0-1-1 0 0,-1 0 1 0 0,0-1 0 0 0,0 1 0 0 0,-1 0-1 0 0,0-19 1 0 0,-2 4 51 0 0,-1 1 0 0 0,-1-1 0 0 0,-1 1-1 0 0,-1 0 1 0 0,-13-41 0 0 0,9 45-113 0 0,0 1 0 0 0,0 0-1 0 0,-2 0 1 0 0,0 1 0 0 0,-24-28-1 0 0,32 43-248 0 0,-1-1 0 0 0,1 1-1 0 0,-1 0 1 0 0,0 0 0 0 0,0 1-1 0 0,0-1 1 0 0,0 1 0 0 0,0 0 0 0 0,-1 0-1 0 0,1 0 1 0 0,-8-1 0 0 0,4 0-1152 0 0,-13-5-2795 0 0</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31.897"/>
    </inkml:context>
    <inkml:brush xml:id="br0">
      <inkml:brushProperty name="width" value="0.05" units="cm"/>
      <inkml:brushProperty name="height" value="0.05" units="cm"/>
      <inkml:brushProperty name="color" value="#FFFFFF"/>
    </inkml:brush>
  </inkml:definitions>
  <inkml:trace contextRef="#ctx0" brushRef="#br0">451 145 3224 0 0,'-12'-16'288'0'0,"8"10"115"0"0,0 0-1 0 0,0 1 1 0 0,-1 0 0 0 0,1 0 0 0 0,-1 0-1 0 0,0 0 1 0 0,-1 1 0 0 0,1 0 0 0 0,-1 0-1 0 0,0 1 1 0 0,-7-4 0 0 0,-8-7 364 0 0,13 10-231 0 0,-1-1 1 0 0,1 2 0 0 0,-14-5-1 0 0,-8-4 367 0 0,24 10-796 0 0,1 0-1 0 0,-1 0 1 0 0,0 1 0 0 0,0-1-1 0 0,0 2 1 0 0,1-1 0 0 0,-1 1-1 0 0,0-1 1 0 0,0 2 0 0 0,0-1-1 0 0,0 1 1 0 0,0-1 0 0 0,0 2-1 0 0,1-1 1 0 0,-1 1 0 0 0,0 0-1 0 0,1 0 1 0 0,-6 3 0 0 0,-16 9 147 0 0,23-13-213 0 0,-1 1 0 0 0,1 0-1 0 0,0 1 1 0 0,-1-1 0 0 0,1 1-1 0 0,1 0 1 0 0,-7 5 0 0 0,1 1-28 0 0,0 1 1 0 0,1 0 0 0 0,0 1 0 0 0,0 0 0 0 0,1 0 0 0 0,1 1 0 0 0,-1-1 0 0 0,2 1 0 0 0,0 1 0 0 0,0-1 0 0 0,2 1 0 0 0,-1-1-1 0 0,1 1 1 0 0,1 0 0 0 0,1 1 0 0 0,-1-1 0 0 0,2 0 0 0 0,0 0 0 0 0,1 0 0 0 0,0 1 0 0 0,1-1 0 0 0,3 14 0 0 0,1-5-37 0 0,0-1 0 0 0,17 39 0 0 0,-19-52 48 0 0,1 0 0 0 0,0 0 1 0 0,0-1-1 0 0,0 0 0 0 0,1 0 0 0 0,0 0 1 0 0,0 0-1 0 0,1-1 0 0 0,13 10 1 0 0,-7-8 11 0 0,0 0 1 0 0,0 0 0 0 0,1-1 0 0 0,0-1 0 0 0,0 0 0 0 0,1-1 0 0 0,19 4 0 0 0,-27-7-34 0 0,1-1-1 0 0,0 0 1 0 0,0 0 0 0 0,0-1 0 0 0,0 0-1 0 0,0 0 1 0 0,0-1 0 0 0,0 0-1 0 0,0 0 1 0 0,0-1 0 0 0,-1 0-1 0 0,1-1 1 0 0,0 1 0 0 0,-1-2-1 0 0,12-5 1 0 0,-16 6 69 0 0,1 0-1 0 0,-1 0 1 0 0,0-1 0 0 0,0 1-1 0 0,0 0 1 0 0,-1-1-1 0 0,1 0 1 0 0,-1 0-1 0 0,0 0 1 0 0,0 0 0 0 0,0 0-1 0 0,0 0 1 0 0,-1 0-1 0 0,1-6 1 0 0,1-2 9 0 0,0 0 0 0 0,-1-1 0 0 0,0-22 0 0 0,-3 15-25 0 0,-1 0-1 0 0,-1 0 0 0 0,0 0 0 0 0,-2 1 0 0 0,-8-26 1 0 0,-43-92-39 0 0,51 126-44 0 0,-2-4-82 0 0,0 0 1 0 0,-1 0-1 0 0,-1 1 1 0 0,-1 0-1 0 0,0 1 1 0 0,0 0-1 0 0,-16-14 1 0 0,0 11-667 0 0,19 12 577 0 0,-10-6-353 0 0</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32.822"/>
    </inkml:context>
    <inkml:brush xml:id="br0">
      <inkml:brushProperty name="width" value="0.05" units="cm"/>
      <inkml:brushProperty name="height" value="0.05" units="cm"/>
      <inkml:brushProperty name="color" value="#FFFFFF"/>
    </inkml:brush>
  </inkml:definitions>
  <inkml:trace contextRef="#ctx0" brushRef="#br0">522 179 2304 0 0,'-3'-19'355'0'0,"-1"11"186"0"0,1 0 1 0 0,-1 1 0 0 0,0-1 0 0 0,-1 1 0 0 0,0-1 0 0 0,0 1 0 0 0,0 1 0 0 0,-1-1 0 0 0,0 1-1 0 0,-1 0 1 0 0,1 0 0 0 0,-1 1 0 0 0,-13-8 0 0 0,3 3-187 0 0,-1 1 1 0 0,0 0-1 0 0,-1 2 0 0 0,0 0 1 0 0,-19-4-1 0 0,27 9-166 0 0,1 0 0 0 0,-1 2 0 0 0,0-1 1 0 0,1 1-1 0 0,-1 1 0 0 0,0 0 0 0 0,1 0 0 0 0,-12 4 1 0 0,14-2-165 0 0,0 0 1 0 0,0 0-1 0 0,0 1 1 0 0,1 0-1 0 0,-1 1 1 0 0,1 0-1 0 0,0 0 1 0 0,0 0-1 0 0,1 1 1 0 0,0 0-1 0 0,-6 7 1 0 0,0 1 7 0 0,1 0 0 0 0,1 0 0 0 0,0 1 0 0 0,-9 21 1 0 0,11-20-76 0 0,2 0 1 0 0,0 0-1 0 0,1 1 1 0 0,0 0-1 0 0,1-1 1 0 0,1 1-1 0 0,-1 19 1 0 0,4-25 11 0 0,0 0 0 0 0,0 0 1 0 0,1 0-1 0 0,0 0 0 0 0,1 0 1 0 0,1 0-1 0 0,0 0 0 0 0,0 0 1 0 0,1-1-1 0 0,0 0 0 0 0,11 20 1 0 0,5 2-27 0 0,27 34 1 0 0,-36-53 65 0 0,1-1 0 0 0,0 0 0 0 0,0 0-1 0 0,27 18 1 0 0,-20-19-46 0 0,-1 0 0 0 0,1-1 0 0 0,1 0 1 0 0,0-2-1 0 0,0-1 0 0 0,32 8 0 0 0,-42-12 108 0 0,1-1 0 0 0,0-1 0 0 0,0 0 0 0 0,0 0 0 0 0,-1-1 0 0 0,1 0 0 0 0,0-1 0 0 0,0-1 0 0 0,0 1 0 0 0,-1-2 0 0 0,1 1 0 0 0,-1-1 0 0 0,1-1 0 0 0,17-9 1 0 0,-22 9-11 0 0,0 0 0 0 0,0-1 0 0 0,0 0 0 0 0,-1 0 0 0 0,0 0 0 0 0,0-1-1 0 0,0 1 1 0 0,-1-1 0 0 0,0 0 0 0 0,0-1 0 0 0,0 1 0 0 0,-1-1 0 0 0,0 0 0 0 0,0 1 0 0 0,3-13 0 0 0,-4 9 18 0 0,1-1-1 0 0,-1-1 0 0 0,-1 1 0 0 0,0 0 0 0 0,-1 0 1 0 0,0 0-1 0 0,0-1 0 0 0,-1 1 0 0 0,-5-19 0 0 0,2 14-24 0 0,-2 1-1 0 0,0 0 0 0 0,-1 0 1 0 0,0 0-1 0 0,-19-26 0 0 0,9 17 30 0 0,-1 1-1 0 0,-31-29 0 0 0,30 34-253 0 0,-1 1 0 0 0,0 1 0 0 0,-38-23 0 0 0,45 32 42 0 0,0 0 1 0 0,-1 0-1 0 0,0 1 1 0 0,0 1 0 0 0,-1 1-1 0 0,1 0 1 0 0,-25-4 0 0 0,18 8-576 0 0,5 4-22 0 0</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37.343"/>
    </inkml:context>
    <inkml:brush xml:id="br0">
      <inkml:brushProperty name="width" value="0.05" units="cm"/>
      <inkml:brushProperty name="height" value="0.05" units="cm"/>
      <inkml:brushProperty name="color" value="#FFFFFF"/>
    </inkml:brush>
  </inkml:definitions>
  <inkml:trace contextRef="#ctx0" brushRef="#br0">55 11 1376 0 0,'0'0'65'0'0,"-17"0"153"0"0,11-5 488 0 0,6 5-566 0 0,-1-1 0 0 0,1 1 0 0 0,0-1 0 0 0,-1 1-1 0 0,1 0 1 0 0,-1-1 0 0 0,1 1 0 0 0,-1-1 0 0 0,1 1-1 0 0,-1 0 1 0 0,0 0 0 0 0,1-1 0 0 0,-1 1-1 0 0,1 0 1 0 0,-1 0 0 0 0,0 0 0 0 0,1 0 0 0 0,-1-1-1 0 0,0 2-62 0 0,0 0 1 0 0,1 0-1 0 0,-1 0 0 0 0,0 0 0 0 0,1 0 0 0 0,0-1 0 0 0,-1 1 0 0 0,1 0 0 0 0,-1 0 0 0 0,1 0 0 0 0,0 0 0 0 0,0 0 0 0 0,0 0 0 0 0,-1 0 0 0 0,1 1 0 0 0,0-1 1 0 0,0 0-1 0 0,1 0 0 0 0,-1 0 0 0 0,0 2 0 0 0,1 1 18 0 0,0 1 0 0 0,0-1-1 0 0,0 1 1 0 0,0-1 0 0 0,1 1 0 0 0,3 6 0 0 0,-4-10 77 0 0,-1-1 117 0 0,0 0 51 0 0,0 0 11 0 0,0 0 1 0 0,0 0 0 0 0,0 0 0 0 0,0 0 0 0 0,0 0-27 0 0,0 0-110 0 0,0 0-45 0 0,0 0-8 0 0,0 0-17 0 0,0-1-54 0 0,3-3 7 0 0,-2 3 28 0 0,-1 1-12 0 0,0 0-8 0 0,0 0-5 0 0,0 0-12 0 0,0 0-7 0 0,0 0-2 0 0,-8-7 60 0 0,3 3-120 0 0,-1 1 9 0 0,-3 5 8 0 0,8-1 6 0 0,0 5-32 0 0,-1-2-3 0 0,2 2 50 0 0,13 3 16 0 0,-11-8-34 0 0,-1 0 0 0 0,1-1 0 0 0,-1 0 0 0 0,1 1 0 0 0,-1-1 0 0 0,1 0 0 0 0,-1 0 0 0 0,1 0 0 0 0,-1 0 0 0 0,1 0 0 0 0,-1 0 0 0 0,1 0 0 0 0,-1 0 0 0 0,1-1 0 0 0,-1 1 0 0 0,1-1 0 0 0,-1 1 0 0 0,0-1 0 0 0,1 1 0 0 0,1-2 0 0 0,-1 1 0 0 0,-1 0 37 0 0,0 0 1 0 0,0 0 0 0 0,0 0 0 0 0,0 0 0 0 0,0 0 0 0 0,0 0 0 0 0,0-1 0 0 0,0 1 0 0 0,0 0-1 0 0,-1-1 1 0 0,1 1 0 0 0,-1 0 0 0 0,1-1 0 0 0,-1 1 0 0 0,1-1 0 0 0,-1-2 0 0 0,0 3-61 0 0,1 0 1 0 0,-1 1 0 0 0,0-1-1 0 0,0 0 1 0 0,-1 0 0 0 0,1 0-1 0 0,0 1 1 0 0,0-1 0 0 0,0 0-1 0 0,0 0 1 0 0,-1 0 0 0 0,1 1-1 0 0,0-1 1 0 0,-1 0 0 0 0,1 0-1 0 0,-1 1 1 0 0,1-1 0 0 0,-1 0-1 0 0,1 1 1 0 0,-1-1 0 0 0,1 1-1 0 0,-1-1 1 0 0,1 1 0 0 0,-1-1-1 0 0,0 1 1 0 0,0-1 0 0 0,1 1-1 0 0,-2-1 1 0 0,-11 1-4148 0 0,4 2-500 0 0</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41.363"/>
    </inkml:context>
    <inkml:brush xml:id="br0">
      <inkml:brushProperty name="width" value="0.05" units="cm"/>
      <inkml:brushProperty name="height" value="0.05" units="cm"/>
      <inkml:brushProperty name="color" value="#FFFFFF"/>
    </inkml:brush>
  </inkml:definitions>
  <inkml:trace contextRef="#ctx0" brushRef="#br0">384 86 4720 0 0,'-4'-5'145'0'0,"0"-1"-1"0"0,0 1 1 0 0,-1 0 0 0 0,1 0-1 0 0,-1 0 1 0 0,0 0 0 0 0,0 1 0 0 0,-1 0-1 0 0,1 0 1 0 0,-1 0 0 0 0,0 1-1 0 0,-7-3 1 0 0,1 1 572 0 0,0 1 0 0 0,0 0 0 0 0,-1 1 0 0 0,0 0 1 0 0,-16-1-1 0 0,19 3-380 0 0,0 0 0 0 0,-1 1 0 0 0,1 0 0 0 0,-1 1 1 0 0,-17 3-1 0 0,22-2-307 0 0,0 0 0 0 0,1-1 0 0 0,-1 2 0 0 0,1-1 0 0 0,0 1 0 0 0,0-1 0 0 0,0 1 0 0 0,0 1 0 0 0,0-1 0 0 0,1 1 1 0 0,-8 7-1 0 0,4-1 79 0 0,0 0 0 0 0,1 0 0 0 0,0 1 0 0 0,1 0 0 0 0,1 0 0 0 0,-1 1 0 0 0,2 0 0 0 0,-1 0 0 0 0,2 0 0 0 0,0 0 0 0 0,0 0 0 0 0,-1 20 1 0 0,2-13-143 0 0,1 0 1 0 0,1 0 0 0 0,1 0 0 0 0,1 0 0 0 0,0 0 0 0 0,1 0 0 0 0,10 29 0 0 0,-8-32 2 0 0,1 0-1 0 0,1-1 1 0 0,1 0-1 0 0,0-1 1 0 0,0 0 0 0 0,2 0-1 0 0,14 17 1 0 0,-16-22 50 0 0,1 0 0 0 0,0-1-1 0 0,0 0 1 0 0,1-1 0 0 0,0 0 0 0 0,1 0-1 0 0,-1-1 1 0 0,1-1 0 0 0,0 0 0 0 0,20 7 0 0 0,-21-9 42 0 0,0 0 1 0 0,0-1-1 0 0,1 0 1 0 0,-1 0-1 0 0,1-1 1 0 0,-1-1 0 0 0,1 1-1 0 0,-1-2 1 0 0,1 1-1 0 0,-1-2 1 0 0,1 1 0 0 0,-1-2-1 0 0,0 1 1 0 0,1-1-1 0 0,-1-1 1 0 0,11-5 0 0 0,-15 6 31 0 0,1-1 0 0 0,-1 0 1 0 0,0-1-1 0 0,0 1 0 0 0,0-1 1 0 0,7-8-1 0 0,-10 10-66 0 0,-1-1-1 0 0,1 1 1 0 0,-1-1 0 0 0,0 1-1 0 0,0-1 1 0 0,0 0 0 0 0,-1 0-1 0 0,0 0 1 0 0,1 0 0 0 0,-1 0-1 0 0,0 0 1 0 0,-1 0 0 0 0,1-5-1 0 0,-1-17 51 0 0,-1 1 0 0 0,-1-1 0 0 0,-2 1-1 0 0,0 0 1 0 0,-2 0 0 0 0,-9-27-1 0 0,9 37-24 0 0,-1-1-1 0 0,0 1 0 0 0,-1 0 0 0 0,0 1 0 0 0,-20-25 0 0 0,-3-5 89 0 0,26 36-224 0 0,-2 0 1 0 0,1 1 0 0 0,-1 0-1 0 0,0 0 1 0 0,0 0 0 0 0,-1 1-1 0 0,0 0 1 0 0,0 1 0 0 0,-1 0-1 0 0,1 0 1 0 0,-1 0 0 0 0,0 1-1 0 0,0 1 1 0 0,-1-1 0 0 0,1 2 0 0 0,-1-1-1 0 0,1 1 1 0 0,-1 1 0 0 0,-15-1-1 0 0,13 2-467 0 0</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43.243"/>
    </inkml:context>
    <inkml:brush xml:id="br0">
      <inkml:brushProperty name="width" value="0.05" units="cm"/>
      <inkml:brushProperty name="height" value="0.05" units="cm"/>
      <inkml:brushProperty name="color" value="#FFFFFF"/>
    </inkml:brush>
  </inkml:definitions>
  <inkml:trace contextRef="#ctx0" brushRef="#br0">324 200 3224 0 0,'2'-6'472'0'0,"-1"1"0"0"0,0-1-1 0 0,-1 1 1 0 0,1-1 0 0 0,-1 0 0 0 0,-1-9 0 0 0,1 1 1286 0 0,-1 11-1693 0 0,-1-1 0 0 0,1 1 0 0 0,0 0-1 0 0,-1-1 1 0 0,1 1 0 0 0,-1 0 0 0 0,0 0 0 0 0,0 0 0 0 0,0 0-1 0 0,-1 1 1 0 0,1-1 0 0 0,-1 0 0 0 0,-3-2 0 0 0,-7-9 768 0 0,7 6-505 0 0,-1 0 0 0 0,0 1-1 0 0,-1-1 1 0 0,1 1-1 0 0,-2 1 1 0 0,1-1 0 0 0,-1 1-1 0 0,0 1 1 0 0,0 0 0 0 0,-12-5-1 0 0,18 10-238 0 0,-1 0-1 0 0,1 1 0 0 0,0-1 1 0 0,0 1-1 0 0,0 0 1 0 0,-1 0-1 0 0,-2 1 1 0 0,4-1-43 0 0,-3 2-2 0 0,0 0 0 0 0,-1 0 0 0 0,1 1 1 0 0,0 0-1 0 0,1 0 0 0 0,-1 0 0 0 0,1 0 1 0 0,0 1-1 0 0,0 0 0 0 0,0-1 0 0 0,1 2 1 0 0,-1-1-1 0 0,1 0 0 0 0,-4 9 1 0 0,-58 142-701 0 0,61-146 626 0 0,0 0 0 0 0,1 1 0 0 0,0-1 0 0 0,1 1 0 0 0,0 0 0 0 0,1 0 1 0 0,0 0-1 0 0,1 0 0 0 0,0-1 0 0 0,1 1 0 0 0,0 0 0 0 0,0 0 1 0 0,1 0-1 0 0,1 0 0 0 0,0-1 0 0 0,0 0 0 0 0,1 1 0 0 0,0-1 1 0 0,1 0-1 0 0,0-1 0 0 0,1 1 0 0 0,0-1 0 0 0,0 0 0 0 0,1-1 0 0 0,12 13 1 0 0,-11-14 99 0 0,1 1 0 0 0,0-1 0 0 0,0-1 1 0 0,0 0-1 0 0,1 0 0 0 0,0-1 1 0 0,0 0-1 0 0,0 0 0 0 0,1-1 1 0 0,-1-1-1 0 0,17 4 0 0 0,-19-6-18 0 0,-1 0-1 0 0,1-1 0 0 0,-1 0 1 0 0,1 0-1 0 0,0 0 1 0 0,-1-1-1 0 0,1 0 1 0 0,-1-1-1 0 0,0 0 0 0 0,1 0 1 0 0,-1 0-1 0 0,0-1 1 0 0,0 0-1 0 0,0-1 1 0 0,-1 1-1 0 0,1-1 0 0 0,8-8 1 0 0,-7 6-23 0 0,-1 0-1 0 0,0-1 1 0 0,0 0 0 0 0,0-1-1 0 0,-1 0 1 0 0,0 0 0 0 0,-1 0-1 0 0,0-1 1 0 0,0 1 0 0 0,4-12-1 0 0,-3 3 130 0 0,-1 0-1 0 0,-1-1 1 0 0,0 0-1 0 0,2-27 0 0 0,-1 12-112 0 0,-3 25-32 0 0,-1 0 0 0 0,0 0 0 0 0,0 0 0 0 0,-1-1 1 0 0,0 1-1 0 0,0 0 0 0 0,-1 0 0 0 0,0 0 0 0 0,-3-9 0 0 0,-1-14-9 0 0,4 26-6 0 0,1 0-1 0 0,-1 0 1 0 0,0 0 0 0 0,-1 0 0 0 0,1 1 0 0 0,-1-1 0 0 0,0 0 0 0 0,-5-8-1 0 0,-37-58-1212 0 0,27 49 623 0 0,8 15 296 0 0</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44.641"/>
    </inkml:context>
    <inkml:brush xml:id="br0">
      <inkml:brushProperty name="width" value="0.05" units="cm"/>
      <inkml:brushProperty name="height" value="0.05" units="cm"/>
      <inkml:brushProperty name="color" value="#FFFFFF"/>
    </inkml:brush>
  </inkml:definitions>
  <inkml:trace contextRef="#ctx0" brushRef="#br0">352 127 2304 0 0,'-12'0'167'0'0,"11"0"-144"0"0,1-1 0 0 0,-1 1 1 0 0,1-1-1 0 0,-1 1 0 0 0,1-1 1 0 0,-1 1-1 0 0,1-1 0 0 0,0 0 1 0 0,-1 1-1 0 0,1-1 0 0 0,0 1 1 0 0,-1-1-1 0 0,1 0 1 0 0,0 1-1 0 0,0-1 0 0 0,0 0 1 0 0,0 1-1 0 0,0-1 0 0 0,-1 0 1 0 0,1 1-1 0 0,0-1 0 0 0,0 0 1 0 0,1 1-1 0 0,-1-1 0 0 0,0-1 1 0 0,0 1 147 0 0,-4-11 1062 0 0,3 11-1119 0 0,1 0 0 0 0,0 0-1 0 0,-1 0 1 0 0,1 0 0 0 0,0 0-1 0 0,0 0 1 0 0,-1 0 0 0 0,1 0-1 0 0,0 0 1 0 0,0 0 0 0 0,0-1-1 0 0,0 1 1 0 0,1 0 0 0 0,-1 0-1 0 0,0-1 1 0 0,0 2-62 0 0,0-1 0 0 0,0 0-1 0 0,-1 0 1 0 0,1 1 0 0 0,0-1-1 0 0,-1 0 1 0 0,1 1 0 0 0,0-1-1 0 0,-1 0 1 0 0,1 1 0 0 0,-1-1-1 0 0,1 1 1 0 0,-1-1 0 0 0,1 1-1 0 0,-1-1 1 0 0,1 1 0 0 0,-1-1 0 0 0,-1 0-1 0 0,1 0 10 0 0,0 1 1 0 0,0-1-1 0 0,0 0 0 0 0,0 0 1 0 0,0 0-1 0 0,1 0 0 0 0,-1 0 0 0 0,0 0 1 0 0,0 0-1 0 0,1-1 0 0 0,-2-1 0 0 0,0 1 1 0 0,1 1 0 0 0,-1-1 0 0 0,0 1-1 0 0,0-1 1 0 0,0 1 0 0 0,0 0-1 0 0,-1-1 1 0 0,1 1 0 0 0,0 0 0 0 0,0 1-1 0 0,-1-1 1 0 0,1 0 0 0 0,-1 1-1 0 0,-2-1 1 0 0,-9-4 562 0 0,8 3-439 0 0,1 0 1 0 0,-1 1 0 0 0,1-1-1 0 0,-1 1 1 0 0,0 0-1 0 0,0 1 1 0 0,1-1 0 0 0,-1 1-1 0 0,0 0 1 0 0,0 0-1 0 0,0 1 1 0 0,0 0 0 0 0,1 0-1 0 0,-1 0 1 0 0,0 1 0 0 0,1 0-1 0 0,-6 2 1 0 0,4 0-99 0 0,1-1 0 0 0,0 1 0 0 0,1 1 0 0 0,-1-1 0 0 0,1 1 0 0 0,-1 0 0 0 0,1 0 0 0 0,1 0 0 0 0,-1 1 0 0 0,1-1 0 0 0,0 1 0 0 0,0 0 1 0 0,-4 11-1 0 0,-7 20-103 0 0,2 0 0 0 0,1 2 0 0 0,2-1 0 0 0,1 1 0 0 0,3 1 0 0 0,-3 53 0 0 0,8-84 13 0 0,0-1 0 0 0,1 0 1 0 0,0 1-1 0 0,1-1 0 0 0,0 0 1 0 0,0 0-1 0 0,0 0 0 0 0,1 1 1 0 0,3 7-1 0 0,3 7-26 0 0,-7-18 46 0 0,1 0 0 0 0,-1 0 0 0 0,1 0 0 0 0,0 0 0 0 0,1-1 0 0 0,-1 1 0 0 0,1-1 0 0 0,6 8 0 0 0,2-1 51 0 0,0-1 0 0 0,1-1 1 0 0,1 0-1 0 0,0 0 0 0 0,0-1 0 0 0,0-1 0 0 0,1 0 1 0 0,0-1-1 0 0,1 0 0 0 0,-1-1 0 0 0,1-1 1 0 0,0 0-1 0 0,0-1 0 0 0,0-1 0 0 0,1 0 0 0 0,-1-2 1 0 0,16 0-1 0 0,-16-2 26 0 0,1 0 0 0 0,-1-2 0 0 0,0 0 0 0 0,0 0 0 0 0,0-2 0 0 0,18-8 1 0 0,-29 12-61 0 0,0 0 1 0 0,0-1 0 0 0,0 1 0 0 0,-1 0 0 0 0,1-1 0 0 0,-1 0 0 0 0,0 0 0 0 0,0 0 0 0 0,0 0 0 0 0,0-1 0 0 0,0 1 0 0 0,-1-1-1 0 0,5-7 1 0 0,-2 0 61 0 0,-1 0 0 0 0,0 0 0 0 0,4-21-1 0 0,-7 23-62 0 0,0 1 0 0 0,-1-1-1 0 0,0 1 1 0 0,0-1-1 0 0,-1 1 1 0 0,0-1-1 0 0,-4-12 1 0 0,-1-14 50 0 0,4 27-68 0 0,0-1-1 0 0,0 1 0 0 0,-1-1 0 0 0,0 1 0 0 0,-1 0 0 0 0,-7-12 0 0 0,5 8 2 0 0,0 1 0 0 0,-6-20 0 0 0,4 10-109 0 0,0 0 1 0 0,-1 1-1 0 0,-23-36 0 0 0,29 51 47 0 0,1 1-1 0 0,0-1 1 0 0,0 0-1 0 0,-2-10 0 0 0,3 11-2 0 0,0-1 0 0 0,0 1 0 0 0,-1 0 0 0 0,0 0 0 0 0,1 0 0 0 0,-6-8 1 0 0,-4-1-81 0 0,10 11 103 0 0,-1 1 0 0 0,0-1 1 0 0,1 0-1 0 0,0 0 0 0 0,-1 0 0 0 0,1 0 1 0 0,0 0-1 0 0,0 0 0 0 0,0-1 0 0 0,0 1 1 0 0,0 0-1 0 0,0-1 0 0 0,1 1 0 0 0,-1 0 1 0 0,1-1-1 0 0,0 1 0 0 0,0-4 1 0 0,-1 2-12 0 0,1 0 1 0 0,-1 1 0 0 0,0-1 0 0 0,0 1 0 0 0,0-1-1 0 0,-2-3 1 0 0,2 4-41 0 0,0 1 0 0 0,0 0-1 0 0,0-1 1 0 0,0 1 0 0 0,1-1-1 0 0,-1 1 1 0 0,1 0 0 0 0,-1-1-1 0 0,1 1 1 0 0,0-4 0 0 0,4-3-627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9:27:06.811"/>
    </inkml:context>
    <inkml:brush xml:id="br0">
      <inkml:brushProperty name="width" value="0.05" units="cm"/>
      <inkml:brushProperty name="height" value="0.05" units="cm"/>
      <inkml:brushProperty name="color" value="#FFFFFF"/>
    </inkml:brush>
  </inkml:definitions>
  <inkml:trace contextRef="#ctx0" brushRef="#br0">3 1 2760 0 0,'0'0'351'0'0,"0"0"431"0"0,0 0 194 0 0,0 0 43 0 0,0 0-65 0 0,0 0-288 0 0,0 18 904 0 0,0-2-657 0 0,0 15 271 0 0,4 34 1 0 0,-3-51-1097 0 0,-1 0 1 0 0,0 1-1 0 0,-4 18 1 0 0,0 20-153 0 0,4-34-845 0 0,0 0-3304 0 0</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45.722"/>
    </inkml:context>
    <inkml:brush xml:id="br0">
      <inkml:brushProperty name="width" value="0.05" units="cm"/>
      <inkml:brushProperty name="height" value="0.05" units="cm"/>
      <inkml:brushProperty name="color" value="#FFFFFF"/>
    </inkml:brush>
  </inkml:definitions>
  <inkml:trace contextRef="#ctx0" brushRef="#br0">341 134 2760 0 0,'1'1'28'0'0,"-1"-1"0"0"0,1 1 0 0 0,0-1 0 0 0,0 0 0 0 0,-1 1 1 0 0,1-1-1 0 0,0 0 0 0 0,0 1 0 0 0,-1-1 0 0 0,1 0 0 0 0,0 0 0 0 0,0 0 0 0 0,0 0 0 0 0,0 0 1 0 0,-1 0-1 0 0,1 0 0 0 0,0 0 0 0 0,0 0 0 0 0,1-1 0 0 0,-7-6 862 0 0,3 4-411 0 0,-21-49 3294 0 0,22 51-3694 0 0,1-1 1 0 0,-1 1 0 0 0,0-1 0 0 0,0 0-1 0 0,0 1 1 0 0,0 0 0 0 0,0-1-1 0 0,0 1 1 0 0,-1 0 0 0 0,1-1-1 0 0,0 1 1 0 0,-1 0 0 0 0,1 0 0 0 0,-3-1-1 0 0,-10-10 718 0 0,12 9-661 0 0,-1 1 1 0 0,0 0-1 0 0,0-1 0 0 0,0 1 1 0 0,0 0-1 0 0,-1 0 1 0 0,1 1-1 0 0,0-1 1 0 0,-1 1-1 0 0,1-1 0 0 0,-1 1 1 0 0,0 0-1 0 0,1 1 1 0 0,-1-1-1 0 0,-7 0 1 0 0,3 0 71 0 0,1 1 1 0 0,0 0-1 0 0,-1 1 1 0 0,1 0 0 0 0,0 0-1 0 0,0 0 1 0 0,-9 3 0 0 0,-50 28 659 0 0,62-30-857 0 0,0 0 1 0 0,0 0-1 0 0,0 0 1 0 0,1 0 0 0 0,-1 1-1 0 0,0-1 1 0 0,1 1 0 0 0,0 0-1 0 0,0 0 1 0 0,-3 4 0 0 0,-6 23-12 0 0,1-13 0 0 0,9-14 0 0 0,-1 1 0 0 0,1-1 0 0 0,0 1 0 0 0,-1 0 0 0 0,2 0 0 0 0,-1 0 0 0 0,0 0 0 0 0,1 0 0 0 0,0 0 0 0 0,0 0 0 0 0,0 0 0 0 0,0 0 0 0 0,0 1 0 0 0,1 4 0 0 0,0 2 0 0 0,0 0 0 0 0,-3 20 0 0 0,1-21 0 0 0,1 0 0 0 0,1 0 0 0 0,0 15 0 0 0,0-20 0 0 0,0-1 0 0 0,0 1 0 0 0,-1-1 0 0 0,1 0 0 0 0,-3 7 0 0 0,2-7 0 0 0,0 0 0 0 0,1 1 0 0 0,-1-1 0 0 0,1 0 0 0 0,-1 8 0 0 0,4 6 0 0 0,-2-12 0 0 0,0 0 0 0 0,-1 0 0 0 0,1 0 0 0 0,-2 11 0 0 0,1-14 0 0 0,0 0 0 0 0,-1 1 0 0 0,2-1 0 0 0,-1 0 0 0 0,0 1 0 0 0,1-1 0 0 0,-1 0 0 0 0,1 1 0 0 0,0-1 0 0 0,0 0 0 0 0,0 0 0 0 0,1 0 0 0 0,-1 0 0 0 0,1 0 0 0 0,0 0 0 0 0,3 4 0 0 0,-2-2 0 0 0,4 14 0 0 0,-7-17 0 0 0,1 0 0 0 0,-1 0 0 0 0,1 0 0 0 0,0 0 0 0 0,-1 0 0 0 0,1 0 0 0 0,0-1 0 0 0,0 1 0 0 0,0 0 0 0 0,0-1 0 0 0,1 1 0 0 0,-1 0 0 0 0,0-1 0 0 0,3 2 0 0 0,6 6 8 0 0,-4-5 33 0 0,0 0 0 0 0,0 1 1 0 0,-1 0-1 0 0,0 0 0 0 0,6 8 1 0 0,-6-8 45 0 0,1 0 0 0 0,-1 0 0 0 0,1-1 0 0 0,0 0 0 0 0,0 0 0 0 0,1 0 0 0 0,-1-1 0 0 0,11 4 0 0 0,-2 0 45 0 0,0-1-78 0 0,1 0 0 0 0,0-1 0 0 0,0 0 0 0 0,0-2 0 0 0,1 0 0 0 0,24 2 0 0 0,-35-5-52 0 0,-1 0 0 0 0,1 0 0 0 0,0 0 0 0 0,0 0 0 0 0,0-1 0 0 0,-1 0 0 0 0,1 0 0 0 0,0-1 0 0 0,-1 0 1 0 0,1 0-1 0 0,-1 0 0 0 0,0 0 0 0 0,1-1 0 0 0,-1 0 0 0 0,0 0 0 0 0,-1-1 0 0 0,1 1 0 0 0,-1-1 0 0 0,1 0 0 0 0,-1 0 0 0 0,5-7 0 0 0,-2 1 28 0 0,0-1 0 0 0,0 0 0 0 0,-1 0 0 0 0,0-1 0 0 0,-1 0 0 0 0,-1 0 0 0 0,0 0 0 0 0,4-22-1 0 0,-3 0 124 0 0,-1-1 0 0 0,-2 0 0 0 0,-5-67 0 0 0,2 94-109 0 0,0 0-5 0 0,0 0 0 0 0,-1 0 0 0 0,1 0 0 0 0,-6-12 0 0 0,4 12-23 0 0,0 0 1 0 0,1 0-1 0 0,0 1 0 0 0,0-10 0 0 0,1 12-3 0 0,0-1 1 0 0,0 1-1 0 0,-1 0 0 0 0,0-1 0 0 0,1 1 0 0 0,-6-9 0 0 0,-6-21 31 0 0,12 32-64 0 0,0 1-1 0 0,1 0 0 0 0,-1-1 1 0 0,0 1-1 0 0,0 0 0 0 0,0 0 1 0 0,-1 0-1 0 0,1 0 0 0 0,0 0 1 0 0,-1 0-1 0 0,1 0 0 0 0,-1 1 0 0 0,-2-3 1 0 0,-12-17-509 0 0,15 19 375 0 0,0 0 0 0 0,-1 0 0 0 0,1 0 0 0 0,-1 0 1 0 0,0 1-1 0 0,1-1 0 0 0,-1 0 0 0 0,0 1 0 0 0,0-1 1 0 0,0 1-1 0 0,0 0 0 0 0,0 0 0 0 0,0 0 0 0 0,-3-1 0 0 0,-6-4-2925 0 0,-6-5-2103 0 0</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47.658"/>
    </inkml:context>
    <inkml:brush xml:id="br0">
      <inkml:brushProperty name="width" value="0.05" units="cm"/>
      <inkml:brushProperty name="height" value="0.05" units="cm"/>
      <inkml:brushProperty name="color" value="#FFFFFF"/>
    </inkml:brush>
  </inkml:definitions>
  <inkml:trace contextRef="#ctx0" brushRef="#br0">0 17 1376 0 0,'0'0'224'0'0,"0"0"403"0"0,0 0 174 0 0,0 0 36 0 0,0 0-47 0 0,0 0-241 0 0,16-15 2508 0 0,-16 15-2973 0 0,0 0 0 0 0,0 0 1 0 0,0 0-1 0 0,1 0 0 0 0,-1-1 0 0 0,0 1 0 0 0,0 0 1 0 0,0 0-1 0 0,0 0 0 0 0,0 0 0 0 0,0 0 0 0 0,1 0 0 0 0,-1 0 1 0 0,0 0-1 0 0,0 0 0 0 0,0 0 0 0 0,0 0 0 0 0,1 0 0 0 0,-1 0 1 0 0,0 0-1 0 0,0 0 0 0 0,0 0 0 0 0,0 0 0 0 0,1 0 1 0 0,-1 0-1 0 0,0 0 0 0 0,0 0 0 0 0,0 0 0 0 0,0 0 0 0 0,0 0 1 0 0,1 0-1 0 0,-1 0 0 0 0,0 0 0 0 0,0 0 0 0 0,0 0 0 0 0,0 0 1 0 0,0 0-1 0 0,1 0 0 0 0,-1 1 0 0 0,0-1 0 0 0,0 0 1 0 0,0 0-1 0 0,0 0 0 0 0,0 0 0 0 0,0 0 0 0 0,0 0 0 0 0,1 1 1 0 0,3 11 1075 0 0,-1 13-596 0 0,-2-1 450 0 0,6 36 0 0 0,-1-11-501 0 0,9 65 243 0 0,-10-70-704 0 0,-3-27-26 0 0,0 0 0 0 0,-1 0 0 0 0,-3 34 0 0 0,3-20-1 0 0,0-27-20 0 0,-1 0-1 0 0,1 0 0 0 0,-1 0 1 0 0,0 0-1 0 0,-1 1 0 0 0,1-1 1 0 0,-1 0-1 0 0,0 4 0 0 0,0-6-4 0 0,1 0 0 0 0,-1 0 0 0 0,1 0 0 0 0,0 0 0 0 0,0 0 0 0 0,-1 0 0 0 0,2 0 0 0 0,-1-1 0 0 0,0 1 0 0 0,0 0 0 0 0,1 0 0 0 0,-1 0 0 0 0,1 0 0 0 0,0 2 0 0 0,1 1 0 0 0,-1-1 0 0 0,0 1 0 0 0,0 0 0 0 0,-1 0 0 0 0,1 7 0 0 0,0-4 0 0 0,3 2 0 0 0,1-2 0 0 0,1-1-14 0 0,-5-6-56 0 0,4 7-446 0 0,-5-8 450 0 0,-1 0 0 0 0,1 0 0 0 0,0 0 0 0 0,0 0 0 0 0,0 0 0 0 0,0-1-1 0 0,-1 1 1 0 0,1 0 0 0 0,0 0 0 0 0,0 0 0 0 0,0 0 0 0 0,0 0 0 0 0,-1 0 0 0 0,1 0-1 0 0,0 0 1 0 0,0 0 0 0 0,0 0 0 0 0,-1 0 0 0 0,1 0 0 0 0,0 0 0 0 0,0 0-1 0 0,0 0 1 0 0,-1 0 0 0 0,1 0 0 0 0,0 0 0 0 0,0 0 0 0 0,0 0 0 0 0,-1 0-1 0 0,1 0 1 0 0,0 1 0 0 0,0-1 0 0 0,0 0 0 0 0,0 0 0 0 0,-1 0 0 0 0,1 0-1 0 0,0 0 1 0 0,0 0 0 0 0,0 1 0 0 0,0-1 0 0 0,0 0 0 0 0,0 0 0 0 0,0 0-1 0 0,-1 0 1 0 0,1 1 0 0 0,0-1 0 0 0,0 0 0 0 0,0 0 0 0 0,0 0 0 0 0,0 1-1 0 0,0-1 1 0 0,0 0 0 0 0,0 0 0 0 0,0 0 0 0 0,0 1 0 0 0,0-1 0 0 0,-8-19-1671 0 0,7 13-1940 0 0,1 4 299 0 0</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52.096"/>
    </inkml:context>
    <inkml:brush xml:id="br0">
      <inkml:brushProperty name="width" value="0.05" units="cm"/>
      <inkml:brushProperty name="height" value="0.05" units="cm"/>
      <inkml:brushProperty name="color" value="#FFFFFF"/>
    </inkml:brush>
  </inkml:definitions>
  <inkml:trace contextRef="#ctx0" brushRef="#br0">384 126 6448 0 0,'0'0'141'0'0,"0"0"23"0"0,0 0 13 0 0,0 0 55 0 0,0 0 182 0 0,0 0 76 0 0,0 0 20 0 0,-2-8 1026 0 0,-4 0-861 0 0,6 7-657 0 0,0 0 1 0 0,-1 0 0 0 0,1 0-1 0 0,-1 0 1 0 0,1 0 0 0 0,-1 0-1 0 0,1 0 1 0 0,-1 0 0 0 0,1 0-1 0 0,-1 1 1 0 0,0-1 0 0 0,0 0-1 0 0,1 1 1 0 0,-1-1 0 0 0,0 0-1 0 0,0 1 1 0 0,0-1-1 0 0,0 1 1 0 0,0-1 0 0 0,0 1-1 0 0,0 0 1 0 0,0-1 0 0 0,0 1-1 0 0,0 0 1 0 0,-1-1 0 0 0,-9-10 1121 0 0,9 9-1090 0 0,1 0 1 0 0,-1 0-1 0 0,0 0 0 0 0,1 1 1 0 0,-1-1-1 0 0,0 1 1 0 0,0-1-1 0 0,0 1 1 0 0,-1 0-1 0 0,1 0 1 0 0,0 0-1 0 0,0 0 1 0 0,-1 0-1 0 0,1 0 1 0 0,0 0-1 0 0,-1 1 0 0 0,-4-1 1 0 0,-6-2-99 0 0,-27-5 48 0 0,39 8 0 0 0,-1 0 1 0 0,0-1 0 0 0,1 1 0 0 0,-1-1 0 0 0,0 1 0 0 0,0 0 0 0 0,0 0 0 0 0,1 0 0 0 0,-1 0 0 0 0,0 0 0 0 0,0 0 0 0 0,0 1 0 0 0,1-1 0 0 0,-1 0 0 0 0,0 1 0 0 0,0 0 0 0 0,1-1 0 0 0,-3 2 0 0 0,3-2-1 0 0,-17 7 20 0 0,12-5-17 0 0,0 0 0 0 0,0 1 0 0 0,1-1-1 0 0,-1 1 1 0 0,1 0 0 0 0,-1 1 0 0 0,1-1 0 0 0,-7 7 0 0 0,-11 9 111 0 0,18-14-70 0 0,0-1 0 0 0,-1 1 1 0 0,2 0-1 0 0,-1 0 0 0 0,0 0 0 0 0,-6 11 1 0 0,-12 18 8 0 0,-7 27 22 0 0,26-49-90 0 0,0 0 0 0 0,0 1 0 0 0,-2 14 0 0 0,4-15 11 0 0,1-9 4 0 0,1-3 0 0 0,4 18 0 0 0,-2-7 0 0 0,9 36 0 0 0,-7-38 68 0 0,0 0 0 0 0,1-1 0 0 0,0 1 1 0 0,1-1-1 0 0,0 0 0 0 0,0 0 1 0 0,1-1-1 0 0,12 11 0 0 0,10 13 126 0 0,-19-23-124 0 0,0 0 0 0 0,0-1 0 0 0,1 0 0 0 0,0 0 0 0 0,0-2 0 0 0,18 8 0 0 0,-8-5 19 0 0,40 10 0 0 0,-55-17-30 0 0,-1 1 0 0 0,1-1 0 0 0,0-1 0 0 0,-1 1 0 0 0,1-1 1 0 0,0 0-1 0 0,-1 0 0 0 0,1-1 0 0 0,0 1 0 0 0,-1-1 1 0 0,1-1-1 0 0,0 1 0 0 0,-1-1 0 0 0,0 0 0 0 0,1 0 0 0 0,-1-1 1 0 0,0 1-1 0 0,0-1 0 0 0,0 0 0 0 0,-1 0 0 0 0,1-1 1 0 0,-1 0-1 0 0,0 0 0 0 0,0 0 0 0 0,0 0 0 0 0,0 0 0 0 0,-1-1 1 0 0,1 1-1 0 0,-1-1 0 0 0,3-7 0 0 0,-1-1-138 0 0,-1 0-1 0 0,-1 0 1 0 0,3-18 0 0 0,5-18 153 0 0,-8 35-57 0 0,-1 0-1 0 0,-1 0 1 0 0,0 0-1 0 0,-1-1 1 0 0,-2-17-1 0 0,2-35 25 0 0,1 53-20 0 0,0-1 0 0 0,-3-26 0 0 0,1 36-20 0 0,1 0-1 0 0,-1 0 1 0 0,-1 0-1 0 0,1 1 1 0 0,-1-1-1 0 0,1 0 1 0 0,-1 1-1 0 0,0-1 1 0 0,-1 1-1 0 0,1 0 1 0 0,-1 0-1 0 0,-3-4 1 0 0,-5-4-107 0 0,3 3-77 0 0,0 0-1 0 0,-1 0 0 0 0,0 1 1 0 0,-17-11-1 0 0,9 6-471 0 0,15 11 488 0 0,0 0 1 0 0,0 0-1 0 0,0 0 1 0 0,0 1-1 0 0,-1-1 1 0 0,1 1-1 0 0,-1-1 1 0 0,1 1-1 0 0,-5-2 1 0 0,-8-3-919 0 0,8 2 541 0 0</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54.143"/>
    </inkml:context>
    <inkml:brush xml:id="br0">
      <inkml:brushProperty name="width" value="0.05" units="cm"/>
      <inkml:brushProperty name="height" value="0.05" units="cm"/>
      <inkml:brushProperty name="color" value="#FFFFFF"/>
    </inkml:brush>
  </inkml:definitions>
  <inkml:trace contextRef="#ctx0" brushRef="#br0">332 46 4576 0 0,'0'0'208'0'0,"-18"-19"463"0"0,13 16-295 0 0,0 0 0 0 0,0 0 0 0 0,-1 0 0 0 0,1 1 1 0 0,-8-2-1 0 0,11 4 48 0 0,-10-7 1248 0 0,7 6-1477 0 0,-1 1-1 0 0,1-1 1 0 0,0 1 0 0 0,0 1 0 0 0,-1-1 0 0 0,1 1 0 0 0,-5 1-1 0 0,-2 0-107 0 0,6-1 28 0 0,0 1 0 0 0,0 0-1 0 0,0 0 1 0 0,0 0 0 0 0,0 1 0 0 0,0 0 0 0 0,1 0-1 0 0,-1 1 1 0 0,-4 3 0 0 0,-7 7 20 0 0,-21 21 1 0 0,29-23-142 0 0,0 1 0 0 0,0 1 0 0 0,1 0 1 0 0,1 0-1 0 0,0 0 0 0 0,-8 27 1 0 0,-1 27 342 0 0,15-60-409 0 0,0 1 0 0 0,0-1-1 0 0,1 0 1 0 0,1 16 0 0 0,0-3 0 0 0,0-8 164 0 0,1-1 1 0 0,0 0 0 0 0,1 0-1 0 0,8 20 1 0 0,-8-23-44 0 0,1 1 78 0 0,0-1 1 0 0,1 0 0 0 0,8 11 0 0 0,-2-2 65 0 0,-6-11-112 0 0,0 0-1 0 0,1 0 1 0 0,0 0 0 0 0,0-1 0 0 0,0 0 0 0 0,1 0 0 0 0,0-1 0 0 0,14 9 0 0 0,7 2 163 0 0,31 13 1 0 0,-56-28-232 0 0,5 2 35 0 0,0 0 0 0 0,1-1-1 0 0,-1 0 1 0 0,1 0 0 0 0,0 0 0 0 0,-1-1-1 0 0,1-1 1 0 0,0 0 0 0 0,0 0-1 0 0,14-2 1 0 0,-16 1-11 0 0,-1 0 1 0 0,1-1-1 0 0,-1 1 1 0 0,0-1-1 0 0,0 0 0 0 0,1-1 1 0 0,-1 0-1 0 0,-1 0 0 0 0,1 0 1 0 0,0-1-1 0 0,-1 1 0 0 0,0-1 1 0 0,0-1-1 0 0,9-8 1 0 0,-8 6 22 0 0,-1 1 0 0 0,-1 1 0 0 0,0 0 1 0 0,0-1-1 0 0,0 0 0 0 0,-1 0 1 0 0,0 0-1 0 0,5-13 0 0 0,-3 1-10 0 0,0 1 0 0 0,-1 0 0 0 0,-1-1 0 0 0,-1 0 0 0 0,0 0 0 0 0,-2 0 0 0 0,0 0 0 0 0,-1 0 0 0 0,0 0 0 0 0,-9-34-1 0 0,1 23-49 0 0,-19-41 0 0 0,3 9-137 0 0,21 54-206 0 0,-7-12 314 0 0,-19-25 0 0 0,3 17-1227 0 0,-5 6-3440 0 0,19 14 11 0 0</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56.490"/>
    </inkml:context>
    <inkml:brush xml:id="br0">
      <inkml:brushProperty name="width" value="0.05" units="cm"/>
      <inkml:brushProperty name="height" value="0.05" units="cm"/>
      <inkml:brushProperty name="color" value="#FFFFFF"/>
    </inkml:brush>
  </inkml:definitions>
  <inkml:trace contextRef="#ctx0" brushRef="#br0">350 148 1376 0 0,'-9'-12'223'0'0,"8"11"-103"0"0,-3-4 913 0 0,0 0 0 0 0,0-1 0 0 0,0 0 0 0 0,1 1 0 0 0,0-1 0 0 0,-4-11 0 0 0,5 11-722 0 0,0 0 0 0 0,-1 0 0 0 0,0 0-1 0 0,0 0 1 0 0,-1 1 0 0 0,0-1 0 0 0,-7-8 0 0 0,3 6 7 0 0,5 6-172 0 0,1-1 0 0 0,-1 1 1 0 0,0-1-1 0 0,0 1 0 0 0,0 0 0 0 0,0 0 0 0 0,-4-1 0 0 0,5 2-90 0 0,0 1 1 0 0,0-1-1 0 0,0 1 1 0 0,0 0-1 0 0,0 0 1 0 0,0 0 0 0 0,0 0-1 0 0,0 0 1 0 0,0 0-1 0 0,0 1 1 0 0,0-1-1 0 0,0 1 1 0 0,0-1-1 0 0,0 1 1 0 0,1 0-1 0 0,-4 1 1 0 0,0 0-4 0 0,0 1 0 0 0,0 0 1 0 0,0 0-1 0 0,1 0 0 0 0,-1 1 0 0 0,1-1 1 0 0,0 1-1 0 0,0 0 0 0 0,0 0 0 0 0,-3 6 0 0 0,-2 3-59 0 0,2 0 0 0 0,-10 20-1 0 0,15-28 5 0 0,-33 55-1177 0 0,5 2 785 0 0,21-47 170 0 0,1 1 0 0 0,1 0 0 0 0,0 0 0 0 0,1 0 0 0 0,-5 27 0 0 0,8-30 401 0 0,-2 35 49 0 0,5-45-175 0 0,1 0 1 0 0,-1-1-1 0 0,0 1 0 0 0,1 0 0 0 0,-1 0 1 0 0,1-1-1 0 0,0 1 0 0 0,0 0 0 0 0,0-1 0 0 0,0 1 1 0 0,1 0-1 0 0,-1-1 0 0 0,1 0 0 0 0,2 4 1 0 0,101 94 2532 0 0,-90-89-2490 0 0,1-1 0 0 0,0 0 0 0 0,1 0 0 0 0,0-2 1 0 0,0 0-1 0 0,1-1 0 0 0,0-1 0 0 0,26 5 1 0 0,-39-9-75 0 0,-1-1 1 0 0,1 0-1 0 0,0 0 1 0 0,0-1-1 0 0,0 1 1 0 0,0-1-1 0 0,-1 0 1 0 0,1 0-1 0 0,0-1 1 0 0,0 1-1 0 0,0-1 1 0 0,-1 0-1 0 0,1-1 1 0 0,0 1-1 0 0,-1-1 1 0 0,1 0-1 0 0,-1 0 1 0 0,1 0-1 0 0,-1 0 1 0 0,0-1-1 0 0,0 0 1 0 0,0 0-1 0 0,-1 0 1 0 0,1 0-1 0 0,-1-1 1 0 0,1 1-1 0 0,-1-1 1 0 0,0 0-1 0 0,0 0 1 0 0,2-4-1 0 0,0-2-1 0 0,0 0 0 0 0,-1 0 0 0 0,0-1 0 0 0,0 1 0 0 0,-1-1 0 0 0,-1 0 0 0 0,1 0 0 0 0,-2 0 0 0 0,0 0 0 0 0,0 0 0 0 0,-1 0 0 0 0,0 0 0 0 0,-1 0 0 0 0,-2-13-1 0 0,2 20-7 0 0,-3-26 46 0 0,-2 0 0 0 0,0 1 0 0 0,-3-1 0 0 0,-16-39 0 0 0,-28-49-86 0 0,49 109-298 0 0,1 0 0 0 0,-1 0 0 0 0,2-1-1 0 0,-3-11 1 0 0,1 13-741 0 0,-4 0-46 0 0</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57.059"/>
    </inkml:context>
    <inkml:brush xml:id="br0">
      <inkml:brushProperty name="width" value="0.05" units="cm"/>
      <inkml:brushProperty name="height" value="0.05" units="cm"/>
      <inkml:brushProperty name="color" value="#FFFFFF"/>
    </inkml:brush>
  </inkml:definitions>
  <inkml:trace contextRef="#ctx0" brushRef="#br0">0 0 1376 0 0,'0'0'205'0'0,"0"0"326"0"0,0 0 144 0 0,0 0 27 0 0,0 0 29 0 0,0 0 84 0 0,0 0 31 0 0,0 0 9 0 0,0 0-26 0 0,0 0-112 0 0,0 0-49 0 0,0 0-10 0 0,0 0-32 0 0,0 0-122 0 0,0 0-50 0 0,0 0-8 0 0,0 0-26 0 0,0 0-90 0 0,0 0-40 0 0,0 0-8 0 0,0 0 26 0 0,10 6 1073 0 0,-8-4-1258 0 0,0 1 0 0 0,0-1 1 0 0,0 1-1 0 0,0 0 0 0 0,0-1 0 0 0,0 1 1 0 0,-1 0-1 0 0,1 0 0 0 0,-1 0 0 0 0,0 0 1 0 0,0 0-1 0 0,0 0 0 0 0,0 1 0 0 0,0 3 0 0 0,1 8 78 0 0,-1 0-1 0 0,-1 15 0 0 0,1 6-29 0 0,17 86-65 0 0,-6-8 230 0 0,6 3-224 0 0,-17-107-113 0 0,1 6-14 0 0,1 0 1 0 0,1 1-1 0 0,0-1 0 0 0,1 0 0 0 0,12 26 0 0 0,-9-33-2497 0 0,-8-9 1667 0 0</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57.764"/>
    </inkml:context>
    <inkml:brush xml:id="br0">
      <inkml:brushProperty name="width" value="0.05" units="cm"/>
      <inkml:brushProperty name="height" value="0.05" units="cm"/>
      <inkml:brushProperty name="color" value="#FFFFFF"/>
    </inkml:brush>
  </inkml:definitions>
  <inkml:trace contextRef="#ctx0" brushRef="#br0">41 79 6448 0 0,'0'0'23'0'0,"-1"-1"1"0"0,0 0 0 0 0,1 1-1 0 0,-1-1 1 0 0,1 1 0 0 0,-1-1-1 0 0,1 0 1 0 0,-1 1-1 0 0,1-1 1 0 0,0 0 0 0 0,-1 0-1 0 0,1 0 1 0 0,0 1 0 0 0,0-1-1 0 0,-1 0 1 0 0,1 0 0 0 0,0 0-1 0 0,0 1 1 0 0,0-1-1 0 0,0 0 1 0 0,0 0 0 0 0,0 0-1 0 0,0 1 1 0 0,0-1 0 0 0,0 0-1 0 0,1 0 1 0 0,-1 0-1 0 0,1-1 1 0 0,-1 2-24 0 0,0-1 0 0 0,0 1 0 0 0,0-1 1 0 0,0 1-1 0 0,0-1 0 0 0,0 1 0 0 0,0-1 0 0 0,0 1 0 0 0,0-1 0 0 0,0 1 0 0 0,0-1 1 0 0,0 1-1 0 0,0-1 0 0 0,0 1 0 0 0,-1-1 0 0 0,1 1 0 0 0,0-1 0 0 0,0 1 0 0 0,-1 0 0 0 0,1-1 1 0 0,0 1-1 0 0,0-1 0 0 0,-1 1 0 0 0,1 0 0 0 0,0-1 0 0 0,-2 0 0 0 0,2 1 13 0 0,0 0-1 0 0,-1 0 0 0 0,1-1 1 0 0,0 1-1 0 0,0 0 0 0 0,-1 0 1 0 0,1-1-1 0 0,0 1 0 0 0,0 0 0 0 0,-1-1 1 0 0,1 1-1 0 0,0 0 0 0 0,0-1 1 0 0,0 1-1 0 0,-1-1 0 0 0,1 1 1 0 0,0 0-1 0 0,0-1 0 0 0,0 1 1 0 0,0-1-1 0 0,0 1 0 0 0,0 0 1 0 0,0-1-1 0 0,0 1 0 0 0,0-1 1 0 0,0 1-1 0 0,0 0 0 0 0,0-1 1 0 0,0 1-1 0 0,1-1 0 0 0,-1 1 0 0 0,0 0 1 0 0,0-1-1 0 0,0 1 0 0 0,1-1 1 0 0,6-18 1510 0 0,-6 9 2046 0 0,-23 36-929 0 0,21-25-2625 0 0,-1 1 1 0 0,1 0 0 0 0,0 0 0 0 0,-1 0 0 0 0,1-1 0 0 0,0 1 0 0 0,0 0 0 0 0,0 0 0 0 0,1 1 0 0 0,-1-1 0 0 0,0 0-1 0 0,1 0 1 0 0,-1 0 0 0 0,1 0 0 0 0,0 1 0 0 0,0-1 0 0 0,0 0 0 0 0,0 0 0 0 0,0 0 0 0 0,0 1 0 0 0,1-1 0 0 0,-1 0 0 0 0,1 0-1 0 0,-1 0 1 0 0,1 0 0 0 0,0 0 0 0 0,0 1 0 0 0,0-1 0 0 0,0-1 0 0 0,2 4 0 0 0,4 4-97 0 0,11 8-189 0 0,-17-17 510 0 0,-1 0 131 0 0,0 1-339 0 0,0-1 1 0 0,1 1-1 0 0,-1-1 0 0 0,0 1 1 0 0,1-1-1 0 0,-1 0 0 0 0,1 1 1 0 0,-1-1-1 0 0,1 1 0 0 0,-1-1 1 0 0,1 0-1 0 0,-1 1 0 0 0,1-1 1 0 0,-1 0-1 0 0,1 0 0 0 0,0 1 1 0 0,-1-1-1 0 0,1 0 0 0 0,-1 0 1 0 0,1 0-1 0 0,0 0 0 0 0,-1 0 1 0 0,1 0-1 0 0,0 0 0 0 0,0 0 1 0 0,19 1 69 0 0,-18-1-63 0 0,5 0 3 0 0,-5 0-35 0 0,1 0-1 0 0,-1 0 1 0 0,1 0 0 0 0,-1-1-1 0 0,1 1 1 0 0,-1-1-1 0 0,1 0 1 0 0,-1 1 0 0 0,1-1-1 0 0,-1 0 1 0 0,0 0 0 0 0,3-2-1 0 0,-4 2-83 0 0,0 0 0 0 0,1 0-1 0 0,-1 0 1 0 0,0 0-1 0 0,0 0 1 0 0,1 0-1 0 0,-1 0 1 0 0,0-1-1 0 0,0 1 1 0 0,-1 0-1 0 0,1-1 1 0 0,0 1-1 0 0,0-1 1 0 0,-1 1-1 0 0,1-1 1 0 0,0 1-1 0 0,-1-1 1 0 0,1-2 0 0 0,-1 3-5563 0 0</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8:59.149"/>
    </inkml:context>
    <inkml:brush xml:id="br0">
      <inkml:brushProperty name="width" value="0.05" units="cm"/>
      <inkml:brushProperty name="height" value="0.05" units="cm"/>
      <inkml:brushProperty name="color" value="#FFFFFF"/>
    </inkml:brush>
  </inkml:definitions>
  <inkml:trace contextRef="#ctx0" brushRef="#br0">408 73 920 0 0,'-8'5'67'0'0,"2"-10"85"0"0,-10-11 3276 0 0,-29-19-1129 0 0,39 31-2047 0 0,0 1-1 0 0,-1 1 0 0 0,1-1 0 0 0,-1 1 0 0 0,0 0 0 0 0,1 0 0 0 0,-1 1 0 0 0,0 0 0 0 0,0 0 0 0 0,0 1 1 0 0,0 0-1 0 0,-8 0 0 0 0,7 1-161 0 0,-1 0 0 0 0,0 0 0 0 0,1 1 1 0 0,-1 0-1 0 0,1 1 0 0 0,0 0 0 0 0,-1 0 1 0 0,1 1-1 0 0,-8 4 0 0 0,9-2-97 0 0,0 0 0 0 0,0 1 0 0 0,0-1 0 0 0,1 1-1 0 0,-11 15 1 0 0,-8 10-247 0 0,18-25 85 0 0,0 0 0 0 0,1 1 0 0 0,0 0 1 0 0,0 0-1 0 0,1 1 0 0 0,0 0 0 0 0,0-1 1 0 0,1 2-1 0 0,0-1 0 0 0,1 0 0 0 0,0 1 1 0 0,0 0-1 0 0,1 0 0 0 0,1 0 0 0 0,-1-1 1 0 0,2 2-1 0 0,-1-1 0 0 0,1 0 0 0 0,1 0 1 0 0,2 15-1 0 0,0-12 316 0 0,0 1 0 0 0,1 0 0 0 0,0-1 0 0 0,1 0 0 0 0,1 0 0 0 0,0 0 0 0 0,0-1 0 0 0,1 0 0 0 0,1 0 0 0 0,0-1 0 0 0,1 1 0 0 0,0-2 0 0 0,1 0 0 0 0,0 0 0 0 0,0 0 0 0 0,1-1 0 0 0,0-1 0 0 0,14 8 0 0 0,0-3 28 0 0,0 0-1 0 0,2-2 1 0 0,-1 0 0 0 0,1-2-1 0 0,1-1 1 0 0,50 7 0 0 0,-73-14-109 0 0,0 0 0 0 0,0-1 1 0 0,0 0-1 0 0,1 0 0 0 0,-1 0 1 0 0,0-1-1 0 0,0 1 0 0 0,0-1 1 0 0,0-1-1 0 0,0 1 0 0 0,0-1 1 0 0,0 0-1 0 0,-1 0 0 0 0,1 0 0 0 0,0 0 1 0 0,-1-1-1 0 0,0 0 0 0 0,1 0 1 0 0,-1 0-1 0 0,0-1 0 0 0,-1 1 1 0 0,1-1-1 0 0,-1 0 0 0 0,1 0 1 0 0,-1 0-1 0 0,-1 0 0 0 0,1-1 1 0 0,0 1-1 0 0,-1-1 0 0 0,3-7 1 0 0,-1-3-70 0 0,-1-1 0 0 0,0 0 1 0 0,-1 0-1 0 0,0 0 1 0 0,-2 0-1 0 0,0 0 0 0 0,-1 0 1 0 0,-4-27-1 0 0,-6-7 253 0 0,-23-68-1 0 0,5 22 1340 0 0,25 82-1598 0 0,2 8-375 0 0,0-1 0 0 0,1 1-1 0 0,0-1 1 0 0,-1-9 0 0 0,1 14-2965 0 0,-3-3-988 0 0</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00.597"/>
    </inkml:context>
    <inkml:brush xml:id="br0">
      <inkml:brushProperty name="width" value="0.05" units="cm"/>
      <inkml:brushProperty name="height" value="0.05" units="cm"/>
      <inkml:brushProperty name="color" value="#FFFFFF"/>
    </inkml:brush>
  </inkml:definitions>
  <inkml:trace contextRef="#ctx0" brushRef="#br0">336 14 456 0 0,'-5'0'304'0'0,"0"0"-1"0"0,1-1 1 0 0,-1 0-1 0 0,1 0 1 0 0,-6-2 0 0 0,5 1 798 0 0,0 1-1 0 0,0 0 1 0 0,-1-1 0 0 0,1 2 0 0 0,-7-1 0 0 0,-7 2-162 0 0,-29 5 1 0 0,18-2-495 0 0,-11 14-302 0 0,39-18-146 0 0,0 1 1 0 0,1-1 0 0 0,-1 1 0 0 0,1 0-1 0 0,-1-1 1 0 0,1 1 0 0 0,0 0 0 0 0,-1 0-1 0 0,1 0 1 0 0,0 0 0 0 0,-1 0 0 0 0,1 0 0 0 0,0 0-1 0 0,0 0 1 0 0,0 1 0 0 0,0-1 0 0 0,0 0-1 0 0,0 1 1 0 0,1-1 0 0 0,-1 1 0 0 0,0-1-1 0 0,0 3 1 0 0,-13 19 834 0 0,8-16-658 0 0,0 0 0 0 0,1 1 0 0 0,0 0 1 0 0,0 0-1 0 0,0 0 0 0 0,-4 15 1 0 0,-15 55-410 0 0,16-45 245 0 0,5-22-41 0 0,0 0 1 0 0,1 0-1 0 0,1 0 1 0 0,0 0-1 0 0,0 0 1 0 0,1 0-1 0 0,0 0 1 0 0,1 0-1 0 0,0 0 1 0 0,1 0-1 0 0,0 0 1 0 0,1 0-1 0 0,0 0 1 0 0,1-1-1 0 0,0 0 1 0 0,1 1-1 0 0,7 11 1 0 0,-3-9 148 0 0,-6-8-27 0 0,0 0 0 0 0,1 0 0 0 0,-1-1 0 0 0,1 1 0 0 0,0-1 0 0 0,0 0 1 0 0,0 0-1 0 0,1 0 0 0 0,-1-1 0 0 0,8 4 0 0 0,-3-3 47 0 0,0 0 0 0 0,0-1 0 0 0,0-1 0 0 0,0 1 0 0 0,1-2 0 0 0,-1 1 0 0 0,1-1 0 0 0,0-1 0 0 0,-1 0 0 0 0,1 0-1 0 0,0-1 1 0 0,-1 0 0 0 0,1 0 0 0 0,-1-1 0 0 0,0-1 0 0 0,1 1 0 0 0,13-8 0 0 0,-16 6-77 0 0,-1-1-1 0 0,1 1 1 0 0,-1-2-1 0 0,0 1 1 0 0,-1-1-1 0 0,1 0 1 0 0,-1 0-1 0 0,0 0 1 0 0,-1-1-1 0 0,1 0 1 0 0,-1 0-1 0 0,-1 0 1 0 0,1 0-1 0 0,-1 0 1 0 0,3-14-1 0 0,-1 4-42 0 0,-1 0 0 0 0,-1-1 0 0 0,0 1 0 0 0,-1-1 0 0 0,-1-34-1 0 0,-3 32-18 0 0,-1 1 0 0 0,-1-1 0 0 0,-1 1 0 0 0,0 0 0 0 0,-2 1 0 0 0,0-1 0 0 0,-18-33 0 0 0,24 50-7 0 0,-2-4-64 0 0,0 0-1 0 0,0 1 1 0 0,0 0 0 0 0,0-1 0 0 0,-1 1 0 0 0,0 0-1 0 0,-8-8 1 0 0,9 9-191 0 0,-3-2-4348 0 0,2 6-516 0 0</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01.157"/>
    </inkml:context>
    <inkml:brush xml:id="br0">
      <inkml:brushProperty name="width" value="0.05" units="cm"/>
      <inkml:brushProperty name="height" value="0.05" units="cm"/>
      <inkml:brushProperty name="color" value="#FFFFFF"/>
    </inkml:brush>
  </inkml:definitions>
  <inkml:trace contextRef="#ctx0" brushRef="#br0">380 75 6448 0 0,'0'0'297'0'0,"0"0"-9"0"0,-4-8-177 0 0,0 4 186 0 0,1-1 0 0 0,-1 1 1 0 0,0 0-1 0 0,0 0 0 0 0,0 0 1 0 0,-1 1-1 0 0,1-1 0 0 0,-1 1 1 0 0,0 0-1 0 0,0 1 0 0 0,0-1 1 0 0,-1 1-1 0 0,1 0 0 0 0,-6-2 1 0 0,-15-3 642 0 0,21 5-579 0 0,0 1 0 0 0,0-1 1 0 0,0 1-1 0 0,0 0 0 0 0,-11 0 1 0 0,10 1-223 0 0,-1 0 0 0 0,0 1 0 0 0,0 0 1 0 0,0 0-1 0 0,0 1 0 0 0,1-1 1 0 0,-1 2-1 0 0,1-1 0 0 0,-1 1 0 0 0,1 0 1 0 0,0 0-1 0 0,0 0 0 0 0,-8 7 1 0 0,6-3-39 0 0,0 0 1 0 0,1 1 0 0 0,0 0 0 0 0,0 0-1 0 0,1 0 1 0 0,0 1 0 0 0,-10 18 0 0 0,2 6-74 0 0,1 0 1 0 0,2 1-1 0 0,1 0 1 0 0,-6 38-1 0 0,13-58-66 0 0,2 0 0 0 0,-1 0 0 0 0,2 0 1 0 0,0 0-1 0 0,0 0 0 0 0,1 0 0 0 0,1 0 0 0 0,1 0 0 0 0,0 0 0 0 0,0 0 0 0 0,2-1 0 0 0,-1 1 0 0 0,10 16 0 0 0,-9-22 61 0 0,0 0 0 0 0,0-1-1 0 0,1 0 1 0 0,0 0 0 0 0,0-1-1 0 0,1 1 1 0 0,0-1 0 0 0,0-1-1 0 0,0 1 1 0 0,1-1 0 0 0,-1-1-1 0 0,1 1 1 0 0,0-1 0 0 0,1 0-1 0 0,-1-1 1 0 0,1 0 0 0 0,14 3-1 0 0,-10-4 82 0 0,-1 1-1 0 0,1-2 1 0 0,-1 0-1 0 0,1 0 0 0 0,-1-1 1 0 0,1-1-1 0 0,-1 0 1 0 0,1 0-1 0 0,-1-2 0 0 0,1 1 1 0 0,-1-1-1 0 0,13-6 0 0 0,-14 4-46 0 0,1 0 1 0 0,0-1-1 0 0,-1 0 0 0 0,0-1 0 0 0,-1 0 0 0 0,1-1 0 0 0,-1 0 0 0 0,-1-1 0 0 0,0 0 0 0 0,0 0 0 0 0,0-1 0 0 0,-2 0 0 0 0,1-1 0 0 0,10-19 0 0 0,-11 15-102 0 0,0-1-1 0 0,-1 1 0 0 0,0-1 0 0 0,-2-1 0 0 0,0 1 0 0 0,-1-1 1 0 0,0 1-1 0 0,-1-1 0 0 0,-1 0 0 0 0,-1 0 0 0 0,-1 0 1 0 0,0 1-1 0 0,-1-1 0 0 0,0 0 0 0 0,-2 1 0 0 0,0-1 0 0 0,-1 1 1 0 0,-6-15-1 0 0,1 11-525 0 0,0 1 0 0 0,-24-34 1 0 0,30 47 305 0 0,-9-11-985 0 0,0 7-2772 0 0,1 3-970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9:27:07.203"/>
    </inkml:context>
    <inkml:brush xml:id="br0">
      <inkml:brushProperty name="width" value="0.05" units="cm"/>
      <inkml:brushProperty name="height" value="0.05" units="cm"/>
      <inkml:brushProperty name="color" value="#FFFFFF"/>
    </inkml:brush>
  </inkml:definitions>
  <inkml:trace contextRef="#ctx0" brushRef="#br0">0 35 7832 0 0,'0'0'602'0'0,"0"0"-291"0"0,3 0 248 0 0,22-6 1939 0 0,-7 1-1311 0 0,0 1 1 0 0,1 1-1 0 0,31-1 0 0 0,-3 4-428 0 0,52-7 0 0 0,-68 4-900 0 0,44 0 0 0 0,-31 5-4409 0 0,-44-2 2969 0 0</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01.711"/>
    </inkml:context>
    <inkml:brush xml:id="br0">
      <inkml:brushProperty name="width" value="0.05" units="cm"/>
      <inkml:brushProperty name="height" value="0.05" units="cm"/>
      <inkml:brushProperty name="color" value="#FFFFFF"/>
    </inkml:brush>
  </inkml:definitions>
  <inkml:trace contextRef="#ctx0" brushRef="#br0">487 120 920 0 0,'-5'-23'5321'0'0,"1"17"-4782"0"0,-1 1 0 0 0,1 0 1 0 0,-2 0-1 0 0,1 0 0 0 0,0 0 0 0 0,-1 1 0 0 0,0 0 1 0 0,0 0-1 0 0,0 0 0 0 0,-1 1 0 0 0,-12-5 0 0 0,-7-1 268 0 0,-47-9 0 0 0,45 12 58 0 0,19 4-792 0 0,0 0-1 0 0,0 1 0 0 0,-1 1 1 0 0,1 0-1 0 0,0 0 1 0 0,-1 0-1 0 0,1 1 0 0 0,0 1 1 0 0,0-1-1 0 0,0 2 0 0 0,0-1 1 0 0,0 1-1 0 0,0 0 1 0 0,1 1-1 0 0,-1 0 0 0 0,1 1 1 0 0,0 0-1 0 0,0 0 1 0 0,1 0-1 0 0,-1 1 0 0 0,1 0 1 0 0,1 1-1 0 0,-1-1 0 0 0,-9 14 1 0 0,9-11 2 0 0,1 0 0 0 0,0 0 0 0 0,1 0 0 0 0,0 1 0 0 0,0 0 0 0 0,1 0 0 0 0,0 0 0 0 0,1 1 0 0 0,0-1 0 0 0,0 1 0 0 0,1 0 0 0 0,1 0 0 0 0,0-1 0 0 0,0 1 0 0 0,1 0 0 0 0,1 0 0 0 0,0 0 0 0 0,0 0 0 0 0,1 0 0 0 0,5 17 0 0 0,-1-14-46 0 0,0 0 0 0 0,1-1-1 0 0,1 0 1 0 0,0 0-1 0 0,1-1 1 0 0,0 0-1 0 0,1-1 1 0 0,0 0-1 0 0,0 0 1 0 0,1-1-1 0 0,1 0 1 0 0,0-1-1 0 0,0-1 1 0 0,15 9-1 0 0,-13-10 1 0 0,-1 0-1 0 0,1-1 1 0 0,0 0 0 0 0,0-1-1 0 0,1-1 1 0 0,-1 0-1 0 0,1-1 1 0 0,0 0-1 0 0,0-2 1 0 0,0 1-1 0 0,0-2 1 0 0,0 0-1 0 0,0-1 1 0 0,16-3-1 0 0,-26 3-34 0 0,-1 0 0 0 0,1 0 0 0 0,-1 0 0 0 0,0-1 0 0 0,0 0-1 0 0,0 0 1 0 0,0 0 0 0 0,0 0 0 0 0,0 0 0 0 0,0-1 0 0 0,-1 0 0 0 0,1 0-1 0 0,-1 0 1 0 0,0 0 0 0 0,5-7 0 0 0,-4 5 8 0 0,-1-1 0 0 0,0 0 0 0 0,0 0 0 0 0,-1 0 1 0 0,1-1-1 0 0,-1 1 0 0 0,-1 0 0 0 0,1-1 0 0 0,0-11 0 0 0,-1-3 5 0 0,-1-1-1 0 0,-1 1 1 0 0,-1 0 0 0 0,-1-1-1 0 0,-8-30 1 0 0,-18-85-1122 0 0,24 98-649 0 0,1 30 697 0 0</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02.281"/>
    </inkml:context>
    <inkml:brush xml:id="br0">
      <inkml:brushProperty name="width" value="0.05" units="cm"/>
      <inkml:brushProperty name="height" value="0.05" units="cm"/>
      <inkml:brushProperty name="color" value="#FFFFFF"/>
    </inkml:brush>
  </inkml:definitions>
  <inkml:trace contextRef="#ctx0" brushRef="#br0">463 201 4632 0 0,'0'0'209'0'0,"7"-18"171"0"0,-7 13 47 0 0,0 0 0 0 0,0 0 0 0 0,0 0 0 0 0,-1 1 1 0 0,0-1-1 0 0,0 0 0 0 0,0 0 0 0 0,-1 0 0 0 0,1 1 0 0 0,-1-1 0 0 0,0 1 0 0 0,-1-1 0 0 0,-4-7 0 0 0,1 3 247 0 0,-1 0-1 0 0,0 0 1 0 0,0 0-1 0 0,-16-13 1 0 0,16 16-454 0 0,-1 0 0 0 0,1 1 0 0 0,-1 0 1 0 0,0 1-1 0 0,0 0 0 0 0,-1 0 0 0 0,1 0 1 0 0,-1 1-1 0 0,0 1 0 0 0,-10-3 0 0 0,12 4-122 0 0,1 1 1 0 0,-1-1-1 0 0,1 1 0 0 0,-1 0 0 0 0,1 0 0 0 0,-1 1 0 0 0,1 0 0 0 0,-1 0 0 0 0,1 1 1 0 0,0 0-1 0 0,-1 0 0 0 0,1 0 0 0 0,0 1 0 0 0,-11 6 0 0 0,2 1-75 0 0,0 1 1 0 0,0 1-1 0 0,1 0 0 0 0,1 1 1 0 0,0 0-1 0 0,1 1 0 0 0,0 1 1 0 0,2 0-1 0 0,-1 0 0 0 0,2 1 1 0 0,0 0-1 0 0,1 1 0 0 0,0 0 1 0 0,1 0-1 0 0,2 1 0 0 0,-1-1 1 0 0,-3 30-1 0 0,8-38-17 0 0,2 1-1 0 0,-1 0 0 0 0,1 0 1 0 0,1 0-1 0 0,-1 0 1 0 0,2-1-1 0 0,-1 1 0 0 0,2-1 1 0 0,-1 0-1 0 0,1 1 1 0 0,0-2-1 0 0,1 1 1 0 0,0 0-1 0 0,11 13 0 0 0,-6-12 38 0 0,-1 0-1 0 0,1-1 0 0 0,1 0 0 0 0,0-1 1 0 0,0 0-1 0 0,1-1 0 0 0,0 0 0 0 0,0-1 1 0 0,0 0-1 0 0,1-1 0 0 0,0 0 0 0 0,0-1 1 0 0,0-1-1 0 0,1 0 0 0 0,-1-1 0 0 0,1 0 1 0 0,-1-1-1 0 0,1 0 0 0 0,0-1 0 0 0,-1-1 1 0 0,1 0-1 0 0,-1-1 0 0 0,1-1 0 0 0,-1 0 1 0 0,1 0-1 0 0,-1-1 0 0 0,-1-1 0 0 0,15-7 1 0 0,-21 9-26 0 0,0-1 0 0 0,-1 1 1 0 0,1-1-1 0 0,-1-1 0 0 0,0 1 1 0 0,1-1-1 0 0,-2 0 0 0 0,1 0 1 0 0,6-10-1 0 0,-4 5 15 0 0,-2-1-1 0 0,1 1 0 0 0,-2-1 1 0 0,7-21-1 0 0,-8 23-118 0 0,-1-1-1 0 0,-1 0 1 0 0,1 1-1 0 0,-2-1 0 0 0,1 0 1 0 0,-1 0-1 0 0,-1 0 0 0 0,-2-12 1 0 0,-3-9-531 0 0,-12-37 1 0 0,9 37 400 0 0,-7-22-3004 0 0,15 37 1723 0 0</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02.774"/>
    </inkml:context>
    <inkml:brush xml:id="br0">
      <inkml:brushProperty name="width" value="0.05" units="cm"/>
      <inkml:brushProperty name="height" value="0.05" units="cm"/>
      <inkml:brushProperty name="color" value="#FFFFFF"/>
    </inkml:brush>
  </inkml:definitions>
  <inkml:trace contextRef="#ctx0" brushRef="#br0">481 211 2304 0 0,'-2'-12'200'0'0,"1"5"-413"0"0,0-3 967 0 0,0 0-1 0 0,0 0 0 0 0,-1 1 1 0 0,0-1-1 0 0,-1 0 1 0 0,0 1-1 0 0,0-1 0 0 0,-1 1 1 0 0,-10-17-1 0 0,9 19-185 0 0,-1 0-1 0 0,1 0 1 0 0,-2 0 0 0 0,1 1-1 0 0,-1 0 1 0 0,0 0 0 0 0,0 1-1 0 0,-11-6 1 0 0,13 8-322 0 0,0 1 1 0 0,0 0-1 0 0,-1 0 1 0 0,1 0-1 0 0,-1 0 1 0 0,1 1-1 0 0,-1 0 1 0 0,1 1-1 0 0,-1-1 1 0 0,0 1-1 0 0,0 0 1 0 0,1 0-1 0 0,-1 1 1 0 0,-6 1-1 0 0,0 1-50 0 0,0 1 0 0 0,0 0-1 0 0,0 1 1 0 0,1 0 0 0 0,-1 1-1 0 0,1 1 1 0 0,-15 10 0 0 0,9-4-118 0 0,1 1 1 0 0,0 1 0 0 0,-23 25-1 0 0,28-23 22 0 0,-1-1 0 0 0,2 1 0 0 0,0 1 0 0 0,2 0 0 0 0,0 0 0 0 0,0 1 0 0 0,2 0 0 0 0,-8 38 0 0 0,12-44-139 0 0,1-1 0 0 0,0 0 0 0 0,1 1 0 0 0,1-1 0 0 0,0 0 0 0 0,1 1 0 0 0,0-1 0 0 0,0 0 1 0 0,2 0-1 0 0,-1 0 0 0 0,1-1 0 0 0,1 1 0 0 0,0-1 0 0 0,9 13 0 0 0,-5-8 5 0 0,1-1 0 0 0,1 0 0 0 0,0-1 0 0 0,2 0 0 0 0,-1 0 0 0 0,1-2 0 0 0,1 1 0 0 0,28 18 0 0 0,-31-25 27 0 0,-1 0 1 0 0,1-1 0 0 0,0 0 0 0 0,1-1-1 0 0,-1-1 1 0 0,1 1 0 0 0,0-2 0 0 0,0 0-1 0 0,0 0 1 0 0,0-1 0 0 0,0 0-1 0 0,0-1 1 0 0,0-1 0 0 0,0 0 0 0 0,0 0-1 0 0,0-1 1 0 0,-1-1 0 0 0,1 0 0 0 0,0-1-1 0 0,-1 0 1 0 0,0 0 0 0 0,0-1-1 0 0,0-1 1 0 0,-1 0 0 0 0,1 0 0 0 0,16-14-1 0 0,-16 10 27 0 0,0 1-1 0 0,-1-2 0 0 0,0 1 1 0 0,0-1-1 0 0,-1-1 0 0 0,0 0 1 0 0,8-16-1 0 0,-11 16-37 0 0,-1 1 1 0 0,-1-1-1 0 0,0 0 0 0 0,-1 0 0 0 0,0 0 0 0 0,0-1 1 0 0,-2 1-1 0 0,1-1 0 0 0,-2 1 0 0 0,1-1 1 0 0,-2 1-1 0 0,-1-14 0 0 0,-1 9-582 0 0,-1 1 0 0 0,0 0-1 0 0,-1 0 1 0 0,-1 1 0 0 0,-1-1 0 0 0,0 1-1 0 0,-1 0 1 0 0,-14-21 0 0 0,13 22-4961 0 0</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03.383"/>
    </inkml:context>
    <inkml:brush xml:id="br0">
      <inkml:brushProperty name="width" value="0.05" units="cm"/>
      <inkml:brushProperty name="height" value="0.05" units="cm"/>
      <inkml:brushProperty name="color" value="#FFFFFF"/>
    </inkml:brush>
  </inkml:definitions>
  <inkml:trace contextRef="#ctx0" brushRef="#br0">474 165 8120 0 0,'0'0'366'0'0,"-5"-26"245"0"0,-10-2 1439 0 0,13 22-1682 0 0,-1 0 0 0 0,0 0 0 0 0,-1 0 0 0 0,1 0 0 0 0,-1 1 0 0 0,0-1 0 0 0,-1 1-1 0 0,1 0 1 0 0,-11-8 0 0 0,5 7-132 0 0,0 0-1 0 0,-1 0 1 0 0,0 1-1 0 0,0 0 0 0 0,0 1 1 0 0,0 1-1 0 0,-1 0 1 0 0,1 0-1 0 0,-1 1 1 0 0,0 0-1 0 0,0 1 1 0 0,0 0-1 0 0,0 1 0 0 0,0 1 1 0 0,0 0-1 0 0,-12 2 1 0 0,17-1-209 0 0,0 1-1 0 0,0-1 1 0 0,1 1 0 0 0,-1 0 0 0 0,1 1 0 0 0,-1-1-1 0 0,1 1 1 0 0,0 1 0 0 0,0-1 0 0 0,1 1 0 0 0,-1 0-1 0 0,1 0 1 0 0,-8 11 0 0 0,2-1 30 0 0,1 0-1 0 0,1 0 1 0 0,0 1 0 0 0,-9 22-1 0 0,8-15-86 0 0,2 1 1 0 0,0-1-1 0 0,1 1 0 0 0,1 1 0 0 0,2-1 0 0 0,0 1 0 0 0,2 0 0 0 0,1 48 0 0 0,3-64 10 0 0,0-1 1 0 0,0 1-1 0 0,1-1 0 0 0,0 0 0 0 0,1 0 0 0 0,-1 0 1 0 0,2 0-1 0 0,-1-1 0 0 0,1 0 0 0 0,0 1 0 0 0,0-2 1 0 0,1 1-1 0 0,0-1 0 0 0,0 0 0 0 0,1 0 0 0 0,0 0 1 0 0,0-1-1 0 0,10 6 0 0 0,-10-8 20 0 0,0 0 1 0 0,-1-1-1 0 0,1 0 0 0 0,0 0 1 0 0,0-1-1 0 0,0 0 0 0 0,15 1 1 0 0,50-5 81 0 0,-53 1 9 0 0,1 0 0 0 0,-1-2 1 0 0,0 0-1 0 0,-1-2 0 0 0,1 0 0 0 0,-1 0 0 0 0,0-2 0 0 0,-1-1 0 0 0,1 0 0 0 0,25-18 0 0 0,-36 20-47 0 0,1 1 0 0 0,-1-1 0 0 0,0 0 0 0 0,-1-1 1 0 0,0 0-1 0 0,0 0 0 0 0,-1 0 0 0 0,0-1 0 0 0,0 1 0 0 0,-1-1 1 0 0,0-1-1 0 0,0 1 0 0 0,-1 0 0 0 0,0-1 0 0 0,-1 0 0 0 0,0 1 1 0 0,-1-1-1 0 0,1-12 0 0 0,-2 8-91 0 0,0 1-1 0 0,-1-1 1 0 0,0 0-1 0 0,-1 0 1 0 0,0 0-1 0 0,-1 1 1 0 0,-1 0 0 0 0,0-1-1 0 0,-1 1 1 0 0,0 0-1 0 0,-1 1 1 0 0,-10-16-1 0 0,7 14-255 0 0,-1 0 0 0 0,-14-14-1 0 0,20 23-10 0 0,-1 0 0 0 0,0 1 0 0 0,0 0 0 0 0,0 0 0 0 0,-1 1 0 0 0,1-1 0 0 0,-1 1 0 0 0,-9-4 1 0 0,2 2-1319 0 0</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04.525"/>
    </inkml:context>
    <inkml:brush xml:id="br0">
      <inkml:brushProperty name="width" value="0.05" units="cm"/>
      <inkml:brushProperty name="height" value="0.05" units="cm"/>
      <inkml:brushProperty name="color" value="#FFFFFF"/>
    </inkml:brush>
  </inkml:definitions>
  <inkml:trace contextRef="#ctx0" brushRef="#br0">382 95 4144 0 0,'-18'-11'408'0'0,"-19"-12"1770"0"0,30 18-1453 0 0,-1 0 1 0 0,1 1 0 0 0,-1-1 0 0 0,-15-5-1 0 0,-12-5 481 0 0,30 12-926 0 0,0 1 1 0 0,0-1-1 0 0,0 1 0 0 0,0 0 0 0 0,-1 1 0 0 0,-6-2 1 0 0,10 3-171 0 0,-1 0 1 0 0,0 0 0 0 0,1 0 0 0 0,-1 1-1 0 0,0-1 1 0 0,1 1 0 0 0,-1-1 0 0 0,1 1 0 0 0,-1 0-1 0 0,1 0 1 0 0,-1 0 0 0 0,1 0 0 0 0,-1 0-1 0 0,1 1 1 0 0,0-1 0 0 0,0 1 0 0 0,-2 2 0 0 0,-8 6-103 0 0,1 1 0 0 0,0 0 0 0 0,1 1 0 0 0,1 1 1 0 0,0-1-1 0 0,0 1 0 0 0,1 1 0 0 0,1-1 1 0 0,0 1-1 0 0,-5 18 0 0 0,-4 9 252 0 0,11-31-273 0 0,0 1 1 0 0,2 0 0 0 0,-1 0 0 0 0,1 0 0 0 0,-1 12 0 0 0,2-11 7 0 0,0-1 1 0 0,2 0 0 0 0,-1 1-1 0 0,2-1 1 0 0,-1 1-1 0 0,2-1 1 0 0,-1 0-1 0 0,2 1 1 0 0,-1-1-1 0 0,1 0 1 0 0,6 13 0 0 0,0-5 51 0 0,1 1 0 0 0,0-1 1 0 0,2-1-1 0 0,13 18 1 0 0,-17-26-33 0 0,1 0 1 0 0,0-1 0 0 0,0 0 0 0 0,1-1 0 0 0,0 0 0 0 0,1 0 0 0 0,-1-1 0 0 0,13 6 0 0 0,-13-9-66 0 0,-1 1 0 0 0,1-1 0 0 0,0-1 0 0 0,0 0 0 0 0,0-1 0 0 0,1 0 0 0 0,18 2 0 0 0,-22-4 126 0 0,-1 0 1 0 0,0-1-1 0 0,1 1 1 0 0,-1-1-1 0 0,1 0 1 0 0,-1-1-1 0 0,0 0 1 0 0,0 0-1 0 0,0 0 1 0 0,0-1-1 0 0,0 1 1 0 0,-1-2-1 0 0,1 1 1 0 0,5-4-1 0 0,-2-1 13 0 0,0-1 0 0 0,0 1 0 0 0,-1-1 0 0 0,0 0 0 0 0,-1-1 0 0 0,0 0 0 0 0,0 0 0 0 0,-1-1-1 0 0,-1 0 1 0 0,0 0 0 0 0,7-20 0 0 0,-5 10-60 0 0,-1-1 0 0 0,-1 0 0 0 0,-1 0 0 0 0,0 0 0 0 0,-2 0 0 0 0,-1-25 0 0 0,-1 32 14 0 0,0 1 0 0 0,-2-1 0 0 0,1 0 0 0 0,-2 0 0 0 0,0 1 0 0 0,-7-20 0 0 0,8 29-29 0 0,0 0 1 0 0,-1-1-1 0 0,1 1 0 0 0,-1 0 0 0 0,0 0 1 0 0,0 1-1 0 0,-1-1 0 0 0,0 1 0 0 0,1 0 1 0 0,-1-1-1 0 0,-1 2 0 0 0,1-1 1 0 0,0 0-1 0 0,-1 1 0 0 0,0 0 0 0 0,0 0 1 0 0,0 0-1 0 0,0 1 0 0 0,-10-4 0 0 0,2 2-59 0 0,-6-1-656 0 0,-31-6 1 0 0,44 10 422 0 0,-1 0 1 0 0,1 1 0 0 0,0 0-1 0 0,0 0 1 0 0,-1 0-1 0 0,1 1 1 0 0,0 0-1 0 0,0 1 1 0 0,-8 2-1 0 0,1 2-5060 0 0</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05.129"/>
    </inkml:context>
    <inkml:brush xml:id="br0">
      <inkml:brushProperty name="width" value="0.05" units="cm"/>
      <inkml:brushProperty name="height" value="0.05" units="cm"/>
      <inkml:brushProperty name="color" value="#FFFFFF"/>
    </inkml:brush>
  </inkml:definitions>
  <inkml:trace contextRef="#ctx0" brushRef="#br0">39 3 10336 0 0,'0'0'472'0'0,"0"0"-10"0"0,-25-3 5186 0 0,24 3-5605 0 0,0 1-1 0 0,0-1 1 0 0,1 0-1 0 0,-1 1 0 0 0,0-1 1 0 0,1 0-1 0 0,-1 1 1 0 0,1-1-1 0 0,-1 1 1 0 0,0-1-1 0 0,1 1 1 0 0,-1-1-1 0 0,1 1 1 0 0,-1-1-1 0 0,1 1 1 0 0,0 0-1 0 0,-1-1 1 0 0,1 1-1 0 0,0 0 1 0 0,-1-1-1 0 0,1 1 0 0 0,0 0 1 0 0,0-1-1 0 0,-1 1 1 0 0,1 0-1 0 0,0 0 1 0 0,0-1-1 0 0,0 1 1 0 0,0 0-1 0 0,0 0 1 0 0,0-1-1 0 0,0 1 1 0 0,0 0-1 0 0,0 0 1 0 0,1 1-1 0 0,1 3-18 0 0,0-1 0 0 0,0 1 1 0 0,1 0-1 0 0,-1-1 0 0 0,1 0 1 0 0,4 6-1 0 0,-5-9-73 0 0,0-1 0 0 0,1 1 0 0 0,-1-1 0 0 0,0 0 0 0 0,0 0 0 0 0,0 0 1 0 0,0 0-1 0 0,0 0 0 0 0,0 0 0 0 0,0 0 0 0 0,4-2 0 0 0,9-11-564 0 0,-9-2-4175 0 0,-6 4-641 0 0</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08.528"/>
    </inkml:context>
    <inkml:brush xml:id="br0">
      <inkml:brushProperty name="width" value="0.05" units="cm"/>
      <inkml:brushProperty name="height" value="0.05" units="cm"/>
      <inkml:brushProperty name="color" value="#FFFFFF"/>
    </inkml:brush>
  </inkml:definitions>
  <inkml:trace contextRef="#ctx0" brushRef="#br0">367 223 920 0 0,'9'-27'5285'0'0,"-10"25"-5134"0"0,0 1 1 0 0,1-1-1 0 0,-1 0 0 0 0,1 1 1 0 0,-1-1-1 0 0,1 0 0 0 0,0 0 0 0 0,0 1 1 0 0,0-1-1 0 0,0-2 0 0 0,0 3-61 0 0,0-1 0 0 0,0 0 0 0 0,0 1-1 0 0,0-1 1 0 0,-1 0 0 0 0,1 1 0 0 0,0-1 0 0 0,-1 0 0 0 0,1 1-1 0 0,-1-1 1 0 0,1 1 0 0 0,-1-1 0 0 0,0 1 0 0 0,0-1 0 0 0,-1-1-1 0 0,1 1-39 0 0,-1 1 0 0 0,1-1-1 0 0,0 0 1 0 0,0 1-1 0 0,0-1 1 0 0,1 0-1 0 0,-1 0 1 0 0,0 0 0 0 0,1 0-1 0 0,-1 1 1 0 0,1-1-1 0 0,-1-3 1 0 0,1 3-2 0 0,0 1-1 0 0,0-1 1 0 0,-1 0 0 0 0,1 1 0 0 0,0-1-1 0 0,-1 0 1 0 0,0 1 0 0 0,1-1-1 0 0,-1 1 1 0 0,0-1 0 0 0,0 1 0 0 0,0-1-1 0 0,0 1 1 0 0,0 0 0 0 0,0-1-1 0 0,0 1 1 0 0,0 0 0 0 0,-1 0 0 0 0,1 0-1 0 0,-2-2 1 0 0,-12-6 374 0 0,-21-12 555 0 0,-8-4-244 0 0,39 21-705 0 0,-1 0 0 0 0,-1 0 0 0 0,1 0 0 0 0,0 1 1 0 0,-1 0-1 0 0,0 0 0 0 0,1 1 0 0 0,-1 0 0 0 0,0 0 0 0 0,0 1 0 0 0,-9-1 0 0 0,15 2-82 0 0,-8 7 238 0 0,-1 2-82 0 0,1 1 0 0 0,0 0 0 0 0,1 0 1 0 0,0 1-1 0 0,-12 23 0 0 0,8-10-45 0 0,-16 50 1 0 0,19-49-45 0 0,1-3-26 0 0,1 1 0 0 0,-5 25 0 0 0,11-41 15 0 0,0-1 0 0 0,1 1 0 0 0,-1-1 0 0 0,1 1 0 0 0,0-1-1 0 0,1 1 1 0 0,0-1 0 0 0,0 1 0 0 0,0-1 0 0 0,1 1 0 0 0,0-1-1 0 0,4 9 1 0 0,1-2 98 0 0,0 0-1 0 0,1 0 1 0 0,0-1-1 0 0,1 0 1 0 0,1 0-1 0 0,0-1 1 0 0,15 12-1 0 0,-17-15-63 0 0,1-2 0 0 0,0 1 0 0 0,0-1-1 0 0,1 0 1 0 0,0-1 0 0 0,0-1 0 0 0,0 1 0 0 0,1-1-1 0 0,12 2 1 0 0,-2-1-37 0 0,0-1 1 0 0,0-1-1 0 0,40 0 0 0 0,-57-4 48 0 0,-1 1 0 0 0,1 0 1 0 0,0-1-1 0 0,-1 0 0 0 0,1 0 0 0 0,-1 0 0 0 0,1 0 1 0 0,-1-1-1 0 0,1 1 0 0 0,-1-1 0 0 0,0 0 1 0 0,0 0-1 0 0,0 0 0 0 0,0 0 0 0 0,0-1 0 0 0,0 1 1 0 0,0-1-1 0 0,-1 0 0 0 0,0 1 0 0 0,1-1 1 0 0,-1 0-1 0 0,0-1 0 0 0,0 1 0 0 0,-1 0 1 0 0,1-1-1 0 0,-1 1 0 0 0,0 0 0 0 0,1-1 0 0 0,-1 0 1 0 0,-1 1-1 0 0,1-1 0 0 0,-1 0 0 0 0,1 1 1 0 0,-1-1-1 0 0,0 0 0 0 0,0 1 0 0 0,-2-7 0 0 0,-2-18 128 0 0,-17-54-1 0 0,5 27-160 0 0,11 39-56 0 0,0-1-1 0 0,-1 1 1 0 0,-14-24 0 0 0,13 18 162 0 0,2 5-5285 0 0,5 16-151 0 0</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09.072"/>
    </inkml:context>
    <inkml:brush xml:id="br0">
      <inkml:brushProperty name="width" value="0.05" units="cm"/>
      <inkml:brushProperty name="height" value="0.05" units="cm"/>
      <inkml:brushProperty name="color" value="#FFFFFF"/>
    </inkml:brush>
  </inkml:definitions>
  <inkml:trace contextRef="#ctx0" brushRef="#br0">390 117 1840 0 0,'-10'-16'176'0'0,"-13"-12"393"0"0,14 20 808 0 0,-1 0-1 0 0,0 0 1 0 0,-1 1 0 0 0,1 0-1 0 0,-1 1 1 0 0,-23-10-1 0 0,-9 5 4 0 0,37 10-1240 0 0,0 1 0 0 0,-1-1 0 0 0,1 1 0 0 0,-1 1 0 0 0,1-1 1 0 0,0 1-1 0 0,-1 0 0 0 0,1 0 0 0 0,0 1 0 0 0,0 0 0 0 0,0 0 0 0 0,0 1 0 0 0,0-1 0 0 0,-8 6 0 0 0,7-2-88 0 0,-1-1 0 0 0,1 1-1 0 0,0 1 1 0 0,1-1-1 0 0,0 1 1 0 0,0 0-1 0 0,0 1 1 0 0,1-1 0 0 0,-6 12-1 0 0,2-1-148 0 0,2-1 1 0 0,0 1-1 0 0,1 0 0 0 0,1 0 0 0 0,0 1 0 0 0,2-1 1 0 0,0 1-1 0 0,1 0 0 0 0,0 25 0 0 0,4-24-73 0 0,0 0 0 0 0,1 0-1 0 0,1-1 1 0 0,1 1 0 0 0,1-1 0 0 0,8 21-1 0 0,-7-26 207 0 0,-1-1 0 0 0,2 0-1 0 0,0 0 1 0 0,0-1 0 0 0,1 0-1 0 0,1-1 1 0 0,0 0 0 0 0,1 0-1 0 0,0-1 1 0 0,23 17 0 0 0,-27-22 12 0 0,0-1-1 0 0,-1 0 1 0 0,2 0 0 0 0,-1-1 0 0 0,0 1 0 0 0,1-2 0 0 0,0 1 0 0 0,-1-1-1 0 0,1 0 1 0 0,0-1 0 0 0,0 1 0 0 0,0-2 0 0 0,0 1 0 0 0,0-1 0 0 0,1 0-1 0 0,-1-1 1 0 0,0 0 0 0 0,0 0 0 0 0,0-1 0 0 0,-1 0 0 0 0,13-5 0 0 0,-14 4 24 0 0,0 0 1 0 0,0 0 0 0 0,-1-1 0 0 0,1 1 0 0 0,-1-1 0 0 0,0-1 0 0 0,0 1 0 0 0,-1-1 0 0 0,1 0 0 0 0,-1 0 0 0 0,6-10 0 0 0,-4 6 6 0 0,-1-1 1 0 0,-1 0 0 0 0,0 0 0 0 0,0 0 0 0 0,-1-1-1 0 0,3-15 1 0 0,-2-1 1 0 0,-2 0 1 0 0,0 1-1 0 0,-2-1 0 0 0,-7-53 0 0 0,3 48-24 0 0,-11-38 0 0 0,12 58-7 0 0,-1 0 0 0 0,0 1 0 0 0,-1-1 0 0 0,-1 1-1 0 0,1-1 1 0 0,-10-11 0 0 0,11 18-259 0 0,0 0-1 0 0,0 0 1 0 0,-1 0-1 0 0,1 0 1 0 0,-1 1-1 0 0,-10-8 1 0 0,5 7-1147 0 0</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09.653"/>
    </inkml:context>
    <inkml:brush xml:id="br0">
      <inkml:brushProperty name="width" value="0.05" units="cm"/>
      <inkml:brushProperty name="height" value="0.05" units="cm"/>
      <inkml:brushProperty name="color" value="#FFFFFF"/>
    </inkml:brush>
  </inkml:definitions>
  <inkml:trace contextRef="#ctx0" brushRef="#br0">457 156 6448 0 0,'-8'-6'247'0'0,"0"-1"0"0"0,1 0-1 0 0,-12-13 1 0 0,12 13 637 0 0,1 0 0 0 0,-1 0 1 0 0,0 0-1 0 0,-11-6 0 0 0,-6-3 992 0 0,16 9-1482 0 0,-1 1 0 0 0,-1 1 1 0 0,1 0-1 0 0,-1 0 1 0 0,0 0-1 0 0,-18-4 1 0 0,20 6-159 0 0,0 2 0 0 0,0-1 1 0 0,0 1-1 0 0,-1 1 0 0 0,1 0 1 0 0,-15 1-1 0 0,18 0-159 0 0,1 0 1 0 0,-1 0-1 0 0,1 0 1 0 0,0 1-1 0 0,-1 0 0 0 0,1 0 1 0 0,0 0-1 0 0,0 0 0 0 0,1 1 1 0 0,-1-1-1 0 0,0 1 0 0 0,1 0 1 0 0,-6 6-1 0 0,-3 5-22 0 0,1 0 0 0 0,0 1 0 0 0,1 0 0 0 0,0 1 0 0 0,-11 28 0 0 0,8-13-90 0 0,2 1 0 0 0,-9 39 0 0 0,17-57 16 0 0,1-1 1 0 0,0 1-1 0 0,1 0 0 0 0,1 0 0 0 0,0 0 0 0 0,1 0 0 0 0,0-1 0 0 0,1 1 0 0 0,1 0 0 0 0,4 14 0 0 0,-1-11 22 0 0,0 1-1 0 0,2-1 1 0 0,0-1 0 0 0,1 0 0 0 0,0 0-1 0 0,2 0 1 0 0,12 14 0 0 0,-15-22-4 0 0,-1-1 1 0 0,1 1-1 0 0,0-2 0 0 0,0 1 1 0 0,1-1-1 0 0,0-1 1 0 0,0 0-1 0 0,0 0 1 0 0,1-1-1 0 0,0 0 1 0 0,0 0-1 0 0,0-1 0 0 0,0 0 1 0 0,0-1-1 0 0,0 0 1 0 0,1-1-1 0 0,-1 0 1 0 0,1-1-1 0 0,-1 0 0 0 0,17-2 1 0 0,-17 1 43 0 0,-1 0 1 0 0,0-1 0 0 0,0 0-1 0 0,0-1 1 0 0,0 0-1 0 0,-1 0 1 0 0,1-1-1 0 0,-1 0 1 0 0,0 0-1 0 0,0-1 1 0 0,0 0-1 0 0,0 0 1 0 0,-1-1 0 0 0,0 0-1 0 0,0 0 1 0 0,-1-1-1 0 0,0 0 1 0 0,0 0-1 0 0,0 0 1 0 0,-1-1-1 0 0,0 0 1 0 0,-1 0-1 0 0,6-13 1 0 0,-4 4 4 0 0,-1 0 0 0 0,-1 0-1 0 0,-1 0 1 0 0,0-1 0 0 0,-1 0-1 0 0,-1 0 1 0 0,0 1 0 0 0,-5-34 0 0 0,0 24 12 0 0,-1 1 1 0 0,-1 0 0 0 0,-2 1-1 0 0,0-1 1 0 0,-16-29-1 0 0,12 30-243 0 0,-2 2-1 0 0,-1 0 0 0 0,-1 1 0 0 0,-1 1 0 0 0,-20-21 1 0 0,15 18-2643 0 0,22 24 1051 0 0</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10.143"/>
    </inkml:context>
    <inkml:brush xml:id="br0">
      <inkml:brushProperty name="width" value="0.05" units="cm"/>
      <inkml:brushProperty name="height" value="0.05" units="cm"/>
      <inkml:brushProperty name="color" value="#FFFFFF"/>
    </inkml:brush>
  </inkml:definitions>
  <inkml:trace contextRef="#ctx0" brushRef="#br0">469 174 1840 0 0,'-9'-4'160'0'0,"-18"-12"3495"0"0,-25-20 0 0 0,-21-13 2624 0 0,61 43-5993 0 0,0 0 0 0 0,-18-6 0 0 0,28 11-207 0 0,-10-3 344 0 0,0 0 0 0 0,0 1 1 0 0,-23-3-1 0 0,31 6-381 0 0,0 0 1 0 0,1 0-1 0 0,-1 0 1 0 0,0 0-1 0 0,1 1 1 0 0,-1 0-1 0 0,1-1 1 0 0,-1 1-1 0 0,1 0 1 0 0,-1 1-1 0 0,1-1 1 0 0,0 1-1 0 0,-1 0 0 0 0,1-1 1 0 0,0 1-1 0 0,0 1 1 0 0,-4 3-1 0 0,-4 5 7 0 0,1 0-1 0 0,0 1 1 0 0,1 0-1 0 0,1 0 1 0 0,0 1-1 0 0,1 0 1 0 0,0 0-1 0 0,-6 18 1 0 0,6-10-87 0 0,0 0-1 0 0,2 1 1 0 0,0 0 0 0 0,2 0-1 0 0,-2 23 1 0 0,5-34-13 0 0,1 0 0 0 0,0 0 0 0 0,1 0 0 0 0,0 0 0 0 0,0-1 0 0 0,1 1 0 0 0,0 0 0 0 0,1-1 0 0 0,1 0 0 0 0,-1 0 0 0 0,2 0 0 0 0,-1-1 0 0 0,13 17 0 0 0,-10-16 21 0 0,0-1 1 0 0,0 1 0 0 0,1-1 0 0 0,1 0-1 0 0,0-1 1 0 0,0-1 0 0 0,0 1 0 0 0,1-1 0 0 0,0-1-1 0 0,0 0 1 0 0,22 8 0 0 0,-19-10-32 0 0,1 0 0 0 0,-1-1 0 0 0,1 0 0 0 0,0-2 0 0 0,-1 1 0 0 0,1-2 0 0 0,20-1 0 0 0,-27 0 91 0 0,0 0 1 0 0,-1 0 0 0 0,1-1-1 0 0,0 0 1 0 0,-1-1 0 0 0,1 0-1 0 0,-1 0 1 0 0,0 0 0 0 0,0-1-1 0 0,0 0 1 0 0,0-1 0 0 0,-1 1-1 0 0,1-1 1 0 0,-1 0 0 0 0,7-9-1 0 0,-7 7 25 0 0,-1 0 0 0 0,1 0 0 0 0,-1-1 0 0 0,-1 0 0 0 0,0 0-1 0 0,0 0 1 0 0,0 0 0 0 0,-1-1 0 0 0,0 0 0 0 0,-1 0 0 0 0,2-9 0 0 0,-3 4-12 0 0,0 0 0 0 0,0 1 0 0 0,-2-1 0 0 0,1 0 0 0 0,-2 1 0 0 0,-5-24 0 0 0,-2 5 9 0 0,-2 0 0 0 0,-1 1 0 0 0,-1 0 0 0 0,-2 1 0 0 0,-23-35 0 0 0,-16-13-192 0 0,28 55-206 0 0,15 19-4074 0 0,11 4 2935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9:27:07.682"/>
    </inkml:context>
    <inkml:brush xml:id="br0">
      <inkml:brushProperty name="width" value="0.05" units="cm"/>
      <inkml:brushProperty name="height" value="0.05" units="cm"/>
      <inkml:brushProperty name="color" value="#FFFFFF"/>
    </inkml:brush>
  </inkml:definitions>
  <inkml:trace contextRef="#ctx0" brushRef="#br0">1 110 2760 0 0,'0'0'396'0'0,"0"0"621"0"0,5 9 3628 0 0,-3-3-4342 0 0,-1 1-1 0 0,0-1 0 0 0,0 0 0 0 0,0 1 0 0 0,-1 9 1 0 0,2 15 249 0 0,7 110 101 0 0,-7-136-641 0 0,0 19-13 0 0,-2-22 0 0 0,0 17-37 0 0,-1-16 15 0 0,-2-11 13 0 0,0-15 295 0 0,1 1 0 0 0,0-1 1 0 0,2 1-1 0 0,0-1 0 0 0,7-43 1 0 0,-1 31 111 0 0,6-34 439 0 0,-10 62-721 0 0,0 1 0 0 0,0-1 0 0 0,1 1 0 0 0,0-1 0 0 0,0 1 0 0 0,0 0 0 0 0,7-9 0 0 0,-1 3 179 0 0,-7 9-211 0 0,1-1-1 0 0,-1 1 0 0 0,0 1 0 0 0,1-1 1 0 0,0 0-1 0 0,3-3 0 0 0,-5 6-48 0 0,1-1-1 0 0,-1 0 0 0 0,0 1 1 0 0,1-1-1 0 0,-1 1 1 0 0,0-1-1 0 0,1 1 0 0 0,-1 0 1 0 0,1-1-1 0 0,-1 1 1 0 0,1 0-1 0 0,-1 0 0 0 0,0 0 1 0 0,1 0-1 0 0,-1 0 1 0 0,1 1-1 0 0,-1-1 1 0 0,1 0-1 0 0,-1 1 0 0 0,3 0 1 0 0,2 2 7 0 0,0 0 0 0 0,0 0 0 0 0,0 1 0 0 0,-1-1 0 0 0,1 1 1 0 0,-1 0-1 0 0,0 1 0 0 0,0 0 0 0 0,0-1 0 0 0,-1 1 0 0 0,0 1 0 0 0,0-1 0 0 0,0 1 0 0 0,-1-1 1 0 0,1 1-1 0 0,-1 0 0 0 0,4 12 0 0 0,1 7-129 0 0,-1 0-1 0 0,-1 0 1 0 0,4 30-1 0 0,-7-35-164 0 0,3 21-823 0 0,-2 0-1157 0 0,-4-29 1276 0 0</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10.635"/>
    </inkml:context>
    <inkml:brush xml:id="br0">
      <inkml:brushProperty name="width" value="0.05" units="cm"/>
      <inkml:brushProperty name="height" value="0.05" units="cm"/>
      <inkml:brushProperty name="color" value="#FFFFFF"/>
    </inkml:brush>
  </inkml:definitions>
  <inkml:trace contextRef="#ctx0" brushRef="#br0">499 246 8576 0 0,'3'-8'192'0'0,"-2"1"0"0"0,1-1 1 0 0,-1 1-1 0 0,0-1 0 0 0,0 0 0 0 0,-1 1 1 0 0,0-1-1 0 0,-1 0 0 0 0,0 1 1 0 0,0-1-1 0 0,0 0 0 0 0,-1 1 0 0 0,-3-10 1 0 0,0 3 699 0 0,-1 1 0 0 0,-1-1 0 0 0,0 1 0 0 0,-11-16 0 0 0,15 25-685 0 0,0 1 0 0 0,-1-1-1 0 0,1 1 1 0 0,-1-1 0 0 0,1 1-1 0 0,-1 0 1 0 0,0 0-1 0 0,0 1 1 0 0,0-1 0 0 0,0 1-1 0 0,-1 0 1 0 0,1 0-1 0 0,-1 0 1 0 0,1 1 0 0 0,-1 0-1 0 0,0-1 1 0 0,-5 1-1 0 0,4 0-105 0 0,1 0 0 0 0,0 1 0 0 0,0 0-1 0 0,0 0 1 0 0,-1 1 0 0 0,1-1-1 0 0,0 1 1 0 0,0 0 0 0 0,0 1-1 0 0,0-1 1 0 0,0 1 0 0 0,0 0 0 0 0,0 0-1 0 0,-8 6 1 0 0,-18 8 114 0 0,1 1 0 0 0,-53 41 0 0 0,71-48-217 0 0,0 0 1 0 0,2 1-1 0 0,-1 1 0 0 0,1-1 0 0 0,1 2 0 0 0,0-1 0 0 0,0 1 0 0 0,2 0 1 0 0,-8 16-1 0 0,4-3-176 0 0,-14 54 1 0 0,23-71 137 0 0,0-1 0 0 0,1 0 0 0 0,0 1 0 0 0,0-1 0 0 0,1 0 1 0 0,0 1-1 0 0,1-1 0 0 0,0 1 0 0 0,0-1 0 0 0,5 16 0 0 0,0-10 10 0 0,0 0 0 0 0,0-1-1 0 0,2 0 1 0 0,0-1-1 0 0,0 0 1 0 0,1 0 0 0 0,0 0-1 0 0,1-1 1 0 0,0-1-1 0 0,1 1 1 0 0,1-2 0 0 0,-1 0-1 0 0,1 0 1 0 0,1-1-1 0 0,-1 0 1 0 0,2-1 0 0 0,-1-1-1 0 0,1 0 1 0 0,20 5-1 0 0,-23-8 39 0 0,1-1 0 0 0,0 0 0 0 0,-1-1 0 0 0,1 0 0 0 0,0-1 0 0 0,0-1 0 0 0,0 0 0 0 0,-1 0 0 0 0,1-1 0 0 0,0 0 0 0 0,-1-1 0 0 0,0-1 0 0 0,1 0 0 0 0,-2 0 0 0 0,1-1 0 0 0,19-12 0 0 0,-23 13-2 0 0,0-1-1 0 0,-1 0 1 0 0,1 0-1 0 0,-1 0 1 0 0,0-1-1 0 0,0 0 0 0 0,-1 0 1 0 0,0-1-1 0 0,0 0 1 0 0,-1 0-1 0 0,1 0 1 0 0,-1 0-1 0 0,-1 0 1 0 0,1-1-1 0 0,-1 0 0 0 0,-1 0 1 0 0,0 0-1 0 0,0 0 1 0 0,0 0-1 0 0,-1 0 1 0 0,0 0-1 0 0,-1-1 0 0 0,1 1 1 0 0,-3-14-1 0 0,-2-6 10 0 0,-2 0 0 0 0,-1 0 0 0 0,-16-38 0 0 0,-40-76-33 0 0,20 64-73 0 0,22 42-1164 0 0,2-1-3323 0 0,19 37-883 0 0</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11.132"/>
    </inkml:context>
    <inkml:brush xml:id="br0">
      <inkml:brushProperty name="width" value="0.05" units="cm"/>
      <inkml:brushProperty name="height" value="0.05" units="cm"/>
      <inkml:brushProperty name="color" value="#FFFFFF"/>
    </inkml:brush>
  </inkml:definitions>
  <inkml:trace contextRef="#ctx0" brushRef="#br0">485 161 4144 0 0,'7'-7'90'0'0,"-6"6"-81"0"0,0 1 0 0 0,0-1 0 0 0,0 1 0 0 0,-1-1 0 0 0,1 1-1 0 0,0-1 1 0 0,0 0 0 0 0,-1 1 0 0 0,1-1 0 0 0,-1 0-1 0 0,1 0 1 0 0,-1 0 0 0 0,1 1 0 0 0,-1-1 0 0 0,1 0 0 0 0,-1 0-1 0 0,0 0 1 0 0,1 0 0 0 0,-1 0 0 0 0,0 0 0 0 0,0 0-1 0 0,0 0 1 0 0,0 0 0 0 0,1 0 0 0 0,-1 0 0 0 0,-1 0 0 0 0,1 0-1 0 0,0 0 1 0 0,0 0 0 0 0,0 1 0 0 0,0-1 0 0 0,-1 0-1 0 0,1 0 1 0 0,0 0 0 0 0,-2-1 0 0 0,-4-20 1900 0 0,6 17-1187 0 0,-1 1 0 0 0,-1-1 0 0 0,1 1 0 0 0,-1 0 0 0 0,-2-7 0 0 0,1 7-434 0 0,1-1 0 0 0,-1 1 0 0 0,0-1-1 0 0,0 1 1 0 0,0 0 0 0 0,-1 0 0 0 0,1 1 0 0 0,-1-1 0 0 0,0 1 0 0 0,0 0 0 0 0,0 0-1 0 0,0 0 1 0 0,-1 0 0 0 0,1 1 0 0 0,-1-1 0 0 0,0 1 0 0 0,1 1 0 0 0,-1-1-1 0 0,0 0 1 0 0,-10 0 0 0 0,2 1-22 0 0,1 0-1 0 0,-1 2 0 0 0,1-1 1 0 0,-1 2-1 0 0,1 0 1 0 0,0 0-1 0 0,-23 8 0 0 0,10-1 29 0 0,0 2 0 0 0,-35 20-1 0 0,48-24-296 0 0,0 0 0 0 0,0 2 0 0 0,1-1 0 0 0,0 1 0 0 0,0 1 0 0 0,1 0-1 0 0,0 0 1 0 0,1 1 0 0 0,0 1 0 0 0,-13 23 0 0 0,16-24 11 0 0,2-1 1 0 0,-1 1-1 0 0,2-1 0 0 0,-1 1 0 0 0,1 0 1 0 0,1 1-1 0 0,0-1 0 0 0,1 0 0 0 0,0 1 0 0 0,1-1 1 0 0,0 1-1 0 0,0-1 0 0 0,5 23 0 0 0,-1-21-41 0 0,0 0-1 0 0,0 0 0 0 0,1-1 0 0 0,1 1 0 0 0,0-1 1 0 0,1 0-1 0 0,0-1 0 0 0,1 0 0 0 0,0 0 0 0 0,1 0 1 0 0,0-1-1 0 0,0-1 0 0 0,1 0 0 0 0,16 12 0 0 0,-11-10 3 0 0,1-1 0 0 0,-1 0 0 0 0,2-1 0 0 0,-1-1 0 0 0,1-1 0 0 0,0 0 0 0 0,1-1 0 0 0,-1-1 0 0 0,1-1 0 0 0,22 3 0 0 0,-29-6 23 0 0,0 0 0 0 0,0-1 0 0 0,0 0 0 0 0,0-1 0 0 0,0 0-1 0 0,-1-1 1 0 0,1 0 0 0 0,16-6 0 0 0,-21 6 14 0 0,-1 0 1 0 0,1-1-1 0 0,-1 0 0 0 0,1 0 0 0 0,-1-1 1 0 0,0 1-1 0 0,0-1 0 0 0,-1 0 1 0 0,1 0-1 0 0,-1-1 0 0 0,0 1 0 0 0,0-1 1 0 0,0 0-1 0 0,0 0 0 0 0,-1 0 0 0 0,4-8 1 0 0,-5 6 6 0 0,1-1 0 0 0,-1 1 1 0 0,0 0-1 0 0,-1-1 1 0 0,0 0-1 0 0,0 1 0 0 0,-1-1 1 0 0,0 1-1 0 0,0-1 0 0 0,0 0 1 0 0,-3-7-1 0 0,-2-14 30 0 0,-14-42 0 0 0,13 51-31 0 0,-27-73-12 0 0,27 74-77 0 0,-18-34-1 0 0,16 36-380 0 0,0 0 0 0 0,-8-29 0 0 0,11 32-1156 0 0,1 6-4290 0 0</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11.654"/>
    </inkml:context>
    <inkml:brush xml:id="br0">
      <inkml:brushProperty name="width" value="0.05" units="cm"/>
      <inkml:brushProperty name="height" value="0.05" units="cm"/>
      <inkml:brushProperty name="color" value="#FFFFFF"/>
    </inkml:brush>
  </inkml:definitions>
  <inkml:trace contextRef="#ctx0" brushRef="#br0">510 113 6448 0 0,'-19'-7'562'0'0,"0"-1"1"0"0,-28-16 0 0 0,28 13 867 0 0,0 2 0 0 0,-35-13 0 0 0,30 14-836 0 0,7 2 93 0 0,-1 0-1 0 0,-22-3 1 0 0,35 8-517 0 0,1 1 0 0 0,-1-1 1 0 0,1 1-1 0 0,-1 0 0 0 0,0 0 0 0 0,1 0 0 0 0,-1 1 1 0 0,1-1-1 0 0,-1 1 0 0 0,1 1 0 0 0,-1-1 0 0 0,1 0 0 0 0,0 1 1 0 0,-6 3-1 0 0,2-1-56 0 0,0 1-38 0 0,0 0 1 0 0,1 0 0 0 0,-1 1-1 0 0,1 0 1 0 0,0 0 0 0 0,0 0-1 0 0,1 1 1 0 0,-11 14 0 0 0,8-7-63 0 0,2-6 1 0 0,1 1-1 0 0,1 1 1 0 0,0-1-1 0 0,0 1 1 0 0,0 0-1 0 0,1 0 1 0 0,-4 17-1 0 0,1 6-58 0 0,2-13-60 0 0,1-1-1 0 0,1 1 1 0 0,1 0-1 0 0,1 0 1 0 0,0 0-1 0 0,3 27 0 0 0,0-34-34 0 0,-2-5 153 0 0,1-1 0 0 0,1 1-1 0 0,-1-1 1 0 0,1 0 0 0 0,0 1 0 0 0,1-1 0 0 0,0 0 0 0 0,6 13 0 0 0,1-6 67 0 0,-1-1 1 0 0,2 0-1 0 0,0-1 0 0 0,0 0 1 0 0,1-1-1 0 0,1 0 1 0 0,0 0-1 0 0,0-2 0 0 0,1 0 1 0 0,0 0-1 0 0,0-1 1 0 0,1-1-1 0 0,0 0 0 0 0,1-1 1 0 0,-1-1-1 0 0,1 0 1 0 0,0-2-1 0 0,0 1 0 0 0,30 1 1 0 0,-24-4 73 0 0,0-1 0 0 0,34-4 0 0 0,-46 3-181 0 0,0-1 1 0 0,-1 0-1 0 0,0-1 1 0 0,1 0-1 0 0,-1 0 0 0 0,0-1 1 0 0,-1 0-1 0 0,13-8 0 0 0,-5 2-83 0 0,-12 8 108 0 0,-1 1 1 0 0,0-1-1 0 0,0 0 1 0 0,0 0-1 0 0,-1 0 1 0 0,1-1-1 0 0,0 1 1 0 0,-1 0-1 0 0,1-1 1 0 0,-1 0-1 0 0,0 0 1 0 0,0 1-1 0 0,0-1 1 0 0,0 0-1 0 0,-1-1 0 0 0,1 1 1 0 0,-1 0-1 0 0,0 0 1 0 0,1-5-1 0 0,0 1 75 0 0,-1 1 1 0 0,0 0-1 0 0,0-1 0 0 0,-1 1 0 0 0,1-1 0 0 0,-1 1 0 0 0,-1-1 0 0 0,0 1 0 0 0,0-1 0 0 0,0 1 0 0 0,0 0 1 0 0,-1-1-1 0 0,-5-10 0 0 0,-8-29-60 0 0,8 26-86 0 0,0 1 0 0 0,-10-21 0 0 0,-17-36-270 0 0,26 55 219 0 0,-1 0-1 0 0,-1 1 1 0 0,-25-38-1 0 0,17 31 124 0 0,15 21 0 0 0,-1 0 0 0 0,0 1 0 0 0,0-1 0 0 0,0 0 0 0 0,0 1 0 0 0,-1 0 0 0 0,0 0 0 0 0,0 1 0 0 0,-1-1 0 0 0,1 1 0 0 0,-1 0 0 0 0,-8-4 0 0 0,3 3-480 0 0,10 4 267 0 0,-1 0-1 0 0,0 0 1 0 0,0 1-1 0 0,0-1 1 0 0,1 0 0 0 0,-1 1-1 0 0,0-1 1 0 0,0 1-1 0 0,0 0 1 0 0,0 0 0 0 0,0 0-1 0 0,0 0 1 0 0,0 0 0 0 0,-4 0-1 0 0,-32 7-1811 0 0,15 4-20 0 0</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12.146"/>
    </inkml:context>
    <inkml:brush xml:id="br0">
      <inkml:brushProperty name="width" value="0.05" units="cm"/>
      <inkml:brushProperty name="height" value="0.05" units="cm"/>
      <inkml:brushProperty name="color" value="#FFFFFF"/>
    </inkml:brush>
  </inkml:definitions>
  <inkml:trace contextRef="#ctx0" brushRef="#br0">535 256 10136 0 0,'4'-3'13'0'0,"6"-5"269"0"0,-10 8-269 0 0,0 0 0 0 0,0 0 0 0 0,0-1 1 0 0,0 1-1 0 0,0 0 0 0 0,0-1 0 0 0,0 1 0 0 0,0 0 0 0 0,0-1 1 0 0,0 1-1 0 0,0 0 0 0 0,0-1 0 0 0,0 1 0 0 0,0 0 0 0 0,-1-1 1 0 0,1 1-1 0 0,0 0 0 0 0,0 0 0 0 0,0-1 0 0 0,0 1 0 0 0,-1 0 1 0 0,1 0-1 0 0,0-1 0 0 0,0 1 0 0 0,0 0 0 0 0,-1 0 0 0 0,1 0 1 0 0,0-1-1 0 0,0 1 0 0 0,-1 0 0 0 0,1 0 0 0 0,0 0 1 0 0,-1 0-1 0 0,1-1 0 0 0,-1 1 0 0 0,0-1 17 0 0,-1-1 1 0 0,0 1-1 0 0,1-1 1 0 0,-1 1-1 0 0,1-1 0 0 0,0 0 1 0 0,-1 0-1 0 0,1 1 1 0 0,-1-3-1 0 0,1 1-32 0 0,-1 1 0 0 0,1 0 1 0 0,0 0-1 0 0,-1 0 0 0 0,0 0 1 0 0,1 0-1 0 0,-1 0 0 0 0,0 0 0 0 0,-3-1 1 0 0,-20-14 1193 0 0,0 2 0 0 0,-1 1 0 0 0,-41-15 1 0 0,58 26-968 0 0,0 0 1 0 0,-1 0-1 0 0,1 1 1 0 0,0 1 0 0 0,-1 0-1 0 0,0 0 1 0 0,1 0 0 0 0,-1 1-1 0 0,0 1 1 0 0,1 0-1 0 0,-1 0 1 0 0,1 1 0 0 0,-1 0-1 0 0,-17 7 1 0 0,5 0-89 0 0,-37 22-1 0 0,50-25-152 0 0,0 0-1 0 0,1 0 0 0 0,0 1 0 0 0,0 0 0 0 0,1 0 1 0 0,-12 14-1 0 0,12-10 33 0 0,0 0 1 0 0,1 0 0 0 0,0 1-1 0 0,0 0 1 0 0,1 0 0 0 0,1 0-1 0 0,0 0 1 0 0,1 1 0 0 0,0 0-1 0 0,1 0 1 0 0,-1 25 0 0 0,5-32-38 0 0,0 0 1 0 0,1 0-1 0 0,0 0 1 0 0,0 0-1 0 0,0 0 1 0 0,1 0-1 0 0,0-1 1 0 0,0 0-1 0 0,0 1 1 0 0,6 4-1 0 0,1 3 4 0 0,-5-7 3 0 0,0-1 1 0 0,1 1-1 0 0,-1-1 0 0 0,1-1 0 0 0,0 1 1 0 0,13 5-1 0 0,-2-1-23 0 0,-4-1 51 0 0,1-2-1 0 0,0 0 1 0 0,0-1 0 0 0,0 0 0 0 0,1-1-1 0 0,0-1 1 0 0,0-1 0 0 0,18 1 0 0 0,6-1-15 0 0,79-9 0 0 0,-104 6 110 0 0,0-1 0 0 0,0-1-1 0 0,0 0 1 0 0,0-1 0 0 0,-1-1-1 0 0,0 0 1 0 0,14-7 0 0 0,-26 10-70 0 0,1 1 1 0 0,-1-1 0 0 0,0 1 0 0 0,0-1-1 0 0,1 0 1 0 0,-1 0 0 0 0,0 0 0 0 0,-1 0-1 0 0,1 0 1 0 0,0 0 0 0 0,-1 0 0 0 0,1-1 0 0 0,-1 1-1 0 0,0-1 1 0 0,0 1 0 0 0,0-1 0 0 0,0 0-1 0 0,1-3 1 0 0,-1 1-1 0 0,-1 0 0 0 0,1 0-1 0 0,-1 0 1 0 0,-1 0 0 0 0,1 0 0 0 0,-1-1 0 0 0,1 1-1 0 0,-1 0 1 0 0,-3-6 0 0 0,-3-8 22 0 0,-1 1 0 0 0,-1-1 0 0 0,-20-31 1 0 0,-57-69-31 0 0,19 29-234 0 0,61 81 183 0 0,-1 1 0 0 0,0-1 0 0 0,-1 2 0 0 0,0-1 0 0 0,0 1 0 0 0,-16-11 0 0 0,-10-4-3692 0 0,25 16 1611 0 0,-14-9-4591 0 0</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42.208"/>
    </inkml:context>
    <inkml:brush xml:id="br0">
      <inkml:brushProperty name="width" value="0.05" units="cm"/>
      <inkml:brushProperty name="height" value="0.05" units="cm"/>
      <inkml:brushProperty name="color" value="#FFFFFF"/>
    </inkml:brush>
  </inkml:definitions>
  <inkml:trace contextRef="#ctx0" brushRef="#br0">1 42 2304 0 0,'0'0'101'0'0,"1"0"1"0"0,-1-1-50 0 0,1 0 0 0 0,0 0 0 0 0,-1-1 0 0 0,1 1 0 0 0,-1 0 1 0 0,1 0-1 0 0,-1 0 0 0 0,0 0 0 0 0,1 0 0 0 0,-1-1 0 0 0,0 1 0 0 0,0 0 1 0 0,0 0-1 0 0,0-1 0 0 0,0 1 0 0 0,0 0 0 0 0,0 0 0 0 0,0 0 1 0 0,-1-3-1 0 0,0 1 506 0 0,1-10 2693 0 0,-2 23-324 0 0,0 23-1421 0 0,10 164-642 0 0,-4-160-687 0 0,0 0 33 0 0,-2 0 1 0 0,-3 47-1 0 0,1-58-152 0 0,1-1 0 0 0,5 43 1 0 0,-5-62-58 0 0,-2 30-51 0 0,0-32 38 0 0,0 0 1 0 0,1 1-1 0 0,-1-1 0 0 0,1 0 0 0 0,0 1 0 0 0,1-1 0 0 0,-1 0 0 0 0,1 1 0 0 0,1 4 1 0 0,-1-5-1319 0 0,2-10 908 0 0</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42.965"/>
    </inkml:context>
    <inkml:brush xml:id="br0">
      <inkml:brushProperty name="width" value="0.05" units="cm"/>
      <inkml:brushProperty name="height" value="0.05" units="cm"/>
      <inkml:brushProperty name="color" value="#FFFFFF"/>
    </inkml:brush>
  </inkml:definitions>
  <inkml:trace contextRef="#ctx0" brushRef="#br0">259 174 6448 0 0,'1'0'30'0'0,"0"-1"0"0"0,0 0-1 0 0,-1 0 1 0 0,1 1 0 0 0,0-1 0 0 0,-1 0 0 0 0,1 0 0 0 0,-1 0 0 0 0,1 0 0 0 0,-1 0 0 0 0,1 0-1 0 0,-1 0 1 0 0,0 0 0 0 0,1 0 0 0 0,-1 0 0 0 0,0 0 0 0 0,0 0 0 0 0,0 0 0 0 0,0 0 0 0 0,0 0-1 0 0,0 0 1 0 0,0 0 0 0 0,0 0 0 0 0,0 0 0 0 0,0 0 0 0 0,-1 0 0 0 0,1 0 0 0 0,0 0 0 0 0,-1 0-1 0 0,0-1 1 0 0,-18-37 1245 0 0,11 24-324 0 0,5 10-723 0 0,0 0 1 0 0,0 1 0 0 0,0-1 0 0 0,-1 1-1 0 0,0-1 1 0 0,0 1 0 0 0,0 0-1 0 0,0 0 1 0 0,-1 1 0 0 0,1 0-1 0 0,-1-1 1 0 0,0 1 0 0 0,0 1 0 0 0,-9-4-1 0 0,8 3-99 0 0,5 2-121 0 0,0 0 0 0 0,-1 0 0 0 0,1 0 0 0 0,-1 1 0 0 0,1-1 0 0 0,-1 1 1 0 0,1-1-1 0 0,-1 1 0 0 0,1-1 0 0 0,-1 1 0 0 0,1 0 0 0 0,-1 0 0 0 0,0 0 0 0 0,1 0 0 0 0,-1 0 0 0 0,1 0 0 0 0,-1 0 0 0 0,0 0 0 0 0,1 0 0 0 0,-1 1 0 0 0,1-1 1 0 0,-1 1-1 0 0,1-1 0 0 0,-1 1 0 0 0,1 0 0 0 0,0 0 0 0 0,-3 1 0 0 0,-2 3 94 0 0,0-1 1 0 0,0 2-1 0 0,0-1 0 0 0,1 1 0 0 0,0-1 1 0 0,0 2-1 0 0,0-1 0 0 0,1 0 1 0 0,0 1-1 0 0,0 0 0 0 0,0 0 1 0 0,1 0-1 0 0,0 0 0 0 0,-2 12 1 0 0,-6 8-361 0 0,3 1 0 0 0,0 1 0 0 0,2-1 0 0 0,0 1 1 0 0,-1 45-1 0 0,7-58 118 0 0,1 1 0 0 0,1-1 1 0 0,0 1-1 0 0,1-1 0 0 0,7 20 0 0 0,-7-26 134 0 0,1 0 0 0 0,0 0 0 0 0,1-1 0 0 0,0 0 0 0 0,0 0 0 0 0,1 0 0 0 0,0-1 0 0 0,1 0 0 0 0,8 10 0 0 0,-9-13 90 0 0,0 1 0 0 0,0-1 0 0 0,0 0-1 0 0,0 0 1 0 0,1-1 0 0 0,0 0 0 0 0,0 0 0 0 0,0 0-1 0 0,0-1 1 0 0,1 0 0 0 0,-1-1 0 0 0,14 3 0 0 0,-9-2 203 0 0,0-1 0 0 0,0 0-1 0 0,22 0 1 0 0,-29-3-225 0 0,1 0-1 0 0,-1 0 0 0 0,0 0 0 0 0,0 0 0 0 0,0-1 0 0 0,1 0 0 0 0,-2 0 0 0 0,1 0 0 0 0,0-1 0 0 0,7-5 1 0 0,-7 4-10 0 0,1 0 0 0 0,-2 0 1 0 0,1-1-1 0 0,-1 1 1 0 0,1-1-1 0 0,-1 0 1 0 0,0-1-1 0 0,-1 1 1 0 0,0-1-1 0 0,1 1 1 0 0,-2-1-1 0 0,1 0 1 0 0,3-11-1 0 0,-1-2 81 0 0,-1-1 1 0 0,-1 0-1 0 0,2-23 0 0 0,-5 29-93 0 0,0 1-1 0 0,-1-1 0 0 0,0 1 0 0 0,-1-1 0 0 0,0 1 0 0 0,-8-24 0 0 0,-35-75 204 0 0,28 76-156 0 0,10 19-64 0 0,-2 1-1 0 0,0 0 0 0 0,-1 0 0 0 0,-14-16 0 0 0,11 11-288 0 0,-2-11-4468 0 0,14 30 48 0 0</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43.385"/>
    </inkml:context>
    <inkml:brush xml:id="br0">
      <inkml:brushProperty name="width" value="0.05" units="cm"/>
      <inkml:brushProperty name="height" value="0.05" units="cm"/>
      <inkml:brushProperty name="color" value="#FFFFFF"/>
    </inkml:brush>
  </inkml:definitions>
  <inkml:trace contextRef="#ctx0" brushRef="#br0">0 1 11976 0 0,'0'0'546'0'0,"0"0"-10"0"0,0 0-264 0 0,0 0 162 0 0,0 0 108 0 0,0 0 24 0 0,0 0-42 0 0,0 0-184 0 0,0 0-79 0 0,0 0-18 0 0,0 0-12 0 0,0 0-33 0 0,0 0-20 0 0,0 0-2 0 0,14 10 270 0 0,-13-7-446 0 0,9 1-97 0 0,3 0-156 0 0,-5 0-573 0 0,-8-3-3695 0 0,0-1 4514 0 0,0 0-2038 0 0</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43.937"/>
    </inkml:context>
    <inkml:brush xml:id="br0">
      <inkml:brushProperty name="width" value="0.05" units="cm"/>
      <inkml:brushProperty name="height" value="0.05" units="cm"/>
      <inkml:brushProperty name="color" value="#FFFFFF"/>
    </inkml:brush>
  </inkml:definitions>
  <inkml:trace contextRef="#ctx0" brushRef="#br0">1 1 4144 0 0,'0'0'319'0'0,"0"0"-13"0"0,0 0 729 0 0,0 0 335 0 0,0 0 66 0 0,0 0-94 0 0,0 0-469 0 0,0 2-206 0 0,9 60 1655 0 0,-8-31-1408 0 0,8 41-1 0 0,0 15-37 0 0,4 76-408 0 0,-10-107-1012 0 0,2 0 1 0 0,17 69-1 0 0,-18-110-420 0 0,1-6-218 0 0</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44.535"/>
    </inkml:context>
    <inkml:brush xml:id="br0">
      <inkml:brushProperty name="width" value="0.05" units="cm"/>
      <inkml:brushProperty name="height" value="0.05" units="cm"/>
      <inkml:brushProperty name="color" value="#FFFFFF"/>
    </inkml:brush>
  </inkml:definitions>
  <inkml:trace contextRef="#ctx0" brushRef="#br0">15 100 8752 0 0,'-7'5'673'0'0,"7"-5"-608"0"0,0 1-1 0 0,0-1 1 0 0,0 0 0 0 0,0 1-1 0 0,0-1 1 0 0,-1 0-1 0 0,1 0 1 0 0,0 0 0 0 0,0 1-1 0 0,0-1 1 0 0,0 0-1 0 0,-1 0 1 0 0,1 1 0 0 0,0-1-1 0 0,0 0 1 0 0,-1 0 0 0 0,1 0-1 0 0,0 0 1 0 0,0 0-1 0 0,-1 1 1 0 0,1-1 0 0 0,0 0-1 0 0,0 0 1 0 0,-1 0 0 0 0,1 0-1 0 0,0 0 1 0 0,0 0-1 0 0,-1 0 1 0 0,1 0 0 0 0,0 0-1 0 0,-1 0 1 0 0,1 0 21 0 0,0 0-1 0 0,0 0 1 0 0,0 0 0 0 0,0-1-1 0 0,-1 1 1 0 0,1 0 0 0 0,0 0-1 0 0,0 0 1 0 0,0 0 0 0 0,0 0-1 0 0,0-1 1 0 0,0 1 0 0 0,0 0-1 0 0,0 0 1 0 0,0 0 0 0 0,0 0-1 0 0,0-1 1 0 0,0 1 0 0 0,0 0-1 0 0,0 0 1 0 0,0 0 0 0 0,0 0-1 0 0,0-1 1 0 0,0 1 0 0 0,1 0-1 0 0,-1 0 1 0 0,0 0 0 0 0,0 0-1 0 0,0 0 1 0 0,0-1 0 0 0,0 1-1 0 0,0 0 1 0 0,0 0 0 0 0,0 0-1 0 0,1 0 1 0 0,-1 0 0 0 0,0 0-1 0 0,0 0 1 0 0,0-1 0 0 0,76-56 1946 0 0,-67 51-1794 0 0,0 0-1 0 0,1 1 1 0 0,0 0 0 0 0,0 1-1 0 0,0 0 1 0 0,19-4-1 0 0,-19 7-11 0 0,-1 0-1 0 0,1 1 0 0 0,-1 1 0 0 0,1-1 0 0 0,13 4 0 0 0,-3-1 140 0 0,0 1-103 0 0,11 0 63 0 0,-23-4-280 0 0,7 0 58 0 0,0 0-1 0 0,18-4 1 0 0,8 2 37 0 0,8-3-82 0 0,-33 0-44 0 0,-12 4 4 0 0,1-1 0 0 0,-1 1-1 0 0,1 0 1 0 0,0 0 0 0 0,0 1 0 0 0,0-1 0 0 0,4 1 0 0 0,-6 3-32 0 0,-1 0 0 0 0,1 0 0 0 0,-1 0 0 0 0,0 0 0 0 0,0 0-1 0 0,1 5 1 0 0,-1-5 14 0 0,-1 1 0 0 0,0 0 0 0 0,0 0 0 0 0,0 0 0 0 0,-1-1 0 0 0,0 1 0 0 0,1 0 0 0 0,-1 0 0 0 0,-1 0 0 0 0,1 0 0 0 0,-1 6 0 0 0,0-5 0 0 0,0 0 0 0 0,1 0 0 0 0,0 0 0 0 0,0 0 0 0 0,1 7 0 0 0,-1-10 0 0 0,1-1 0 0 0,-1 1 0 0 0,0-1 0 0 0,-1 1 0 0 0,1-1 0 0 0,0 1 0 0 0,0-1 0 0 0,-1 1 0 0 0,1-1 0 0 0,0 0 0 0 0,-1 1 0 0 0,-1 2 0 0 0,1-3 0 0 0,1 1 0 0 0,-1 0 0 0 0,0-1 0 0 0,1 1 0 0 0,-1 0 0 0 0,1-1 0 0 0,0 1 0 0 0,-1 0 0 0 0,1 0 0 0 0,0 0 0 0 0,0 2 0 0 0,1 6-25 0 0,-1-1 0 0 0,0 1 0 0 0,0 0 0 0 0,-1 0 0 0 0,-1-1 0 0 0,1 1 0 0 0,-2-1 0 0 0,1 1 0 0 0,-6 12 0 0 0,-3 13-77 0 0,-60 215-1834 0 0,58-179 1286 0 0,11-68 383 0 0,2 0 1 0 0,-1 1 0 0 0,0-1 0 0 0,1 0-1 0 0,-1 1 1 0 0,1 5 0 0 0,0-8-3867 0 0,0-1-1291 0 0</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45.817"/>
    </inkml:context>
    <inkml:brush xml:id="br0">
      <inkml:brushProperty name="width" value="0.05" units="cm"/>
      <inkml:brushProperty name="height" value="0.05" units="cm"/>
      <inkml:brushProperty name="color" value="#FFFFFF"/>
    </inkml:brush>
  </inkml:definitions>
  <inkml:trace contextRef="#ctx0" brushRef="#br0">112 101 6880 0 0,'0'0'314'0'0,"0"0"-6"0"0,-4-13 1187 0 0,-40-67 2884 0 0,43 79-4155 0 0,1 0-199 0 0,0 1 0 0 0,0-1 0 0 0,-1 1 1 0 0,1 0-1 0 0,0-1 0 0 0,-1 1 0 0 0,1 0 1 0 0,0-1-1 0 0,0 1 0 0 0,-1 0 0 0 0,1-1 1 0 0,-1 1-1 0 0,1 0 0 0 0,0 0 0 0 0,-1-1 1 0 0,1 1-1 0 0,-1 0 0 0 0,1 0 0 0 0,0 0 1 0 0,-1-1-1 0 0,1 1 0 0 0,-1 0 0 0 0,1 0 0 0 0,-1 0 1 0 0,1 0-1 0 0,-1 0 0 0 0,1 0 0 0 0,-1 0 1 0 0,1 0-1 0 0,-1 0 0 0 0,1 0 0 0 0,-1 1 1 0 0,-16 2 731 0 0,15-3-730 0 0,1 1 1 0 0,-1 0-1 0 0,0 0 0 0 0,1 0 0 0 0,-1 0 0 0 0,1 0 0 0 0,-1 0 0 0 0,1 1 1 0 0,0-1-1 0 0,-1 0 0 0 0,1 1 0 0 0,0-1 0 0 0,0 1 0 0 0,0-1 0 0 0,0 1 1 0 0,0 0-1 0 0,1-1 0 0 0,-1 1 0 0 0,0 0 0 0 0,1 0 0 0 0,-1-1 0 0 0,1 1 1 0 0,-1 0-1 0 0,1 0 0 0 0,0 2 0 0 0,-2 8 622 0 0,-1-5-516 0 0,4-4-58 0 0,0-2-116 0 0,1-1 0 0 0,0 1 0 0 0,-1 0 1 0 0,1 0-1 0 0,0-1 0 0 0,0 1 0 0 0,0-1 0 0 0,-1 1 1 0 0,1-1-1 0 0,0 0 0 0 0,0 0 0 0 0,0 0 0 0 0,0 0 1 0 0,0 0-1 0 0,0 0 0 0 0,0-1 0 0 0,-1 1 0 0 0,1-1 1 0 0,0 1-1 0 0,0-1 0 0 0,0 1 0 0 0,1-2 0 0 0,1 0-440 0 0,-2 2-228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9:27:08.081"/>
    </inkml:context>
    <inkml:brush xml:id="br0">
      <inkml:brushProperty name="width" value="0.05" units="cm"/>
      <inkml:brushProperty name="height" value="0.05" units="cm"/>
      <inkml:brushProperty name="color" value="#FFFFFF"/>
    </inkml:brush>
  </inkml:definitions>
  <inkml:trace contextRef="#ctx0" brushRef="#br0">1 1 1840 0 0,'0'0'399'0'0,"21"12"9421"0"0,-14-8-9378 0 0,-5-2-331 0 0,1-1 0 0 0,-1 1-1 0 0,1-1 1 0 0,-1 1 0 0 0,0 0 0 0 0,1 0-1 0 0,-1 0 1 0 0,0 0 0 0 0,0 1 0 0 0,-1-1 0 0 0,1 0-1 0 0,0 1 1 0 0,-1-1 0 0 0,0 1 0 0 0,1 0-1 0 0,-1-1 1 0 0,0 1 0 0 0,0 0 0 0 0,-1 0 0 0 0,2 3-1 0 0,0 10 530 0 0,1 0 1 0 0,-1 26-1 0 0,-1-15-453 0 0,17 125 441 0 0,4 84-2711 0 0,-17-214 1595 0 0,1 6-532 0 0,-7-14-2903 0 0,-7-6-414 0 0</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46.664"/>
    </inkml:context>
    <inkml:brush xml:id="br0">
      <inkml:brushProperty name="width" value="0.05" units="cm"/>
      <inkml:brushProperty name="height" value="0.05" units="cm"/>
      <inkml:brushProperty name="color" value="#FFFFFF"/>
    </inkml:brush>
  </inkml:definitions>
  <inkml:trace contextRef="#ctx0" brushRef="#br0">0 0 1376 0 0,'0'0'65'0'0,"0"0"253"0"0,0 0 1036 0 0,0 0 454 0 0,0 0 89 0 0,0 0-167 0 0,0 0-788 0 0,0 0-344 0 0,0 0-72 0 0,0 0 0 0 0,0 0 48 0 0,0 0 24 0 0,0 0 2 0 0,0 0-24 0 0,0 0-100 0 0,9 20 793 0 0,-2 5-806 0 0,-2 1 1 0 0,-1 0-1 0 0,2 35 1 0 0,1 7-282 0 0,13 127-76 0 0,-10-77-42 0 0,-7-109-8087 0 0,-3-9 3951 0 0</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47.590"/>
    </inkml:context>
    <inkml:brush xml:id="br0">
      <inkml:brushProperty name="width" value="0.05" units="cm"/>
      <inkml:brushProperty name="height" value="0.05" units="cm"/>
      <inkml:brushProperty name="color" value="#FFFFFF"/>
    </inkml:brush>
  </inkml:definitions>
  <inkml:trace contextRef="#ctx0" brushRef="#br0">96 34 3224 0 0,'-11'-14'437'0'0,"2"6"2530"0"0,8 7-2696 0 0,0 0 1 0 0,0 0-1 0 0,0 0 0 0 0,0 0 0 0 0,-1 0 1 0 0,1 1-1 0 0,0-1 0 0 0,0 0 0 0 0,-1 0 1 0 0,1 1-1 0 0,0-1 0 0 0,-1 1 1 0 0,1-1-1 0 0,0 1 0 0 0,-1 0 0 0 0,-2-1 1 0 0,4 1 410 0 0,-4 4-352 0 0,0-1 0 0 0,1 1 0 0 0,-1-1-1 0 0,0-1 1 0 0,-1 1 0 0 0,-8 4 0 0 0,12-6-260 0 0,1-1-51 0 0,-1 0 1 0 0,1 0-1 0 0,-1 0 0 0 0,1 1 0 0 0,0-1 1 0 0,-1 0-1 0 0,1 0 0 0 0,0 0 1 0 0,-1 1-1 0 0,1-1 0 0 0,0 0 1 0 0,0 0-1 0 0,-1 1 0 0 0,1-1 0 0 0,0 0 1 0 0,0 1-1 0 0,-1-1 0 0 0,1 0 1 0 0,0 1-1 0 0,0-1 0 0 0,0 0 1 0 0,0 1-1 0 0,0-1 0 0 0,0 1 0 0 0,-1-1 1 0 0,1 0-1 0 0,0 1 0 0 0,-5 18 366 0 0,4-18-349 0 0,1-1 0 0 0,0 1 0 0 0,0 0 1 0 0,0-1-1 0 0,0 1 0 0 0,0 0 0 0 0,0 0 0 0 0,0-1 0 0 0,0 1 0 0 0,0 0 0 0 0,0-1 0 0 0,1 1 0 0 0,-1 0 0 0 0,0-1 1 0 0,0 1-1 0 0,1 0 0 0 0,-1-1 0 0 0,0 1 0 0 0,1 0 0 0 0,-1-1 0 0 0,0 1 0 0 0,1-1 0 0 0,-1 1 0 0 0,1-1 0 0 0,-1 1 0 0 0,1-1 1 0 0,-1 1-1 0 0,1-1 0 0 0,1 1 0 0 0,18 10 219 0 0,-17-9-267 0 0,-1-2 91 0 0,18-5 632 0 0,-18 1-633 0 0,0 0 0 0 0,0 1 0 0 0,-1-1 0 0 0,1 0 0 0 0,-1 0-1 0 0,0 0 1 0 0,0-5 0 0 0,0 8-49 0 0,-1 1-1 0 0,0-1 0 0 0,0 0 1 0 0,0 1-1 0 0,0-1 0 0 0,1 0 1 0 0,-1 1-1 0 0,0-1 0 0 0,0 0 1 0 0,0 0-1 0 0,-1 1 0 0 0,1-1 1 0 0,0 0-1 0 0,0 1 0 0 0,0-1 1 0 0,0 1-1 0 0,-1-1 0 0 0,1 0 1 0 0,0 1-1 0 0,-1-1 0 0 0,1 0 1 0 0,0 1-1 0 0,-1-1 1 0 0,1 1-1 0 0,-1-1 0 0 0,1 1 1 0 0,-1-1-1 0 0,1 1 0 0 0,-1 0 1 0 0,1-1-1 0 0,-1 1 0 0 0,1-1 1 0 0,-1 1-1 0 0,0 0 0 0 0,1-1 1 0 0,-1 1-1 0 0,0 0 0 0 0,1 0 1 0 0,-1 0-1 0 0,0-1 0 0 0,-2-3-1525 0 0,3 4 219 0 0</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48.774"/>
    </inkml:context>
    <inkml:brush xml:id="br0">
      <inkml:brushProperty name="width" value="0.05" units="cm"/>
      <inkml:brushProperty name="height" value="0.05" units="cm"/>
      <inkml:brushProperty name="color" value="#FFFFFF"/>
    </inkml:brush>
  </inkml:definitions>
  <inkml:trace contextRef="#ctx0" brushRef="#br0">35 241 5264 0 0,'0'33'241'0'0,"-1"-33"-236"0"0,1 0 0 0 0,0 0 0 0 0,0 0 0 0 0,0 0-1 0 0,0 0 1 0 0,0 0 0 0 0,0 0 0 0 0,-1-1 0 0 0,1 1 0 0 0,0 0 0 0 0,0 0-1 0 0,0 0 1 0 0,0 0 0 0 0,-1 0 0 0 0,1 0 0 0 0,0 0 0 0 0,0 0 0 0 0,0 0 0 0 0,0 0-1 0 0,-1 0 1 0 0,1 0 0 0 0,0 0 0 0 0,0 0 0 0 0,0 0 0 0 0,0 0 0 0 0,0 0-1 0 0,-1 0 1 0 0,1 0 0 0 0,0 0 0 0 0,0 0 0 0 0,0 1 0 0 0,0-1 0 0 0,-1 0-1 0 0,1 0 1 0 0,0 0 0 0 0,0 0 0 0 0,0 0 0 0 0,0 0 0 0 0,0 0 0 0 0,0 1-1 0 0,0-1 1 0 0,-1 0 0 0 0,1 0 0 0 0,0 0 0 0 0,0 0 0 0 0,0 0 0 0 0,0 1 0 0 0,0-1-1 0 0,0 0 1 0 0,0 0 0 0 0,0 0 0 0 0,0 0 0 0 0,0 0 0 0 0,0 1 0 0 0,-6-11 682 0 0,5 9-479 0 0,0-1 1 0 0,0 1-1 0 0,0-1 1 0 0,0 1-1 0 0,0-1 1 0 0,0 0-1 0 0,1 1 1 0 0,-1-1-1 0 0,1 0 1 0 0,-1 1-1 0 0,1-1 1 0 0,-1 0-1 0 0,1 0 1 0 0,0 0-1 0 0,0-2 1 0 0,3-31 2005 0 0,0 10-968 0 0,-2 16-981 0 0,1 0 0 0 0,0 0 0 0 0,0 1 0 0 0,1-1 0 0 0,0 0 0 0 0,1 1 0 0 0,0 0 0 0 0,0 0 0 0 0,1 0 0 0 0,9-12 0 0 0,-8 11-134 0 0,-2 4-42 0 0,0 0 0 0 0,1 1 0 0 0,-1 0 0 0 0,1 0 0 0 0,0 0 1 0 0,0 1-1 0 0,1-1 0 0 0,-1 1 0 0 0,1 0 0 0 0,-1 1 0 0 0,1 0 0 0 0,0 0 0 0 0,8-2 0 0 0,13-6 271 0 0,-24 9-331 0 0,-1 0 1 0 0,0 0-1 0 0,1 1 1 0 0,-1-1-1 0 0,1 1 1 0 0,-1 0-1 0 0,1 0 1 0 0,-1 0-1 0 0,1 0 1 0 0,0 0-1 0 0,-1 0 1 0 0,1 0-1 0 0,-1 1 1 0 0,1 0-1 0 0,-1-1 1 0 0,0 1-1 0 0,1 0 1 0 0,-1 0-1 0 0,0 0 1 0 0,1 0-1 0 0,2 3 1 0 0,-2-2-1 0 0,0 1 0 0 0,0 0 0 0 0,0-1 1 0 0,0 1-1 0 0,0 0 0 0 0,-1 0 0 0 0,0 1 1 0 0,1-1-1 0 0,-1 0 0 0 0,0 1 1 0 0,-1-1-1 0 0,1 1 0 0 0,1 4 0 0 0,-1-1-3 0 0,0-2 4 0 0,0 1-1 0 0,-1 0 1 0 0,1 0 0 0 0,-1 0 0 0 0,0 0 0 0 0,-1 0 0 0 0,0 0 0 0 0,0 0 0 0 0,0 0 0 0 0,0 0 0 0 0,-2 7-1 0 0,-2 5-94 0 0,-3 20-627 0 0,-3 1 0 0 0,-14 39 0 0 0,15-56 516 0 0,0-1 0 0 0,-2 0 0 0 0,0 0-1 0 0,-1-1 1 0 0,-1-1 0 0 0,-24 28 0 0 0,21-27 8 0 0,-18 27-1 0 0,-3 4 125 0 0,1-3 37 0 0,31-39 4 0 0,5-8-62 0 0,0-1-8 0 0,0 0 39 0 0,0 0 165 0 0,0 0 77 0 0,0 0 15 0 0,0 0-5 0 0,0 0-20 0 0,14 0 158 0 0,0-2 0 0 0,0 0 0 0 0,16-4 0 0 0,27-5 659 0 0,-42 11-748 0 0,1 0 0 0 0,28 4 0 0 0,-12 0-12 0 0,-25-3-181 0 0,-1 0-1 0 0,1 1 1 0 0,12 4 0 0 0,18 5-339 0 0,-21-7-104 0 0,-14-4 331 0 0,-1 1-1 0 0,1 0 0 0 0,0 0 1 0 0,0-1-1 0 0,0 1 0 0 0,-1-1 1 0 0,1 0-1 0 0,0 1 1 0 0,0-1-1 0 0,0 0 0 0 0,0 0 1 0 0,0 0-1 0 0,0-1 0 0 0,-1 1 1 0 0,1 0-1 0 0,0-1 0 0 0,0 1 1 0 0,0-1-1 0 0,0 1 0 0 0,-1-1 1 0 0,1 0-1 0 0,0 0 0 0 0,-1 0 1 0 0,1 0-1 0 0,1-1 0 0 0,3-5-6648 0 0</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49.337"/>
    </inkml:context>
    <inkml:brush xml:id="br0">
      <inkml:brushProperty name="width" value="0.05" units="cm"/>
      <inkml:brushProperty name="height" value="0.05" units="cm"/>
      <inkml:brushProperty name="color" value="#FFFFFF"/>
    </inkml:brush>
  </inkml:definitions>
  <inkml:trace contextRef="#ctx0" brushRef="#br0">45 32 3224 0 0,'-4'1'431'0'0,"0"-1"0"0"0,1 1-1 0 0,-1 0 1 0 0,0 0 0 0 0,1 1 0 0 0,-1-1 0 0 0,-6 4-1 0 0,9-4 1302 0 0,1-1-125 0 0,-6 2-166 0 0,4-3 2813 0 0,11-8-3623 0 0,-7 7-456 0 0,-1 0 0 0 0,1 0-1 0 0,0 0 1 0 0,0 0 0 0 0,0 0-1 0 0,0 0 1 0 0,0 1 0 0 0,0-1-1 0 0,1 1 1 0 0,-1-1 0 0 0,4 0-1 0 0,9-3 314 0 0,15-2-105 0 0,-23 7-335 0 0,15 0 660 0 0,32 4 0 0 0,-16-1-396 0 0,61-2 0 0 0,-53-1-287 0 0,-42 0-222 0 0,0-1-1 0 0,0 1 0 0 0,0-1 1 0 0,0 0-1 0 0,0 0 1 0 0,0-1-1 0 0,6-1 0 0 0,-8 2-267 0 0,-1 0-4312 0 0,-1 1-1511 0 0</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49.760"/>
    </inkml:context>
    <inkml:brush xml:id="br0">
      <inkml:brushProperty name="width" value="0.05" units="cm"/>
      <inkml:brushProperty name="height" value="0.05" units="cm"/>
      <inkml:brushProperty name="color" value="#FFFFFF"/>
    </inkml:brush>
  </inkml:definitions>
  <inkml:trace contextRef="#ctx0" brushRef="#br0">72 1 10136 0 0,'-1'11'460'0'0,"0"0"0"0"0,-1 0 0 0 0,0 0 0 0 0,0 0 0 0 0,-8 20 0 0 0,-26 48 2076 0 0,30-68-2286 0 0,5-9-110 0 0,-1 0 0 0 0,1 1-1 0 0,0 0 1 0 0,-1-1 0 0 0,1 1 0 0 0,1 0-1 0 0,-1 0 1 0 0,0 0 0 0 0,0 3-1 0 0,4-5-119 0 0,1 1-1 0 0,-1-1 0 0 0,1 0 0 0 0,-1 0 0 0 0,1-1 0 0 0,3 1 0 0 0,4-1-7 0 0,-1 0 1 0 0,0 0 0 0 0,0-1-1 0 0,0-1 1 0 0,17-3-1 0 0,-17 2 0 0 0,0 1 0 0 0,0 0 0 0 0,0 1 0 0 0,0 0 0 0 0,19 1-1 0 0,14 4-59 0 0,67 10 2080 0 0,-105-13-2017 0 0,21 5-361 0 0,32 11 0 0 0,-51-14 269 0 0,0-1 0 0 0,-1 1 0 0 0,1 1 0 0 0,0-1 0 0 0,-1 1 0 0 0,0 1 0 0 0,0-1 0 0 0,0 1 0 0 0,9 9-1 0 0,-13-11 104 0 0,0 0-1 0 0,0 1 1 0 0,0-1-1 0 0,-1 1 1 0 0,1-1-1 0 0,-1 1 1 0 0,0-1-1 0 0,1 1 0 0 0,-2 0 1 0 0,1 0-1 0 0,0 0 1 0 0,-1-1-1 0 0,0 1 1 0 0,0 0-1 0 0,0 0 1 0 0,0 0-1 0 0,-2 7 0 0 0,1-4 30 0 0,-1-1 0 0 0,0 1 0 0 0,0-1 0 0 0,-1 1 0 0 0,1-1 0 0 0,-1 0 0 0 0,-1 0 0 0 0,1-1 0 0 0,-7 10 0 0 0,1-5 66 0 0,0 0-1 0 0,0 0 0 0 0,-1-1 0 0 0,-1 0 0 0 0,-11 8 1 0 0,15-13-56 0 0,1-1 1 0 0,-1 0-1 0 0,1 0 1 0 0,-1 0-1 0 0,0-1 1 0 0,0 0 0 0 0,0 0-1 0 0,0-1 1 0 0,0 0-1 0 0,0 0 1 0 0,-10 0-1 0 0,8-2-18 0 0,0 1-1 0 0,0-1 0 0 0,0 0 0 0 0,0-1 0 0 0,0 0 0 0 0,1-1 1 0 0,-1 0-1 0 0,1 0 0 0 0,-1 0 0 0 0,1-1 0 0 0,0-1 0 0 0,-12-8 0 0 0,14 9-315 0 0,1-1-1 0 0,-1 0 0 0 0,1 0 0 0 0,0 0 0 0 0,1-1 1 0 0,-1 0-1 0 0,1 0 0 0 0,0 0 0 0 0,1 0 0 0 0,-4-9 0 0 0,3-3-919 0 0,3 3-9 0 0</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50.268"/>
    </inkml:context>
    <inkml:brush xml:id="br0">
      <inkml:brushProperty name="width" value="0.05" units="cm"/>
      <inkml:brushProperty name="height" value="0.05" units="cm"/>
      <inkml:brushProperty name="color" value="#FFFFFF"/>
    </inkml:brush>
  </inkml:definitions>
  <inkml:trace contextRef="#ctx0" brushRef="#br0">4 52 10136 0 0,'0'0'230'0'0,"0"0"30"0"0,0 0 19 0 0,-3 4-245 0 0,3-1 1455 0 0,2-3 3230 0 0,98-17-2300 0 0,-47 9-1950 0 0,1 1-797 0 0,-25 4 647 0 0,37-10 1 0 0,-58 11-448 0 0,0 0-442 0 0,0 0 0 0 0,1 0 1 0 0,11-1-1 0 0,-18 5-794 0 0,5 7-67 0 0</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50.697"/>
    </inkml:context>
    <inkml:brush xml:id="br0">
      <inkml:brushProperty name="width" value="0.05" units="cm"/>
      <inkml:brushProperty name="height" value="0.05" units="cm"/>
      <inkml:brushProperty name="color" value="#FFFFFF"/>
    </inkml:brush>
  </inkml:definitions>
  <inkml:trace contextRef="#ctx0" brushRef="#br0">130 0 10136 0 0,'-3'9'128'0'0,"2"-5"-30"0"0,-1 0-1 0 0,1 0 1 0 0,-1-1 0 0 0,0 1-1 0 0,0 0 1 0 0,-1-1 0 0 0,1 1-1 0 0,-1-1 1 0 0,0 1 0 0 0,-3 2-1 0 0,-3 4 486 0 0,1 0 0 0 0,0 1 0 0 0,1 0 0 0 0,0 0-1 0 0,1 1 1 0 0,0 0 0 0 0,-5 16 0 0 0,8-18-277 0 0,0 0-1 0 0,0 0 1 0 0,-1 17-1 0 0,1-14-183 0 0,2-10-120 0 0,1 0 0 0 0,-1 0 0 0 0,1 0 0 0 0,0 1 0 0 0,0-1 0 0 0,0 0 0 0 0,0 0 0 0 0,0 0 0 0 0,1 0 0 0 0,1 5 0 0 0,-2-7-2 0 0,0-1 0 0 0,0 1 0 0 0,0-1 0 0 0,0 1 0 0 0,1-1 0 0 0,-1 1 0 0 0,0-1 0 0 0,0 1 0 0 0,1-1 0 0 0,-1 1 0 0 0,0-1 0 0 0,1 1 0 0 0,-1-1 0 0 0,1 1 0 0 0,-1-1 0 0 0,0 0 0 0 0,1 1 0 0 0,-1-1 0 0 0,1 0 0 0 0,-1 1 0 0 0,1-1 0 0 0,-1 0 0 0 0,1 0 0 0 0,-1 1 0 0 0,1-1 0 0 0,-1 0 0 0 0,1 0 0 0 0,0 0 0 0 0,-1 0 0 0 0,1 0 0 0 0,-1 0 0 0 0,1 0 0 0 0,0 0 0 0 0,0 0 0 0 0,7 4 21 0 0,0-1 0 0 0,0-1-1 0 0,0 0 1 0 0,0 0 0 0 0,1-1-1 0 0,-1 0 1 0 0,0 0-1 0 0,1 0 1 0 0,-1-1 0 0 0,0-1-1 0 0,1 0 1 0 0,12-2-1 0 0,-13 1-50 0 0,1 1 0 0 0,-1 0-1 0 0,0 1 1 0 0,15 1-1 0 0,14-2-21 0 0,-24 0 50 0 0,0 0 0 0 0,1 1 0 0 0,-1 0-1 0 0,0 1 1 0 0,0 0 0 0 0,20 6-1 0 0,-27-6 8 0 0,-1 1-1 0 0,0 0 0 0 0,1 0 0 0 0,-1 0 1 0 0,0 1-1 0 0,0-1 0 0 0,-1 1 0 0 0,1 0 0 0 0,-1 1 1 0 0,1-1-1 0 0,-1 1 0 0 0,0 0 0 0 0,0 0 0 0 0,-1 0 1 0 0,1 0-1 0 0,-1 1 0 0 0,0-1 0 0 0,3 7 0 0 0,-2-4 130 0 0,-1 0-1 0 0,0 1 0 0 0,0-1 1 0 0,-1 1-1 0 0,0 0 0 0 0,0 0 1 0 0,-1-1-1 0 0,0 1 0 0 0,0 0 1 0 0,-1 0-1 0 0,0 0 0 0 0,-1 0 1 0 0,1 0-1 0 0,-3 9 0 0 0,1-7 56 0 0,-1 0 0 0 0,0 0 0 0 0,0-1 0 0 0,-1 1 0 0 0,0-1 0 0 0,-1 0 0 0 0,1 0 0 0 0,-2 0 0 0 0,0-1 0 0 0,0 0 0 0 0,0 0 0 0 0,-1-1 0 0 0,0 1 0 0 0,0-1 0 0 0,-15 10 0 0 0,13-11-122 0 0,0-1-1 0 0,0 1 0 0 0,-1-2 1 0 0,0 0-1 0 0,0 0 1 0 0,0 0-1 0 0,0-1 0 0 0,0-1 1 0 0,-1 0-1 0 0,1 0 0 0 0,-1-1 1 0 0,0-1-1 0 0,1 1 1 0 0,-1-2-1 0 0,0 1 0 0 0,1-2 1 0 0,-1 1-1 0 0,1-1 0 0 0,0-1 1 0 0,-1 0-1 0 0,1 0 1 0 0,-12-7-1 0 0,15 7-108 0 0,0 0 0 0 0,1-1 0 0 0,0 1 0 0 0,0-1 0 0 0,0-1 0 0 0,0 1 0 0 0,0-1-1 0 0,1 0 1 0 0,0 0 0 0 0,-6-9 0 0 0,-10-6-1482 0 0,0 3-3462 0 0,9 8-2351 0 0</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54.541"/>
    </inkml:context>
    <inkml:brush xml:id="br0">
      <inkml:brushProperty name="width" value="0.05" units="cm"/>
      <inkml:brushProperty name="height" value="0.05" units="cm"/>
      <inkml:brushProperty name="color" value="#FFFFFF"/>
    </inkml:brush>
  </inkml:definitions>
  <inkml:trace contextRef="#ctx0" brushRef="#br0">255 216 3224 0 0,'0'0'143'0'0,"0"0"258"0"0,0 0 983 0 0,0-3 1888 0 0,-5-12-1128 0 0,4 15-2082 0 0,1-1 1 0 0,0 0-1 0 0,-1 1 1 0 0,1-1-1 0 0,0 0 1 0 0,-1 1-1 0 0,1-1 1 0 0,0 0-1 0 0,0 1 1 0 0,-1-1-1 0 0,1 0 1 0 0,0 0 0 0 0,0 0-1 0 0,0 1 1 0 0,0-1-1 0 0,0 0 1 0 0,0 0-1 0 0,0 1 1 0 0,0-1-1 0 0,1 0 1 0 0,-1 0-1 0 0,0 1 1 0 0,0-1-1 0 0,1 0 1 0 0,-1 0-1 0 0,0 1 1 0 0,1-1-1 0 0,-1 0 1 0 0,1 0 0 0 0,0 0-36 0 0,-1 1 0 0 0,0-1 1 0 0,1 0-1 0 0,-1 1 0 0 0,1-1 1 0 0,-1 0-1 0 0,0 1 0 0 0,0-1 1 0 0,1 0-1 0 0,-1 0 0 0 0,0 0 1 0 0,0 1-1 0 0,0-1 0 0 0,0 0 1 0 0,0 0-1 0 0,0 0 0 0 0,0 1 1 0 0,0-1-1 0 0,0 0 0 0 0,0 0 1 0 0,-1 0-1 0 0,1 1 0 0 0,0-1 1 0 0,0 0-1 0 0,-1 0 0 0 0,1 1 1 0 0,-1-1-1 0 0,1 0 0 0 0,-1 0 1 0 0,-17-24 963 0 0,16 21-899 0 0,0 0 0 0 0,-1 0-1 0 0,1 0 1 0 0,-1 1 0 0 0,0-1-1 0 0,-1 1 1 0 0,1 0 0 0 0,0 0-1 0 0,-1 0 1 0 0,0 0 0 0 0,0 0-1 0 0,1 1 1 0 0,-2 0 0 0 0,-4-3-1 0 0,6 4-68 0 0,0 0 0 0 0,0 0 1 0 0,0 1-1 0 0,0-1 0 0 0,0 1 0 0 0,0 0 0 0 0,0-1 0 0 0,0 1 0 0 0,0 0 1 0 0,0 1-1 0 0,0-1 0 0 0,0 1 0 0 0,0-1 0 0 0,0 1 0 0 0,-4 2 1 0 0,2-1 43 0 0,1 0 1 0 0,-1 1 0 0 0,1 0-1 0 0,0 0 1 0 0,0 0 0 0 0,0 0-1 0 0,0 1 1 0 0,-5 6 0 0 0,-1 3 69 0 0,1 0 0 0 0,0 1 0 0 0,1 0 0 0 0,0 0 0 0 0,-5 18-1 0 0,7-19-124 0 0,2 1 0 0 0,0 0 0 0 0,0 0 0 0 0,1 0 0 0 0,1 1 0 0 0,1-1 0 0 0,0 0 0 0 0,0 1 0 0 0,2-1 0 0 0,2 22-1 0 0,-1-25-6 0 0,0 0 0 0 0,1-1 0 0 0,0 0 0 0 0,1 1 0 0 0,0-1 0 0 0,1 0 0 0 0,0-1-1 0 0,0 1 1 0 0,1-1 0 0 0,0 0 0 0 0,1-1 0 0 0,0 1 0 0 0,0-1 0 0 0,15 12-1 0 0,-12-11 73 0 0,1-2 0 0 0,-1 1 0 0 0,1-1 1 0 0,1-1-1 0 0,-1 0 0 0 0,1 0 0 0 0,0-1 0 0 0,22 5 0 0 0,-28-9-29 0 0,0 0 1 0 0,-1 0-1 0 0,1 0 1 0 0,0-1-1 0 0,0 0 1 0 0,0-1-1 0 0,-1 1 1 0 0,1-1-1 0 0,0 0 0 0 0,-1 0 1 0 0,1-1-1 0 0,-1 0 1 0 0,1 0-1 0 0,-1 0 1 0 0,0 0-1 0 0,1-1 1 0 0,-2 0-1 0 0,1 0 1 0 0,0 0-1 0 0,0-1 1 0 0,7-7-1 0 0,-7 3 54 0 0,0 0 0 0 0,0 0 0 0 0,-1 0 0 0 0,0 0 0 0 0,-1 0 0 0 0,0-1 0 0 0,0 0 0 0 0,-1 0 0 0 0,3-12 0 0 0,-3 9-39 0 0,0 2-9 0 0,0-1-1 0 0,-1 0 1 0 0,0 1-1 0 0,-1-1 1 0 0,0 0 0 0 0,-1 0-1 0 0,0 0 1 0 0,-1 1-1 0 0,0-1 1 0 0,-4-14 0 0 0,0 10-62 0 0,0-1 0 0 0,-1 1 1 0 0,0 1-1 0 0,-2-1 0 0 0,1 1 1 0 0,-12-13-1 0 0,9 11-160 0 0,-14-26 0 0 0,17 27-139 0 0,-1 1 0 0 0,-18-25 0 0 0,11 21-259 0 0,-1-1-1304 0 0,-16-24 1 0 0,28 35 761 0 0</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55.142"/>
    </inkml:context>
    <inkml:brush xml:id="br0">
      <inkml:brushProperty name="width" value="0.05" units="cm"/>
      <inkml:brushProperty name="height" value="0.05" units="cm"/>
      <inkml:brushProperty name="color" value="#FFFFFF"/>
    </inkml:brush>
  </inkml:definitions>
  <inkml:trace contextRef="#ctx0" brushRef="#br0">341 260 4576 0 0,'0'-7'123'0'0,"-1"-1"0"0"0,0 1 0 0 0,0-1 0 0 0,0 1 1 0 0,-1-1-1 0 0,-5-11 0 0 0,4 11 488 0 0,-1-1 0 0 0,-1 1-1 0 0,1 0 1 0 0,-1 1 0 0 0,-1-1 0 0 0,1 1 0 0 0,-1 0 0 0 0,-13-12 0 0 0,-2-1 578 0 0,-8-7-78 0 0,28 27-1081 0 0,-5-5 299 0 0,1 1 0 0 0,-1 1 0 0 0,0-1 0 0 0,0 1 0 0 0,-1 0 0 0 0,-7-3 0 0 0,11 6-264 0 0,1 0 0 0 0,-1-1 0 0 0,1 1 0 0 0,-1 0 0 0 0,1 0 0 0 0,-1 1 0 0 0,0-1 1 0 0,1 0-1 0 0,-1 1 0 0 0,1-1 0 0 0,-1 1 0 0 0,1 0 0 0 0,0 0 0 0 0,-1 0 0 0 0,1 0 0 0 0,0 1 0 0 0,0-1 0 0 0,-1 0 0 0 0,1 1 0 0 0,-2 2 0 0 0,-5 5-30 0 0,2 0 0 0 0,-1 1 0 0 0,1 0 0 0 0,1 0 0 0 0,0 1 0 0 0,0-1 0 0 0,1 1 0 0 0,-5 14-1 0 0,-2 4-185 0 0,5-12-3 0 0,0 0 0 0 0,1 1-1 0 0,1 0 1 0 0,0 0 0 0 0,1 0 0 0 0,1 1 0 0 0,1-1-1 0 0,1 21 1 0 0,1-31 159 0 0,0 0-1 0 0,1 1 1 0 0,0-1-1 0 0,0 1 1 0 0,1-1-1 0 0,0 0 1 0 0,0 0-1 0 0,1 0 1 0 0,0 0-1 0 0,1-1 1 0 0,0 1-1 0 0,0-1 1 0 0,0 0-1 0 0,1 0 1 0 0,0 0-1 0 0,0 0 1 0 0,1-1-1 0 0,0 0 1 0 0,0 0-1 0 0,8 5 1 0 0,-1-2 134 0 0,1 0-1 0 0,0-2 1 0 0,1 1 0 0 0,-1-1 0 0 0,1-1-1 0 0,1-1 1 0 0,-1 0 0 0 0,1-1-1 0 0,0-1 1 0 0,25 3 0 0 0,-33-6-82 0 0,-1 0 0 0 0,1 0 0 0 0,-1 0 0 0 0,1-1 0 0 0,-1 0-1 0 0,1-1 1 0 0,-1 1 0 0 0,0-1 0 0 0,0-1 0 0 0,0 1 0 0 0,0-1 0 0 0,0-1 0 0 0,0 1 0 0 0,-1-1 0 0 0,0 0 0 0 0,1-1 0 0 0,-2 1 0 0 0,1-1 0 0 0,0 0-1 0 0,-1-1 1 0 0,0 1 0 0 0,0-1 0 0 0,-1 0 0 0 0,8-13 0 0 0,-7 9-7 0 0,0-1 0 0 0,0 0-1 0 0,-1 0 1 0 0,-1 0 0 0 0,1-1 0 0 0,-2 1 0 0 0,0-1-1 0 0,0 1 1 0 0,-1-1 0 0 0,0 0 0 0 0,-2-20-1 0 0,-1 9 9 0 0,2 13-54 0 0,-1 0-1 0 0,0 0 0 0 0,0 1 0 0 0,-1-1 0 0 0,0 1 0 0 0,-6-15 0 0 0,-3 0-128 0 0,-2 1 0 0 0,-1 0 0 0 0,-1 1 0 0 0,-27-31 0 0 0,-3-2-1179 0 0,22 24 179 0 0,16 21-250 0 0,2 2-4083 0 0</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55.668"/>
    </inkml:context>
    <inkml:brush xml:id="br0">
      <inkml:brushProperty name="width" value="0.05" units="cm"/>
      <inkml:brushProperty name="height" value="0.05" units="cm"/>
      <inkml:brushProperty name="color" value="#FFFFFF"/>
    </inkml:brush>
  </inkml:definitions>
  <inkml:trace contextRef="#ctx0" brushRef="#br0">474 135 1376 0 0,'0'0'65'0'0,"-10"-16"6"0"0,3 9 1335 0 0,0-1 1 0 0,-1 1-1 0 0,0 0 1 0 0,0 1-1 0 0,-1 0 1 0 0,-12-8-1 0 0,-1 1-405 0 0,12 5-462 0 0,-1 2 0 0 0,0 0-1 0 0,0 0 1 0 0,0 1 0 0 0,-1 0 0 0 0,0 1-1 0 0,-19-4 1 0 0,25 7-390 0 0,0 0-1 0 0,0 0 1 0 0,0 1-1 0 0,-1 0 1 0 0,1 0-1 0 0,0 1 1 0 0,0 0 0 0 0,0 0-1 0 0,0 0 1 0 0,0 1-1 0 0,0-1 1 0 0,0 2-1 0 0,0-1 1 0 0,0 0-1 0 0,1 1 1 0 0,-1 0 0 0 0,-5 5-1 0 0,1-1-64 0 0,2-2-73 0 0,1 1 0 0 0,0-1-1 0 0,0 1 1 0 0,0 0 0 0 0,1 1 0 0 0,0-1 0 0 0,0 1 0 0 0,-8 13-1 0 0,3-3-162 0 0,1 2 0 0 0,1-1 0 0 0,1 1 0 0 0,0 0 0 0 0,2 1 0 0 0,0 0 0 0 0,1 0 0 0 0,-3 26 0 0 0,7-30 91 0 0,0 0 0 0 0,1 1 0 0 0,1-1-1 0 0,1 0 1 0 0,0 0 0 0 0,6 21 0 0 0,-5-26 33 0 0,2 0 1 0 0,-1 0-1 0 0,1 0 1 0 0,1-1 0 0 0,0 0-1 0 0,0 0 1 0 0,1 0 0 0 0,0-1-1 0 0,11 12 1 0 0,-6-11 99 0 0,0 0 0 0 0,0 0 0 0 0,1-1 0 0 0,0-1 0 0 0,0 0 0 0 0,1-1 0 0 0,0 0 0 0 0,0-1 0 0 0,1-1 0 0 0,0 0 0 0 0,0-1 0 0 0,0 0 0 0 0,0-2 0 0 0,1 1 0 0 0,-1-2 0 0 0,24 0 0 0 0,-27-2-15 0 0,0 0 1 0 0,0-1 0 0 0,0 0-1 0 0,0 0 1 0 0,0-1 0 0 0,-1-1-1 0 0,1 0 1 0 0,-1-1 0 0 0,16-9-1 0 0,-18 9-22 0 0,-1 0-1 0 0,-1-1 0 0 0,1 0 0 0 0,-1-1 0 0 0,0 1 1 0 0,-1-2-1 0 0,1 1 0 0 0,-1-1 0 0 0,-1 1 0 0 0,0-1 1 0 0,0-1-1 0 0,7-16 0 0 0,-1-1 102 0 0,-2 0 0 0 0,-1-1 1 0 0,-1 1-1 0 0,-1-2 0 0 0,-2 1 0 0 0,-1 0 0 0 0,0-50 0 0 0,-3 65-51 0 0,-1 1-1 0 0,-1-1 0 0 0,0 1 0 0 0,-1 0 0 0 0,-6-19 1 0 0,7 25-110 0 0,-1 0 1 0 0,0 0-1 0 0,0 0 1 0 0,0 1-1 0 0,0-1 1 0 0,-1 1-1 0 0,0 0 1 0 0,0 0-1 0 0,0 0 1 0 0,0 0-1 0 0,-1 0 1 0 0,1 1-1 0 0,-7-3 1 0 0,4 2-179 0 0,-1 0 0 0 0,0 0-1 0 0,0 1 1 0 0,0 0 0 0 0,0 1-1 0 0,0 0 1 0 0,-1 0 0 0 0,1 1 0 0 0,-1 0-1 0 0,1 0 1 0 0,-1 1 0 0 0,1 0 0 0 0,-1 0-1 0 0,1 1 1 0 0,-1 0 0 0 0,1 1-1 0 0,-1 0 1 0 0,1 0 0 0 0,0 1 0 0 0,0 0-1 0 0,-11 6 1 0 0,11-6-911 0 0,-1-2-34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9:27:08.475"/>
    </inkml:context>
    <inkml:brush xml:id="br0">
      <inkml:brushProperty name="width" value="0.05" units="cm"/>
      <inkml:brushProperty name="height" value="0.05" units="cm"/>
      <inkml:brushProperty name="color" value="#FFFFFF"/>
    </inkml:brush>
  </inkml:definitions>
  <inkml:trace contextRef="#ctx0" brushRef="#br0">12 0 4608 0 0,'0'0'353'0'0,"-10"9"3158"0"0,8-5 4127 0 0,5-1-7553 0 0,0-1-1 0 0,0 1 1 0 0,1-1-1 0 0,-1 0 1 0 0,0 0-1 0 0,1 0 1 0 0,-1 0-1 0 0,1-1 1 0 0,0 1-1 0 0,0-1 1 0 0,4 1-1 0 0,3 0 59 0 0,0-1 0 0 0,-1 0 1 0 0,12 0-1 0 0,-3-1 10 0 0,1-1 0 0 0,28-6 1 0 0,-27 4-167 0 0,-13 2-154 0 0,-1 0 1 0 0,1-1 0 0 0,-1 1-1 0 0,0-1 1 0 0,0-1-1 0 0,0 0 1 0 0,0 0 0 0 0,8-4-1 0 0,-7 3-685 0 0,-7 4-38 0 0</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56.344"/>
    </inkml:context>
    <inkml:brush xml:id="br0">
      <inkml:brushProperty name="width" value="0.05" units="cm"/>
      <inkml:brushProperty name="height" value="0.05" units="cm"/>
      <inkml:brushProperty name="color" value="#FFFFFF"/>
    </inkml:brush>
  </inkml:definitions>
  <inkml:trace contextRef="#ctx0" brushRef="#br0">323 265 4144 0 0,'0'0'191'0'0,"12"-19"26"0"0,-7 10 1031 0 0,0 0 0 0 0,0-1 0 0 0,5-18 1 0 0,7-13 2116 0 0,-17 38-3248 0 0,1 0-1 0 0,0 0 0 0 0,-1 1 0 0 0,0-1 0 0 0,1 0 1 0 0,-1 0-1 0 0,0 0 0 0 0,0 0 0 0 0,-1 0 1 0 0,1 1-1 0 0,-1-1 0 0 0,1 0 0 0 0,-1 0 1 0 0,0 0-1 0 0,0 1 0 0 0,0-1 0 0 0,-1 1 1 0 0,1-1-1 0 0,0 1 0 0 0,-1-1 0 0 0,0 1 1 0 0,-2-3-1 0 0,-3-5 310 0 0,-2 0 1 0 0,1 0 0 0 0,-17-13-1 0 0,19 19-340 0 0,0 1 0 0 0,0-1 0 0 0,-1 1 0 0 0,1 0-1 0 0,-1 0 1 0 0,0 1 0 0 0,1 0 0 0 0,-1 0 0 0 0,-1 0 0 0 0,1 1 0 0 0,0 0 0 0 0,0 1-1 0 0,0 0 1 0 0,0 0 0 0 0,0 0 0 0 0,-1 1 0 0 0,1 0 0 0 0,0 0 0 0 0,0 1-1 0 0,0 0 1 0 0,0 0 0 0 0,1 1 0 0 0,-1-1 0 0 0,-10 7 0 0 0,8-1-32 0 0,1 0 0 0 0,0 0 0 0 0,0 0 0 0 0,1 1-1 0 0,0 0 1 0 0,-7 12 0 0 0,13-18-53 0 0,-10 15-57 0 0,2 1 0 0 0,0 1 0 0 0,1-1 0 0 0,1 1 0 0 0,1 1 0 0 0,1-1 0 0 0,1 1 0 0 0,-3 24 0 0 0,6-32 60 0 0,-1 1 0 0 0,2-1 0 0 0,0 0 0 0 0,0 1 0 0 0,1-1 0 0 0,1 0 0 0 0,0 0 0 0 0,1 1 0 0 0,0-2 0 0 0,1 1 0 0 0,1 0 0 0 0,0-1 0 0 0,0 0 0 0 0,1 0 0 0 0,1 0 0 0 0,0-1 0 0 0,1 0 0 0 0,0 0 0 0 0,0-1 0 0 0,1 0 0 0 0,1-1 0 0 0,0 1 0 0 0,0-2 0 0 0,0 0 0 0 0,1 0 0 0 0,0-1 0 0 0,1 0 0 0 0,0-1 0 0 0,20 8 0 0 0,-21-10 3 0 0,0 0-1 0 0,1-1 0 0 0,-1 0 0 0 0,1-1 1 0 0,0 0-1 0 0,0-1 0 0 0,0-1 0 0 0,17 0 1 0 0,-22-1 84 0 0,-1 0 0 0 0,1-1 0 0 0,-1 1 0 0 0,1-1 0 0 0,-1-1 0 0 0,0 1 0 0 0,0-1 0 0 0,0 0 0 0 0,0 0 0 0 0,-1-1 0 0 0,1 1 0 0 0,-1-1 0 0 0,0-1 0 0 0,0 1 0 0 0,0-1 0 0 0,7-8 0 0 0,-7 6-27 0 0,0 0-1 0 0,-1-1 0 0 0,0 1 0 0 0,0-1 0 0 0,0 0 1 0 0,-1 0-1 0 0,0 0 0 0 0,-1 0 0 0 0,0 0 0 0 0,0-1 1 0 0,-1 1-1 0 0,0-1 0 0 0,0 1 0 0 0,-1-12 0 0 0,-2-7-77 0 0,-1 0 0 0 0,-2 0-1 0 0,-8-29 1 0 0,12 54-3 0 0,-4-17-67 0 0,-2 1 0 0 0,-10-24 0 0 0,-8-19-30 0 0,-11-40-28 0 0,30 85-612 0 0,-3-11-1246 0 0,7 7-3223 0 0,2 6-577 0 0</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56.779"/>
    </inkml:context>
    <inkml:brush xml:id="br0">
      <inkml:brushProperty name="width" value="0.05" units="cm"/>
      <inkml:brushProperty name="height" value="0.05" units="cm"/>
      <inkml:brushProperty name="color" value="#FFFFFF"/>
    </inkml:brush>
  </inkml:definitions>
  <inkml:trace contextRef="#ctx0" brushRef="#br0">1 1 10768 0 0,'0'0'241'0'0,"0"0"38"0"0,0 0 13 0 0,0 0-26 0 0,0 0-55 0 0,0 0 401 0 0,0 0 195 0 0,0 0 38 0 0,0 19 1312 0 0,2 17-649 0 0,1 0 0 0 0,16 66 0 0 0,1 8-807 0 0,31 128-1118 0 0,-43-206-271 0 0,-3-16-990 0 0,-1-6-2796 0 0,-1-2-1748 0 0</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57.417"/>
    </inkml:context>
    <inkml:brush xml:id="br0">
      <inkml:brushProperty name="width" value="0.05" units="cm"/>
      <inkml:brushProperty name="height" value="0.05" units="cm"/>
      <inkml:brushProperty name="color" value="#FFFFFF"/>
    </inkml:brush>
  </inkml:definitions>
  <inkml:trace contextRef="#ctx0" brushRef="#br0">559 188 1376 0 0,'-3'-4'198'0'0,"-1"0"0"0"0,1 0 0 0 0,0 0 0 0 0,0-1 1 0 0,0 1-1 0 0,1-1 0 0 0,0 1 0 0 0,-4-11 0 0 0,4 9 581 0 0,0 1 0 0 0,-1-1 0 0 0,1 1 0 0 0,-1-1-1 0 0,0 1 1 0 0,-1 0 0 0 0,1 0 0 0 0,-9-8 0 0 0,-1 2-102 0 0,0 1-1 0 0,0 0 1 0 0,-1 1-1 0 0,0 0 1 0 0,-26-10 0 0 0,32 16-506 0 0,0 0 0 0 0,0 1 1 0 0,-1 0-1 0 0,1 0 0 0 0,0 1 0 0 0,-1 0 1 0 0,0 0-1 0 0,1 1 0 0 0,-1 1 1 0 0,1-1-1 0 0,-1 1 0 0 0,-14 4 0 0 0,15-3-74 0 0,0 2 0 0 0,-1-1-1 0 0,2 1 1 0 0,-1 0 0 0 0,0 1-1 0 0,1 0 1 0 0,-9 7-1 0 0,-1 2-10 0 0,-25 28-1 0 0,29-28 16 0 0,1 0-1 0 0,1 1 1 0 0,0 1-1 0 0,1 0 1 0 0,0 0-1 0 0,2 1 1 0 0,0 0-1 0 0,-10 32 0 0 0,7-13-99 0 0,-7 44-1 0 0,16-66-11 0 0,1 1-1 0 0,0-1 1 0 0,0 1-1 0 0,2 0 1 0 0,0-1-1 0 0,3 19 0 0 0,-1-21 55 0 0,1 0 0 0 0,-1 0 0 0 0,2 0 0 0 0,0 0 0 0 0,0-1 0 0 0,1 1 0 0 0,1-2 0 0 0,0 1 0 0 0,9 11 0 0 0,-10-15 8 0 0,0 0 0 0 0,0-1 0 0 0,1 0 0 0 0,-1 0 0 0 0,1-1 0 0 0,1 1 0 0 0,-1-2 0 0 0,1 1 0 0 0,-1-1 0 0 0,1 0 0 0 0,1-1 0 0 0,-1 0 0 0 0,16 4 0 0 0,-11-4-45 0 0,1-2 0 0 0,-1 1 0 0 0,0-2 0 0 0,1 0 0 0 0,-1 0 0 0 0,1-1 0 0 0,-1-1 0 0 0,0 0 0 0 0,0-1 0 0 0,0-1 0 0 0,18-7 0 0 0,-22 7 35 0 0,0 0 0 0 0,0-1 0 0 0,-1 0 0 0 0,0 0 0 0 0,0-1 0 0 0,-1 0 0 0 0,1-1 0 0 0,-1 0 0 0 0,-1 0 0 0 0,1 0-1 0 0,-1-1 1 0 0,-1 0 0 0 0,1 0 0 0 0,-1-1 0 0 0,-1 1 0 0 0,6-15 0 0 0,-1-3 49 0 0,-2 0-1 0 0,-1-1 0 0 0,-1 0 0 0 0,-1 0 0 0 0,-2 0 0 0 0,0-31 0 0 0,-3 30-176 0 0,0 0 0 0 0,-11-50 0 0 0,9 64-1262 0 0,-1 0 1 0 0,0 1-1 0 0,-1-1 1 0 0,-8-15 0 0 0,5 18-4568 0 0</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57.767"/>
    </inkml:context>
    <inkml:brush xml:id="br0">
      <inkml:brushProperty name="width" value="0.05" units="cm"/>
      <inkml:brushProperty name="height" value="0.05" units="cm"/>
      <inkml:brushProperty name="color" value="#FFFFFF"/>
    </inkml:brush>
  </inkml:definitions>
  <inkml:trace contextRef="#ctx0" brushRef="#br0">1 1 2304 0 0,'0'11'2344'0'0,"1"81"8057"0"0,4 1-6868 0 0,1 92-1910 0 0,-5-138-1492 0 0,2 0 1 0 0,18 92-1 0 0,-20-132-253 0 0,1 0-1 0 0,-1 0 1 0 0,1 0-1 0 0,1 0 1 0 0,-1 0-1 0 0,1 0 1 0 0,1-1-1 0 0,-1 1 1 0 0,8 9-1 0 0,-7-10-1644 0 0,-4-5-4640 0 0</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58.338"/>
    </inkml:context>
    <inkml:brush xml:id="br0">
      <inkml:brushProperty name="width" value="0.05" units="cm"/>
      <inkml:brushProperty name="height" value="0.05" units="cm"/>
      <inkml:brushProperty name="color" value="#FFFFFF"/>
    </inkml:brush>
  </inkml:definitions>
  <inkml:trace contextRef="#ctx0" brushRef="#br0">448 126 920 0 0,'-2'0'190'0'0,"0"-1"1"0"0,0 0-1 0 0,0 0 1 0 0,0 0-1 0 0,1 0 0 0 0,-1-1 1 0 0,0 1-1 0 0,1 0 1 0 0,-1-1-1 0 0,1 1 1 0 0,0-1-1 0 0,-1 1 0 0 0,1-1 1 0 0,0 0-1 0 0,0 0 1 0 0,-1-2-1 0 0,0 1 239 0 0,0 0 1 0 0,0 0-1 0 0,0 1 0 0 0,0-1 1 0 0,0 1-1 0 0,-5-4 0 0 0,-19-14 2825 0 0,18 13-2757 0 0,-1 0 1 0 0,0 1-1 0 0,0 0 1 0 0,-1 0-1 0 0,0 1 1 0 0,1 0-1 0 0,-2 1 0 0 0,1 0 1 0 0,-17-4-1 0 0,21 8-409 0 0,0 0-1 0 0,0 0 0 0 0,0 0 0 0 0,0 1 1 0 0,0-1-1 0 0,0 2 0 0 0,0-1 1 0 0,1 0-1 0 0,-1 1 0 0 0,0 0 1 0 0,1 1-1 0 0,0-1 0 0 0,-1 1 1 0 0,1 0-1 0 0,0 1 0 0 0,1-1 1 0 0,-1 1-1 0 0,0 0 0 0 0,-7 8 1 0 0,-2 3-96 0 0,1 1 1 0 0,0 0 0 0 0,0 1 0 0 0,-11 24 0 0 0,-23 58 193 0 0,43-88-183 0 0,0-1-1 0 0,0 1 0 0 0,1 0 0 0 0,1 0 0 0 0,0 0 1 0 0,0 0-1 0 0,0 18 0 0 0,2 2-3 0 0,6 48 0 0 0,-3-57 23 0 0,2 0 0 0 0,0 0 0 0 0,10 27 0 0 0,-11-37-11 0 0,1 0 0 0 0,1 0 0 0 0,0-1 0 0 0,0 1 0 0 0,1-2 0 0 0,1 1 0 0 0,10 11 0 0 0,-13-17 27 0 0,0 0-1 0 0,1-1 0 0 0,0 1 0 0 0,0-1 0 0 0,0-1 0 0 0,0 1 0 0 0,0-1 1 0 0,1 0-1 0 0,-1 0 0 0 0,1-1 0 0 0,0 0 0 0 0,0 0 0 0 0,0-1 0 0 0,0 1 0 0 0,0-2 1 0 0,0 1-1 0 0,0-1 0 0 0,0 0 0 0 0,0 0 0 0 0,1-1 0 0 0,-1 0 0 0 0,8-2 0 0 0,-6 1 18 0 0,0-1 0 0 0,0 0 0 0 0,-1 0-1 0 0,1-1 1 0 0,-1 0 0 0 0,0-1-1 0 0,0 0 1 0 0,0 0 0 0 0,-1 0-1 0 0,0-1 1 0 0,0 0 0 0 0,0-1 0 0 0,-1 1-1 0 0,0-1 1 0 0,0 0 0 0 0,8-14-1 0 0,-3-1-37 0 0,-1-1 0 0 0,-1 0 0 0 0,-1 0 0 0 0,0-1 0 0 0,-2 0 0 0 0,-1 0 0 0 0,-1-1 0 0 0,1-24-1 0 0,-5 31-131 0 0,0 1-1 0 0,-1-1 1 0 0,-1 0-1 0 0,0 1 1 0 0,-2 0-1 0 0,0-1 1 0 0,0 2-1 0 0,-2-1 1 0 0,0 0-1 0 0,-16-28 1 0 0,5 19-2536 0 0,15 23 1285 0 0</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09:59.188"/>
    </inkml:context>
    <inkml:brush xml:id="br0">
      <inkml:brushProperty name="width" value="0.05" units="cm"/>
      <inkml:brushProperty name="height" value="0.05" units="cm"/>
      <inkml:brushProperty name="color" value="#FFFFFF"/>
    </inkml:brush>
  </inkml:definitions>
  <inkml:trace contextRef="#ctx0" brushRef="#br0">174 11 2304 0 0,'0'0'101'0'0,"-6"4"760"0"0,3-3 3591 0 0,0 0-3998 0 0,0-1 0 0 0,-1 1 1 0 0,1-1-1 0 0,0 0 0 0 0,0 0 0 0 0,-1 0 0 0 0,1 0 0 0 0,0-1 0 0 0,0 0 0 0 0,0 1 0 0 0,-1-1 0 0 0,1 0 0 0 0,0 0 0 0 0,-5-3 0 0 0,6 2-385 0 0,0 1 1 0 0,0 0 0 0 0,-1 0-1 0 0,1 1 1 0 0,0-1-1 0 0,0 0 1 0 0,-1 1-1 0 0,1-1 1 0 0,-1 1-1 0 0,1 0 1 0 0,0 0-1 0 0,-1 0 1 0 0,1 0-1 0 0,-1 0 1 0 0,1 0 0 0 0,0 1-1 0 0,-1-1 1 0 0,1 1-1 0 0,0 0 1 0 0,-1 0-1 0 0,1 0 1 0 0,0 0-1 0 0,0 0 1 0 0,0 0-1 0 0,-4 3 1 0 0,-6 2 483 0 0,11-5-504 0 0,-1 0-1 0 0,1 0 0 0 0,-1 0 1 0 0,1 0-1 0 0,-1 0 0 0 0,1 1 1 0 0,0-1-1 0 0,-1 0 0 0 0,1 1 1 0 0,0-1-1 0 0,0 1 1 0 0,0 0-1 0 0,0-1 0 0 0,1 1 1 0 0,-1 0-1 0 0,-1 2 0 0 0,-6 32 833 0 0,4-16-779 0 0,4-18-80 0 0,-1 0-1 0 0,1 0 1 0 0,-1 0-1 0 0,1 1 1 0 0,0-1-1 0 0,0 0 1 0 0,0 0-1 0 0,0 0 1 0 0,0 1-1 0 0,0-1 1 0 0,0 0-1 0 0,2 4 1 0 0,-2-5-14 0 0,0-1 0 0 0,0 0 0 0 0,0 1 0 0 0,1-1 0 0 0,-1 1 0 0 0,0-1 0 0 0,0 1 0 0 0,0-1 0 0 0,0 1 0 0 0,0-1 0 0 0,0 0 0 0 0,0 1 0 0 0,0-1 0 0 0,0 1 0 0 0,0-1 0 0 0,-1 1 0 0 0,1-1 0 0 0,0 1 0 0 0,0-1 0 0 0,0 0 0 0 0,0 1 0 0 0,-1-1 0 0 0,1 1 0 0 0,0-1 0 0 0,-1 0 0 0 0,1 1 0 0 0,0-1 0 0 0,0 0 0 0 0,-1 1 0 0 0,1 0 4 0 0,0-1-1 0 0,0 1 1 0 0,0-1-1 0 0,0 1 1 0 0,1-1 0 0 0,-1 1-1 0 0,0-1 1 0 0,0 0-1 0 0,1 1 1 0 0,-1-1-1 0 0,0 1 1 0 0,1-1-1 0 0,-1 0 1 0 0,0 1-1 0 0,1-1 1 0 0,-1 0-1 0 0,1 1 1 0 0,-1-1-1 0 0,1 0 1 0 0,-1 1-1 0 0,1-1 1 0 0,-1 0-1 0 0,0 0 1 0 0,1 0-1 0 0,-1 0 1 0 0,1 1-1 0 0,0-1 1 0 0,-1 0-1 0 0,1 0 1 0 0,-1 0-1 0 0,1 0 1 0 0,0 0-1 0 0,1-1-24 0 0,0 1 0 0 0,1-1 0 0 0,-1 0 0 0 0,0 0 0 0 0,0 1-1 0 0,0-2 1 0 0,1 1 0 0 0,2-2 0 0 0,11-5 142 0 0,-15 6-80 0 0,-1 0 1 0 0,0 0-1 0 0,1 0 1 0 0,-1 0-1 0 0,0 0 0 0 0,0 0 1 0 0,0 0-1 0 0,0 0 0 0 0,0-4 1 0 0,-1 3-105 0 0,1-1-216 0 0,0 1-1 0 0,0 0 1 0 0,-1 0 0 0 0,0 0 0 0 0,1 0-1 0 0,-1 0 1 0 0,0 0 0 0 0,-1 0 0 0 0,1 0 0 0 0,0 1-1 0 0,-3-5 1 0 0,0-4-879 0 0</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00.704"/>
    </inkml:context>
    <inkml:brush xml:id="br0">
      <inkml:brushProperty name="width" value="0.05" units="cm"/>
      <inkml:brushProperty name="height" value="0.05" units="cm"/>
      <inkml:brushProperty name="color" value="#FFFFFF"/>
    </inkml:brush>
  </inkml:definitions>
  <inkml:trace contextRef="#ctx0" brushRef="#br0">474 232 4144 0 0,'8'22'1413'0'0,"-19"-42"1773"0"0,9 18-3067 0 0,0 0 0 0 0,0-1 0 0 0,1 1 0 0 0,-1-1 0 0 0,1 0 0 0 0,0 1 0 0 0,0-1 0 0 0,-1-5 0 0 0,-14-25 155 0 0,-14-52 753 0 0,22 67-829 0 0,7 14-37 0 0,-1 0-1 0 0,0 0 1 0 0,0 0-1 0 0,-1 0 1 0 0,1 0 0 0 0,-1 0-1 0 0,0 1 1 0 0,0-1-1 0 0,0 1 1 0 0,0 0-1 0 0,-1 0 1 0 0,1 0 0 0 0,-1 1-1 0 0,0-1 1 0 0,1 1-1 0 0,-7-3 1 0 0,4 2-20 0 0,0 2 0 0 0,0-1 0 0 0,0 0 0 0 0,0 1 0 0 0,0 0-1 0 0,-1 1 1 0 0,1 0 0 0 0,0 0 0 0 0,-1 0 0 0 0,-10 2 0 0 0,6 0-56 0 0,0 0 0 0 0,1 1 0 0 0,-1 1 0 0 0,1 0 0 0 0,0 0 0 0 0,0 1 0 0 0,0 0 0 0 0,1 0 0 0 0,0 1 0 0 0,0 1 0 0 0,0-1 0 0 0,1 1 0 0 0,-9 10 0 0 0,-1 5-53 0 0,1 0-1 0 0,1 2 1 0 0,-20 37-1 0 0,29-48-21 0 0,2 0-1 0 0,-1 1 0 0 0,2 0 0 0 0,0 0 0 0 0,0 0 0 0 0,1 0 0 0 0,1 1 0 0 0,0 22 0 0 0,1-8-11 0 0,2 1 0 0 0,2-1 0 0 0,9 48-1 0 0,-9-66 5 0 0,0 0-1 0 0,0-1 1 0 0,1 0-1 0 0,1 0 1 0 0,0 0-1 0 0,0 0 1 0 0,1-1-1 0 0,0 1 1 0 0,1-2-1 0 0,0 1 1 0 0,0-1-1 0 0,1 0 1 0 0,9 8-1 0 0,-9-11 46 0 0,0 0 0 0 0,0 0 0 0 0,1-1 0 0 0,0 0 0 0 0,0 0 0 0 0,0-1 0 0 0,0 0 0 0 0,1-1 0 0 0,-1 0 0 0 0,1-1 0 0 0,-1 1 0 0 0,1-2 0 0 0,-1 1 0 0 0,1-2 0 0 0,0 1 0 0 0,-1-1 0 0 0,19-4 0 0 0,-13 2 68 0 0,-1-1 1 0 0,1-1-1 0 0,-1 0 1 0 0,0 0-1 0 0,0-1 1 0 0,-1-1-1 0 0,0-1 1 0 0,0 0-1 0 0,-1 0 1 0 0,23-20-1 0 0,-29 21-55 0 0,0-1 0 0 0,0 1 0 0 0,0-1 0 0 0,-1 0 0 0 0,0 0 0 0 0,-1 0 0 0 0,1-1 0 0 0,-2 1 0 0 0,5-14 0 0 0,-4 6 38 0 0,-1 0-1 0 0,0 0 1 0 0,-1 0 0 0 0,0-27-1 0 0,-3 31-49 0 0,-1 1-1 0 0,0-1 0 0 0,0 1 1 0 0,-1 0-1 0 0,-1 0 0 0 0,-5-12 1 0 0,2 4 12 0 0,2 5-39 0 0,-1 1-1 0 0,-1 1 0 0 0,-11-17 1 0 0,-8-14 19 0 0,5 9-205 0 0,16 27-19 0 0,0 0-1 0 0,1 1 1 0 0,-5-12-1 0 0,8 14-683 0 0,0 1-1 0 0,0 0 1 0 0,0-1 0 0 0,0 1-1 0 0,1-1 1 0 0,-1-5 0 0 0,1 7-5056 0 0</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01.230"/>
    </inkml:context>
    <inkml:brush xml:id="br0">
      <inkml:brushProperty name="width" value="0.05" units="cm"/>
      <inkml:brushProperty name="height" value="0.05" units="cm"/>
      <inkml:brushProperty name="color" value="#FFFFFF"/>
    </inkml:brush>
  </inkml:definitions>
  <inkml:trace contextRef="#ctx0" brushRef="#br0">433 112 1376 0 0,'6'-1'35'0'0,"-5"1"-30"0"0,1 0 0 0 0,-1 0 0 0 0,0-1 1 0 0,1 1-1 0 0,-1 0 0 0 0,0-1 0 0 0,0 1 0 0 0,1-1 0 0 0,-1 1 1 0 0,0-1-1 0 0,0 1 0 0 0,0-1 0 0 0,0 0 0 0 0,0 0 0 0 0,0 1 1 0 0,0-1-1 0 0,2-2 0 0 0,-3 2 200 0 0,1 0 0 0 0,-1 0 0 0 0,1 0 0 0 0,-1 0 0 0 0,0 0 0 0 0,1 0 0 0 0,-1 0 0 0 0,0 0 0 0 0,0 0 0 0 0,1 0 0 0 0,-1 0 0 0 0,0 0 0 0 0,0 0 0 0 0,0 0 0 0 0,0 0 0 0 0,-1 0 0 0 0,1 0 0 0 0,0 0 0 0 0,0 0 0 0 0,-1-1 0 0 0,1 1 0 0 0,-1 0 0 0 0,1 1 0 0 0,0-1 1 0 0,-1 0-1 0 0,0 0 0 0 0,1 0 0 0 0,-1 0 0 0 0,0 0 0 0 0,1 0 0 0 0,-1 1 0 0 0,0-1 0 0 0,0 0 0 0 0,0 1 0 0 0,0-1 0 0 0,1 0 0 0 0,-1 1 0 0 0,0-1 0 0 0,0 1 0 0 0,0 0 0 0 0,0-1 0 0 0,-2 0 0 0 0,-8-5 180 0 0,2 0-59 0 0,0 1 0 0 0,0 0 0 0 0,0 1 0 0 0,-1-1-1 0 0,0 2 1 0 0,0-1 0 0 0,0 2 0 0 0,0-1 0 0 0,0 1 0 0 0,0 1 0 0 0,-1 0 0 0 0,1 0-1 0 0,-1 1 1 0 0,1 0 0 0 0,0 1 0 0 0,-1 0 0 0 0,1 1 0 0 0,0 0 0 0 0,0 0 0 0 0,0 1-1 0 0,0 1 1 0 0,0 0 0 0 0,-15 8 0 0 0,14-7-251 0 0,8-3-52 0 0,0-1-1 0 0,0 0 1 0 0,0 1 0 0 0,0-1-1 0 0,0 1 1 0 0,0 0-1 0 0,1 0 1 0 0,-1 0-1 0 0,1 0 1 0 0,0 1-1 0 0,-1-1 1 0 0,1 1-1 0 0,-3 4 1 0 0,1-1-16 0 0,0 1 0 0 0,-1-1 1 0 0,0-1-1 0 0,0 1 0 0 0,0 0 0 0 0,-11 7 1 0 0,10-8-3 0 0,0 0 0 0 0,0 0 0 0 0,1 1 0 0 0,0 0 0 0 0,0 0-1 0 0,0 0 1 0 0,-6 11 0 0 0,-3 10-16 0 0,11-23 6 0 0,0 0 0 0 0,1 0 0 0 0,0 0 0 0 0,-1 0 0 0 0,2 1 0 0 0,-1-1 0 0 0,0 1 0 0 0,1 0 0 0 0,0-1 0 0 0,0 1 0 0 0,0 0 1 0 0,1 0-1 0 0,-1 0 0 0 0,1-1 0 0 0,1 8 0 0 0,1 21-21 0 0,-3-28 22 0 0,1 0 1 0 0,0 0 0 0 0,1 0 0 0 0,-1 0 0 0 0,1 0 0 0 0,0 0 0 0 0,0 0 0 0 0,3 7 0 0 0,41 65-141 0 0,-40-69 94 0 0,0 0 0 0 0,0 0-1 0 0,1-1 1 0 0,0 0-1 0 0,0 0 1 0 0,1 0-1 0 0,0-1 1 0 0,0 0 0 0 0,0 0-1 0 0,1-1 1 0 0,0 0-1 0 0,15 7 1 0 0,-11-6 32 0 0,0-1-1 0 0,1 0 1 0 0,0-1 0 0 0,0 0 0 0 0,1-1-1 0 0,-1-1 1 0 0,0 0 0 0 0,17 0-1 0 0,-20-2 90 0 0,0-1-1 0 0,1 0 0 0 0,-1 0 0 0 0,0-1 0 0 0,0 0 1 0 0,0-1-1 0 0,0 0 0 0 0,0-1 0 0 0,-1 0 0 0 0,1 0 1 0 0,-1-1-1 0 0,0 0 0 0 0,0-1 0 0 0,-1 0 0 0 0,0 0 1 0 0,0-1-1 0 0,0 0 0 0 0,-1 0 0 0 0,7-10 0 0 0,-11 12-15 0 0,0 0 1 0 0,0 0-1 0 0,-1 0 0 0 0,0 0 0 0 0,0-1 0 0 0,2-9 0 0 0,7-17 143 0 0,-8 22-139 0 0,0 0 0 0 0,-1 0 0 0 0,0 0-1 0 0,0 0 1 0 0,-1-1 0 0 0,0 1 0 0 0,-2-20 0 0 0,1 13 21 0 0,-1 2 92 0 0,-1 0 1 0 0,0 0-1 0 0,-1-1 1 0 0,-6-15-1 0 0,1-2-214 0 0,5 24-66 0 0,-1 0 0 0 0,1 0-1 0 0,-1 1 1 0 0,-1-1 0 0 0,-8-11 0 0 0,-4-8-180 0 0,13 20 104 0 0,-2 0 1 0 0,1 0-1 0 0,-1 0 1 0 0,0 1-1 0 0,-1 0 1 0 0,1 1-1 0 0,-13-10 1 0 0,7 8-319 0 0</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01.854"/>
    </inkml:context>
    <inkml:brush xml:id="br0">
      <inkml:brushProperty name="width" value="0.05" units="cm"/>
      <inkml:brushProperty name="height" value="0.05" units="cm"/>
      <inkml:brushProperty name="color" value="#FFFFFF"/>
    </inkml:brush>
  </inkml:definitions>
  <inkml:trace contextRef="#ctx0" brushRef="#br0">459 128 8752 0 0,'-3'-1'-21'0'0,"3"1"51"0"0,-1 0 0 0 0,0-1 0 0 0,1 1 0 0 0,-1 0 0 0 0,1 0 0 0 0,-1-1-1 0 0,1 1 1 0 0,-1 0 0 0 0,1 0 0 0 0,-1-1 0 0 0,1 1 0 0 0,0 0 0 0 0,-1-1 0 0 0,1 1 0 0 0,-1-1-1 0 0,1 1 1 0 0,0-1 0 0 0,-1 1 0 0 0,1-1 0 0 0,0 1 0 0 0,0-1 0 0 0,-1 1 0 0 0,1-1 0 0 0,0 1-1 0 0,0-1 1 0 0,0 1 0 0 0,0-1 0 0 0,0 1 0 0 0,0-1 0 0 0,-1 0 0 0 0,2 0 0 0 0,-2 0-30 0 0,1 0 1 0 0,-1 0-1 0 0,1 0 1 0 0,-1 0-1 0 0,1 0 1 0 0,-1 0-1 0 0,1 0 1 0 0,-1 0-1 0 0,0 0 1 0 0,1 0-1 0 0,-1 1 1 0 0,0-1 0 0 0,0 0-1 0 0,0 0 1 0 0,0 1-1 0 0,-1-1 1 0 0,-9-10 112 0 0,8 6 168 0 0,0 0-1 0 0,-1 0 0 0 0,0 0 0 0 0,0 1 0 0 0,0 0 1 0 0,0 0-1 0 0,-1 0 0 0 0,0 0 0 0 0,0 1 1 0 0,-7-5-1 0 0,-10-7 520 0 0,17 12-620 0 0,1 1 0 0 0,0-1 1 0 0,-1 1-1 0 0,0 0 0 0 0,1 0 0 0 0,-1 1 0 0 0,0-1 0 0 0,0 1 1 0 0,0 0-1 0 0,-9 0 0 0 0,0 0 299 0 0,0 1 0 0 0,-20 3-1 0 0,29-3-380 0 0,0 1-1 0 0,0 0 0 0 0,0 1 0 0 0,0-1 0 0 0,1 1 1 0 0,-1 0-1 0 0,0 0 0 0 0,1 0 0 0 0,-1 1 0 0 0,1 0 0 0 0,0 0 1 0 0,0 0-1 0 0,0 0 0 0 0,0 0 0 0 0,0 1 0 0 0,1 0 1 0 0,-4 4-1 0 0,6-6-87 0 0,-1-1 1 0 0,1 1 0 0 0,-1-1-1 0 0,1 1 1 0 0,-1-1-1 0 0,0 0 1 0 0,1 1 0 0 0,-1-1-1 0 0,0 0 1 0 0,0 0-1 0 0,-3 1 1 0 0,3-2-4 0 0,1 1 0 0 0,-1-1 0 0 0,1 1 0 0 0,-1 0 1 0 0,1 0-1 0 0,-1 0 0 0 0,1 0 0 0 0,-1 0 0 0 0,1 0 0 0 0,0 0 0 0 0,0 1 0 0 0,-1-1 0 0 0,1 0 0 0 0,0 1 1 0 0,0-1-1 0 0,-1 3 0 0 0,0 2 15 0 0,1-3-12 0 0,0 0 0 0 0,-1-1-1 0 0,1 1 1 0 0,0 0-1 0 0,-1 0 1 0 0,0-1 0 0 0,1 1-1 0 0,-1-1 1 0 0,0 1 0 0 0,-1-1-1 0 0,1 0 1 0 0,0 0-1 0 0,-4 3 1 0 0,3-2-4 0 0,1-1 1 0 0,0 0-1 0 0,0 1 0 0 0,0-1 1 0 0,0 1-1 0 0,0 0 1 0 0,1-1-1 0 0,-1 1 0 0 0,1 0 1 0 0,0 0-1 0 0,0 0 0 0 0,0 0 1 0 0,0 0-1 0 0,-1 7 0 0 0,-9 24 40 0 0,4-22-46 0 0,5-9 0 0 0,1-1 0 0 0,-1 1 0 0 0,1 0 0 0 0,-1-1 0 0 0,1 1 0 0 0,0 0 0 0 0,0 0 0 0 0,0 0 0 0 0,1 0 0 0 0,-1 0 0 0 0,1 0 0 0 0,-1 6 0 0 0,-3 19 0 0 0,3-26 0 0 0,1 1 0 0 0,-1 0 0 0 0,1 0 0 0 0,-1 0 0 0 0,1-1 0 0 0,0 1 0 0 0,0 0 0 0 0,0 0 0 0 0,0 0 0 0 0,1-1 0 0 0,-1 1 0 0 0,1 0 0 0 0,1 4 0 0 0,-1-4 0 0 0,-1-1 0 0 0,1 0 0 0 0,-1 1 0 0 0,0-1 0 0 0,1 1 0 0 0,-1-1 0 0 0,0 1 0 0 0,-1 4 0 0 0,1-5 0 0 0,-1-1 0 0 0,1 1 0 0 0,0-1 0 0 0,0 1 0 0 0,0-1 0 0 0,0 1 0 0 0,0-1 0 0 0,0 1 0 0 0,0-1 0 0 0,1 1 0 0 0,-1-1 0 0 0,1 1 0 0 0,-1-1 0 0 0,1 1 0 0 0,-1-1 0 0 0,1 0 0 0 0,0 1 0 0 0,0-1 0 0 0,0 0 0 0 0,-1 1 0 0 0,1-1 0 0 0,0 0 0 0 0,1 0 0 0 0,-1 0 0 0 0,0 0 0 0 0,0 0 0 0 0,0 0 0 0 0,2 1 0 0 0,40 22 30 0 0,-30-17 11 0 0,0 0 0 0 0,21 17-1 0 0,-22-17-16 0 0,0 0-1 0 0,0 0 0 0 0,1-1 0 0 0,0 0 0 0 0,0-2 0 0 0,0 1 0 0 0,0-2 0 0 0,16 3 0 0 0,-19-4-9 0 0,1-1 0 0 0,0 0 0 0 0,0 0-1 0 0,0-2 1 0 0,0 1 0 0 0,-1-1 0 0 0,19-5-1 0 0,-23 5-3 0 0,0 0-1 0 0,-1-1 1 0 0,1 0 0 0 0,-1 0-1 0 0,0-1 1 0 0,1 1-1 0 0,-1-1 1 0 0,0 0-1 0 0,0 0 1 0 0,-1-1-1 0 0,1 0 1 0 0,-1 0-1 0 0,0 0 1 0 0,0 0-1 0 0,0-1 1 0 0,3-4-1 0 0,9-14 118 0 0,-13 20-106 0 0,-1 1 0 0 0,0-1 0 0 0,0 0 1 0 0,0 0-1 0 0,0 0 0 0 0,-1 0 0 0 0,1 0 0 0 0,-1 0 0 0 0,1-1 1 0 0,-1 1-1 0 0,0-1 0 0 0,-1 1 0 0 0,1 0 0 0 0,-1-1 1 0 0,1-3-1 0 0,-1 2 20 0 0,1 0-1 0 0,0 0 1 0 0,0 0 0 0 0,0 0 0 0 0,0 0 0 0 0,3-5 0 0 0,-2 6-9 0 0,0 0 0 0 0,-1-1 0 0 0,0 1-1 0 0,0 0 1 0 0,0-1 0 0 0,0 1 0 0 0,-1 0 0 0 0,0-1 0 0 0,0-4 0 0 0,-1-2 44 0 0,0-2-35 0 0,0-1 0 0 0,-2 1-1 0 0,1 0 1 0 0,-2 0 0 0 0,1 0 0 0 0,-9-19-1 0 0,2 8-91 0 0,9 21 22 0 0,1 0 1 0 0,-1 0-1 0 0,-1 0 0 0 0,1 0 1 0 0,0 0-1 0 0,-1 1 0 0 0,1-1 1 0 0,-1 0-1 0 0,0 1 0 0 0,0-1 1 0 0,0 1-1 0 0,-4-4 0 0 0,-8-9-235 0 0,13 14 200 0 0,0-1 0 0 0,-1 0 0 0 0,1 1 0 0 0,0 0 0 0 0,-1-1 0 0 0,1 1 0 0 0,-1 0 0 0 0,1 0 0 0 0,-1-1 0 0 0,0 1 0 0 0,1 0 0 0 0,-1 1 0 0 0,0-1 0 0 0,-3-1 0 0 0,-3 0-920 0 0,0 0 0 0 0,0 1 0 0 0,-14-2 1 0 0,18 1-964 0 0,-6-7-18 0 0</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02.268"/>
    </inkml:context>
    <inkml:brush xml:id="br0">
      <inkml:brushProperty name="width" value="0.05" units="cm"/>
      <inkml:brushProperty name="height" value="0.05" units="cm"/>
      <inkml:brushProperty name="color" value="#FFFFFF"/>
    </inkml:brush>
  </inkml:definitions>
  <inkml:trace contextRef="#ctx0" brushRef="#br0">19 1 11976 0 0,'-1'1'42'0'0,"0"-1"0"0"0,-1 1 1 0 0,1 0-1 0 0,0 0 0 0 0,0 0 1 0 0,0 0-1 0 0,0 0 0 0 0,0 0 1 0 0,0 0-1 0 0,0 1 0 0 0,0-1 0 0 0,0 0 1 0 0,1 1-1 0 0,-1-1 0 0 0,0 0 1 0 0,1 1-1 0 0,-1-1 0 0 0,1 1 1 0 0,0-1-1 0 0,-1 0 0 0 0,1 1 1 0 0,0-1-1 0 0,0 1 0 0 0,0-1 1 0 0,0 1-1 0 0,0-1 0 0 0,0 1 1 0 0,1-1-1 0 0,-1 1 0 0 0,1 2 1 0 0,5 25 129 0 0,5 30 2497 0 0,-7-23-1263 0 0,-2-23-982 0 0,-1 0 0 0 0,0 25 0 0 0,-2-28-219 0 0,2 1 0 0 0,0 0 0 0 0,3 16 0 0 0,2 18 278 0 0,-5 21 110 0 0,-1-27-293 0 0,7 59 0 0 0,-2-68-220 0 0,20 106-126 0 0,-24-135 5 0 0,-1 1-1 0 0,1-1 1 0 0,-1 1 0 0 0,1-1 0 0 0,0 1 0 0 0,0-1 0 0 0,0 0 0 0 0,0 1 0 0 0,0-1 0 0 0,0 0-1 0 0,0 0 1 0 0,0 1 0 0 0,0-1 0 0 0,0 0 0 0 0,2 1 0 0 0,-2-2-54 0 0,-1 0 1 0 0,1 0-1 0 0,0 1 1 0 0,-1-1-1 0 0,1 0 1 0 0,0 0-1 0 0,-1 0 1 0 0,1 0-1 0 0,-1 0 1 0 0,1 0-1 0 0,0 0 1 0 0,-1 0-1 0 0,1 0 1 0 0,0 0-1 0 0,-1 0 1 0 0,1 0-1 0 0,0 0 0 0 0,-1-1 1 0 0,1 1-1 0 0,0 0 1 0 0,-1 0-1 0 0,1-1 1 0 0,-1 1-1 0 0,1 0 1 0 0,-1-1-1 0 0,1 1 1 0 0,-1-1-1 0 0,1 1 1 0 0,-1-1-1 0 0,1 1 1 0 0,-1-1-1 0 0,0 1 1 0 0,1-1-1 0 0,-1 1 1 0 0,0-1-1 0 0,1 1 0 0 0,-1-1 1 0 0,0 0-1 0 0,0 1 1 0 0,1-1-1 0 0,-1 0 1 0 0,7-14-1423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9:27:08.877"/>
    </inkml:context>
    <inkml:brush xml:id="br0">
      <inkml:brushProperty name="width" value="0.05" units="cm"/>
      <inkml:brushProperty name="height" value="0.05" units="cm"/>
      <inkml:brushProperty name="color" value="#FFFFFF"/>
    </inkml:brush>
  </inkml:definitions>
  <inkml:trace contextRef="#ctx0" brushRef="#br0">71 289 7488 0 0,'8'19'674'0'0,"-6"-19"-640"0"0,0 0 1 0 0,0 0-1 0 0,0-1 0 0 0,0 1 0 0 0,0-1 0 0 0,0 0 0 0 0,0 1 0 0 0,0-1 0 0 0,3-1 0 0 0,-4 1 169 0 0,9-5 280 0 0,1 0-1 0 0,1 1 1 0 0,-1 0-1 0 0,1 1 1 0 0,18-5-1 0 0,-23 7-294 0 0,1-1-1 0 0,-1 0 1 0 0,0-1 0 0 0,0 1-1 0 0,0-1 1 0 0,-1-1 0 0 0,1 1-1 0 0,-1-1 1 0 0,0 0 0 0 0,6-7 0 0 0,7-5-398 0 0,-15 1 329 0 0,-3 9 26 0 0,1 3-102 0 0,-1-1 0 0 0,1 1-1 0 0,-1 0 1 0 0,1-1 0 0 0,-1 1 0 0 0,0-1 0 0 0,-1 1 0 0 0,1-1 0 0 0,-1 1 0 0 0,0-1 0 0 0,0 1 0 0 0,0-1 0 0 0,-1 0 0 0 0,0 1 0 0 0,0-1 0 0 0,0 1 0 0 0,-2-5 0 0 0,-3-7 4 0 0,5 14-34 0 0,0-1 1 0 0,0 0 0 0 0,-1 0 0 0 0,1 0 0 0 0,-1 1-1 0 0,1-1 1 0 0,-1 1 0 0 0,-3-4 0 0 0,-1 0 67 0 0,0-1 0 0 0,0 1 0 0 0,-1 0 0 0 0,-11-7 1 0 0,16 12-39 0 0,0-1 1 0 0,0 1 0 0 0,-1 0-1 0 0,1 0 1 0 0,-1 0-1 0 0,1 0 1 0 0,-1 1 0 0 0,1-1-1 0 0,-1 1 1 0 0,1-1 0 0 0,-1 1-1 0 0,0 0 1 0 0,1 0-1 0 0,-1 0 1 0 0,1 0 0 0 0,-1 1-1 0 0,0-1 1 0 0,1 1 0 0 0,-5 1-1 0 0,-11 5 277 0 0,13-6-278 0 0,0 1 0 0 0,0 0 0 0 0,0 0-1 0 0,0 0 1 0 0,0 1 0 0 0,1-1 0 0 0,-1 1 0 0 0,1 0 0 0 0,0 1 0 0 0,0-1 0 0 0,-4 5 0 0 0,-15 15-32 0 0,16-17-10 0 0,1 0 0 0 0,0 1 0 0 0,0-1 0 0 0,0 1 0 0 0,1 1 0 0 0,0-1 0 0 0,0 1 0 0 0,1 0 0 0 0,-5 12 0 0 0,4-5 0 0 0,2-8 0 0 0,1 1 0 0 0,0-1 0 0 0,0 0 0 0 0,0 1 0 0 0,1-1 0 0 0,0 12 0 0 0,1-11-32 0 0,0 0 0 0 0,0 0 0 0 0,1 0 0 0 0,0 0 0 0 0,1 0 0 0 0,-1 0 0 0 0,2 0 0 0 0,-1-1 0 0 0,1 1 0 0 0,0-1 0 0 0,0 0 0 0 0,1 0 0 0 0,0 0 0 0 0,1 0 0 0 0,-1-1-1 0 0,1 1 1 0 0,0-1 0 0 0,1 0 0 0 0,7 6 0 0 0,-6-5-235 0 0,1-1-1 0 0,0 0 1 0 0,0 0 0 0 0,0-1-1 0 0,18 9 1 0 0,6-6-4261 0 0,-18-8 222 0 0</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03.047"/>
    </inkml:context>
    <inkml:brush xml:id="br0">
      <inkml:brushProperty name="width" value="0.05" units="cm"/>
      <inkml:brushProperty name="height" value="0.05" units="cm"/>
      <inkml:brushProperty name="color" value="#FFFFFF"/>
    </inkml:brush>
  </inkml:definitions>
  <inkml:trace contextRef="#ctx0" brushRef="#br0">482 120 7136 0 0,'0'0'330'0'0,"0"0"-8"0"0,-18-4-117 0 0,13 2 82 0 0,0 1 0 0 0,-1-1 0 0 0,1 0 0 0 0,0 0 0 0 0,0-1 0 0 0,1 0 0 0 0,-1 1 0 0 0,0-2 0 0 0,1 1 0 0 0,0 0 0 0 0,-7-7 0 0 0,-16-12 914 0 0,11 12-390 0 0,0 1-1 0 0,0 0 1 0 0,-32-12-1 0 0,43 20-717 0 0,-1-1 1 0 0,0 1-1 0 0,1 0 0 0 0,-1 0 0 0 0,0 0 0 0 0,0 1 1 0 0,0 0-1 0 0,0 0 0 0 0,0 1 0 0 0,1-1 1 0 0,-1 1-1 0 0,0 1 0 0 0,0-1 0 0 0,1 1 0 0 0,-1 0 1 0 0,-6 3-1 0 0,-1 2-95 0 0,1-1 0 0 0,0 2 0 0 0,0 0-1 0 0,1 0 1 0 0,0 1 0 0 0,1 1 0 0 0,0-1 0 0 0,0 2 0 0 0,1-1 0 0 0,0 1 0 0 0,1 1 0 0 0,0 0 0 0 0,1 0 0 0 0,0 0 0 0 0,-5 15-1 0 0,8-9 94 0 0,1-1-1 0 0,1 1 0 0 0,0-1 1 0 0,1 1-1 0 0,1-1 0 0 0,3 25 0 0 0,-1-30-59 0 0,1 0-1 0 0,0 0 0 0 0,1-1 0 0 0,0 1 0 0 0,1-1 0 0 0,0 0 1 0 0,8 12-1 0 0,-1 2 32 0 0,-9-21-35 0 0,0 1 0 0 0,1-1-1 0 0,-1 0 1 0 0,1 0-1 0 0,-1 0 1 0 0,1 0-1 0 0,1-1 1 0 0,-1 1-1 0 0,0-1 1 0 0,1 0-1 0 0,0 0 1 0 0,-1-1 0 0 0,1 0-1 0 0,0 1 1 0 0,11 1-1 0 0,7 3 112 0 0,0-2 1 0 0,31 4-1 0 0,-42-8-66 0 0,3 1 12 0 0,-1-2 0 0 0,1 1 0 0 0,0-2 0 0 0,-1 0 0 0 0,1-1 0 0 0,-1 0 0 0 0,0-1 0 0 0,1-1 0 0 0,13-5 0 0 0,-19 5-45 0 0,-1 0-1 0 0,0-1 0 0 0,0 0 0 0 0,0 0 0 0 0,0-1 1 0 0,7-7-1 0 0,-10 9-12 0 0,-2 0-1 0 0,1 0 1 0 0,0 0 0 0 0,-1-1-1 0 0,0 1 1 0 0,0-1 0 0 0,0 0 0 0 0,0 1-1 0 0,-1-1 1 0 0,0-1 0 0 0,3-9-1 0 0,-2-3 37 0 0,0 0 0 0 0,-2 0 0 0 0,0 0 0 0 0,-1 0 0 0 0,-1 0 0 0 0,-1 0 0 0 0,-7-33 0 0 0,4 30-55 0 0,2 4 12 0 0,-2 1 0 0 0,-11-30 0 0 0,7 25-8 0 0,6 13-62 0 0,0 0 0 0 0,0 1 0 0 0,-1-1 0 0 0,-1 1 0 0 0,1 0 0 0 0,-1 0-1 0 0,0 0 1 0 0,-1 0 0 0 0,-6-5 0 0 0,-9-7-2747 0 0,13 15-3735 0 0</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03.573"/>
    </inkml:context>
    <inkml:brush xml:id="br0">
      <inkml:brushProperty name="width" value="0.05" units="cm"/>
      <inkml:brushProperty name="height" value="0.05" units="cm"/>
      <inkml:brushProperty name="color" value="#FFFFFF"/>
    </inkml:brush>
  </inkml:definitions>
  <inkml:trace contextRef="#ctx0" brushRef="#br0">410 86 8376 0 0,'0'0'381'0'0,"-16"-15"150"0"0,3 6 69 0 0,0 1 1 0 0,-1 0-1 0 0,0 1 0 0 0,0 0 1 0 0,0 1-1 0 0,-1 0 1 0 0,1 2-1 0 0,-29-6 1 0 0,36 9-500 0 0,0 1 1 0 0,0 1 0 0 0,0-1 0 0 0,0 1 0 0 0,0 0 0 0 0,0 1-1 0 0,0 0 1 0 0,0 0 0 0 0,1 0 0 0 0,-1 1 0 0 0,1 0-1 0 0,-1 0 1 0 0,1 1 0 0 0,0 0 0 0 0,0 0 0 0 0,1 0 0 0 0,-1 1-1 0 0,-7 7 1 0 0,1 1 75 0 0,0-1 0 0 0,1 2-1 0 0,0 0 1 0 0,1 0 0 0 0,1 1 0 0 0,-11 24-1 0 0,15-31-165 0 0,2 1 0 0 0,-1 1 0 0 0,2-1 0 0 0,-1 0 0 0 0,1 1 0 0 0,0-1 0 0 0,1 1 0 0 0,0 0 0 0 0,1-1 0 0 0,0 1 0 0 0,0 0 0 0 0,1 0 0 0 0,0-1 0 0 0,1 1 0 0 0,0-1 0 0 0,1 1 0 0 0,-1-1 0 0 0,2 0 0 0 0,0 0 0 0 0,0 0 0 0 0,0-1 0 0 0,1 1 0 0 0,11 14 0 0 0,-8-13-49 0 0,0-1-1 0 0,0-1 0 0 0,1 1 0 0 0,0-1 1 0 0,0-1-1 0 0,1 0 0 0 0,0 0 0 0 0,0-1 1 0 0,1 0-1 0 0,-1 0 0 0 0,1-1 0 0 0,1-1 1 0 0,-1 0-1 0 0,1-1 0 0 0,22 4 0 0 0,-18-4 208 0 0,0-1 0 0 0,0-1-1 0 0,0 0 1 0 0,0-1-1 0 0,1-1 1 0 0,27-5 0 0 0,-38 5-142 0 0,1-1 1 0 0,-1 0-1 0 0,0 0 1 0 0,0 0-1 0 0,0-1 1 0 0,-1 1-1 0 0,1-1 1 0 0,-1-1-1 0 0,1 1 1 0 0,-1-1-1 0 0,0 0 1 0 0,0 0-1 0 0,-1 0 1 0 0,1-1-1 0 0,-1 0 1 0 0,0 0 0 0 0,0 0-1 0 0,0 0 1 0 0,4-11-1 0 0,-4 6-10 0 0,0-2 0 0 0,-1 1 0 0 0,0 0 0 0 0,-1-1 0 0 0,0 0 0 0 0,-1 1 0 0 0,-1-1 0 0 0,1 0 0 0 0,-2 1 0 0 0,0-1 0 0 0,0 0 0 0 0,-1 1 0 0 0,0-1 0 0 0,-1 1 0 0 0,-1-1 0 0 0,-4-11 0 0 0,-2 0-88 0 0,-1 0 0 0 0,0 1 0 0 0,-2 0 0 0 0,-1 0 0 0 0,0 1 0 0 0,-26-27 0 0 0,30 38-86 0 0,-1 0 1 0 0,0 1-1 0 0,-14-9 0 0 0,23 17-23 0 0,0 0-1 0 0,-1 0 1 0 0,1 1-1 0 0,0-1 0 0 0,-1 1 1 0 0,1-1-1 0 0,-1 1 1 0 0,1 0-1 0 0,0 0 0 0 0,-1 0 1 0 0,1 0-1 0 0,-1 0 1 0 0,1 1-1 0 0,-1-1 0 0 0,1 1 1 0 0,0-1-1 0 0,-1 1 1 0 0,1 0-1 0 0,0 0 0 0 0,0 0 1 0 0,-3 2-1 0 0,-4 3-945 0 0</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04.396"/>
    </inkml:context>
    <inkml:brush xml:id="br0">
      <inkml:brushProperty name="width" value="0.05" units="cm"/>
      <inkml:brushProperty name="height" value="0.05" units="cm"/>
      <inkml:brushProperty name="color" value="#FFFFFF"/>
    </inkml:brush>
  </inkml:definitions>
  <inkml:trace contextRef="#ctx0" brushRef="#br0">428 195 7544 0 0,'0'-18'816'0'0,"0"6"-160"0"0,-1 0 0 0 0,-1 1 0 0 0,-4-18 0 0 0,-2-14 1296 0 0,7 39-1793 0 0,0 1 0 0 0,0-1 1 0 0,0 0-1 0 0,-1 1 0 0 0,1-1 1 0 0,-1 1-1 0 0,0 0 0 0 0,0-1 1 0 0,0 1-1 0 0,-1 0 0 0 0,1 0 1 0 0,-1 1-1 0 0,0-1 0 0 0,1 0 1 0 0,-1 1-1 0 0,0-1 0 0 0,-1 1 1 0 0,1 0-1 0 0,0 0 0 0 0,-1 1 1 0 0,1-1-1 0 0,-1 1 0 0 0,1-1 1 0 0,-1 1-1 0 0,0 0 0 0 0,1 0 0 0 0,-7 0 1 0 0,-10 1 246 0 0,0 2 0 0 0,1 0 0 0 0,-1 1 0 0 0,0 1 0 0 0,-18 6 0 0 0,29-7-416 0 0,0 0 1 0 0,0 0 0 0 0,1 1-1 0 0,0 0 1 0 0,0 0 0 0 0,0 1-1 0 0,0 0 1 0 0,1 0 0 0 0,0 1-1 0 0,0 0 1 0 0,0 0 0 0 0,-9 12-1 0 0,5-5 137 0 0,1 1 0 0 0,0 0 0 0 0,0 0 0 0 0,2 1 0 0 0,0 1 0 0 0,-10 24-1 0 0,16-32-167 0 0,0 1 0 0 0,0 0 0 0 0,1 0-1 0 0,0 0 1 0 0,0 0 0 0 0,1 0 0 0 0,0 0 0 0 0,1-1-1 0 0,0 1 1 0 0,0 0 0 0 0,1 0 0 0 0,4 13-1 0 0,4 7-136 0 0,2 0-1 0 0,19 36 0 0 0,-26-56 188 0 0,1 0 0 0 0,0-1 0 0 0,1 0 0 0 0,-1 0 0 0 0,2 0 0 0 0,-1-1 0 0 0,10 8 0 0 0,64 42 141 0 0,-71-50-130 0 0,2 0 29 0 0,0-1 0 0 0,0 0 0 0 0,0 0 0 0 0,1-1-1 0 0,0-1 1 0 0,25 5 0 0 0,-34-9-42 0 0,1 1 0 0 0,-1-1 0 0 0,0 0-1 0 0,1-1 1 0 0,-1 1 0 0 0,1-1 0 0 0,-1 0-1 0 0,0 0 1 0 0,0 0 0 0 0,1-1 0 0 0,-1 1-1 0 0,0-1 1 0 0,0 0 0 0 0,0 0 0 0 0,4-4-1 0 0,0 0 26 0 0,1 0-1 0 0,-1-1 0 0 0,0 0 1 0 0,-1 0-1 0 0,9-11 0 0 0,-10 8 56 0 0,0-1 0 0 0,-1 1 0 0 0,0-1-1 0 0,0 0 1 0 0,-1 0 0 0 0,-1 0-1 0 0,3-14 1 0 0,1 1 59 0 0,-4 4-72 0 0,0 0-1 0 0,-1 1 1 0 0,-1-1 0 0 0,-1 0-1 0 0,-5-40 1 0 0,5 59-74 0 0,-2-10-74 0 0,0 0 1 0 0,0 0-1 0 0,-1 0 1 0 0,-1 0 0 0 0,0 1-1 0 0,0-1 1 0 0,-7-10-1 0 0,-45-67-1784 0 0,41 66 1172 0 0,-7-3-1877 0 0,9 13 1105 0 0</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04.850"/>
    </inkml:context>
    <inkml:brush xml:id="br0">
      <inkml:brushProperty name="width" value="0.05" units="cm"/>
      <inkml:brushProperty name="height" value="0.05" units="cm"/>
      <inkml:brushProperty name="color" value="#FFFFFF"/>
    </inkml:brush>
  </inkml:definitions>
  <inkml:trace contextRef="#ctx0" brushRef="#br0">0 0 7112 0 0,'0'0'324'0'0,"0"0"-4"0"0,0 0-138 0 0,0 0 196 0 0,0 0 108 0 0,0 0 24 0 0,18 5 2850 0 0,-15-2-3224 0 0,-1 0 1 0 0,1 0-1 0 0,-1 0 1 0 0,0 0-1 0 0,0 1 1 0 0,0-1-1 0 0,-1 1 1 0 0,1 0-1 0 0,-1-1 1 0 0,0 1-1 0 0,0 0 1 0 0,0 0-1 0 0,0-1 1 0 0,-1 5 0 0 0,13 58 1910 0 0,-11-45-1535 0 0,2 29 203 0 0,2 1 0 0 0,24 92-1 0 0,-3-36-714 0 0,-4-14 0 0 0,-20-77 0 0 0,6 13-16 0 0,-2-20-180 0 0,-5-7-497 0 0,0-11-2076 0 0,-1-5-3036 0 0</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05.446"/>
    </inkml:context>
    <inkml:brush xml:id="br0">
      <inkml:brushProperty name="width" value="0.05" units="cm"/>
      <inkml:brushProperty name="height" value="0.05" units="cm"/>
      <inkml:brushProperty name="color" value="#FFFFFF"/>
    </inkml:brush>
  </inkml:definitions>
  <inkml:trace contextRef="#ctx0" brushRef="#br0">123 34 11976 0 0,'0'0'13'0'0,"0"0"1"0"0,0 0-1 0 0,0 0 1 0 0,0 0 0 0 0,0 0-1 0 0,0 0 1 0 0,0 0-1 0 0,0 0 1 0 0,0 0-1 0 0,0 0 1 0 0,0 0 0 0 0,0 0-1 0 0,0 0 1 0 0,0-1-1 0 0,0 1 1 0 0,0 0-1 0 0,0 0 1 0 0,0 0 0 0 0,0 0-1 0 0,0 0 1 0 0,0 0-1 0 0,0 0 1 0 0,0 0-1 0 0,0 0 1 0 0,0 0 0 0 0,0 0-1 0 0,0 0 1 0 0,0 0-1 0 0,0-1 1 0 0,0 1-1 0 0,0 0 1 0 0,0 0 0 0 0,0 0-1 0 0,0 0 1 0 0,0 0-1 0 0,0 0 1 0 0,1 0-1 0 0,-1 0 1 0 0,0 0 0 0 0,0 0-1 0 0,0 0 1 0 0,0 0-1 0 0,0 0 1 0 0,0 0 0 0 0,0 0-1 0 0,0 0 1 0 0,0 0-1 0 0,0 0 1 0 0,0 0-1 0 0,0 0 1 0 0,1 0 0 0 0,-9-4 805 0 0,5 2-1032 0 0,-3-1 489 0 0,0 0 0 0 0,0 0 0 0 0,0 1 0 0 0,0-1 0 0 0,-1 1 0 0 0,-12-2 1 0 0,0-1-170 0 0,12 5 33 0 0,6 0 585 0 0,1 0 245 0 0,0 0 44 0 0,-18 13-440 0 0,16-7-469 0 0,-1 1-1 0 0,1-1 1 0 0,1 1-1 0 0,-1-1 1 0 0,1 1-1 0 0,0-1 0 0 0,1 1 1 0 0,0 0-1 0 0,0 7 1 0 0,0-9-54 0 0,0-3 13 0 0,0-2 3 0 0,0 0 10 0 0,0 0 3 0 0,0 0 0 0 0,0 0 0 0 0,2 0-65 0 0,0 0-1 0 0,-1-1 0 0 0,1 1 0 0 0,0-1 0 0 0,-1 1 1 0 0,1-1-1 0 0,-1 0 0 0 0,1 1 0 0 0,-1-1 1 0 0,1 0-1 0 0,2-2 0 0 0,2-9-878 0 0,-7 2-3848 0 0,0-3-1674 0 0</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07.887"/>
    </inkml:context>
    <inkml:brush xml:id="br0">
      <inkml:brushProperty name="width" value="0.05" units="cm"/>
      <inkml:brushProperty name="height" value="0.05" units="cm"/>
      <inkml:brushProperty name="color" value="#FFFFFF"/>
    </inkml:brush>
  </inkml:definitions>
  <inkml:trace contextRef="#ctx0" brushRef="#br0">419 168 6448 0 0,'-18'-10'685'0'0,"8"4"-377"0"0,1 0 1 0 0,0 0-1 0 0,0-1 0 0 0,0-1 1 0 0,1 1-1 0 0,0-1 0 0 0,-12-16 1 0 0,7 8 715 0 0,-1 1 0 0 0,-21-19 0 0 0,32 31-884 0 0,1 1 0 0 0,-1 1-1 0 0,1-1 1 0 0,-1 0 0 0 0,0 0 0 0 0,1 1 0 0 0,-1 0 0 0 0,0-1 0 0 0,0 1 0 0 0,0 0 0 0 0,-1 1 0 0 0,1-1 0 0 0,0 0 0 0 0,0 1 0 0 0,0 0 0 0 0,0 0 0 0 0,-1 0 0 0 0,1 0 0 0 0,0 0 0 0 0,0 0 0 0 0,0 1 0 0 0,0 0 0 0 0,0-1-1 0 0,0 1 1 0 0,0 1 0 0 0,0-1 0 0 0,0 0 0 0 0,0 1 0 0 0,0-1 0 0 0,-4 4 0 0 0,-3 4-63 0 0,0 0 0 0 0,0 1 0 0 0,1 1 0 0 0,1-1-1 0 0,0 1 1 0 0,0 1 0 0 0,1-1 0 0 0,0 1 0 0 0,1 1 0 0 0,-9 23-1 0 0,-8 27-181 0 0,13-40 29 0 0,2 2 0 0 0,-7 27 0 0 0,13-43 56 0 0,0 0 1 0 0,1 1-1 0 0,0-1 0 0 0,0 0 1 0 0,1 1-1 0 0,1-1 0 0 0,-1 1 1 0 0,1-1-1 0 0,1 0 0 0 0,0 0 1 0 0,0 0-1 0 0,1 0 0 0 0,0 0 1 0 0,1 0-1 0 0,4 9 0 0 0,-5-12 24 0 0,1-1-1 0 0,-1 0 0 0 0,1 0 0 0 0,0 0 1 0 0,0 0-1 0 0,0 0 0 0 0,1-1 0 0 0,0 0 1 0 0,0 0-1 0 0,0 0 0 0 0,0 0 0 0 0,9 3 0 0 0,6 3 26 0 0,0-1 0 0 0,26 7-1 0 0,-36-13 76 0 0,0-1 0 0 0,1 0 0 0 0,-1 0 0 0 0,1-1-1 0 0,-1-1 1 0 0,1 0 0 0 0,-1 0 0 0 0,15-3-1 0 0,-6 0-35 0 0,0-1-1 0 0,0-1 0 0 0,28-11 0 0 0,-40 13-54 0 0,0 0 0 0 0,0-1 0 0 0,0 0 0 0 0,0-1 0 0 0,0 1 1 0 0,-1-1-1 0 0,0 0 0 0 0,0-1 0 0 0,0 1 0 0 0,-1-1 0 0 0,0-1 0 0 0,0 1 0 0 0,0-1 0 0 0,-1 1 0 0 0,0-1 0 0 0,0 0 0 0 0,-1-1 0 0 0,4-12 1 0 0,-4 9 109 0 0,0 0 0 0 0,-1 0 1 0 0,-1 0-1 0 0,1 0 0 0 0,-2 0 1 0 0,0-1-1 0 0,0 1 0 0 0,-1 0 1 0 0,0 0-1 0 0,-1 0 0 0 0,0 0 1 0 0,-7-18-1 0 0,3 11-167 0 0,-2-1 0 0 0,0 2 0 0 0,0-1 0 0 0,-2 1 0 0 0,0 0 0 0 0,-1 1 0 0 0,-1 0 0 0 0,0 1 0 0 0,-1 1 0 0 0,-1-1 0 0 0,-16-12 0 0 0,16 14-455 0 0,12 11 193 0 0,0-1 0 0 0,0 1 0 0 0,-1 0 0 0 0,1 0 0 0 0,-1 0-1 0 0,1 0 1 0 0,-5-2 0 0 0,-2 0-5832 0 0</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08.462"/>
    </inkml:context>
    <inkml:brush xml:id="br0">
      <inkml:brushProperty name="width" value="0.05" units="cm"/>
      <inkml:brushProperty name="height" value="0.05" units="cm"/>
      <inkml:brushProperty name="color" value="#FFFFFF"/>
    </inkml:brush>
  </inkml:definitions>
  <inkml:trace contextRef="#ctx0" brushRef="#br0">468 278 2760 0 0,'2'0'127'0'0,"0"-1"1"0"0,0 0-1 0 0,0 0 1 0 0,0 0-1 0 0,0 0 1 0 0,0 0-1 0 0,0 0 1 0 0,0 0-1 0 0,-1-1 0 0 0,1 1 1 0 0,-1 0-1 0 0,1-1 1 0 0,-1 0-1 0 0,1 1 1 0 0,-1-1-1 0 0,0 0 1 0 0,0 0-1 0 0,1 0 1 0 0,-2 0-1 0 0,1 0 0 0 0,0 0 1 0 0,0 0-1 0 0,-1 0 1 0 0,1 0-1 0 0,-1 0 1 0 0,1 0-1 0 0,-1 0 1 0 0,0 0-1 0 0,0-1 1 0 0,0 1-1 0 0,0 0 0 0 0,0 0 1 0 0,0 0-1 0 0,-1 0 1 0 0,1 0-1 0 0,-2-3 1 0 0,0-11 448 0 0,2 10-350 0 0,0 1 0 0 0,-1-1 0 0 0,0 0 0 0 0,0 1 0 0 0,0 0 1 0 0,-1-1-1 0 0,0 1 0 0 0,0 0 0 0 0,0 0 0 0 0,-1 0 0 0 0,0 0 0 0 0,0 0 1 0 0,0 1-1 0 0,0-1 0 0 0,-1 1 0 0 0,-4-5 0 0 0,0 2 145 0 0,0 0 0 0 0,-1 0 0 0 0,1 1 0 0 0,-1 0 0 0 0,-1 1 0 0 0,1 0 0 0 0,-14-6 0 0 0,14 8-106 0 0,0 0 1 0 0,-1 1 0 0 0,1 0-1 0 0,0 0 1 0 0,-1 1 0 0 0,1 0 0 0 0,-1 0-1 0 0,1 1 1 0 0,-1 1 0 0 0,1-1 0 0 0,-12 4-1 0 0,8-1-111 0 0,0 0-1 0 0,1 1 0 0 0,0 1 1 0 0,0 0-1 0 0,0 1 0 0 0,1 0 1 0 0,-21 14-1 0 0,21-12-146 0 0,0 1-1 0 0,0 1 1 0 0,1-1 0 0 0,0 2-1 0 0,0-1 1 0 0,2 1-1 0 0,-1 1 1 0 0,1 0 0 0 0,1 0-1 0 0,0 0 1 0 0,1 1-1 0 0,0 0 1 0 0,1 0 0 0 0,0 1-1 0 0,1-1 1 0 0,-2 19-1 0 0,5-23-6 0 0,1 0 0 0 0,0 0 0 0 0,0 0 0 0 0,1 0 0 0 0,0 0 0 0 0,1-1 0 0 0,0 1 0 0 0,0 0 0 0 0,1 0 0 0 0,0-1 0 0 0,1 0 0 0 0,0 0 0 0 0,0 0 0 0 0,11 15 0 0 0,-4-8 0 0 0,2 0 0 0 0,-1 0 0 0 0,2-2 0 0 0,0 0 0 0 0,31 22 0 0 0,-34-27 7 0 0,1-2 0 0 0,-1 0 0 0 0,1 0 0 0 0,1-1 0 0 0,-1 0 0 0 0,1-1 0 0 0,-1 0 0 0 0,1-2-1 0 0,24 4 1 0 0,-27-5 42 0 0,0-1-1 0 0,-1 0 1 0 0,1 0 0 0 0,-1-1-1 0 0,1 0 1 0 0,-1-1-1 0 0,0 0 1 0 0,1 0-1 0 0,-1-1 1 0 0,0 0-1 0 0,0-1 1 0 0,-1 0 0 0 0,1 0-1 0 0,10-8 1 0 0,-15 9-25 0 0,-1 0 0 0 0,1-1 1 0 0,-1 0-1 0 0,0 0 0 0 0,0 0 1 0 0,0 0-1 0 0,-1-1 0 0 0,1 1 0 0 0,-1-1 1 0 0,0 1-1 0 0,0-1 0 0 0,2-8 1 0 0,-1-2 124 0 0,0 0-1 0 0,2-29 1 0 0,-5 21-67 0 0,-1 0-1 0 0,-1 0 1 0 0,-2 0 0 0 0,-6-25-1 0 0,4 18-51 0 0,-3-7-31 0 0,-15-39 1 0 0,13 45-703 0 0,-13-61 0 0 0,15 72-1056 0 0,7 17 842 0 0,-3-5-5429 0 0</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09.017"/>
    </inkml:context>
    <inkml:brush xml:id="br0">
      <inkml:brushProperty name="width" value="0.05" units="cm"/>
      <inkml:brushProperty name="height" value="0.05" units="cm"/>
      <inkml:brushProperty name="color" value="#FFFFFF"/>
    </inkml:brush>
  </inkml:definitions>
  <inkml:trace contextRef="#ctx0" brushRef="#br0">466 141 11976 0 0,'-131'-56'1493'0'0,"51"19"270"0"0,74 35-1623 0 0,0 0 0 0 0,0 0 1 0 0,0 0-1 0 0,0 1 1 0 0,0 0-1 0 0,0 0 0 0 0,0 0 1 0 0,0 1-1 0 0,0 0 0 0 0,0 0 1 0 0,-1 1-1 0 0,1-1 1 0 0,0 1-1 0 0,0 1 0 0 0,0-1 1 0 0,0 1-1 0 0,0 0 1 0 0,1 0-1 0 0,-1 1 0 0 0,1 0 1 0 0,-1 0-1 0 0,1 0 1 0 0,0 0-1 0 0,0 1 0 0 0,0 0 1 0 0,1 0-1 0 0,-1 0 1 0 0,1 1-1 0 0,-7 9 0 0 0,-2 6-128 0 0,0 0 0 0 0,-18 42-1 0 0,27-50-12 0 0,-1 0 0 0 0,2 1 0 0 0,0-1 0 0 0,0 1 0 0 0,1 0 0 0 0,0 24 0 0 0,1-31 3 0 0,1 1 1 0 0,1 0-1 0 0,-1-1 0 0 0,1 1 0 0 0,0-1 0 0 0,1 1 0 0 0,0-1 0 0 0,0 0 0 0 0,0 0 0 0 0,1 0 0 0 0,0 0 0 0 0,0 0 0 0 0,0 0 0 0 0,1-1 0 0 0,-1 1 0 0 0,1-1 1 0 0,1 0-1 0 0,-1 0 0 0 0,10 7 0 0 0,-2-2 105 0 0,-2-2 2 0 0,0 0 0 0 0,0 0 0 0 0,1-1 0 0 0,0-1 0 0 0,0 0 0 0 0,20 8 0 0 0,-15-8-21 0 0,1-1-1 0 0,1-1 1 0 0,-1 0 0 0 0,0-1-1 0 0,1-1 1 0 0,0 0-1 0 0,-1-2 1 0 0,1 0-1 0 0,0-1 1 0 0,-1-1-1 0 0,20-4 1 0 0,-28 5-47 0 0,0-1 0 0 0,0-1 1 0 0,0 0-1 0 0,-1 0 0 0 0,1-1 0 0 0,-1 0 0 0 0,0 0 0 0 0,0-1 1 0 0,-1 0-1 0 0,1 0 0 0 0,-1-1 0 0 0,0 0 0 0 0,0 0 1 0 0,-1-1-1 0 0,0 0 0 0 0,0 0 0 0 0,8-14 0 0 0,-10 13 20 0 0,0 0-1 0 0,-1 0 1 0 0,0 0-1 0 0,0 0 0 0 0,-1-1 1 0 0,0 1-1 0 0,-1-1 1 0 0,0 1-1 0 0,0-1 1 0 0,-1-9-1 0 0,-1 2 24 0 0,-1 0-1 0 0,0 1 1 0 0,-1-1-1 0 0,-9-23 1 0 0,5 15-38 0 0,1 4-24 0 0,-1 0 0 0 0,0 1 1 0 0,-2-1-1 0 0,-12-21 0 0 0,10 22-18 0 0,8 14-70 0 0,1 0-1 0 0,-1 1 0 0 0,-1-1 0 0 0,1 1 0 0 0,0-1 0 0 0,-6-4 0 0 0,4 4-105 0 0,4 4-13 0 0,0 0 0 0 0,0 0 0 0 0,-1 0 1 0 0,1-1-1 0 0,0 1 0 0 0,-1 0 0 0 0,1 1 1 0 0,0-1-1 0 0,-1 0 0 0 0,1 0 0 0 0,-1 1 0 0 0,-2-2 1 0 0,-5 2-1130 0 0</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09.562"/>
    </inkml:context>
    <inkml:brush xml:id="br0">
      <inkml:brushProperty name="width" value="0.05" units="cm"/>
      <inkml:brushProperty name="height" value="0.05" units="cm"/>
      <inkml:brushProperty name="color" value="#FFFFFF"/>
    </inkml:brush>
  </inkml:definitions>
  <inkml:trace contextRef="#ctx0" brushRef="#br0">543 229 4608 0 0,'2'-2'153'0'0,"0"0"0"0"0,0 0 0 0 0,0 0 0 0 0,0-1 0 0 0,0 1 0 0 0,-1 0 0 0 0,1-1 0 0 0,-1 0 0 0 0,1 1 0 0 0,-1-1 0 0 0,0 0 0 0 0,0 0 0 0 0,-1 1 0 0 0,1-1 0 0 0,0 0 0 0 0,-1 0 0 0 0,0 0 0 0 0,0 0 0 0 0,0 0 0 0 0,0 0 0 0 0,0 0-1 0 0,0 0 1 0 0,-1 0 0 0 0,0 1 0 0 0,1-1 0 0 0,-1 0 0 0 0,0 0 0 0 0,0 0 0 0 0,0 1 0 0 0,-1-1 0 0 0,-2-3 0 0 0,0 0 266 0 0,0 0-1 0 0,-1 0 1 0 0,0 1 0 0 0,-1-1-1 0 0,1 1 1 0 0,-1 1-1 0 0,0-1 1 0 0,0 1-1 0 0,0 0 1 0 0,0 0 0 0 0,-13-5-1 0 0,-26-7 839 0 0,24 9-107 0 0,-32-16-1 0 0,46 19-1017 0 0,-1 1 1 0 0,0 0-1 0 0,0 0 0 0 0,0 0 0 0 0,0 1 0 0 0,0 1 1 0 0,0-1-1 0 0,-1 1 0 0 0,1 1 0 0 0,0 0 0 0 0,-1 0 1 0 0,1 0-1 0 0,0 1 0 0 0,-1 0 0 0 0,1 1 0 0 0,0 0 1 0 0,0 0-1 0 0,0 1 0 0 0,0 0 0 0 0,0 0 1 0 0,1 1-1 0 0,-1 0 0 0 0,1 0 0 0 0,0 1 0 0 0,1 0 1 0 0,-1 0-1 0 0,1 0 0 0 0,0 1 0 0 0,0 0 0 0 0,-7 10 1 0 0,-3 4-69 0 0,-4 6-110 0 0,-23 40 1 0 0,38-56 7 0 0,0 0 0 0 0,0 0 1 0 0,1 1-1 0 0,1-1 1 0 0,-1 1-1 0 0,2 0 1 0 0,0 0-1 0 0,-1 12 0 0 0,2-12 14 0 0,0 1-1 0 0,2-1 0 0 0,-1 0 0 0 0,1 0 1 0 0,1 0-1 0 0,0 0 0 0 0,1 0 0 0 0,0 0 1 0 0,0-1-1 0 0,1 1 0 0 0,1-1 0 0 0,0 0 1 0 0,0 0-1 0 0,1-1 0 0 0,0 1 0 0 0,0-1 1 0 0,1-1-1 0 0,1 1 0 0 0,-1-1 0 0 0,1 0 1 0 0,1-1-1 0 0,11 9 0 0 0,-6-6 40 0 0,0-1 0 0 0,1-1 0 0 0,0 0-1 0 0,0-1 1 0 0,1 0 0 0 0,0-2 0 0 0,0 0 0 0 0,0 0 0 0 0,1-1 0 0 0,-1-2 0 0 0,1 1-1 0 0,0-2 1 0 0,0 0 0 0 0,0-1 0 0 0,0-1 0 0 0,0 0 0 0 0,-1-2 0 0 0,1 0-1 0 0,19-5 1 0 0,-29 5-15 0 0,0 0-1 0 0,0-1 1 0 0,0 0-1 0 0,0 0 1 0 0,-1 0-1 0 0,0-1 0 0 0,0 0 1 0 0,0 0-1 0 0,0-1 1 0 0,-1 1-1 0 0,0-1 1 0 0,0 0-1 0 0,0-1 1 0 0,-1 1-1 0 0,0-1 0 0 0,0 0 1 0 0,3-10-1 0 0,-1 2 1 0 0,-1 0-1 0 0,0-1 0 0 0,-1 0 0 0 0,-1 0 1 0 0,-1 0-1 0 0,0 0 0 0 0,0-20 0 0 0,-3 14-14 0 0,-1 1 0 0 0,0-1 0 0 0,-2 1 1 0 0,0 0-1 0 0,-2 0 0 0 0,0 1 0 0 0,-1-1 0 0 0,-1 2 0 0 0,-1-1 0 0 0,-1 1 0 0 0,0 0 0 0 0,-2 1 0 0 0,-20-26 0 0 0,28 40-272 0 0,0 0 0 0 0,0 0 0 0 0,0 0 0 0 0,-1 1 0 0 0,0 0 0 0 0,0 0 1 0 0,0 0-1 0 0,0 0 0 0 0,-7-2 0 0 0,-1 1-1083 0 0</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10.143"/>
    </inkml:context>
    <inkml:brush xml:id="br0">
      <inkml:brushProperty name="width" value="0.05" units="cm"/>
      <inkml:brushProperty name="height" value="0.05" units="cm"/>
      <inkml:brushProperty name="color" value="#FFFFFF"/>
    </inkml:brush>
  </inkml:definitions>
  <inkml:trace contextRef="#ctx0" brushRef="#br0">476 245 6912 0 0,'0'0'528'0'0,"-7"-8"-320"0"0,-22-26 877 0 0,25 27-649 0 0,-1 1 0 0 0,0-1 0 0 0,-1 1 0 0 0,1 0 0 0 0,-1 0 0 0 0,-1 1 0 0 0,1 0 0 0 0,-1 0 0 0 0,1 0 0 0 0,-1 1 0 0 0,-1 0 0 0 0,1 0 0 0 0,-12-3 0 0 0,-10-4 184 0 0,22 8-470 0 0,0 0 0 0 0,1 1 0 0 0,-1 0 0 0 0,0 0 0 0 0,-11-1 0 0 0,-3 1 155 0 0,8 1 30 0 0,0 0 0 0 0,-17 2-1 0 0,25-1-202 0 0,1 1 0 0 0,-1 0 0 0 0,0 0 0 0 0,1 0 0 0 0,-1 1 0 0 0,1 0 0 0 0,0 0 0 0 0,-1 0 0 0 0,1 0 0 0 0,-4 3 0 0 0,5-3-102 0 0,-5 4 25 0 0,-1 0 0 0 0,1 0 1 0 0,0 1-1 0 0,0 0 0 0 0,1 0 0 0 0,0 1 1 0 0,-9 12-1 0 0,8-7-4 0 0,0 0 0 0 0,1 1-1 0 0,1 0 1 0 0,0 0 0 0 0,-7 30 0 0 0,11-33-84 0 0,0 0 0 0 0,0 0 0 0 0,1 0 0 0 0,0 1 0 0 0,1-1 0 0 0,0 0 0 0 0,1 0 0 0 0,4 21 0 0 0,-1-21 32 0 0,0 0 0 0 0,0-1 0 0 0,1 0 1 0 0,0 0-1 0 0,1 0 0 0 0,0 0 0 0 0,1-1 0 0 0,0 0 0 0 0,0 0 0 0 0,1-1 1 0 0,0 0-1 0 0,0 0 0 0 0,1-1 0 0 0,0 0 0 0 0,1-1 0 0 0,-1 0 0 0 0,1 0 1 0 0,0-1-1 0 0,18 7 0 0 0,-14-7 42 0 0,0 0 0 0 0,0-1 1 0 0,0-1-1 0 0,0 0 0 0 0,1-1 0 0 0,-1 0 1 0 0,1-1-1 0 0,0-1 0 0 0,-1 0 0 0 0,1-1 0 0 0,-1-1 1 0 0,1 0-1 0 0,-1-1 0 0 0,27-9 0 0 0,-31 7 25 0 0,1 0-1 0 0,-1 0 1 0 0,-1-1-1 0 0,1 0 1 0 0,-1-1 0 0 0,0 0-1 0 0,-1-1 1 0 0,0 0-1 0 0,0 0 1 0 0,0-1-1 0 0,-1 0 1 0 0,0 0-1 0 0,-1 0 1 0 0,0-1-1 0 0,-1 0 1 0 0,0 0-1 0 0,0-1 1 0 0,-1 1-1 0 0,-1-1 1 0 0,4-17-1 0 0,-3 5-35 0 0,-2 0 0 0 0,-1 0 0 0 0,-1 0-1 0 0,-1 0 1 0 0,-1 0 0 0 0,-1 1 0 0 0,-1-1 0 0 0,-7-23-1 0 0,5 27-470 0 0,-1 1 0 0 0,-1 0-1 0 0,-1 1 1 0 0,-1 0 0 0 0,-23-31-1 0 0,30 44 64 0 0,-1 0-1 0 0,1 0 0 0 0,-1 1 1 0 0,0-1-1 0 0,-6-4 0 0 0,-3-2-5784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35.481"/>
    </inkml:context>
    <inkml:brush xml:id="br0">
      <inkml:brushProperty name="width" value="0.05" units="cm"/>
      <inkml:brushProperty name="height" value="0.05" units="cm"/>
      <inkml:brushProperty name="color" value="#FFFFFF"/>
    </inkml:brush>
  </inkml:definitions>
  <inkml:trace contextRef="#ctx0" brushRef="#br0">24 358 2936 0 0,'0'0'133'0'0,"0"0"34"0"0,-15 12 1838 0 0,6-4 351 0 0,13-2 2232 0 0,24 1 843 0 0,-20-6-6951 0 0,10 1 1688 0 0,-1-2 1 0 0,1 1-1 0 0,-1-2 1 0 0,30-5-1 0 0,4 0 93 0 0,88-16 620 0 0,-89 12-490 0 0,51-17 333 0 0,-78 20-563 0 0,0 0 0 0 0,1 1 0 0 0,0 1 0 0 0,47-3-1 0 0,-51 7-26 0 0,31-6-1 0 0,-3 0 22 0 0,52-2 183 0 0,134-31 1 0 0,-214 36-277 0 0,30-2 0 0 0,17-3 99 0 0,67-11 184 0 0,-10 2-92 0 0,24-6-83 0 0,84-6-22 0 0,-123 24-18 0 0,-3 0-2 0 0,-75 4-93 0 0,0 1 1 0 0,39 4 0 0 0,7 0 14 0 0,146 15 67 0 0,-210-16-117 0 0,172 12 23 0 0,88 13 18 0 0,-203-14-19 0 0,1-4-1 0 0,79 1 0 0 0,30 0-21 0 0,-44-9 72 0 0,153-2 166 0 0,-47-2-156 0 0,-173 3-90 0 0,159 11 136 0 0,-86-8 399 0 0,-50 1-671 0 0,-46-1 36 0 0,52-4 1 0 0,48-5 161 0 0,44 0 486 0 0,-156 5-555 0 0,38-7 0 0 0,-38 3-11 0 0,37 0 0 0 0,-48 4 42 0 0,1-2 0 0 0,33-7 0 0 0,-7 1 0 0 0,190-29-16 0 0,-76 19 144 0 0,10 3-80 0 0,-99 9-64 0 0,107-5 0 0 0,11 5 64 0 0,-50-1-64 0 0,-68 3 0 0 0,44-7 0 0 0,41-1 0 0 0,-40 5 32 0 0,-60 3 12 0 0,180-16 16 0 0,47 21-60 0 0,-112 7 0 0 0,52-4 0 0 0,-55 8 0 0 0,-152-10 0 0 0,216 15 0 0 0,-38-8 0 0 0,119 22 0 0 0,-181-14 0 0 0,39 3 11 0 0,-84-11 15 0 0,64 2 1 0 0,-32-7-27 0 0,-59 6 128 0 0,-47-3-68 0 0,-13-6-51 0 0,-2-1-9 0 0,20 6 139 0 0,-19-4-79 0 0,0 2-70 0 0,-2-2-98 0 0,0 0 76 0 0,0-1 1 0 0,0 1 0 0 0,-1-1-1 0 0,1 1 1 0 0,0 0 0 0 0,0-1 0 0 0,0 1-1 0 0,-1 0 1 0 0,1 0 0 0 0,0 0-1 0 0,-1 0 1 0 0,1-1 0 0 0,-1 1-1 0 0,1 0 1 0 0,-1 0 0 0 0,0 0 0 0 0,1 0-1 0 0,-1 0 1 0 0,0 0 0 0 0,1 2-1 0 0,-1-2-8 0 0,0 0-1 0 0,0 0 1 0 0,1 0-1 0 0,-1 0 1 0 0,0 0-1 0 0,0 0 0 0 0,1 0 1 0 0,-1 0-1 0 0,1 0 1 0 0,-1 0-1 0 0,1 0 0 0 0,0 0 1 0 0,-1-1-1 0 0,1 1 1 0 0,0 0-1 0 0,-1 0 1 0 0,1-1-1 0 0,0 1 0 0 0,0-1 1 0 0,1 2-1 0 0,10 17-1013 0 0,-6-12 514 0 0,3 0-18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9:27:09.356"/>
    </inkml:context>
    <inkml:brush xml:id="br0">
      <inkml:brushProperty name="width" value="0.05" units="cm"/>
      <inkml:brushProperty name="height" value="0.05" units="cm"/>
      <inkml:brushProperty name="color" value="#FFFFFF"/>
    </inkml:brush>
  </inkml:definitions>
  <inkml:trace contextRef="#ctx0" brushRef="#br0">0 1 3224 0 0,'0'0'143'0'0,"13"26"6594"0"0,-11-18-6300 0 0,0 0-1 0 0,0 0 1 0 0,-1 0 0 0 0,0 0 0 0 0,0 11 0 0 0,4 29 630 0 0,0-15-577 0 0,-2-1 0 0 0,0 63 0 0 0,-6-23-1472 0 0,6-64-195 0 0,-2-8-693 0 0,-1-5 1189 0 0,-6-21 788 0 0,2 0-1 0 0,1-1 1 0 0,1 1 0 0 0,2 0 0 0 0,0-1 0 0 0,7-42 0 0 0,6 28 1199 0 0,-1 8-232 0 0,-10 28-934 0 0,-1 1 0 0 0,1-1 0 0 0,0 1 1 0 0,1-1-1 0 0,-1 1 0 0 0,1 0 1 0 0,0 0-1 0 0,4-5 0 0 0,-6 8 38 0 0,-1 1-2 0 0,18-7 464 0 0,-13 6-560 0 0,0 0 0 0 0,-1 0 0 0 0,1 0 0 0 0,0 0 0 0 0,0 1 0 0 0,0 0 0 0 0,0 0 0 0 0,0 0 0 0 0,-1 1 1 0 0,1-1-1 0 0,8 3 0 0 0,-11-2-70 0 0,15 1 40 0 0,1-1 0 0 0,20 0-1 0 0,-26-1-42 0 0,43-3-1997 0 0,-45 2-3459 0 0</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10.920"/>
    </inkml:context>
    <inkml:brush xml:id="br0">
      <inkml:brushProperty name="width" value="0.05" units="cm"/>
      <inkml:brushProperty name="height" value="0.05" units="cm"/>
      <inkml:brushProperty name="color" value="#FFFFFF"/>
    </inkml:brush>
  </inkml:definitions>
  <inkml:trace contextRef="#ctx0" brushRef="#br0">468 148 3224 0 0,'0'0'143'0'0,"-10"-14"26"0"0,2 2 1424 0 0,0 0 1 0 0,0 1 0 0 0,-2 0-1 0 0,1 1 1 0 0,-21-17-1 0 0,23 22-1252 0 0,0 0-1 0 0,-1 1 1 0 0,-13-6 0 0 0,8 4 86 0 0,-1 1 1 0 0,0 1-1 0 0,-1 1 1 0 0,1 0-1 0 0,-1 1 0 0 0,1 0 1 0 0,-19 0-1 0 0,24 4-236 0 0,1-1-1 0 0,0 1 0 0 0,-1 0 0 0 0,1 0 0 0 0,0 1 0 0 0,0 0 0 0 0,1 1 0 0 0,-15 8 0 0 0,11-3-121 0 0,2 0 0 0 0,-1 0 0 0 0,1 1 0 0 0,0 0 0 0 0,1 1 0 0 0,0-1 0 0 0,1 2 0 0 0,0-1 0 0 0,1 1 0 0 0,0 0 0 0 0,1 0-1 0 0,1 1 1 0 0,-6 23 0 0 0,5-16-76 0 0,2 0 0 0 0,0 1 0 0 0,1-1 1 0 0,1 1-1 0 0,1-1 0 0 0,1 1 0 0 0,1 0 0 0 0,5 26 0 0 0,-4-37-51 0 0,0 1 0 0 0,1-1-1 0 0,0 0 1 0 0,1 0 0 0 0,-1 0 0 0 0,2 0 0 0 0,0-1 0 0 0,7 9 0 0 0,-1-2-57 0 0,2-1 1 0 0,0-1-1 0 0,24 19 0 0 0,-26-25 214 0 0,-1 0 0 0 0,1-1 0 0 0,0-1 0 0 0,1 0 0 0 0,-1 0 0 0 0,1-1 0 0 0,14 3 0 0 0,-7-3 66 0 0,0-1 0 0 0,1-1 0 0 0,0 0 0 0 0,21-1-1 0 0,-32-2-126 0 0,-1 0-1 0 0,1-1 0 0 0,-1 0 0 0 0,0-1 0 0 0,1 1 1 0 0,-1-2-1 0 0,0 0 0 0 0,0 0 0 0 0,0 0 1 0 0,16-10-1 0 0,-20 9 18 0 0,1 0 1 0 0,-1 0-1 0 0,0-1 1 0 0,0 1-1 0 0,0-1 0 0 0,-1-1 1 0 0,1 1-1 0 0,-1-1 1 0 0,-1 1-1 0 0,1-1 1 0 0,-1 0-1 0 0,0 0 1 0 0,0-1-1 0 0,-1 1 0 0 0,0 0 1 0 0,2-8-1 0 0,0-7 32 0 0,-1 0 1 0 0,-1 0-1 0 0,0-1 0 0 0,-2 1 0 0 0,-1 0 0 0 0,-6-41 0 0 0,1 27-117 0 0,-2 0 1 0 0,-2 0-1 0 0,-18-42 0 0 0,23 63-272 0 0,-1 0 0 0 0,0 0 0 0 0,-1 1 0 0 0,-1 0 0 0 0,0 1 0 0 0,-1 0 1 0 0,0 0-1 0 0,-20-19 0 0 0,24 28-1517 0 0,-3 0-4887 0 0</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11.325"/>
    </inkml:context>
    <inkml:brush xml:id="br0">
      <inkml:brushProperty name="width" value="0.05" units="cm"/>
      <inkml:brushProperty name="height" value="0.05" units="cm"/>
      <inkml:brushProperty name="color" value="#FFFFFF"/>
    </inkml:brush>
  </inkml:definitions>
  <inkml:trace contextRef="#ctx0" brushRef="#br0">1 0 4920 0 0,'0'0'216'0'0,"0"0"48"0"0,0 0-264 0 0,0 0 0 0 0,0 0 0 0 0,0 0 0 0 0,0 0 264 0 0,0 0 0 0 0</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12.471"/>
    </inkml:context>
    <inkml:brush xml:id="br0">
      <inkml:brushProperty name="width" value="0.05" units="cm"/>
      <inkml:brushProperty name="height" value="0.05" units="cm"/>
      <inkml:brushProperty name="color" value="#FFFFFF"/>
    </inkml:brush>
  </inkml:definitions>
  <inkml:trace contextRef="#ctx0" brushRef="#br0">500 331 3224 0 0,'0'0'411'0'0,"0"0"517"0"0,4-19 2586 0 0,-3 13-3102 0 0,0 0 0 0 0,0 1 0 0 0,-1-1 0 0 0,0 0 0 0 0,0 0 0 0 0,0 0 0 0 0,-1 0 0 0 0,0 0 0 0 0,0 0 0 0 0,0 1 0 0 0,-1-1 0 0 0,-3-9 0 0 0,-5-13 651 0 0,2 4-366 0 0,-17-37 0 0 0,22 55-605 0 0,-1-1 0 0 0,0 1 0 0 0,0 0 0 0 0,0 0 1 0 0,-1 0-1 0 0,0 0 0 0 0,0 1 0 0 0,0 0 0 0 0,-1 0 0 0 0,-7-5 0 0 0,5 5 22 0 0,1-1-1 0 0,-1 2 0 0 0,0-1 1 0 0,-1 1-1 0 0,1 0 0 0 0,-1 1 1 0 0,0 0-1 0 0,0 0 0 0 0,0 1 1 0 0,0 0-1 0 0,-19-1 0 0 0,13 3 33 0 0,9-1-102 0 0,1 1 1 0 0,0 0-1 0 0,-1 0 0 0 0,1 1 0 0 0,0-1 1 0 0,-1 1-1 0 0,1 0 0 0 0,-10 4 0 0 0,10-2-34 0 0,-3 0 12 0 0,0 1 0 0 0,0 0 0 0 0,1 1 0 0 0,-1-1 0 0 0,1 2 0 0 0,0-1 0 0 0,1 1 0 0 0,-11 11 0 0 0,4 0-94 0 0,0 1-1 0 0,1 1 1 0 0,2 0-1 0 0,-1 0 1 0 0,2 1-1 0 0,1 1 1 0 0,-8 27-1 0 0,8-17-59 0 0,1 1 0 0 0,2-1 0 0 0,1 1 0 0 0,1 45 0 0 0,3-67 171 0 0,0-1 0 0 0,1 1-1 0 0,1 0 1 0 0,0-1 0 0 0,0 1-1 0 0,0-1 1 0 0,2 0 0 0 0,-1 0-1 0 0,1 0 1 0 0,0 0 0 0 0,8 11-1 0 0,0-2 167 0 0,1-2-1 0 0,1 1 1 0 0,1-2 0 0 0,20 18-1 0 0,-29-29-194 0 0,0 0 1 0 0,1 0-1 0 0,0 0 0 0 0,0 0 1 0 0,0-1-1 0 0,0 0 1 0 0,0-1-1 0 0,0 0 0 0 0,1 0 1 0 0,-1 0-1 0 0,1-1 0 0 0,0 0 1 0 0,13-1-1 0 0,-5 0 20 0 0,-1 0 0 0 0,0-2-1 0 0,0 0 1 0 0,0 0 0 0 0,0-2 0 0 0,17-5-1 0 0,-18 4 40 0 0,-1-1 0 0 0,0 0-1 0 0,0-1 1 0 0,20-14 0 0 0,-27 16-24 0 0,0 1 0 0 0,-1-1 1 0 0,0 0-1 0 0,0 0 1 0 0,0-1-1 0 0,0 1 0 0 0,-1-1 1 0 0,0 0-1 0 0,0 0 1 0 0,-1-1-1 0 0,5-11 0 0 0,-2-1 26 0 0,-1-1 0 0 0,-1 0 0 0 0,-1-1 0 0 0,0 1 0 0 0,-1-1 0 0 0,-2 1 0 0 0,0-1 0 0 0,-1 1 0 0 0,-4-22 0 0 0,-1-1-21 0 0,-9-49 54 0 0,12 82-80 0 0,0-1 0 0 0,0 0-1 0 0,-1 1 1 0 0,-1 0-1 0 0,0 0 1 0 0,-6-10 0 0 0,-6 2 185 0 0,16 18-320 0 0,0-1 0 0 0,0 1 0 0 0,0-1-1 0 0,1 1 1 0 0,-1 0 0 0 0,0-1 0 0 0,0 1 0 0 0,0 0-1 0 0,0-1 1 0 0,1 1 0 0 0,-1 0 0 0 0,0 0 0 0 0,0 0-1 0 0,0 0 1 0 0,0 0 0 0 0,0 0 0 0 0,0 0 0 0 0,0 0-1 0 0,0 0 1 0 0,1 1 0 0 0,-1-1 0 0 0,0 0-1 0 0,0 0 1 0 0,-1 1 0 0 0,-3 4-6755 0 0</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13.253"/>
    </inkml:context>
    <inkml:brush xml:id="br0">
      <inkml:brushProperty name="width" value="0.05" units="cm"/>
      <inkml:brushProperty name="height" value="0.05" units="cm"/>
      <inkml:brushProperty name="color" value="#FFFFFF"/>
    </inkml:brush>
  </inkml:definitions>
  <inkml:trace contextRef="#ctx0" brushRef="#br0">9 1 1840 0 0,'0'0'83'0'0,"0"0"149"0"0,0 0 585 0 0,0 0 256 0 0,0 0 51 0 0,0 0-91 0 0,0 0-423 0 0,0 0-186 0 0,0 0-38 0 0,0 0 46 0 0,0 0 230 0 0,0 0 104 0 0,0 0 24 0 0,0 0-36 0 0,0 0-156 0 0,0 0-72 0 0,0 0-12 0 0,0 0 6 0 0,0 0 33 0 0,-5 27 2301 0 0,4-23-2622 0 0,0 1-1 0 0,0-1 0 0 0,1 1 1 0 0,0-1-1 0 0,0 0 0 0 0,0 1 1 0 0,0-1-1 0 0,1 1 0 0 0,-1-1 0 0 0,3 6 1 0 0,1 24 542 0 0,4 173 723 0 0,-9-140-1421 0 0,-1-49-77 0 0,1 0 0 0 0,3 30-1 0 0,13 74 2 0 0,-12-99 0 0 0,-3-17 0 0 0,1 0 0 0 0,0-1 0 0 0,0 1 0 0 0,0 0 0 0 0,1 0 0 0 0,2 7 0 0 0,12 31 0 0 0,-13-34 0 0 0,-1-1 0 0 0,-2-9 0 0 0,0 0 0 0 0,0 1-1 0 0,0-1 1 0 0,0 0 0 0 0,0 1-1 0 0,0-1 1 0 0,0 0 0 0 0,0 0 0 0 0,1 1-1 0 0,-1-1 1 0 0,0 0 0 0 0,0 0-1 0 0,0 1 1 0 0,0-1 0 0 0,1 0-1 0 0,-1 0 1 0 0,0 0 0 0 0,0 1-1 0 0,1-1 1 0 0,-1 0 0 0 0,0 0 0 0 0,0 0-1 0 0,1 0 1 0 0,-1 1 0 0 0,0-1-1 0 0,0 0 1 0 0,1 0 0 0 0,-1 0-1 0 0,0 0 1 0 0,1 0 0 0 0,-1 0-1 0 0,0 0 1 0 0,1 0 0 0 0,-1 0-1 0 0,0 0 1 0 0,0 0 0 0 0,1 0 0 0 0,-1 0-1 0 0,0 0 1 0 0,1 0 0 0 0,-1 0-1 0 0,0-1 1 0 0,1 1 0 0 0,-1 0-1 0 0,0 0 1 0 0,1 0 0 0 0,8-7-84 0 0,-9 7 81 0 0,1-1-11 0 0,0-1 0 0 0,0 1 1 0 0,0-1-1 0 0,-1 0 0 0 0,1 1 0 0 0,0-1 0 0 0,-1 0 0 0 0,1 0 1 0 0,-1 0-1 0 0,1 0 0 0 0,-1 1 0 0 0,0-1 0 0 0,0 0 0 0 0,0 0 1 0 0,0-2-1 0 0,-3-31-152 0 0,-4 3 141 0 0,2 0 0 0 0,2 0 0 0 0,1 0 0 0 0,1-1 0 0 0,2 1 0 0 0,6-45-1 0 0,-5 31-14 0 0,-3 36 3 0 0,1 0 0 0 0,1 0 0 0 0,0 0 1 0 0,0 0-1 0 0,5-16 0 0 0,-6 21-378 0 0,1 0-1 0 0,-1 0 1 0 0,0-1-1 0 0,0 1 1 0 0,0 0-1 0 0,-1 0 1 0 0,0-1-1 0 0,0 1 1 0 0,0 0-1 0 0,-1 0 1 0 0,-4-9-1 0 0,1-4-1528 0 0,-1-4 56 0 0</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15.300"/>
    </inkml:context>
    <inkml:brush xml:id="br0">
      <inkml:brushProperty name="width" value="0.05" units="cm"/>
      <inkml:brushProperty name="height" value="0.05" units="cm"/>
      <inkml:brushProperty name="color" value="#FFFFFF"/>
    </inkml:brush>
  </inkml:definitions>
  <inkml:trace contextRef="#ctx0" brushRef="#br0">42 12 3224 0 0,'0'0'309'0'0,"0"0"90"0"0,0 0 38 0 0,0 0 10 0 0,0 0 1 0 0,0 0 0 0 0,0 0 0 0 0,0 0 0 0 0,0 0 8 0 0,0 0 34 0 0,0 0 20 0 0,0 0 2 0 0,0 0 68 0 0,0 0 285 0 0,0 0 126 0 0,0 0 29 0 0,0 0-64 0 0,0 0-284 0 0,0 0-120 0 0,0 0-28 0 0,0 0-19 0 0,0 0-61 0 0,0 0-27 0 0,0 0-8 0 0,0 0-39 0 0,-12 11 99 0 0,-16 13-234 0 0,27-22-290 0 0,1-2-41 0 0,0 0 7 0 0,1 0 21 0 0,4 3 68 0 0,1 1 263 0 0,0 0 0 0 0,1 0-1 0 0,-1-1 1 0 0,1 0 0 0 0,-1-1 0 0 0,1 1 0 0 0,0-1 0 0 0,0-1 0 0 0,0 1 0 0 0,0-1-1 0 0,12 0 1 0 0,-17-1-155 0 0,-2 0 84 0 0,13-25 502 0 0,-13 24-701 0 0,1-1 1 0 0,-1 1-1 0 0,0 0 1 0 0,0-1-1 0 0,1 1 1 0 0,-1 0-1 0 0,0 0 1 0 0,0-1-1 0 0,0 1 1 0 0,0 0-1 0 0,-1-1 0 0 0,1-1 1 0 0,-15-17 113 0 0,11 14-53 0 0,3 5-54 0 0,0 0 1 0 0,0 1 0 0 0,1-1-1 0 0,-1 0 1 0 0,0 1 0 0 0,0-1 0 0 0,0 1-1 0 0,1-1 1 0 0,-1 1 0 0 0,0-1-1 0 0,0 1 1 0 0,0 0 0 0 0,0-1-1 0 0,0 1 1 0 0,0 0 0 0 0,0 0 0 0 0,-1 0-1 0 0,-9-3-28 0 0,10 3-115 0 0,-15 2-4200 0 0,15-1 3032 0 0</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16.176"/>
    </inkml:context>
    <inkml:brush xml:id="br0">
      <inkml:brushProperty name="width" value="0.05" units="cm"/>
      <inkml:brushProperty name="height" value="0.05" units="cm"/>
      <inkml:brushProperty name="color" value="#FFFFFF"/>
    </inkml:brush>
  </inkml:definitions>
  <inkml:trace contextRef="#ctx0" brushRef="#br0">0 0 2760 0 0,'0'0'125'0'0,"0"0"258"0"0,0 0 997 0 0,0 0 438 0 0,0 0 92 0 0,0 0-172 0 0,0 0-760 0 0,0 0-333 0 0,0 0-65 0 0,0 0-25 0 0,0 0-38 0 0,0 0-18 0 0,0 0-3 0 0,2 2-55 0 0,1 2-304 0 0,-1 0 0 0 0,1 0 0 0 0,-1 0 0 0 0,0 0 0 0 0,0 1 0 0 0,0-1 1 0 0,0 1-1 0 0,-1-1 0 0 0,2 8 0 0 0,3 48 1935 0 0,-3-24-1245 0 0,1 59-288 0 0,-2-16-443 0 0,1-42-669 0 0,2-1-1 0 0,1 0 1 0 0,1 0 0 0 0,25 69-1 0 0,-20-83-1308 0 0,-11-21 1125 0 0</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16.716"/>
    </inkml:context>
    <inkml:brush xml:id="br0">
      <inkml:brushProperty name="width" value="0.05" units="cm"/>
      <inkml:brushProperty name="height" value="0.05" units="cm"/>
      <inkml:brushProperty name="color" value="#FFFFFF"/>
    </inkml:brush>
  </inkml:definitions>
  <inkml:trace contextRef="#ctx0" brushRef="#br0">1 6 7544 0 0,'0'0'341'0'0,"0"0"-1"0"0,0 0-88 0 0,0 0 439 0 0,7-5 734 0 0,-5 5 5837 0 0,-3 39-6153 0 0,0-18-511 0 0,2 37-1 0 0,3-24-270 0 0,5 41-24 0 0,24 81 363 0 0,-25-123-1143 0 0,-1 0-1 0 0,4 66 0 0 0,-11-94 180 0 0,-1 0-1 0 0,0 0 1 0 0,0 0 0 0 0,0 0-1 0 0,0 0 1 0 0,-1 0 0 0 0,1-1-1 0 0,-1 1 1 0 0,-1 0 0 0 0,1-1-1 0 0,-4 6 1 0 0,5-9-1884 0 0,1-1-3190 0 0</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17.093"/>
    </inkml:context>
    <inkml:brush xml:id="br0">
      <inkml:brushProperty name="width" value="0.05" units="cm"/>
      <inkml:brushProperty name="height" value="0.05" units="cm"/>
      <inkml:brushProperty name="color" value="#FFFFFF"/>
    </inkml:brush>
  </inkml:definitions>
  <inkml:trace contextRef="#ctx0" brushRef="#br0">1 1 5528 0 0,'0'0'422'0'0,"0"0"-95"0"0,0 2 629 0 0,1 12 311 0 0,1-1-1 0 0,1 1 1 0 0,7 22 0 0 0,2 11-65 0 0,-5 3 826 0 0,1 77-1 0 0,-4-43-857 0 0,11 108 38 0 0,-13-168-1401 0 0,-2-11-172 0 0,1-1 1 0 0,0 1-1 0 0,1-1 1 0 0,0 1-1 0 0,1-1 1 0 0,0 0-1 0 0,1 0 0 0 0,7 16 1 0 0,-10-27-1689 0 0</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17.477"/>
    </inkml:context>
    <inkml:brush xml:id="br0">
      <inkml:brushProperty name="width" value="0.05" units="cm"/>
      <inkml:brushProperty name="height" value="0.05" units="cm"/>
      <inkml:brushProperty name="color" value="#FFFFFF"/>
    </inkml:brush>
  </inkml:definitions>
  <inkml:trace contextRef="#ctx0" brushRef="#br0">0 0 2304 0 0,'1'11'449'0'0,"10"28"4807"0"0,-7-26-3963 0 0,0 1-1 0 0,2 17 0 0 0,3 15 329 0 0,2 8 8 0 0,27 339 3294 0 0,-35-372-5205 0 0,7 29 0 0 0,0-5-1762 0 0,-9-39 263 0 0,-1-5-3977 0 0</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17.858"/>
    </inkml:context>
    <inkml:brush xml:id="br0">
      <inkml:brushProperty name="width" value="0.05" units="cm"/>
      <inkml:brushProperty name="height" value="0.05" units="cm"/>
      <inkml:brushProperty name="color" value="#FFFFFF"/>
    </inkml:brush>
  </inkml:definitions>
  <inkml:trace contextRef="#ctx0" brushRef="#br0">1 8 920 0 0,'13'-6'685'0'0,"-7"5"6484"0"0,-4 2-6969 0 0,1 0-1 0 0,-1 0 1 0 0,1 0-1 0 0,-1 1 0 0 0,1-1 1 0 0,-1 1-1 0 0,0-1 1 0 0,1 1-1 0 0,-1 0 0 0 0,0 0 1 0 0,3 3-1 0 0,-2 1 203 0 0,0-1 0 0 0,0 1-1 0 0,0 0 1 0 0,3 10 0 0 0,4 20 458 0 0,-1 0 1 0 0,-2 1 0 0 0,5 61 0 0 0,-2-10 303 0 0,10 96 407 0 0,-6-44-1526 0 0,-11-94-23 0 0,3 15-912 0 0,-3-53-743 0 0,-2-7-4505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9:27:09.903"/>
    </inkml:context>
    <inkml:brush xml:id="br0">
      <inkml:brushProperty name="width" value="0.05" units="cm"/>
      <inkml:brushProperty name="height" value="0.05" units="cm"/>
      <inkml:brushProperty name="color" value="#FFFFFF"/>
    </inkml:brush>
  </inkml:definitions>
  <inkml:trace contextRef="#ctx0" brushRef="#br0">1 146 4144 0 0,'0'0'319'0'0,"0"20"700"0"0,13 39 3641 0 0,-4-4-3714 0 0,-5-32-1054 0 0,-1 0 1 0 0,1 25-1 0 0,5 11-1043 0 0,-9-58 889 0 0,0-1-1 0 0,0 0 7 0 0,0 0 7 0 0,0 0 1 0 0,0 0-10 0 0,0 0-39 0 0,1 0 263 0 0,0 0-1 0 0,-1 0 1 0 0,1 0-1 0 0,-1-1 1 0 0,1 1-1 0 0,0 0 1 0 0,-1 0-1 0 0,1-1 1 0 0,-1 1 0 0 0,1 0-1 0 0,-1-1 1 0 0,0 1-1 0 0,1-1 1 0 0,-1 1-1 0 0,1-1 1 0 0,-1 1-1 0 0,0-1 1 0 0,1 1-1 0 0,-1-1 1 0 0,0 1 0 0 0,1-1-1 0 0,-1 1 1 0 0,0-1-1 0 0,0 1 1 0 0,0-1-1 0 0,1 0 1 0 0,-1 0-1 0 0,3-21 125 0 0,-2 18-91 0 0,16-136 2336 0 0,-15 118-1830 0 0,1 1 0 0 0,1 0 0 0 0,8-25 0 0 0,-3 14 263 0 0,-7 24-565 0 0,0-1 0 0 0,0 1 0 0 0,1 0 0 0 0,0 1 0 0 0,0-1 0 0 0,1 0 0 0 0,0 1 0 0 0,1 0 0 0 0,-1 0 0 0 0,1 0 0 0 0,6-6 0 0 0,5-2 269 0 0,-14 14-224 0 0,6 1 238 0 0,0 1-380 0 0,-1 0 0 0 0,0 0 0 0 0,1 1-1 0 0,-1 0 1 0 0,0 1 0 0 0,0-1 0 0 0,-1 1-1 0 0,1 1 1 0 0,-1-1 0 0 0,1 1 0 0 0,9 8-1 0 0,-14-7-92 0 0,0 0-1 0 0,0-1 1 0 0,-1 1-1 0 0,1 0 1 0 0,-1 0-1 0 0,0 0 0 0 0,-1 0 1 0 0,1 8-1 0 0,0 0 0 0 0,3 5-50 0 0,0 0 0 0 0,1-1 0 0 0,8 19 0 0 0,8 27-122 0 0,-8-7-537 0 0,-11-50 252 0 0,-1 0 0 0 0,0 0 0 0 0,0 0-1 0 0,-1 0 1 0 0,0 11 0 0 0,0-7-1989 0 0,0 9-2283 0 0</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18.291"/>
    </inkml:context>
    <inkml:brush xml:id="br0">
      <inkml:brushProperty name="width" value="0.05" units="cm"/>
      <inkml:brushProperty name="height" value="0.05" units="cm"/>
      <inkml:brushProperty name="color" value="#FFFFFF"/>
    </inkml:brush>
  </inkml:definitions>
  <inkml:trace contextRef="#ctx0" brushRef="#br0">1 0 9528 0 0,'0'0'432'0'0,"0"0"-4"0"0,9 20 344 0 0,-7-12-306 0 0,-1 0 0 0 0,1 0 0 0 0,-1 0 0 0 0,0 12 0 0 0,4 27 900 0 0,-3-39-1102 0 0,-1 0 1 0 0,0 0-1 0 0,-1 1 1 0 0,-1 11 0 0 0,3 24 699 0 0,35 342 1376 0 0,-22-270-2686 0 0,-11-89-472 0 0,1-3-4556 0 0,-5-17-211 0 0</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18.659"/>
    </inkml:context>
    <inkml:brush xml:id="br0">
      <inkml:brushProperty name="width" value="0.05" units="cm"/>
      <inkml:brushProperty name="height" value="0.05" units="cm"/>
      <inkml:brushProperty name="color" value="#FFFFFF"/>
    </inkml:brush>
  </inkml:definitions>
  <inkml:trace contextRef="#ctx0" brushRef="#br0">0 1 4144 0 0,'6'15'423'0'0,"1"2"-113"0"0,-5-15 133 0 0,-1 0-1 0 0,1 0 0 0 0,-1 1 1 0 0,0-1-1 0 0,0 0 0 0 0,0 1 1 0 0,0 0-1 0 0,0-1 0 0 0,0 1 1 0 0,-1-1-1 0 0,1 1 0 0 0,-1 0 1 0 0,1 3-1 0 0,-1-3-40 0 0,0 1 0 0 0,1 0 0 0 0,0 0 1 0 0,0 0-1 0 0,0 0 0 0 0,2 3 0 0 0,-1 0-50 0 0,1-1 1 0 0,-2 1-1 0 0,1-1 1 0 0,-1 1-1 0 0,0 0 1 0 0,0 0-1 0 0,-1 12 1 0 0,3 21 627 0 0,-2-28-623 0 0,0 0-1 0 0,-1 21 1 0 0,1 20 118 0 0,2-35-340 0 0,-2-1 0 0 0,0 0 0 0 0,-2 26 0 0 0,1-26-102 0 0,0 0 0 0 0,2 0 0 0 0,4 23 0 0 0,-3-19-43 0 0,2 36 0 0 0,-4-41-73 0 0,1-1-1 0 0,0 1 1 0 0,7 21 0 0 0,-3-8-236 0 0,-4-20 214 0 0,-1-2-135 0 0,1 0 0 0 0,-1 0 0 0 0,1 0 1 0 0,1 0-1 0 0,-1 0 0 0 0,6 9 0 0 0,-3-7-1424 0 0,-2-2-4102 0 0</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19.110"/>
    </inkml:context>
    <inkml:brush xml:id="br0">
      <inkml:brushProperty name="width" value="0.05" units="cm"/>
      <inkml:brushProperty name="height" value="0.05" units="cm"/>
      <inkml:brushProperty name="color" value="#FFFFFF"/>
    </inkml:brush>
  </inkml:definitions>
  <inkml:trace contextRef="#ctx0" brushRef="#br0">24 1 1376 0 0,'-24'1'2684'0'0,"37"1"195"0"0,-12-2-2584 0 0,0 0 796 0 0,-1 0-163 0 0,2 2-31 0 0,6 5-82 0 0,-6-6-720 0 0,-1 0-1 0 0,0 0 0 0 0,1 0 1 0 0,-1 0-1 0 0,0 0 0 0 0,0 0 1 0 0,0 0-1 0 0,1 0 0 0 0,-1 1 1 0 0,0-1-1 0 0,-1 0 0 0 0,1 1 1 0 0,0-1-1 0 0,0 1 1 0 0,-1-1-1 0 0,1 1 0 0 0,0 2 1 0 0,5 18 1247 0 0,-5-20-1165 0 0,0 0 0 0 0,0 0 0 0 0,0 1 0 0 0,-1-1 0 0 0,1 0-1 0 0,-1 1 1 0 0,1-1 0 0 0,-1 1 0 0 0,0-1 0 0 0,0 4 0 0 0,0 7 514 0 0,0-1 0 0 0,2 18 1 0 0,0-18-347 0 0,-2-1 1 0 0,1 1-1 0 0,-2 13 0 0 0,-1-10-76 0 0,0-10-164 0 0,2 1 1 0 0,-1 0 0 0 0,0 0-1 0 0,1-1 1 0 0,0 1 0 0 0,2 7-1 0 0,1 4 122 0 0,-1 0 0 0 0,-1 0-1 0 0,0 1 1 0 0,-2 21 0 0 0,1-12-152 0 0,1 0 1 0 0,6 34-1 0 0,1 35 37 0 0,-8-82-161 0 0,1 0-1 0 0,0 0 0 0 0,1 0 0 0 0,0-1 0 0 0,8 25 1 0 0,-8-32-31 0 0,-1 0 1 0 0,0-1-1 0 0,-1 1 1 0 0,1 0-1 0 0,-1 9 1 0 0,-1-11-114 0 0,1 1 1 0 0,0-1-1 0 0,0 0 1 0 0,1 0-1 0 0,-1 0 1 0 0,1 0-1 0 0,0 0 1 0 0,0 0-1 0 0,0 0 1 0 0,3 6-1 0 0,2 1-1504 0 0,-7-3-64 0 0</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2.356"/>
    </inkml:context>
    <inkml:brush xml:id="br0">
      <inkml:brushProperty name="width" value="0.05" units="cm"/>
      <inkml:brushProperty name="height" value="0.05" units="cm"/>
      <inkml:brushProperty name="color" value="#FFFFFF"/>
    </inkml:brush>
  </inkml:definitions>
  <inkml:trace contextRef="#ctx0" brushRef="#br0">371 165 2760 0 0,'0'0'284'0'0,"0"0"152"0"0,0 0 68 0 0,0 0 9 0 0,0 0-55 0 0,0 0-258 0 0,0 0-116 0 0,0 0 60 0 0,14-16 2133 0 0,-13 16-2110 0 0,0-1 1 0 0,-1 1 0 0 0,1-1-1 0 0,0 0 1 0 0,-1 1 0 0 0,1-1-1 0 0,-1 0 1 0 0,1 0 0 0 0,-1 1-1 0 0,0-1 1 0 0,1 0 0 0 0,-1 0-1 0 0,0 0 1 0 0,1 1-1 0 0,-1-1 1 0 0,0 0 0 0 0,0 0-1 0 0,0 0 1 0 0,0 0 0 0 0,0 0-1 0 0,0 1 1 0 0,0-1 0 0 0,0-1-1 0 0,-1 0 66 0 0,1 0 0 0 0,-1 0 0 0 0,0 0 0 0 0,0 0 0 0 0,0 0 0 0 0,0 0 0 0 0,0 0 0 0 0,0 1 0 0 0,-3-4-1 0 0,-4-3 223 0 0,0 0 0 0 0,-1 1 0 0 0,-9-7-1 0 0,10 8-207 0 0,-5-4-8 0 0,0 0 0 0 0,-1 1 0 0 0,0 1 0 0 0,-18-8-1 0 0,27 13-205 0 0,-1 1-1 0 0,0 1 0 0 0,0-1 1 0 0,0 1-1 0 0,0 0 0 0 0,0 0 0 0 0,0 0 1 0 0,0 1-1 0 0,0 0 0 0 0,0 0 1 0 0,-1 1-1 0 0,1 0 0 0 0,0 0 0 0 0,-7 2 1 0 0,4 1-7 0 0,1 0-1 0 0,0 0 1 0 0,0 0 0 0 0,0 1-1 0 0,0 0 1 0 0,1 0 0 0 0,0 1 0 0 0,0 0-1 0 0,0 1 1 0 0,1-1 0 0 0,0 1 0 0 0,-9 13-1 0 0,4-6-215 0 0,7-9 189 0 0,0 0 0 0 0,1 0 0 0 0,0 1 0 0 0,0 0-1 0 0,0-1 1 0 0,1 1 0 0 0,0 0 0 0 0,0 0 0 0 0,0 0 0 0 0,1 1 0 0 0,0-1 0 0 0,0 0 0 0 0,1 0 0 0 0,-1 7 0 0 0,1-9-12 0 0,0 0 1 0 0,1-1 0 0 0,-1 1-1 0 0,1-1 1 0 0,0 1-1 0 0,0-1 1 0 0,0 1 0 0 0,0-1-1 0 0,0 1 1 0 0,1-1-1 0 0,0 0 1 0 0,0 0-1 0 0,-1 0 1 0 0,2 0 0 0 0,-1 0-1 0 0,0 0 1 0 0,1-1-1 0 0,-1 1 1 0 0,1-1 0 0 0,0 1-1 0 0,0-1 1 0 0,-1 0-1 0 0,2 0 1 0 0,-1 0 0 0 0,5 2-1 0 0,34 10-72 0 0,75 15-1 0 0,-19-5 86 0 0,-87-20 50 0 0,0 0 0 0 0,-1 1 0 0 0,1 0 0 0 0,-1 1 0 0 0,0 1 0 0 0,-1-1 0 0 0,1 1 0 0 0,-1 1 0 0 0,-1 0 0 0 0,0 0 0 0 0,10 12 0 0 0,-17-18-14 0 0,0-1-1 0 0,1 1 1 0 0,-1 0-1 0 0,0 0 1 0 0,0 0-1 0 0,0 0 1 0 0,0 0-1 0 0,0 0 0 0 0,-1 0 1 0 0,1 0-1 0 0,-1 0 1 0 0,1 1-1 0 0,-1-1 1 0 0,0 0-1 0 0,0 0 1 0 0,0 0-1 0 0,0 1 0 0 0,0-1 1 0 0,0 0-1 0 0,-1 0 1 0 0,1 0-1 0 0,-1 0 1 0 0,1 1-1 0 0,-1-1 1 0 0,0 0-1 0 0,0 0 0 0 0,0 0 1 0 0,0-1-1 0 0,0 1 1 0 0,-2 2-1 0 0,1 0-12 0 0,-1-1 0 0 0,0 0 0 0 0,0-1 0 0 0,0 1 1 0 0,0 0-1 0 0,0-1 0 0 0,-1 0 0 0 0,1 0 0 0 0,-1 0 0 0 0,1 0 0 0 0,-1 0 0 0 0,0-1 0 0 0,0 0 0 0 0,1 1 0 0 0,-7 0 0 0 0,-9 1 135 0 0,0-1-1 0 0,0-1 1 0 0,0-1-1 0 0,0 0 1 0 0,1-1-1 0 0,-1-1 1 0 0,-37-10-1 0 0,26-2-1235 0 0,20 6-4639 0 0,6 1-279 0 0</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3.042"/>
    </inkml:context>
    <inkml:brush xml:id="br0">
      <inkml:brushProperty name="width" value="0.05" units="cm"/>
      <inkml:brushProperty name="height" value="0.05" units="cm"/>
      <inkml:brushProperty name="color" value="#FFFFFF"/>
    </inkml:brush>
  </inkml:definitions>
  <inkml:trace contextRef="#ctx0" brushRef="#br0">37 291 10136 0 0,'0'0'230'0'0,"0"0"30"0"0,0 0 19 0 0,2 0-40 0 0,1 0-109 0 0,0 0 0 0 0,0-1 0 0 0,-1 1 0 0 0,1 0 0 0 0,0-1 0 0 0,0 0 0 0 0,0 0 0 0 0,0 0 0 0 0,4-2 0 0 0,10-3 1098 0 0,52 6 409 0 0,-19 0-467 0 0,-42 0-1026 0 0,0-2 0 0 0,0 1 0 0 0,0-1 0 0 0,0 0 0 0 0,7-4 0 0 0,-11 4-141 0 0,-1 0-1 0 0,1 0 1 0 0,0 0 0 0 0,-1-1-1 0 0,0 0 1 0 0,1 1 0 0 0,-1-1 0 0 0,0-1-1 0 0,-1 1 1 0 0,1 0 0 0 0,2-5-1 0 0,-2 4-2 0 0,-1 1 0 0 0,0-1 0 0 0,0 0 0 0 0,-1 0 0 0 0,1 0 0 0 0,-1 0 0 0 0,1 0 0 0 0,-1-1 0 0 0,-1 1 0 0 0,1 0 0 0 0,-1 0 0 0 0,1-1 0 0 0,-1 1 0 0 0,-1 0 0 0 0,1-1 0 0 0,0 1 0 0 0,-1 0 0 0 0,0-1 0 0 0,0 1 0 0 0,-2-4 0 0 0,-1-2 0 0 0,0 0 0 0 0,-1 1 0 0 0,-1 0 0 0 0,1 0 0 0 0,-1 0 0 0 0,-1 0 0 0 0,-9-9 0 0 0,10 13 100 0 0,0-1-1 0 0,0 1 1 0 0,0 0-1 0 0,-1 0 1 0 0,0 1-1 0 0,0 0 0 0 0,-12-6 1 0 0,15 9-49 0 0,1-1 0 0 0,0 1 1 0 0,-1 0-1 0 0,1 0 0 0 0,-1 0 1 0 0,1 1-1 0 0,-1-1 0 0 0,1 1 0 0 0,-1 0 1 0 0,0 0-1 0 0,1 0 0 0 0,-1 0 1 0 0,1 0-1 0 0,-1 1 0 0 0,1 0 1 0 0,-1 0-1 0 0,1 0 0 0 0,-1 0 0 0 0,-5 3 1 0 0,0 2 19 0 0,1 0 0 0 0,-1 1 0 0 0,1 0 1 0 0,1 0-1 0 0,-1 0 0 0 0,1 1 0 0 0,1 0 1 0 0,-1 1-1 0 0,1 0 0 0 0,1 0 0 0 0,0 0 1 0 0,0 0-1 0 0,-6 19 0 0 0,3 1-44 0 0,5-20-39 0 0,1-1 0 0 0,0 1 1 0 0,0 0-1 0 0,0-1 0 0 0,1 1 1 0 0,1 0-1 0 0,-1 0 0 0 0,2 0 0 0 0,-1 0 1 0 0,1 0-1 0 0,0-1 0 0 0,5 18 1 0 0,-4-21-23 0 0,0-1-1 0 0,0 1 1 0 0,1-1 0 0 0,-1 0 0 0 0,1 1 0 0 0,0-1 0 0 0,0 0 0 0 0,1-1-1 0 0,-1 1 1 0 0,1-1 0 0 0,0 1 0 0 0,0-1 0 0 0,8 5 0 0 0,2 0 70 0 0,0-2 1 0 0,1 1-1 0 0,16 3 1 0 0,-6-1-279 0 0,-9-3 127 0 0,-3-1 218 0 0,1 0 0 0 0,0-1 0 0 0,14 2 0 0 0,-21-5-325 0 0,0-1 1 0 0,-1 1-1 0 0,1-1 0 0 0,0-1 0 0 0,-1 0 0 0 0,1 0 1 0 0,-1 0-1 0 0,1 0 0 0 0,10-5 0 0 0,-1-1-4134 0 0,1-1-1342 0 0</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3.368"/>
    </inkml:context>
    <inkml:brush xml:id="br0">
      <inkml:brushProperty name="width" value="0.05" units="cm"/>
      <inkml:brushProperty name="height" value="0.05" units="cm"/>
      <inkml:brushProperty name="color" value="#FFFFFF"/>
    </inkml:brush>
  </inkml:definitions>
  <inkml:trace contextRef="#ctx0" brushRef="#br0">4 1 4608 0 0,'0'0'353'0'0,"0"0"57"0"0,0 0 1096 0 0,0 0 501 0 0,0 0 103 0 0,-3 9 745 0 0,2-4-2685 0 0,1-1 0 0 0,1 1 1 0 0,-1 0-1 0 0,1 0 0 0 0,0-1 1 0 0,0 1-1 0 0,2 7 0 0 0,3 13 365 0 0,19 106 1112 0 0,8 62-1665 0 0,-16-100 18 0 0,-5-38 0 0 0,4 9-4618 0 0,-15-61 2933 0 0</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3.804"/>
    </inkml:context>
    <inkml:brush xml:id="br0">
      <inkml:brushProperty name="width" value="0.05" units="cm"/>
      <inkml:brushProperty name="height" value="0.05" units="cm"/>
      <inkml:brushProperty name="color" value="#FFFFFF"/>
    </inkml:brush>
  </inkml:definitions>
  <inkml:trace contextRef="#ctx0" brushRef="#br0">19 82 14832 0 0,'0'0'332'0'0,"0"0"50"0"0,-2 8 385 0 0,-5 13-994 0 0,1-15 2975 0 0,5-7-2626 0 0,1 1 0 0 0,0-1 0 0 0,-1 0 0 0 0,1 1-1 0 0,0-1 1 0 0,0 1 0 0 0,-1-1 0 0 0,1 0 0 0 0,0 1 0 0 0,0-1 0 0 0,0 1 0 0 0,0-1-1 0 0,0 0 1 0 0,0 1 0 0 0,0-1 0 0 0,0 0 0 0 0,0 1 0 0 0,0-1 0 0 0,0 0 0 0 0,0 1-1 0 0,0-1 1 0 0,0 0 0 0 0,1 1 0 0 0,-1-1 0 0 0,0 1 0 0 0,0-1 0 0 0,1 1-1 0 0,-1-1 1 0 0,1 0 0 0 0,-1 1 0 0 0,1-1 0 0 0,1-2-78 0 0,1 0 0 0 0,-1 0 1 0 0,1 0-1 0 0,0 0 0 0 0,-1 1 0 0 0,1-1 1 0 0,0 1-1 0 0,1 0 0 0 0,-1 0 0 0 0,0 0 0 0 0,1 0 1 0 0,-1 1-1 0 0,1 0 0 0 0,-1-1 0 0 0,1 1 1 0 0,0 0-1 0 0,-1 0 0 0 0,1 1 0 0 0,6-1 0 0 0,10 0 215 0 0,-1 0 0 0 0,31 4 0 0 0,-41-2-32 0 0,90 13 686 0 0,-83-12-950 0 0,1-1-1 0 0,26 0 0 0 0,-37-2 33 0 0,1 0-1 0 0,0 0 1 0 0,-1 0-1 0 0,0-1 1 0 0,1 0-1 0 0,-1 0 1 0 0,0-1-1 0 0,0 0 1 0 0,8-5-1 0 0,20-18-856 0 0,-14 5-3473 0 0,-11 13-3171 0 0</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4.495"/>
    </inkml:context>
    <inkml:brush xml:id="br0">
      <inkml:brushProperty name="width" value="0.05" units="cm"/>
      <inkml:brushProperty name="height" value="0.05" units="cm"/>
      <inkml:brushProperty name="color" value="#FFFFFF"/>
    </inkml:brush>
  </inkml:definitions>
  <inkml:trace contextRef="#ctx0" brushRef="#br0">297 170 920 0 0,'3'-16'80'0'0,"-3"13"-143"0"0,1 0 657 0 0,0-1 0 0 0,-1 0 0 0 0,1 0 1 0 0,-1 0-1 0 0,0 1 0 0 0,0-1 0 0 0,-2-7 0 0 0,0-6 1990 0 0,2 14-2343 0 0,0 0 0 0 0,-1 0 0 0 0,1 0-1 0 0,-1 0 1 0 0,1 0 0 0 0,-1 0 0 0 0,0 0 0 0 0,0 0-1 0 0,0 1 1 0 0,0-1 0 0 0,-1 0 0 0 0,1 1 0 0 0,-1-1-1 0 0,1 1 1 0 0,-1-1 0 0 0,-2-1 0 0 0,-8-6 698 0 0,9 7-677 0 0,0 0 0 0 0,0 0 1 0 0,-1 1-1 0 0,1 0 0 0 0,-1-1 1 0 0,1 1-1 0 0,-1 1 0 0 0,-7-4 1 0 0,-4 0 302 0 0,12 4-456 0 0,-1-1 1 0 0,0 1 0 0 0,0 0 0 0 0,0 0-1 0 0,0 0 1 0 0,0 0 0 0 0,0 1-1 0 0,0-1 1 0 0,0 1 0 0 0,0 0-1 0 0,0 1 1 0 0,0-1 0 0 0,0 1-1 0 0,-5 0 1 0 0,-1 2 33 0 0,0 1 0 0 0,1 0 0 0 0,-1 0 0 0 0,1 0 0 0 0,0 2 0 0 0,-12 7 0 0 0,15-8-132 0 0,0 0-1 0 0,0 0 0 0 0,1 0 0 0 0,0 1 1 0 0,0 0-1 0 0,1 0 0 0 0,-1 0 0 0 0,1 1 0 0 0,1-1 1 0 0,-1 1-1 0 0,1 0 0 0 0,0 0 0 0 0,1 0 1 0 0,-1 0-1 0 0,-1 11 0 0 0,2-6-27 0 0,1-1 0 0 0,0 0 0 0 0,0 1 0 0 0,1-1 1 0 0,1 1-1 0 0,0-1 0 0 0,1 0 0 0 0,0 1 0 0 0,6 18 0 0 0,-4-18 18 0 0,1 0 0 0 0,0 0 0 0 0,1-1-1 0 0,0 1 1 0 0,1-1 0 0 0,1-1 0 0 0,0 1 0 0 0,0-1 0 0 0,0-1-1 0 0,2 1 1 0 0,-1-2 0 0 0,1 1 0 0 0,0-1 0 0 0,1-1 0 0 0,19 12-1 0 0,-18-12-23 0 0,1-1 0 0 0,-1 0-1 0 0,1-1 1 0 0,0 0 0 0 0,0-1-1 0 0,14 3 1 0 0,-21-6-9 0 0,0-1-1 0 0,0 1 1 0 0,0-1-1 0 0,0 0 1 0 0,0 0 0 0 0,0-1-1 0 0,0 1 1 0 0,0-1-1 0 0,0-1 1 0 0,-1 1-1 0 0,1-1 1 0 0,0 0 0 0 0,-1 0-1 0 0,1-1 1 0 0,-1 0-1 0 0,7-4 1 0 0,-6 3-1226 0 0,4-3-393 0 0</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4.949"/>
    </inkml:context>
    <inkml:brush xml:id="br0">
      <inkml:brushProperty name="width" value="0.05" units="cm"/>
      <inkml:brushProperty name="height" value="0.05" units="cm"/>
      <inkml:brushProperty name="color" value="#FFFFFF"/>
    </inkml:brush>
  </inkml:definitions>
  <inkml:trace contextRef="#ctx0" brushRef="#br0">371 281 920 0 0,'0'-6'798'0'0,"0"-1"-1"0"0,0 1 1 0 0,-1-1-1 0 0,0 1 1 0 0,0-1-1 0 0,0 1 1 0 0,-1 0 0 0 0,0-1-1 0 0,-3-5 1 0 0,-31-49 2550 0 0,22 35-2278 0 0,-23-30 0 0 0,33 50-858 0 0,-1 0 0 0 0,0 0 0 0 0,-1 1 1 0 0,1 0-1 0 0,-1 0 0 0 0,0 0 0 0 0,0 1 1 0 0,-1 0-1 0 0,1 0 0 0 0,-1 1 0 0 0,0 0 1 0 0,0 0-1 0 0,0 0 0 0 0,-12-2 0 0 0,16 5-163 0 0,0-1-1 0 0,0 1 0 0 0,0 1 0 0 0,-1-1 1 0 0,1 0-1 0 0,0 1 0 0 0,0 0 0 0 0,0 0 1 0 0,0 0-1 0 0,0 0 0 0 0,0 0 0 0 0,0 0 1 0 0,1 1-1 0 0,-1-1 0 0 0,-3 3 0 0 0,-36 30 202 0 0,36-27-250 0 0,-1 1 0 0 0,1 0 1 0 0,0 0-1 0 0,1 1 1 0 0,0 0-1 0 0,0 0 0 0 0,-4 11 1 0 0,3-5-93 0 0,1 1-1 0 0,0-1 1 0 0,-4 30 0 0 0,9-37 48 0 0,0 0 0 0 0,0-1 0 0 0,1 1 0 0 0,0-1 0 0 0,3 15 0 0 0,2 8-100 0 0,-5-27 129 0 0,0 1-1 0 0,1-1 0 0 0,-1 0 1 0 0,1 1-1 0 0,-1-1 0 0 0,1 0 1 0 0,0 0-1 0 0,0 0 0 0 0,0 0 1 0 0,1-1-1 0 0,-1 1 0 0 0,1-1 1 0 0,0 1-1 0 0,-1-1 0 0 0,1 0 1 0 0,0 0-1 0 0,0 0 0 0 0,0 0 1 0 0,7 2-1 0 0,1 1 71 0 0,1 0 0 0 0,0-1 0 0 0,0 0 0 0 0,20 3 0 0 0,-17-5-39 0 0,2 0 0 0 0,-1-2 0 0 0,0 1 0 0 0,0-2 0 0 0,0 0 0 0 0,0-1 0 0 0,0-1 1 0 0,0 0-1 0 0,-1-1 0 0 0,1-1 0 0 0,-1 0 0 0 0,0-1 0 0 0,24-14 0 0 0,-34 17-21 0 0,0-1 0 0 0,-1 0 0 0 0,0 0 0 0 0,0-1 0 0 0,0 1-1 0 0,-1-1 1 0 0,0 0 0 0 0,1 0 0 0 0,-2 0 0 0 0,1-1 0 0 0,-1 1 0 0 0,1 0 0 0 0,-1-1-1 0 0,2-9 1 0 0,5-38-1389 0 0,-6 5-3388 0 0,-3 15-287 0 0</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5.582"/>
    </inkml:context>
    <inkml:brush xml:id="br0">
      <inkml:brushProperty name="width" value="0.05" units="cm"/>
      <inkml:brushProperty name="height" value="0.05" units="cm"/>
      <inkml:brushProperty name="color" value="#FFFFFF"/>
    </inkml:brush>
  </inkml:definitions>
  <inkml:trace contextRef="#ctx0" brushRef="#br0">1 64 5528 0 0,'0'0'249'0'0,"0"3"-1"0"0,71 275 9391 0 0,-71-275-9587 0 0,1 3-19 0 0,1-1-1 0 0,0 1 1 0 0,-1-1-1 0 0,2 0 0 0 0,-1 1 1 0 0,1-1-1 0 0,3 6 1 0 0,-5-10-128 0 0,0-3 21 0 0,0 0-1 0 0,0-1 1 0 0,0 1 0 0 0,0 0 0 0 0,-1 0-1 0 0,1-1 1 0 0,-1 1 0 0 0,1 0 0 0 0,-1-5-1 0 0,0 7 58 0 0,3-71-781 0 0,-2 47 341 0 0,4-43 0 0 0,-1 50 546 0 0,-1 1 0 0 0,2 0 0 0 0,0 0 0 0 0,1 0 0 0 0,1 1 0 0 0,0 0 0 0 0,14-21 0 0 0,-11 15 275 0 0,-9 19-314 0 0,0 0 1 0 0,-1 0-1 0 0,2 0 1 0 0,-1-1-1 0 0,0 1 1 0 0,0 0-1 0 0,1 0 1 0 0,-1 0-1 0 0,1 1 1 0 0,-1-1-1 0 0,1 0 1 0 0,0 1-1 0 0,2-3 1 0 0,-2 3 15 0 0,-1 0 1 0 0,1-1 0 0 0,0 1 0 0 0,0 0 0 0 0,0 0-1 0 0,0 0 1 0 0,0 0 0 0 0,0 1 0 0 0,0-1 0 0 0,0 1 0 0 0,1-1-1 0 0,-1 1 1 0 0,0-1 0 0 0,0 1 0 0 0,0 0 0 0 0,1 0 0 0 0,-1 0-1 0 0,0 1 1 0 0,0-1 0 0 0,0 0 0 0 0,1 1 0 0 0,-1 0 0 0 0,0-1-1 0 0,0 1 1 0 0,0 0 0 0 0,0 0 0 0 0,0 0 0 0 0,0 0-1 0 0,0 0 1 0 0,-1 1 0 0 0,1-1 0 0 0,3 4 0 0 0,0-1 134 0 0,-1 2 0 0 0,0-1 0 0 0,0 0 1 0 0,0 1-1 0 0,0 0 0 0 0,-1 0 0 0 0,3 6 1 0 0,4 8 30 0 0,-4-7-168 0 0,-1-1 0 0 0,0 1-1 0 0,-1 0 1 0 0,4 20 0 0 0,2 4-84 0 0,16 63 189 0 0,-25-95-160 0 0,14 38-358 0 0,-15-42 308 0 0,0-1-1 0 0,1 0 0 0 0,-1 1 1 0 0,0-1-1 0 0,0 0 0 0 0,0 1 0 0 0,0-1 1 0 0,1 0-1 0 0,-1 1 0 0 0,0-1 1 0 0,0 0-1 0 0,0 1 0 0 0,1-1 0 0 0,-1 0 1 0 0,0 1-1 0 0,1-1 0 0 0,-1 0 1 0 0,0 0-1 0 0,0 0 0 0 0,1 1 1 0 0,-1-1-1 0 0,0 0 0 0 0,1 0 0 0 0,-1 0 1 0 0,1 0-1 0 0,-1 0 0 0 0,0 1 1 0 0,1-1-1 0 0,-1 0 0 0 0,0 0 0 0 0,1 0 1 0 0,-1 0-1 0 0,1 0 0 0 0,-1 0 1 0 0,1-1-1 0 0,9-11-578 0 0,2-23-19 0 0,-1-24 303 0 0,-5 25 51 0 0,1 0 0 0 0,15-43 0 0 0,-15 54 285 0 0,-6 18 0 0 0,0 1 0 0 0,0-1 0 0 0,1 1 0 0 0,-1 0 0 0 0,1-1 0 0 0,0 1 0 0 0,0 0 0 0 0,4-4 0 0 0,1-4 151 0 0,-6 11-113 0 0,0-1 0 0 0,-1 1-1 0 0,1 0 1 0 0,0 0-1 0 0,0-1 1 0 0,0 1 0 0 0,0 0-1 0 0,0 0 1 0 0,0 0-1 0 0,0 0 1 0 0,0 0-1 0 0,0 1 1 0 0,1-1 0 0 0,-1 0-1 0 0,2-1 1 0 0,-1 2 14 0 0,-1 0 0 0 0,1 0 1 0 0,-1 0-1 0 0,0-1 0 0 0,1 2 0 0 0,-1-1 1 0 0,1 0-1 0 0,-1 0 0 0 0,0 0 1 0 0,1 1-1 0 0,-1-1 0 0 0,0 0 0 0 0,1 1 1 0 0,-1-1-1 0 0,0 1 0 0 0,1 0 0 0 0,-1-1 1 0 0,0 1-1 0 0,0 0 0 0 0,0 0 1 0 0,0 0-1 0 0,0 0 0 0 0,0 0 0 0 0,0 0 1 0 0,0 0-1 0 0,0 0 0 0 0,0 0 1 0 0,0 2-1 0 0,3 2 114 0 0,0 0-1 0 0,-1 0 1 0 0,0 0 0 0 0,0 1 0 0 0,2 7-1 0 0,5 15 329 0 0,-5-16-449 0 0,-1 1-1 0 0,0 0 1 0 0,2 13-1 0 0,7 34 174 0 0,-8-43-108 0 0,-1 1 1 0 0,3 27 0 0 0,-7-38-151 0 0,2 1 1 0 0,-1-1 0 0 0,5 13 0 0 0,-4-16 12 0 0,0 1 1 0 0,-1 0-1 0 0,0-1 1 0 0,0 1 0 0 0,0 0-1 0 0,0 0 1 0 0,-1 0-1 0 0,0 0 1 0 0,0 6-1 0 0,0-10 8 0 0,0 0-1 0 0,-1-1 0 0 0,1 1 1 0 0,0 0-1 0 0,1 0 0 0 0,-1 0 1 0 0,0-1-1 0 0,0 1 0 0 0,0 0 1 0 0,0 0-1 0 0,1 0 0 0 0,-1-1 1 0 0,0 1-1 0 0,1 0 0 0 0,-1-1 0 0 0,0 1 1 0 0,1 0-1 0 0,-1-1 0 0 0,1 1 1 0 0,-1 0-1 0 0,1-1 0 0 0,0 1 1 0 0,-1-1-1 0 0,1 1 0 0 0,-1-1 1 0 0,1 1-1 0 0,0-1 0 0 0,0 0 1 0 0,0 1-1 0 0,8 6-692 0 0,-9-7-858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9:27:10.513"/>
    </inkml:context>
    <inkml:brush xml:id="br0">
      <inkml:brushProperty name="width" value="0.05" units="cm"/>
      <inkml:brushProperty name="height" value="0.05" units="cm"/>
      <inkml:brushProperty name="color" value="#FFFFFF"/>
    </inkml:brush>
  </inkml:definitions>
  <inkml:trace contextRef="#ctx0" brushRef="#br0">16 246 2760 0 0,'17'7'4688'0'0,"20"-3"-480"0"0,-35-4-3632 0 0,-2 0-27 0 0,18 0 638 0 0,-14-1-1062 0 0,0 0 1 0 0,1 1 0 0 0,-1-1-1 0 0,0-1 1 0 0,0 1 0 0 0,0-1-1 0 0,0 1 1 0 0,0-1 0 0 0,0 0-1 0 0,-1 0 1 0 0,1-1 0 0 0,-1 1-1 0 0,1-1 1 0 0,5-6 0 0 0,-4 4-110 0 0,1-1 1 0 0,-1 0 0 0 0,0 0-1 0 0,-1-1 1 0 0,0 1 0 0 0,0-1-1 0 0,4-9 1 0 0,-4 7 28 0 0,-2 0-1 0 0,1 0 1 0 0,-1-1-1 0 0,-1 1 0 0 0,0-1 1 0 0,0 1-1 0 0,0-1 1 0 0,-2 0-1 0 0,1 1 1 0 0,-1-1-1 0 0,-3-13 0 0 0,2 20 10 0 0,-1 0 0 0 0,1-1 0 0 0,-1 1-1 0 0,1 0 1 0 0,-1 0 0 0 0,0 1 0 0 0,0-1-1 0 0,0 1 1 0 0,-6-4 0 0 0,7 5-22 0 0,0 0 0 0 0,0 0 0 0 0,0 0 1 0 0,0 1-1 0 0,0-1 0 0 0,0 1 0 0 0,0-1 1 0 0,0 1-1 0 0,0 0 0 0 0,0-1 0 0 0,0 1 1 0 0,-1 0-1 0 0,1 0 0 0 0,0 1 0 0 0,0-1 0 0 0,0 0 1 0 0,0 1-1 0 0,0-1 0 0 0,0 1 0 0 0,0 0 1 0 0,0 0-1 0 0,0 0 0 0 0,0 0 0 0 0,-2 1 0 0 0,0 1 6 0 0,0 0 0 0 0,0 0 0 0 0,0 0-1 0 0,0 0 1 0 0,1 1 0 0 0,-1-1-1 0 0,1 1 1 0 0,0 0 0 0 0,-3 5-1 0 0,-7 14 52 0 0,1 1-1 0 0,2 0 1 0 0,0 1-1 0 0,1 0 0 0 0,2 1 1 0 0,-8 44-1 0 0,14-59-75 0 0,0 0-1 0 0,0 0 1 0 0,2 0 0 0 0,-1 0-1 0 0,4 15 1 0 0,-3-21-22 0 0,0-1-1 0 0,0 1 1 0 0,0-1 0 0 0,1 1 0 0 0,0-1 0 0 0,0 0 0 0 0,0 0 0 0 0,0 0-1 0 0,1 0 1 0 0,-1 0 0 0 0,1-1 0 0 0,0 1 0 0 0,0-1 0 0 0,1 1 0 0 0,4 3-1 0 0,12 9-162 0 0,12 9-517 0 0,-29-23 499 0 0,1 0 0 0 0,-1 0 0 0 0,1-1 0 0 0,-1 1 0 0 0,1-1 0 0 0,0 0 0 0 0,-1 1 0 0 0,1-2 0 0 0,0 1 0 0 0,8 0 0 0 0,0-1-606 0 0</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6.256"/>
    </inkml:context>
    <inkml:brush xml:id="br0">
      <inkml:brushProperty name="width" value="0.05" units="cm"/>
      <inkml:brushProperty name="height" value="0.05" units="cm"/>
      <inkml:brushProperty name="color" value="#FFFFFF"/>
    </inkml:brush>
  </inkml:definitions>
  <inkml:trace contextRef="#ctx0" brushRef="#br0">0 72 9008 0 0,'37'6'816'0'0,"-37"-5"-806"0"0,0-1 0 0 0,-1 1 0 0 0,1 0 0 0 0,0-1 0 0 0,0 1 0 0 0,-1 0 0 0 0,1-1 0 0 0,0 1 0 0 0,0 0 0 0 0,0 0 0 0 0,0-1 0 0 0,0 1 0 0 0,0 0 0 0 0,0-1 0 0 0,1 3 0 0 0,10 15 71 0 0,-9-16-40 0 0,-1 0 0 0 0,1 1 0 0 0,0 0 0 0 0,-1-1 0 0 0,1 1 0 0 0,-1 0-1 0 0,0 0 1 0 0,0 0 0 0 0,1 3 0 0 0,2 21 617 0 0,-4-21-463 0 0,1 1 0 0 0,0 0 1 0 0,1 0-1 0 0,3 12 0 0 0,-2-12-72 0 0,0 1 1 0 0,0 0-1 0 0,-1-1 1 0 0,-1 1-1 0 0,1 0 1 0 0,-1 0-1 0 0,0 14 1 0 0,0-14-47 0 0,-1-1 1 0 0,2 0-1 0 0,-1 1 1 0 0,1-1-1 0 0,4 10 1 0 0,4 25 89 0 0,0-1-71 0 0,-12-34-116 0 0,1-6-79 0 0,2-1 88 0 0,-1 0 1 0 0,0 0-1 0 0,0 0 1 0 0,1 0-1 0 0,-1 0 0 0 0,0 0 1 0 0,0 0-1 0 0,1 0 1 0 0,-1 0-1 0 0,0 0 0 0 0,0 0 1 0 0,1 0-1 0 0,-1 0 1 0 0,0 0-1 0 0,0 0 1 0 0,1-1-1 0 0,-1 1 0 0 0,0 0 1 0 0,0 0-1 0 0,1 0 1 0 0,-1 0-1 0 0,0-1 0 0 0,0 1 1 0 0,0 0-1 0 0,0 0 1 0 0,1 0-1 0 0,-1-1 1 0 0,0 1-1 0 0,0 0 0 0 0,0 0 1 0 0,0-1-1 0 0,0 1 1 0 0,-1-1-17 0 0,0 0 0 0 0,0 0 0 0 0,0 0 0 0 0,0-1 1 0 0,0 1-1 0 0,0 0 0 0 0,0 0 0 0 0,1-1 1 0 0,-1 1-1 0 0,0 0 0 0 0,1-1 0 0 0,-1 1 0 0 0,1-1 1 0 0,-1 1-1 0 0,1-1 0 0 0,0 1 0 0 0,0-1 0 0 0,-1 1 1 0 0,1-1-1 0 0,0 1 0 0 0,0-1 0 0 0,0 1 1 0 0,1-3-1 0 0,-1 0-2 0 0,0 0 0 0 0,0 0 0 0 0,0 0-1 0 0,-1 0 1 0 0,-1-7 0 0 0,0 3 19 0 0,1 0 0 0 0,0 0 0 0 0,0 0 0 0 0,0 0 1 0 0,1 0-1 0 0,1 0 0 0 0,-1-1 0 0 0,1 1 0 0 0,3-10 0 0 0,2-24-29 0 0,-6 40 39 0 0,0 0 0 0 0,1 0 0 0 0,-1-1 0 0 0,1 1 0 0 0,0 0 0 0 0,0 0 0 0 0,0 0 0 0 0,0 0 0 0 0,0 0 0 0 0,0 1 0 0 0,0-1 0 0 0,1 0 0 0 0,2-3 0 0 0,-3 4 0 0 0,1-1 0 0 0,-1 1 0 0 0,0-1 0 0 0,1 0 0 0 0,-1 0 0 0 0,0 1 0 0 0,0-1 0 0 0,0 0 0 0 0,0 0 0 0 0,-1 0 0 0 0,1 0 0 0 0,-1-1 0 0 0,1-2 0 0 0,0-3 0 0 0,-1 6 0 0 0,0 0 0 0 0,0 0 0 0 0,0 0 0 0 0,0 0 0 0 0,1 0 0 0 0,-1 0 0 0 0,0 0 0 0 0,1 0 0 0 0,0 0 0 0 0,-1 0 0 0 0,1 0 0 0 0,0 0 0 0 0,0 1 0 0 0,0-1 0 0 0,0 0 0 0 0,1 0 0 0 0,-1 1 0 0 0,0-1 0 0 0,1 1 0 0 0,1-2 0 0 0,-2 1 0 0 0,1 0 0 0 0,-1 0 0 0 0,1 0 0 0 0,-1 0 0 0 0,0 0 0 0 0,0 0 0 0 0,0 0 0 0 0,0-1 0 0 0,1-3 0 0 0,-1 3 0 0 0,0 0 0 0 0,0 1 0 0 0,0-1 0 0 0,0 1 0 0 0,0-1 0 0 0,0 1 0 0 0,1 0 0 0 0,3-5 0 0 0,6-4 1 0 0,-7 8 13 0 0,0 0-1 0 0,-1 0 1 0 0,0-1-1 0 0,0 1 1 0 0,0-1-1 0 0,3-5 1 0 0,-4 8 37 0 0,0-1 0 0 0,0 0 1 0 0,0 1-1 0 0,0-1 0 0 0,0 1 1 0 0,1-1-1 0 0,-1 1 0 0 0,0 0 1 0 0,1 0-1 0 0,-1 0 0 0 0,1 1 1 0 0,-1-1-1 0 0,1 0 0 0 0,-1 1 1 0 0,4-1-1 0 0,7-2 421 0 0,-11 4-417 0 0,0-1 0 0 0,-1 1 0 0 0,1-1 0 0 0,0 1 0 0 0,0 0 0 0 0,0 0 0 0 0,-1-1 1 0 0,1 1-1 0 0,0 1 0 0 0,-1-1 0 0 0,1 0 0 0 0,-1 0 0 0 0,1 0 0 0 0,1 3 0 0 0,0-1 64 0 0,5 4-57 0 0,-2 0 1 0 0,1 0-1 0 0,-1 1 0 0 0,0 0 0 0 0,0 0 0 0 0,-1 1 0 0 0,4 10 1 0 0,9 36-131 0 0,-15-46 78 0 0,-1 0 1 0 0,0 0 0 0 0,0 0-1 0 0,0 1 1 0 0,-1 12 0 0 0,4 22-610 0 0,-4-38 490 0 0,0 0 0 0 0,0 0 0 0 0,0 0 0 0 0,-1 0 0 0 0,0 0 0 0 0,0 0 0 0 0,-1 0 0 0 0,-1 8 0 0 0,2-12 84 0 0,0 0 0 0 0,0 0 1 0 0,0 1-1 0 0,0-1 0 0 0,0 0 1 0 0,1 0-1 0 0,-1 1 0 0 0,1 2 1 0 0,0-4-1 0 0,-1 0 0 0 0,1 0 1 0 0,-1 1-1 0 0,0-1 0 0 0,0 0 1 0 0,0 0-1 0 0,1 1 0 0 0,-1-1 1 0 0,0 0-1 0 0,-1 0 0 0 0,1 1 1 0 0,0-1-1 0 0,0 0 0 0 0,-1 2 1 0 0,0-1-170 0 0,1-2-4 0 0,0 0-5 0 0,0 0-10 0 0,0 0-3 0 0,2-3 0 0 0,0 0 197 0 0,0-1 0 0 0,0 1 1 0 0,0 0-1 0 0,-1-1 0 0 0,1 0 1 0 0,-1 1-1 0 0,0-1 0 0 0,0 0 1 0 0,0 0-1 0 0,-1 0 0 0 0,1 0 1 0 0,-1 0-1 0 0,0 0 0 0 0,0-5 1 0 0,0 2 39 0 0,0 0 0 0 0,0 0 0 0 0,1 0 0 0 0,0 1 0 0 0,2-8 0 0 0,3-26 131 0 0,0-48 1026 0 0,-2 47-532 0 0,-3 38-572 0 0,-1-1 0 0 0,1 1 0 0 0,0 0-1 0 0,0 0 1 0 0,0 0 0 0 0,3-6 0 0 0,-3 7-29 0 0,0 0 1 0 0,0 0 0 0 0,0 0 0 0 0,-1 0 0 0 0,1 0-1 0 0,0 0 1 0 0,-1 0 0 0 0,0 0 0 0 0,1 0-1 0 0,-1-1 1 0 0,0 1 0 0 0,0 0 0 0 0,0-3 0 0 0,0 4-34 0 0,0 1 0 0 0,0-1 0 0 0,0 0 0 0 0,0 0 0 0 0,0 0 0 0 0,0 1 0 0 0,0-1 0 0 0,0 0 0 0 0,0 0 0 0 0,1 1 1 0 0,-1-1-1 0 0,0 0 0 0 0,1 0 0 0 0,-1 1 0 0 0,0-1 0 0 0,1 0 0 0 0,-1 1 0 0 0,1-1 0 0 0,-1 1 0 0 0,1-1 0 0 0,0 0 0 0 0,-1 1 1 0 0,1-1-1 0 0,-1 1 0 0 0,1 0 0 0 0,0-1 0 0 0,-1 1 0 0 0,1-1 0 0 0,0 1 0 0 0,1-1 0 0 0,9-8 586 0 0,-10 9-533 0 0,0-1 0 0 0,-1 1 0 0 0,1 0 0 0 0,0-1 0 0 0,-1 1 0 0 0,1-1 0 0 0,0 1 0 0 0,0 0 0 0 0,-1 0 0 0 0,1-1 0 0 0,0 1 0 0 0,0 0 0 0 0,-1 0 0 0 0,1 0 0 0 0,0 0 0 0 0,0 0 1 0 0,0 0-1 0 0,-1 0 0 0 0,1 0 0 0 0,0 0 0 0 0,0 0 0 0 0,0 1 0 0 0,-1-1 0 0 0,2 0 0 0 0,-1 1 17 0 0,1-1 0 0 0,-1 0-1 0 0,0 1 1 0 0,0-1 0 0 0,1 1 0 0 0,-1 0 0 0 0,0-1 0 0 0,0 1 0 0 0,0 0-1 0 0,0-1 1 0 0,0 1 0 0 0,0 0 0 0 0,0 0 0 0 0,0 0 0 0 0,1 1-1 0 0,17 21 474 0 0,-17-21-546 0 0,1 0-1 0 0,-1 0 1 0 0,0 1-1 0 0,0-1 1 0 0,0 0-1 0 0,0 1 1 0 0,0 0-1 0 0,-1-1 0 0 0,1 1 1 0 0,-1 0-1 0 0,0 0 1 0 0,0 0-1 0 0,2 6 1 0 0,-1-1-6 0 0,0-1 0 0 0,1 1 0 0 0,0-1 1 0 0,4 9-1 0 0,-3-10-3 0 0,-1 1-1 0 0,-1-1 1 0 0,1 0 0 0 0,-1 1 0 0 0,0 0 0 0 0,1 11-1 0 0,-2-10 1 0 0,0 9 0 0 0,1 0 0 0 0,0 0 0 0 0,6 17 0 0 0,-7-31 0 0 0,0 0 0 0 0,0 1 0 0 0,0-1 0 0 0,0 1 0 0 0,0-1 0 0 0,-1 1 0 0 0,1-1 0 0 0,-1 1 0 0 0,0-1 0 0 0,0 1 0 0 0,0 0 0 0 0,-1-1 0 0 0,1 1 0 0 0,-1-1 0 0 0,0 1 0 0 0,0-1 0 0 0,0 0 0 0 0,0 1 0 0 0,-3 4 0 0 0,3-8 0 0 0,0 1 0 0 0,1 0 0 0 0,-1 0 0 0 0,1 1 0 0 0,-1-1 0 0 0,1 0 0 0 0,0 0 0 0 0,-1 0 0 0 0,1 0 0 0 0,0 0 0 0 0,0 0 0 0 0,0 0 0 0 0,-1 1 0 0 0,1-1 0 0 0,0 0 0 0 0,1 0 0 0 0,-1 0 0 0 0,0 0 0 0 0,0 0 0 0 0,0 1 0 0 0,1-1 0 0 0,-1 0 0 0 0,1 0 0 0 0,-1 0 0 0 0,1 0 0 0 0,0 2 0 0 0,0-1 0 0 0,1 8-1835 0 0,-2-8-425 0 0,5-6 746 0 0,1-2 1545 0 0,8-11-2076 0 0</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6.729"/>
    </inkml:context>
    <inkml:brush xml:id="br0">
      <inkml:brushProperty name="width" value="0.05" units="cm"/>
      <inkml:brushProperty name="height" value="0.05" units="cm"/>
      <inkml:brushProperty name="color" value="#FFFFFF"/>
    </inkml:brush>
  </inkml:definitions>
  <inkml:trace contextRef="#ctx0" brushRef="#br0">180 138 2304 0 0,'1'-1'50'0'0,"-1"0"1"0"0,1 1-1 0 0,0-1 1 0 0,-1 0-1 0 0,1 0 1 0 0,0-1-1 0 0,-1 1 1 0 0,1 0-1 0 0,-1 0 1 0 0,0 0-1 0 0,1 0 1 0 0,-1 0 0 0 0,0 0-1 0 0,0-1 1 0 0,0 1-1 0 0,1 0 1 0 0,-1 0-1 0 0,0 0 1 0 0,-1 0-1 0 0,1-1 1 0 0,0 1-1 0 0,0 0 1 0 0,0 0-1 0 0,-1 0 1 0 0,1 0-1 0 0,-1 0 1 0 0,1-1-1 0 0,-1 1 1 0 0,1 0-1 0 0,-2-1 1 0 0,-2-4 1163 0 0,-1-1 0 0 0,0 0 1 0 0,-9-9-1 0 0,-2-2 936 0 0,14 16-1928 0 0,-1-1 0 0 0,0 1 0 0 0,1-1-1 0 0,-1 1 1 0 0,0 0 0 0 0,0 0 0 0 0,0 0 0 0 0,-1 0 0 0 0,1 1 0 0 0,-5-2-1 0 0,-18-12 1502 0 0,24 14-1636 0 0,1 0 0 0 0,-1 0 1 0 0,0 0-1 0 0,1 0 0 0 0,-1 0 1 0 0,0 1-1 0 0,0-1 0 0 0,1 0 1 0 0,-1 1-1 0 0,0 0 1 0 0,0-1-1 0 0,0 1 0 0 0,0 0 1 0 0,0 0-1 0 0,1 0 0 0 0,-1 0 1 0 0,0 0-1 0 0,0 0 0 0 0,0 1 1 0 0,0-1-1 0 0,-3 2 1 0 0,4-2-45 0 0,-1 1 0 0 0,1-1 0 0 0,0 1 0 0 0,0 0 0 0 0,0-1 0 0 0,-1 1 0 0 0,1 0 0 0 0,0 0 0 0 0,0 0 0 0 0,0-1 0 0 0,0 1 0 0 0,0 0 0 0 0,0 1 0 0 0,1-1 0 0 0,-1 0 0 0 0,0 0 0 0 0,0 0 0 0 0,1 0 0 0 0,-1 1 0 0 0,1-1 0 0 0,-1 0 0 0 0,1 0 0 0 0,-1 1 0 0 0,1-1 0 0 0,0 0 0 0 0,0 1 0 0 0,0-1 0 0 0,-1 0 0 0 0,1 1 0 0 0,1 1 0 0 0,-1 2 20 0 0,0 0 0 0 0,0 1-1 0 0,0-1 1 0 0,-1 0 0 0 0,0 0-1 0 0,-2 8 1 0 0,2-9-45 0 0,0 0-1 0 0,0 0 1 0 0,1 1-1 0 0,-1-1 1 0 0,1 0-1 0 0,0 0 1 0 0,1 9-1 0 0,-1-9-13 0 0,3 6-20 0 0,-1 1 0 0 0,-1-1 0 0 0,0 1 0 0 0,0 18 0 0 0,0-14-50 0 0,0 0 0 0 0,1 1 1 0 0,1-1-1 0 0,1 0 0 0 0,0 0 0 0 0,0-1 0 0 0,9 17 0 0 0,-8-18 23 0 0,0 0-1 0 0,2-1 0 0 0,-1 1 0 0 0,9 10 0 0 0,-12-19 28 0 0,0 0-1 0 0,0 0 1 0 0,0 0 0 0 0,1-1-1 0 0,-1 1 1 0 0,1-1-1 0 0,0 0 1 0 0,0 0 0 0 0,0-1-1 0 0,0 1 1 0 0,0-1 0 0 0,1 0-1 0 0,-1 0 1 0 0,1 0 0 0 0,4 1-1 0 0,7 1-27 0 0,-14-3 37 0 0,1-1-1 0 0,-1 1 1 0 0,0 0 0 0 0,0-1-1 0 0,1 0 1 0 0,-1 1 0 0 0,0-1-1 0 0,1 0 1 0 0,-1 0-1 0 0,0-1 1 0 0,1 1 0 0 0,-1 0-1 0 0,0-1 1 0 0,1 1 0 0 0,-1-1-1 0 0,3-1 1 0 0,0 0 12 0 0,0 1 0 0 0,0-1 1 0 0,-1 0-1 0 0,1-1 0 0 0,-1 1 1 0 0,0-1-1 0 0,1 0 0 0 0,-1 0 1 0 0,-1 0-1 0 0,1 0 0 0 0,0-1 1 0 0,-1 0-1 0 0,0 0 0 0 0,1 0 1 0 0,-2 0-1 0 0,6-8 0 0 0,-3-4 75 0 0,-2 9-115 0 0,0 0-1 0 0,-1-1 1 0 0,0 1 0 0 0,-1-1-1 0 0,1 1 1 0 0,-1-11-1 0 0,0-6-71 0 0,-1 16 86 0 0,1-1 0 0 0,-1 0 0 0 0,-1 1 0 0 0,0-1 1 0 0,0 0-1 0 0,0 1 0 0 0,-5-12 0 0 0,-1-1-834 0 0,2-2-327 0 0</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7.131"/>
    </inkml:context>
    <inkml:brush xml:id="br0">
      <inkml:brushProperty name="width" value="0.05" units="cm"/>
      <inkml:brushProperty name="height" value="0.05" units="cm"/>
      <inkml:brushProperty name="color" value="#FFFFFF"/>
    </inkml:brush>
  </inkml:definitions>
  <inkml:trace contextRef="#ctx0" brushRef="#br0">12 92 4144 0 0,'-1'1'20'0'0,"0"0"-1"0"0,0 0 1 0 0,0 0 0 0 0,0 0-1 0 0,1 0 1 0 0,-1 0 0 0 0,0 0-1 0 0,1 0 1 0 0,-1 0 0 0 0,0 1-1 0 0,1-1 1 0 0,-1 0 0 0 0,1 0-1 0 0,0 1 1 0 0,-1-1 0 0 0,1 0-1 0 0,0 0 1 0 0,0 1 0 0 0,0-1-1 0 0,0 2 1 0 0,7 27 383 0 0,0-4 2022 0 0,-7-21-2086 0 0,1-1-1 0 0,1 0 1 0 0,-1 0 0 0 0,0 0 0 0 0,1 1-1 0 0,0-2 1 0 0,0 1 0 0 0,3 4-1 0 0,-3-4-208 0 0,1-1 0 0 0,-1 1 0 0 0,-1 0-1 0 0,1-1 1 0 0,-1 1 0 0 0,1 0 0 0 0,-1 0-1 0 0,1 5 1 0 0,-2-5-55 0 0,0-1 1 0 0,0 1 0 0 0,1 0-1 0 0,-1-1 1 0 0,1 1-1 0 0,0-1 1 0 0,0 1-1 0 0,0-1 1 0 0,1 1-1 0 0,-1-1 1 0 0,1 0-1 0 0,0 0 1 0 0,3 6-1 0 0,-3-7-33 0 0,-1 1-1 0 0,0 0 1 0 0,0 0-1 0 0,0-1 1 0 0,0 1-1 0 0,0 0 1 0 0,-1 0-1 0 0,1 6 1 0 0,0-7-24 0 0,-1 1 0 0 0,0-1 0 0 0,1 1 1 0 0,-1-1-1 0 0,1 0 0 0 0,0 1 0 0 0,-1-1 0 0 0,1 0 0 0 0,0 1 0 0 0,2 2 1 0 0,4 7-17 0 0,-9-10-19 0 0,1-1-96 0 0,-5-17-100 0 0,5 15 178 0 0,0 0 0 0 0,0 0 0 0 0,1-1 0 0 0,-1 1 0 0 0,0 0 0 0 0,1 0 0 0 0,-1-1 0 0 0,1 1 0 0 0,0 0 0 0 0,-1-1 0 0 0,1 1 0 0 0,0 0 0 0 0,0-1 0 0 0,0 1 0 0 0,0-1 0 0 0,0 0 0 0 0,0-1-3 0 0,0 1 0 0 0,0-1 1 0 0,0 1-1 0 0,-1-1 1 0 0,1 1-1 0 0,-1-1 0 0 0,1 1 1 0 0,-1 0-1 0 0,0-1 1 0 0,-2-3-1 0 0,2 3 10 0 0,-1 0 0 0 0,1 1 0 0 0,0-1 0 0 0,0 0-1 0 0,1 0 1 0 0,-1 0 0 0 0,0-5 0 0 0,1-118 51 0 0,0 121-17 0 0,1 1 1 0 0,0-1-1 0 0,0 0 1 0 0,0 1 0 0 0,0-1-1 0 0,1 1 1 0 0,4-9-1 0 0,-4 8-53 0 0,0 0-1 0 0,0 0 1 0 0,0 0 0 0 0,-1 0-1 0 0,2-10 1 0 0,-3 14 56 0 0,1-1 1 0 0,-1 0-1 0 0,1 1 0 0 0,-1-1 1 0 0,1 1-1 0 0,0-1 1 0 0,-1 1-1 0 0,1-1 0 0 0,0 1 1 0 0,0-1-1 0 0,0 1 1 0 0,0 0-1 0 0,0-1 1 0 0,0 1-1 0 0,3-2 0 0 0,-3 2 48 0 0,0 0-1 0 0,0 0 1 0 0,0 0-1 0 0,0 0 1 0 0,0 0-1 0 0,0 0 1 0 0,0-1-1 0 0,0 1 1 0 0,0 0-1 0 0,-1-1 1 0 0,1 1-1 0 0,0 0 1 0 0,-1-1-1 0 0,1 1 1 0 0,-1-1-1 0 0,0 1 1 0 0,1-1-1 0 0,-1-1 1 0 0,1 1 101 0 0,0 0 0 0 0,0 1 0 0 0,1-1 0 0 0,-1 0 0 0 0,0 1 0 0 0,1 0 0 0 0,-1-1 0 0 0,1 1 0 0 0,0 0 0 0 0,-1 0 0 0 0,1 0 0 0 0,0 0 0 0 0,0 0 0 0 0,-1 0 0 0 0,1 0 0 0 0,0 1 0 0 0,4-2 0 0 0,-2 4-16 0 0,0-1 0 0 0,-1 1 0 0 0,1 0 0 0 0,-1 0 0 0 0,0 0 0 0 0,1 0 0 0 0,-1 1 0 0 0,0-1 0 0 0,0 1 0 0 0,-1 0 0 0 0,1 0 0 0 0,4 5 0 0 0,5 6-174 0 0,-4-4 76 0 0,0 0 1 0 0,0 1-1 0 0,-1 0 0 0 0,-1 0 1 0 0,1 1-1 0 0,-2-1 0 0 0,5 16 1 0 0,-8-22-46 0 0,10 22-88 0 0,-1 0-1 0 0,-2 1 1 0 0,0 1-1 0 0,6 44 1 0 0,-9-15-2115 0 0,-4-43 523 0 0</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8.061"/>
    </inkml:context>
    <inkml:brush xml:id="br0">
      <inkml:brushProperty name="width" value="0.05" units="cm"/>
      <inkml:brushProperty name="height" value="0.05" units="cm"/>
      <inkml:brushProperty name="color" value="#FFFFFF"/>
    </inkml:brush>
  </inkml:definitions>
  <inkml:trace contextRef="#ctx0" brushRef="#br0">0 1 8288 0 0,'0'0'190'0'0,"9"18"445"0"0,-6-7-507 0 0,0 1 1 0 0,-1-1-1 0 0,0 1 1 0 0,-1-1-1 0 0,-1 1 1 0 0,-1 22-1 0 0,0-18 173 0 0,1 0 0 0 0,1 0 0 0 0,2 16 0 0 0,16 53-284 0 0,4 22-18 0 0,11 55 1464 0 0,-2-16-1381 0 0,-24-87-1407 0 0,-20-111 1790 0 0,2 0 1 0 0,-5-84 0 0 0,12 112-109 0 0,2 0 1 0 0,0 0-1 0 0,1 0 0 0 0,2 0 1 0 0,5-29-1 0 0,-5 48-286 0 0,-1 0-1 0 0,2 0 1 0 0,-1 0 0 0 0,0 0-1 0 0,1 0 1 0 0,0 1 0 0 0,0-1-1 0 0,6-6 1 0 0,-7 10-9 0 0,-1-1 1 0 0,0 1-1 0 0,0 0 1 0 0,1-1-1 0 0,-1 1 0 0 0,1 0 1 0 0,-1 0-1 0 0,1 0 1 0 0,-1 0-1 0 0,1 0 1 0 0,0 0-1 0 0,-1 0 1 0 0,1 1-1 0 0,0-1 0 0 0,0 0 1 0 0,-1 1-1 0 0,1 0 1 0 0,0-1-1 0 0,0 1 1 0 0,0 0-1 0 0,0 0 0 0 0,0 0 1 0 0,0 0-1 0 0,-1 0 1 0 0,1 1-1 0 0,0-1 1 0 0,0 0-1 0 0,2 2 0 0 0,45 16 400 0 0,-41-15-377 0 0,1-1 1 0 0,-1 1 0 0 0,0 0 0 0 0,0 1 0 0 0,0 0 0 0 0,-1 0 0 0 0,1 1 0 0 0,-1 0 0 0 0,10 9-1 0 0,-11-8-64 0 0,0 0-1 0 0,-1 0 1 0 0,0 1-1 0 0,0 0 0 0 0,-1 0 1 0 0,0 0-1 0 0,0 0 1 0 0,0 1-1 0 0,4 13 0 0 0,-5-1 37 0 0,0-8-22 0 0,-1 0 1 0 0,0 1 0 0 0,-1-1 0 0 0,-1 1 0 0 0,0 14 0 0 0,-2-5 186 0 0,0-1-260 0 0,-1 1-1 0 0,0-1 0 0 0,-7 21 0 0 0,9-37 117 0 0,-1 0 0 0 0,1-1 0 0 0,-1 1 0 0 0,0-1 0 0 0,0 0 0 0 0,0 1 1 0 0,-1-1-1 0 0,0 0 0 0 0,0 0 0 0 0,0-1 0 0 0,0 1 0 0 0,0 0 0 0 0,-1-1 0 0 0,0 0 0 0 0,1 0 0 0 0,-1 0 0 0 0,0-1 0 0 0,-1 1 0 0 0,-5 2 0 0 0,4-3 4 0 0,0-1 0 0 0,0 1 0 0 0,-1-2 0 0 0,1 1 0 0 0,0 0 0 0 0,-1-1 0 0 0,1 0 0 0 0,0-1 0 0 0,-10-1 0 0 0,0-1-114 0 0,0-1 1 0 0,-23-9 0 0 0,35 11-49 0 0,0-1 0 0 0,0 1 0 0 0,0-1 0 0 0,0 0 0 0 0,0 0 0 0 0,0-1 0 0 0,1 1 0 0 0,0-1 0 0 0,0 0 0 0 0,-4-5 0 0 0,-4-13-5895 0 0,7 12-367 0 0</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8.482"/>
    </inkml:context>
    <inkml:brush xml:id="br0">
      <inkml:brushProperty name="width" value="0.05" units="cm"/>
      <inkml:brushProperty name="height" value="0.05" units="cm"/>
      <inkml:brushProperty name="color" value="#FFFFFF"/>
    </inkml:brush>
  </inkml:definitions>
  <inkml:trace contextRef="#ctx0" brushRef="#br0">1 263 6912 0 0,'0'0'528'0'0,"4"19"1504"0"0,0 13 3788 0 0,0 3-3407 0 0,13 231-727 0 0,1-163-3734 0 0,-10-84 873 0 0</inkml:trace>
  <inkml:trace contextRef="#ctx0" brushRef="#br0" timeOffset="1">151 19 5064 0 0,'-4'-18'448'0'0,"4"18"-352"0"0,0 0-96 0 0,0 0 0 0 0,0 0 1552 0 0,0 0 296 0 0,0 0 56 0 0,0 0 16 0 0,0 15-1288 0 0,4-4-256 0 0,-4-11-56 0 0,0 0 0 0 0,3 7-976 0 0,-3-7-192 0 0,0 0-40 0 0,0 0-8 0 0</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8.819"/>
    </inkml:context>
    <inkml:brush xml:id="br0">
      <inkml:brushProperty name="width" value="0.05" units="cm"/>
      <inkml:brushProperty name="height" value="0.05" units="cm"/>
      <inkml:brushProperty name="color" value="#FFFFFF"/>
    </inkml:brush>
  </inkml:definitions>
  <inkml:trace contextRef="#ctx0" brushRef="#br0">1 0 2760 0 0,'19'307'14514'0'0,"-2"-177"-13753"0"0,-10-74-912 0 0,3 1-1 0 0,27 88 1 0 0,-32-133-407 0 0</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9.181"/>
    </inkml:context>
    <inkml:brush xml:id="br0">
      <inkml:brushProperty name="width" value="0.05" units="cm"/>
      <inkml:brushProperty name="height" value="0.05" units="cm"/>
      <inkml:brushProperty name="color" value="#FFFFFF"/>
    </inkml:brush>
  </inkml:definitions>
  <inkml:trace contextRef="#ctx0" brushRef="#br0">0 0 7832 0 0,'0'0'356'0'0,"0"0"-7"0"0,1 6-98 0 0,2 11 4406 0 0,-2-15-4092 0 0,-1 0 0 0 0,1 0 1 0 0,0-1-1 0 0,0 1 0 0 0,0 0 0 0 0,0 0 1 0 0,0 0-1 0 0,1-1 0 0 0,1 4 0 0 0,19 11 1186 0 0,-17-13-1594 0 0,0 0 0 0 0,1-1 0 0 0,-1 1 0 0 0,1-2 0 0 0,-1 1 0 0 0,1 0-1 0 0,6 0 1 0 0,-4-1 0 0 0,1 0 0 0 0,-1-1-1 0 0,1 0 1 0 0,-1 0 0 0 0,1-1-1 0 0,-1 0 1 0 0,1 0 0 0 0,-1-1-1 0 0,0 0 1 0 0,0-1 0 0 0,11-4-1 0 0,31-12-150 0 0,-46 18-186 0 0,-1-1 0 0 0,1 1 0 0 0,0 0 1 0 0,0 0-1 0 0,7 0 0 0 0,9-3-2116 0 0,-11 1 649 0 0</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9.518"/>
    </inkml:context>
    <inkml:brush xml:id="br0">
      <inkml:brushProperty name="width" value="0.05" units="cm"/>
      <inkml:brushProperty name="height" value="0.05" units="cm"/>
      <inkml:brushProperty name="color" value="#FFFFFF"/>
    </inkml:brush>
  </inkml:definitions>
  <inkml:trace contextRef="#ctx0" brushRef="#br0">189 150 10136 0 0,'0'0'230'0'0,"0"0"30"0"0,0 0 19 0 0,-8-15 8 0 0,6 10-102 0 0,-1 0 0 0 0,0 1 0 0 0,0-1 0 0 0,0 1 0 0 0,-1 0 0 0 0,1 0 0 0 0,-8-6 0 0 0,10 10-117 0 0,1-1 0 0 0,-1 0 0 0 0,1 1 1 0 0,-1-1-1 0 0,1 0 0 0 0,-1 0 1 0 0,1 1-1 0 0,-1-1 0 0 0,1 0 0 0 0,0 0 1 0 0,0 0-1 0 0,-1 0 0 0 0,1 1 0 0 0,0-1 1 0 0,0 0-1 0 0,0-2 0 0 0,-5-11 1208 0 0,-1 7-866 0 0,-1 0 1 0 0,0 1-1 0 0,-1 0 1 0 0,0 0-1 0 0,0 1 1 0 0,0 0-1 0 0,0 0 1 0 0,-1 1-1 0 0,-11-5 1 0 0,18 9-393 0 0,1-1 1 0 0,0 0 0 0 0,0 1-1 0 0,0-1 1 0 0,-1 1 0 0 0,1 0-1 0 0,0-1 1 0 0,-1 1 0 0 0,1 0-1 0 0,0 0 1 0 0,-1 0 0 0 0,1-1-1 0 0,0 1 1 0 0,-1 1 0 0 0,1-1-1 0 0,0 0 1 0 0,-1 0 0 0 0,1 0-1 0 0,0 1 1 0 0,0-1 0 0 0,-1 1-1 0 0,1-1 1 0 0,0 1 0 0 0,0-1-1 0 0,0 1 1 0 0,-1 0 0 0 0,1 0-1 0 0,0-1 1 0 0,0 1 0 0 0,0 0-1 0 0,0 0 1 0 0,0 0 0 0 0,1 0-1 0 0,-1 0 1 0 0,0 0 0 0 0,0 1-1 0 0,1-1 1 0 0,-1 0 0 0 0,1 0-1 0 0,-1 0 1 0 0,1 1 0 0 0,-1-1-1 0 0,1 0 1 0 0,0 1 0 0 0,-1-1-1 0 0,1 3 1 0 0,0-1-94 0 0,0 1-1 0 0,0 0 1 0 0,0-1 0 0 0,1 1 0 0 0,0-1-1 0 0,-1 1 1 0 0,1-1 0 0 0,0 0 0 0 0,1 1-1 0 0,-1-1 1 0 0,1 0 0 0 0,-1 0-1 0 0,1 1 1 0 0,0-1 0 0 0,3 4 0 0 0,6 7-676 0 0,23 22 1 0 0,-29-32 612 0 0,5 8-170 0 0,0 0-1 0 0,0 0 0 0 0,-1 1 0 0 0,14 26 1 0 0,-18-29 246 0 0,2-1 0 0 0,0-1 1 0 0,0 1-1 0 0,9 8 1 0 0,-10-11 67 0 0,0 0 0 0 0,0 1 0 0 0,0-1 0 0 0,-1 1 0 0 0,0 0 1 0 0,-1 1-1 0 0,7 13 0 0 0,1 12 155 0 0,-12-32-271 0 0,0 10 366 0 0,-1-9-153 0 0,1 0 0 0 0,-1 0 0 0 0,1 0 0 0 0,-1 0 1 0 0,0 0-1 0 0,0 0 0 0 0,0 0 0 0 0,0-1 1 0 0,0 1-1 0 0,0 0 0 0 0,0-1 0 0 0,0 1 1 0 0,-1-1-1 0 0,1 1 0 0 0,-1-1 0 0 0,1 0 1 0 0,-3 2-1 0 0,-1 0 171 0 0,1-1 0 0 0,-1 0 0 0 0,0 0 0 0 0,0-1 0 0 0,-5 2 0 0 0,-7 2-41 0 0,8-5 45 0 0,1 0 0 0 0,-1-1 0 0 0,1 1 0 0 0,-1-2 0 0 0,-9-2 0 0 0,14 3-701 0 0,-42-14 113 0 0,29 4-5322 0 0,8 3-726 0 0</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49.902"/>
    </inkml:context>
    <inkml:brush xml:id="br0">
      <inkml:brushProperty name="width" value="0.05" units="cm"/>
      <inkml:brushProperty name="height" value="0.05" units="cm"/>
      <inkml:brushProperty name="color" value="#FFFFFF"/>
    </inkml:brush>
  </inkml:definitions>
  <inkml:trace contextRef="#ctx0" brushRef="#br0">0 0 8896 0 0,'0'0'406'0'0,"0"0"-4"0"0,0 0-134 0 0,0 0 390 0 0,0 0 204 0 0,0 0 39 0 0,0 12 543 0 0,6 69 1189 0 0,-3-58-1920 0 0,8 57 581 0 0,2 20-990 0 0,0 30-880 0 0,2-38-1046 0 0,-10-36-377 0 0,0-30 975 0 0</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50.255"/>
    </inkml:context>
    <inkml:brush xml:id="br0">
      <inkml:brushProperty name="width" value="0.05" units="cm"/>
      <inkml:brushProperty name="height" value="0.05" units="cm"/>
      <inkml:brushProperty name="color" value="#FFFFFF"/>
    </inkml:brush>
  </inkml:definitions>
  <inkml:trace contextRef="#ctx0" brushRef="#br0">1 88 9760 0 0,'0'0'446'0'0,"0"0"-10"0"0,0 0-150 0 0,0 0 400 0 0,0 0 208 0 0,0 0 39 0 0,0 0-17 0 0,0 0-111 0 0,17-9 1954 0 0,48-10 385 0 0,-35 13-2941 0 0,44-5 0 0 0,35-7-203 0 0,-67 7 42 0 0,-33 7-609 0 0,1 2 0 0 0,-1-1 0 0 0,1 1 0 0 0,18-1 0 0 0,-16 6-456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9:27:10.920"/>
    </inkml:context>
    <inkml:brush xml:id="br0">
      <inkml:brushProperty name="width" value="0.05" units="cm"/>
      <inkml:brushProperty name="height" value="0.05" units="cm"/>
      <inkml:brushProperty name="color" value="#FFFFFF"/>
    </inkml:brush>
  </inkml:definitions>
  <inkml:trace contextRef="#ctx0" brushRef="#br0">0 23 0 0 0,'0'0'1793'0'0,"0"0"-199"0"0,0 0 148 0 0,6-19 3157 0 0,-3 15 769 0 0,-1 6-5579 0 0,1 0 1 0 0,-1 0 0 0 0,-1 0 0 0 0,1 0 0 0 0,0 1 0 0 0,0-1 0 0 0,-1 0 0 0 0,0 1 0 0 0,1-1 0 0 0,-1 1 0 0 0,0 0 0 0 0,0-1 0 0 0,0 1 0 0 0,0 0-1 0 0,-1-1 1 0 0,1 1 0 0 0,-1 0 0 0 0,0 0 0 0 0,0 4 0 0 0,1 16 290 0 0,-1 18 259 0 0,-1-26-411 0 0,1-1 0 0 0,1 0 0 0 0,3 27 1 0 0,1 5 87 0 0,-3-18-122 0 0,0 16-41 0 0,-2 47 0 0 0,1-17-139 0 0,2-22-15 0 0,6 64-857 0 0,-5-85 292 0 0,2-6-227 0 0,-1 1-4436 0 0,-4-12-292 0 0</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50.687"/>
    </inkml:context>
    <inkml:brush xml:id="br0">
      <inkml:brushProperty name="width" value="0.05" units="cm"/>
      <inkml:brushProperty name="height" value="0.05" units="cm"/>
      <inkml:brushProperty name="color" value="#FFFFFF"/>
    </inkml:brush>
  </inkml:definitions>
  <inkml:trace contextRef="#ctx0" brushRef="#br0">307 104 6824 0 0,'0'0'308'0'0,"0"0"-2"0"0,0 0-71 0 0,0 0 426 0 0,-4-25 3027 0 0,2 21-3478 0 0,0-1-1 0 0,0 1 1 0 0,-1 0 0 0 0,0 0-1 0 0,0 0 1 0 0,0 0-1 0 0,0 0 1 0 0,-1 0 0 0 0,1 1-1 0 0,-1 0 1 0 0,0-1-1 0 0,0 2 1 0 0,0-1 0 0 0,-1 0-1 0 0,1 1 1 0 0,-8-3-1 0 0,5 2-49 0 0,0 0 0 0 0,0 1 0 0 0,0-1 0 0 0,-1 2-1 0 0,1-1 1 0 0,0 1 0 0 0,-1 0 0 0 0,1 1 0 0 0,-1 0 0 0 0,-10 1-1 0 0,8 2-159 0 0,1 0 0 0 0,-1 1 0 0 0,1 0 0 0 0,0 0 0 0 0,-15 11 0 0 0,24-14 0 0 0,-7 4 12 0 0,1 0 0 0 0,0 1 0 0 0,1 0 0 0 0,-1 0 0 0 0,1 0-1 0 0,0 1 1 0 0,1-1 0 0 0,-1 1 0 0 0,1 1 0 0 0,1-1 0 0 0,-1 0-1 0 0,1 1 1 0 0,1 0 0 0 0,-1 0 0 0 0,-1 16 0 0 0,2-14-23 0 0,1 0 1 0 0,0 0 0 0 0,1 1-1 0 0,1-1 1 0 0,-1 0 0 0 0,2 1-1 0 0,-1-1 1 0 0,1 0-1 0 0,1 0 1 0 0,0 0 0 0 0,0-1-1 0 0,1 1 1 0 0,6 11-1 0 0,5 8-18 0 0,18 27-115 0 0,-29-51 167 0 0,0 0 0 0 0,0 0 0 0 0,0-1 0 0 0,0 0 0 0 0,1 0 1 0 0,-1 0-1 0 0,1 0 0 0 0,9 5 0 0 0,15 11 71 0 0,-25-17-69 0 0,0 0-1 0 0,0 1 1 0 0,1-1 0 0 0,-1-1 0 0 0,1 1 0 0 0,0-1 0 0 0,0 0-1 0 0,-1 0 1 0 0,1 0 0 0 0,9 2 0 0 0,-4-3 272 0 0,1 0 0 0 0,0-1 0 0 0,0 0 0 0 0,21-3 1 0 0,-28 2-293 0 0,0 0 1 0 0,-1 0 0 0 0,1 0 0 0 0,0-1-1 0 0,-1 1 1 0 0,1-1 0 0 0,-1 0-1 0 0,0 0 1 0 0,1 0 0 0 0,-1 0 0 0 0,0 0-1 0 0,0-1 1 0 0,0 1 0 0 0,-1-1 0 0 0,1 0-1 0 0,-1 0 1 0 0,1 0 0 0 0,1-4-1 0 0,1-2-5 0 0,-1 0 0 0 0,-1 0 0 0 0,1-1 0 0 0,-1 0 0 0 0,-1 0 0 0 0,0 1 0 0 0,0-1 0 0 0,0-11 0 0 0,-1 6 0 0 0,-1-1 0 0 0,-1 1 0 0 0,0-1 0 0 0,-5-24 0 0 0,-3 10-268 0 0,-2-1-1 0 0,0 2 0 0 0,-2-1 0 0 0,-21-34 0 0 0,25 49-243 0 0</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51.406"/>
    </inkml:context>
    <inkml:brush xml:id="br0">
      <inkml:brushProperty name="width" value="0.05" units="cm"/>
      <inkml:brushProperty name="height" value="0.05" units="cm"/>
      <inkml:brushProperty name="color" value="#FFFFFF"/>
    </inkml:brush>
  </inkml:definitions>
  <inkml:trace contextRef="#ctx0" brushRef="#br0">1 314 8952 0 0,'0'0'200'0'0,"0"0"33"0"0,0 0 15 0 0,8 0 7 0 0,21-6 2105 0 0,37-13 0 0 0,-58 15-2008 0 0,0 0 1 0 0,0-1 0 0 0,0 0 0 0 0,-1 0 0 0 0,0-1 0 0 0,8-8 0 0 0,-5 5-44 0 0,3-2-136 0 0,0-2-1 0 0,0 1 1 0 0,-1-2-1 0 0,-1 0 0 0 0,0 0 1 0 0,-1-1-1 0 0,-1 0 1 0 0,0-1-1 0 0,7-18 0 0 0,20-43 148 0 0,-36 76-246 0 0,0 1 46 0 0,-7 71 734 0 0,6 57-488 0 0,6-64-273 0 0,3-1 1 0 0,3 0 0 0 0,24 80-1 0 0,6 12-889 0 0,-22-74-181 0 0,4 12-2557 0 0,-19-75-514 0 0,-3-3-1080 0 0</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51.897"/>
    </inkml:context>
    <inkml:brush xml:id="br0">
      <inkml:brushProperty name="width" value="0.05" units="cm"/>
      <inkml:brushProperty name="height" value="0.05" units="cm"/>
      <inkml:brushProperty name="color" value="#FFFFFF"/>
    </inkml:brush>
  </inkml:definitions>
  <inkml:trace contextRef="#ctx0" brushRef="#br0">1 22 8064 0 0,'0'0'365'0'0,"0"0"-4"0"0,0 2-230 0 0,1-1-91 0 0,0 0-1 0 0,0 1 1 0 0,0-1 0 0 0,0 1-1 0 0,-1-1 1 0 0,1 1-1 0 0,-1-1 1 0 0,1 1 0 0 0,-1 0-1 0 0,1-1 1 0 0,-1 1 0 0 0,0 1-1 0 0,4 11 3317 0 0,-1-10-2757 0 0,-1-1 0 0 0,1 0 0 0 0,-1 0 0 0 0,1 0 0 0 0,0 0 0 0 0,1-1 1 0 0,-1 1-1 0 0,0-1 0 0 0,1 0 0 0 0,6 3 0 0 0,-9-4-159 0 0,18 17 1585 0 0,126-30 1027 0 0,-121 9-2776 0 0,5-4-35 0 0,-23 5-199 0 0,-1 1 0 0 0,1 0 0 0 0,0 0 0 0 0,9-1 0 0 0,-4 1-18 0 0,1 0-1 0 0,-1-1 1 0 0,-1 0 0 0 0,1-1-1 0 0,0 0 1 0 0,-1 0 0 0 0,13-7-1 0 0,-11 7 55 0 0,-11 2-69 0 0,1 0 0 0 0,0 1 0 0 0,-1-1 0 0 0,1 0 0 0 0,0 0 0 0 0,-1 0 1 0 0,1 0-1 0 0,-1 0 0 0 0,3-2 0 0 0,10-6-147 0 0,5 4-66 0 0,-18 5 168 0 0,0 0-1 0 0,0 0 1 0 0,0 0 0 0 0,-1 0-1 0 0,1 0 1 0 0,0-1 0 0 0,0 1-1 0 0,0 0 1 0 0,0-1 0 0 0,-1 1 0 0 0,1 0-1 0 0,0-1 1 0 0,0 1 0 0 0,-1-1-1 0 0,1 1 1 0 0,0-1 0 0 0,-1 0-1 0 0,1 1 1 0 0,0-1 0 0 0,-1 0 0 0 0,1 1-1 0 0,-1-1 1 0 0,1 0 0 0 0,-1 0-1 0 0,0 0 1 0 0,1 1 0 0 0,-1-1-1 0 0,0 0 1 0 0,1-1 0 0 0,4-8-8124 0 0,-1 8 1079 0 0</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56.610"/>
    </inkml:context>
    <inkml:brush xml:id="br0">
      <inkml:brushProperty name="width" value="0.05" units="cm"/>
      <inkml:brushProperty name="height" value="0.05" units="cm"/>
      <inkml:brushProperty name="color" value="#FFFFFF"/>
    </inkml:brush>
  </inkml:definitions>
  <inkml:trace contextRef="#ctx0" brushRef="#br0">0 3 2304 0 0,'0'0'101'0'0,"7"-2"800"0"0,-4 2 5611 0 0,16 58-5314 0 0,-2 0-1 0 0,14 100 0 0 0,-4-19-87 0 0,-12-67-1459 0 0,7 33-576 0 0,-16-90 373 0 0,1 0-6 0 0</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56.985"/>
    </inkml:context>
    <inkml:brush xml:id="br0">
      <inkml:brushProperty name="width" value="0.05" units="cm"/>
      <inkml:brushProperty name="height" value="0.05" units="cm"/>
      <inkml:brushProperty name="color" value="#FFFFFF"/>
    </inkml:brush>
  </inkml:definitions>
  <inkml:trace contextRef="#ctx0" brushRef="#br0">3 45 10136 0 0,'0'0'464'0'0,"0"0"-10"0"0,0 0-154 0 0,0 0 443 0 0,0 0 228 0 0,0 0 42 0 0,0 0-114 0 0,0 0-521 0 0,0 0-228 0 0,0 0-44 0 0,0-1-23 0 0,-1 1 1 0 0,1 0-1 0 0,0 0 0 0 0,0 0 0 0 0,0-1 0 0 0,0 1 1 0 0,-1 0-1 0 0,1 0 0 0 0,0 0 0 0 0,0-1 0 0 0,0 1 0 0 0,0 0 1 0 0,0 0-1 0 0,0-1 0 0 0,0 1 0 0 0,0 0 0 0 0,0 0 1 0 0,0-1-1 0 0,0 1 0 0 0,0 0 0 0 0,0 0 0 0 0,0-1 1 0 0,0 1-1 0 0,0 0 0 0 0,0 0 0 0 0,0 0 0 0 0,0-1 0 0 0,0 1 1 0 0,0 0-1 0 0,0 0 0 0 0,0-1 0 0 0,1 1 0 0 0,199-11 2787 0 0,-119 3-2780 0 0,-78 7-122 0 0,1 0 1 0 0,-1 0-1 0 0,0 0 0 0 0,0 0 0 0 0,1-1 0 0 0,-1 1 0 0 0,0-1 0 0 0,-1 0 1 0 0,5-3-1 0 0,-1 4-1644 0 0,-5 2 1020 0 0,6 3-6125 0 0</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57.360"/>
    </inkml:context>
    <inkml:brush xml:id="br0">
      <inkml:brushProperty name="width" value="0.05" units="cm"/>
      <inkml:brushProperty name="height" value="0.05" units="cm"/>
      <inkml:brushProperty name="color" value="#FFFFFF"/>
    </inkml:brush>
  </inkml:definitions>
  <inkml:trace contextRef="#ctx0" brushRef="#br0">280 99 10136 0 0,'-55'-36'1647'0'0,"44"28"-1161"0"0,0 0 0 0 0,-1 0 0 0 0,0 1 1 0 0,0 1-1 0 0,-1 0 0 0 0,1 0 1 0 0,-25-5-1 0 0,34 10-424 0 0,0 0 1 0 0,0 1-1 0 0,0 0 1 0 0,0 0 0 0 0,0 0-1 0 0,0 0 1 0 0,0 0-1 0 0,0 1 1 0 0,0-1-1 0 0,0 1 1 0 0,0 0-1 0 0,0 0 1 0 0,0 0-1 0 0,0 0 1 0 0,0 1-1 0 0,1-1 1 0 0,-1 1 0 0 0,0-1-1 0 0,1 1 1 0 0,-1 0-1 0 0,1 0 1 0 0,0 0-1 0 0,0 0 1 0 0,0 1-1 0 0,0-1 1 0 0,0 1-1 0 0,0-1 1 0 0,1 1-1 0 0,-1-1 1 0 0,1 1 0 0 0,-1 0-1 0 0,1 0 1 0 0,-1 3-1 0 0,-3 10 305 0 0,1-1-1 0 0,1 1 0 0 0,0 0 1 0 0,-2 29-1 0 0,5-25-409 0 0,-1 0 0 0 0,2 0 0 0 0,1 0 0 0 0,0 0-1 0 0,2-1 1 0 0,0 1 0 0 0,1-1 0 0 0,1 0 0 0 0,9 20-1 0 0,-9-25 9 0 0,1 0-1 0 0,0-1 0 0 0,1 0 1 0 0,1-1-1 0 0,0 1 0 0 0,0-2 1 0 0,1 1-1 0 0,1-1 0 0 0,0-1 0 0 0,0 0 1 0 0,1 0-1 0 0,19 11 0 0 0,-26-19-1 0 0,0 1 0 0 0,-1-1 0 0 0,1-1 0 0 0,0 1-1 0 0,0 0 1 0 0,0-1 0 0 0,0 0 0 0 0,1-1 0 0 0,-1 1-1 0 0,0-1 1 0 0,0 0 0 0 0,0 0 0 0 0,1 0 0 0 0,-1-1 0 0 0,0 0-1 0 0,0 0 1 0 0,0 0 0 0 0,0-1 0 0 0,0 1 0 0 0,8-5-1 0 0,-9 4 99 0 0,0 0-1 0 0,-1 0 1 0 0,0-1-1 0 0,1 1 1 0 0,-1-1-1 0 0,0 0 0 0 0,0 0 1 0 0,-1 0-1 0 0,1 0 1 0 0,-1 0-1 0 0,1 0 1 0 0,-1-1-1 0 0,0 1 0 0 0,0-1 1 0 0,0 0-1 0 0,-1 1 1 0 0,1-1-1 0 0,-1 0 1 0 0,0 0-1 0 0,0 0 0 0 0,0 0 1 0 0,-1 0-1 0 0,0 0 1 0 0,1 0-1 0 0,-1 0 1 0 0,-1-6-1 0 0,-3-12 14 0 0,-1 1-1 0 0,-1 0 1 0 0,-1 1 0 0 0,-1-1-1 0 0,-1 1 1 0 0,-19-32 0 0 0,-8-20-435 0 0,33 65 170 0 0,1 0 1 0 0,0 0-1 0 0,0 0 0 0 0,0 0 1 0 0,0-11-1 0 0,1 11-361 0 0,-3-11-854 0 0</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58.116"/>
    </inkml:context>
    <inkml:brush xml:id="br0">
      <inkml:brushProperty name="width" value="0.05" units="cm"/>
      <inkml:brushProperty name="height" value="0.05" units="cm"/>
      <inkml:brushProperty name="color" value="#FFFFFF"/>
    </inkml:brush>
  </inkml:definitions>
  <inkml:trace contextRef="#ctx0" brushRef="#br0">187 18 5984 0 0,'0'0'48'0'0,"1"0"0"0"0,-1-1-1 0 0,0 1 1 0 0,0 0 0 0 0,1-1 0 0 0,-1 1 0 0 0,0-1 0 0 0,0 1 0 0 0,0 0 0 0 0,1-1 0 0 0,-1 1-1 0 0,0 0 1 0 0,0-1 0 0 0,0 1 0 0 0,0-1 0 0 0,0 1 0 0 0,0-1 0 0 0,0 1 0 0 0,0 0 0 0 0,0-1-1 0 0,0 1 1 0 0,0-1 0 0 0,0 1 0 0 0,0 0 0 0 0,0-1 0 0 0,-1 1 0 0 0,1-1 0 0 0,0 1 0 0 0,0 0-1 0 0,0-1 1 0 0,-1 1 0 0 0,1 0 0 0 0,0-1 0 0 0,-1 0 0 0 0,-15-2 2778 0 0,-21 9 140 0 0,25-1-2323 0 0,0 0 0 0 0,1 0 1 0 0,0 1-1 0 0,-11 8 1 0 0,18-12-618 0 0,1 1 0 0 0,0-1 1 0 0,0 1-1 0 0,0 0 1 0 0,0 0-1 0 0,0 0 0 0 0,1 1 1 0 0,-1-1-1 0 0,1 0 0 0 0,0 1 1 0 0,0 0-1 0 0,0-1 0 0 0,1 1 1 0 0,-1 0-1 0 0,1 0 0 0 0,-1 5 1 0 0,-8 30 90 0 0,7-30-103 0 0,0 1-1 0 0,1 0 0 0 0,-1 11 0 0 0,1 2-24 0 0,0-1 0 0 0,2 1-1 0 0,1 0 1 0 0,1 0 0 0 0,1-1-1 0 0,1 1 1 0 0,1-1 0 0 0,0 0-1 0 0,13 29 1 0 0,-15-44-2 0 0,1-1 0 0 0,0 0 0 0 0,0 0-1 0 0,1-1 1 0 0,0 1 0 0 0,0-1 0 0 0,0 0 0 0 0,0-1-1 0 0,1 1 1 0 0,0-1 0 0 0,6 4 0 0 0,10 4-35 0 0,41 18-1 0 0,-58-28 22 0 0,0 0-1 0 0,0-1 1 0 0,0 1 0 0 0,1-1-1 0 0,-1 0 1 0 0,1 0-1 0 0,-1 0 1 0 0,1-1-1 0 0,-1 0 1 0 0,1 0-1 0 0,-1-1 1 0 0,1 1-1 0 0,-1-1 1 0 0,1 0-1 0 0,-1-1 1 0 0,0 1-1 0 0,0-1 1 0 0,1 0-1 0 0,-1-1 1 0 0,6-3-1 0 0,21-13-4736 0 0,-19 4-222 0 0</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58.586"/>
    </inkml:context>
    <inkml:brush xml:id="br0">
      <inkml:brushProperty name="width" value="0.05" units="cm"/>
      <inkml:brushProperty name="height" value="0.05" units="cm"/>
      <inkml:brushProperty name="color" value="#FFFFFF"/>
    </inkml:brush>
  </inkml:definitions>
  <inkml:trace contextRef="#ctx0" brushRef="#br0">1 46 1840 0 0,'0'12'1776'0'0,"3"37"3957"0"0,10 28-3336 0 0,-2-11-1575 0 0,10 26-355 0 0,-6-29-361 0 0,-1-15 6 0 0,-8-28-76 0 0,-4-16-31 0 0,-3-6-11 0 0,-11-63 370 0 0,2 0 0 0 0,3-1 0 0 0,3-108 0 0 0,4 168-216 0 0,0 1 0 0 0,1 0 0 0 0,0-1 0 0 0,0 1 1 0 0,0 0-1 0 0,1-1 0 0 0,0 1 0 0 0,0 0 1 0 0,0 0-1 0 0,0 0 0 0 0,1 1 0 0 0,0-1 0 0 0,0 0 1 0 0,0 1-1 0 0,1 0 0 0 0,-1 0 0 0 0,9-7 0 0 0,-8 9-1 0 0,0 0-1 0 0,1 1 0 0 0,-1 0 1 0 0,0 0-1 0 0,1 0 0 0 0,-1 0 0 0 0,1 1 1 0 0,-1-1-1 0 0,1 1 0 0 0,-1 0 1 0 0,1 1-1 0 0,-1-1 0 0 0,1 1 0 0 0,-1 0 1 0 0,5 1-1 0 0,25 2-105 0 0,3-1-2132 0 0,-24-3-4307 0 0</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59.039"/>
    </inkml:context>
    <inkml:brush xml:id="br0">
      <inkml:brushProperty name="width" value="0.05" units="cm"/>
      <inkml:brushProperty name="height" value="0.05" units="cm"/>
      <inkml:brushProperty name="color" value="#FFFFFF"/>
    </inkml:brush>
  </inkml:definitions>
  <inkml:trace contextRef="#ctx0" brushRef="#br0">79 229 8288 0 0,'0'0'381'0'0,"0"0"-6"0"0,18 5 3206 0 0,-4-6-3063 0 0,0 0 0 0 0,0 0 0 0 0,0-2 0 0 0,0 0 0 0 0,-1 0 0 0 0,1-1 0 0 0,-1-1 0 0 0,17-8 0 0 0,-26 10-495 0 0,-1 1 0 0 0,1-1 0 0 0,-1 0 0 0 0,0 0-1 0 0,0 0 1 0 0,0-1 0 0 0,0 1 0 0 0,0-1-1 0 0,-1 0 1 0 0,0 1 0 0 0,1-1 0 0 0,-1 0 0 0 0,-1 0-1 0 0,1 0 1 0 0,-1-1 0 0 0,1 1 0 0 0,-1 0-1 0 0,-1-1 1 0 0,2-7 0 0 0,-2 7-5 0 0,1 1 0 0 0,-1-1 0 0 0,0 0 1 0 0,-1 0-1 0 0,1 1 0 0 0,-1-1 0 0 0,0 1 0 0 0,0-1 0 0 0,-1 0 0 0 0,1 1 0 0 0,-1 0 1 0 0,0-1-1 0 0,0 1 0 0 0,0 0 0 0 0,-1 0 0 0 0,1 0 0 0 0,-1 0 0 0 0,-5-5 0 0 0,4 6 27 0 0,0-1-1 0 0,-1 1 0 0 0,1 1 0 0 0,-1-1 0 0 0,1 1 0 0 0,-1-1 0 0 0,0 1 0 0 0,0 1 0 0 0,0-1 0 0 0,0 1 0 0 0,0-1 0 0 0,0 2 0 0 0,0-1 1 0 0,0 0-1 0 0,-1 1 0 0 0,1 0 0 0 0,0 0 0 0 0,0 1 0 0 0,-10 1 0 0 0,9 0-27 0 0,0-1 0 0 0,0 1 0 0 0,1 0 0 0 0,-1 0 0 0 0,0 1 0 0 0,1 0 0 0 0,-1 0 0 0 0,1 0 0 0 0,0 1 0 0 0,0 0 0 0 0,0 0 0 0 0,1 0 0 0 0,0 0 0 0 0,-1 1 0 0 0,1-1 0 0 0,-6 11 0 0 0,1 4-5 0 0,0 0 0 0 0,2 0-1 0 0,0 1 1 0 0,2 0 0 0 0,0 0-1 0 0,1 0 1 0 0,1 1 0 0 0,0-1 0 0 0,2 31-1 0 0,1-42 8 0 0,1 0 0 0 0,1 1 0 0 0,-1-1 0 0 0,1 0 0 0 0,1 0 0 0 0,0 0 0 0 0,0-1 0 0 0,1 1 0 0 0,0-1 0 0 0,0 1 0 0 0,1-1 0 0 0,0-1 0 0 0,1 1 0 0 0,-1-1 0 0 0,2 0 0 0 0,-1 0 0 0 0,1 0 0 0 0,0-1 0 0 0,0 0 0 0 0,14 9 0 0 0,-11-9-181 0 0,1 0 0 0 0,0-1 0 0 0,0 1 0 0 0,0-2 0 0 0,0 0 0 0 0,23 5 0 0 0,-24-7-469 0 0,0-1 1 0 0,0 0-1 0 0,-1 0 0 0 0,1-1 0 0 0,0-1 1 0 0,0 1-1 0 0,0-2 0 0 0,15-3 1 0 0,5-5-4358 0 0</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59.519"/>
    </inkml:context>
    <inkml:brush xml:id="br0">
      <inkml:brushProperty name="width" value="0.05" units="cm"/>
      <inkml:brushProperty name="height" value="0.05" units="cm"/>
      <inkml:brushProperty name="color" value="#FFFFFF"/>
    </inkml:brush>
  </inkml:definitions>
  <inkml:trace contextRef="#ctx0" brushRef="#br0">303 172 3680 0 0,'0'0'284'0'0,"7"-16"1179"0"0,-6 9-231 0 0,-1 0 1 0 0,0 0 0 0 0,0 0-1 0 0,-1-13 1 0 0,-1 13-844 0 0,1 0 0 0 0,-1-1 0 0 0,0 1 0 0 0,0 0-1 0 0,-1 0 1 0 0,0 0 0 0 0,-7-11 0 0 0,8 15-269 0 0,0 0 1 0 0,0 0-1 0 0,0 1 1 0 0,0-1-1 0 0,-1 1 0 0 0,1-1 1 0 0,-1 1-1 0 0,0 0 1 0 0,1 0-1 0 0,-1 0 1 0 0,0 0-1 0 0,0 0 1 0 0,-1 1-1 0 0,1-1 0 0 0,0 1 1 0 0,0 0-1 0 0,-1 0 1 0 0,1 0-1 0 0,-1 1 1 0 0,1-1-1 0 0,0 1 0 0 0,-1 0 1 0 0,1 0-1 0 0,-1 0 1 0 0,1 0-1 0 0,-1 0 1 0 0,-4 2-1 0 0,-1 0-35 0 0,0 1-1 0 0,0 1 1 0 0,0 0-1 0 0,0 0 1 0 0,1 0-1 0 0,0 1 1 0 0,0 0 0 0 0,-13 11-1 0 0,3-2-32 0 0,14-12-41 0 0,0 1-1 0 0,1-1 0 0 0,-1 1 1 0 0,1 0-1 0 0,0 0 0 0 0,0 0 1 0 0,0 0-1 0 0,0 1 1 0 0,0-1-1 0 0,1 1 0 0 0,-1-1 1 0 0,1 1-1 0 0,-2 5 0 0 0,-7 25-72 0 0,2 0 0 0 0,1 0 0 0 0,-7 63 0 0 0,14-81-1 0 0,1 1 1 0 0,0-1-1 0 0,1 1 1 0 0,1-1-1 0 0,0 0 1 0 0,1 1-1 0 0,1-1 1 0 0,0 0-1 0 0,2-1 1 0 0,7 19-1 0 0,-11-31 53 0 0,-1-1 0 0 0,1 1-1 0 0,0 0 1 0 0,-1-1 0 0 0,1 1-1 0 0,0-1 1 0 0,0 0-1 0 0,1 0 1 0 0,-1 0 0 0 0,0 0-1 0 0,1 0 1 0 0,-1 0 0 0 0,1-1-1 0 0,0 1 1 0 0,-1-1-1 0 0,1 1 1 0 0,3 0 0 0 0,-1-1 29 0 0,0 0 1 0 0,0 0 0 0 0,0-1 0 0 0,-1 1 0 0 0,1-1 0 0 0,0 0-1 0 0,0-1 1 0 0,0 1 0 0 0,9-3 0 0 0,-2 0 43 0 0,0-1 0 0 0,0-1 1 0 0,0 0-1 0 0,-1-1 0 0 0,1 0 0 0 0,-2 0 1 0 0,15-12-1 0 0,46-37 137 0 0,-70 55-197 0 0,-1-1 0 0 0,1 1 0 0 0,0 0 0 0 0,-1-1 1 0 0,1 1-1 0 0,-1-1 0 0 0,1 1 0 0 0,0 0 0 0 0,-1-1 0 0 0,1 1 1 0 0,0 0-1 0 0,0 0 0 0 0,-1 0 0 0 0,1-1 0 0 0,0 1 0 0 0,-1 0 0 0 0,1 0 1 0 0,0 0-1 0 0,0 0 0 0 0,-1 0 0 0 0,1 0 0 0 0,0 1 0 0 0,0-1 1 0 0,1 0-1 0 0,-1 1 6 0 0,0-1 57 0 0,9 1 78 0 0,-9-1-116 0 0,1 2-385 0 0,-1 0 1 0 0,1-1 0 0 0,0 1-1 0 0,-1 0 1 0 0,0 0 0 0 0,1 0-1 0 0,-1 0 1 0 0,2 4 0 0 0,-3 1-5440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9:27:11.308"/>
    </inkml:context>
    <inkml:brush xml:id="br0">
      <inkml:brushProperty name="width" value="0.05" units="cm"/>
      <inkml:brushProperty name="height" value="0.05" units="cm"/>
      <inkml:brushProperty name="color" value="#FFFFFF"/>
    </inkml:brush>
  </inkml:definitions>
  <inkml:trace contextRef="#ctx0" brushRef="#br0">53 104 4144 0 0,'-7'0'501'0'0,"-13"0"-704"0"0,9-4 5099 0 0,4 0-4057 0 0,-1-2 5681 0 0,9 6-6351 0 0,-1-1 1 0 0,0 0 0 0 0,1 1 0 0 0,-1-1 0 0 0,1 1-1 0 0,-1-1 1 0 0,1 1 0 0 0,-1-1 0 0 0,1 1 0 0 0,-1-1-1 0 0,1 1 1 0 0,-1-1 0 0 0,1 1 0 0 0,-1 0 0 0 0,1-1-1 0 0,0 1 1 0 0,-1 0 0 0 0,1 0 0 0 0,1-1 0 0 0,41-10 470 0 0,-10 3-158 0 0,-7 2-306 0 0,45-7-1 0 0,-47 10-71 0 0,-1-1 1 0 0,40-12-1 0 0,4-2-3156 0 0,-57 17-3783 0 0</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0:59.888"/>
    </inkml:context>
    <inkml:brush xml:id="br0">
      <inkml:brushProperty name="width" value="0.05" units="cm"/>
      <inkml:brushProperty name="height" value="0.05" units="cm"/>
      <inkml:brushProperty name="color" value="#FFFFFF"/>
    </inkml:brush>
  </inkml:definitions>
  <inkml:trace contextRef="#ctx0" brushRef="#br0">1 1 4608 0 0,'0'0'353'0'0,"0"0"-66"0"0,0 0 585 0 0,0 0 285 0 0,0 12 2120 0 0,6 5-1923 0 0,-1-1 0 0 0,-1 1 0 0 0,3 26 0 0 0,4 19 139 0 0,-6-37-1061 0 0,1 27-1 0 0,1 3-110 0 0,11 117-91 0 0,5 26-1769 0 0,-16-174 1055 0 0,-5-19 118 0 0,0 0 0 0 0,0 0 0 0 0,-1 1 0 0 0,0-1 0 0 0,1 6 0 0 0,-2-10-930 0 0,0-1-42 0 0</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00.236"/>
    </inkml:context>
    <inkml:brush xml:id="br0">
      <inkml:brushProperty name="width" value="0.05" units="cm"/>
      <inkml:brushProperty name="height" value="0.05" units="cm"/>
      <inkml:brushProperty name="color" value="#FFFFFF"/>
    </inkml:brush>
  </inkml:definitions>
  <inkml:trace contextRef="#ctx0" brushRef="#br0">57 1 12352 0 0,'0'0'564'0'0,"0"0"-10"0"0,-21 11-219 0 0,-7 17 2690 0 0,21-11 1127 0 0,14-15-4070 0 0,1-1 0 0 0,-1 0 0 0 0,1 0 0 0 0,-1-1 0 0 0,1 0 0 0 0,0 0 0 0 0,11-2 0 0 0,142-16 1797 0 0,-107 13-1869 0 0,-43 1 401 0 0,-4 2-2015 0 0,-2 1-4948 0 0,-5 1-246 0 0</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00.564"/>
    </inkml:context>
    <inkml:brush xml:id="br0">
      <inkml:brushProperty name="width" value="0.05" units="cm"/>
      <inkml:brushProperty name="height" value="0.05" units="cm"/>
      <inkml:brushProperty name="color" value="#FFFFFF"/>
    </inkml:brush>
  </inkml:definitions>
  <inkml:trace contextRef="#ctx0" brushRef="#br0">71 243 9672 0 0,'0'0'748'0'0,"0"0"-368"0"0,0 0 288 0 0,0 0 178 0 0,9-5 856 0 0,26-18-414 0 0,-1-1-1 0 0,42-40 1 0 0,-56 43-1040 0 0,-20 21-238 0 0,1-1 0 0 0,0 0 0 0 0,-1 1 0 0 0,1-1-1 0 0,-1 0 1 0 0,1 0 0 0 0,-1 0 0 0 0,1 1 0 0 0,-1-1-1 0 0,0 0 1 0 0,1 0 0 0 0,-1 0 0 0 0,0 0-1 0 0,0 0 1 0 0,1 0 0 0 0,-1 0 0 0 0,0 0 0 0 0,0 0-1 0 0,0 1 1 0 0,0-1 0 0 0,0 0 0 0 0,-1 0 0 0 0,1-1-1 0 0,-5-22 119 0 0,2 20-117 0 0,0-1-1 0 0,0 1 1 0 0,0 0-1 0 0,-1 0 1 0 0,1 0-1 0 0,-1 0 1 0 0,0 0-1 0 0,0 1 1 0 0,-1 0-1 0 0,1 0 1 0 0,-1 0-1 0 0,1 0 1 0 0,-1 1-1 0 0,0-1 1 0 0,-10-2 0 0 0,11 4 9 0 0,-1 1 1 0 0,1-1 0 0 0,0 1 0 0 0,-1 0 0 0 0,1 0-1 0 0,-1 0 1 0 0,1 0 0 0 0,0 1 0 0 0,-1 0 0 0 0,1 0-1 0 0,0 0 1 0 0,0 0 0 0 0,0 1 0 0 0,0 0 0 0 0,0 0-1 0 0,0 0 1 0 0,0 0 0 0 0,0 0 0 0 0,1 1 0 0 0,-6 4-1 0 0,4-1 10 0 0,-1 0-1 0 0,1 0 0 0 0,0 0 0 0 0,1 1 0 0 0,-1 0 1 0 0,1 0-1 0 0,0 0 0 0 0,-3 11 0 0 0,-2 4 39 0 0,-7 38-1 0 0,13-48-62 0 0,0 1-1 0 0,1-1 1 0 0,1 1 0 0 0,0 0 0 0 0,1-1 0 0 0,1 1 0 0 0,-1 0 0 0 0,2-1-1 0 0,0 1 1 0 0,1-1 0 0 0,0 1 0 0 0,0-1 0 0 0,10 19 0 0 0,-9-23 74 0 0,1 0 1 0 0,0-1-1 0 0,1 0 1 0 0,0 0-1 0 0,0-1 1 0 0,0 1-1 0 0,1-1 1 0 0,0-1-1 0 0,0 1 1 0 0,0-1-1 0 0,1 0 1 0 0,0-1 0 0 0,14 6-1 0 0,-15-7-174 0 0,0-1-1 0 0,0 1 1 0 0,0-2-1 0 0,0 1 1 0 0,0-1-1 0 0,1 0 1 0 0,-1 0-1 0 0,1-1 1 0 0,-1 0 0 0 0,0-1-1 0 0,1 1 1 0 0,-1-1-1 0 0,0-1 1 0 0,1 1-1 0 0,-1-1 1 0 0,13-6-1 0 0,12-8-2041 0 0,-19 6-4001 0 0</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02.706"/>
    </inkml:context>
    <inkml:brush xml:id="br0">
      <inkml:brushProperty name="width" value="0.05" units="cm"/>
      <inkml:brushProperty name="height" value="0.05" units="cm"/>
      <inkml:brushProperty name="color" value="#FFFFFF"/>
    </inkml:brush>
  </inkml:definitions>
  <inkml:trace contextRef="#ctx0" brushRef="#br0">312 108 8288 0 0,'-1'0'44'0'0,"0"-1"0"0"0,-1 1 1 0 0,1 0-1 0 0,0-1 0 0 0,0 1 1 0 0,-1-1-1 0 0,1 1 0 0 0,0-1 0 0 0,0 1 1 0 0,0-1-1 0 0,0 0 0 0 0,0 0 1 0 0,0 0-1 0 0,0 1 0 0 0,0-1 0 0 0,0 0 1 0 0,0 0-1 0 0,0 0 0 0 0,1 0 1 0 0,-1-1-1 0 0,0-1 0 0 0,-11-12 238 0 0,10 13-199 0 0,-1 1 1 0 0,1-1 0 0 0,-1 0 0 0 0,1 1-1 0 0,-1-1 1 0 0,0 1 0 0 0,-3-1-1 0 0,3 1 57 0 0,-17-19 1203 0 0,0 6-570 0 0,17 13-676 0 0,0-1 0 0 0,0 0 0 0 0,0 0 0 0 0,0 0 1 0 0,0-1-1 0 0,1 1 0 0 0,-4-5 0 0 0,4 6-26 0 0,0 0-1 0 0,0 0 1 0 0,0 1-1 0 0,0-1 1 0 0,0 1-1 0 0,-1-1 1 0 0,1 1-1 0 0,0 0 1 0 0,0-1-1 0 0,0 1 1 0 0,0 0-1 0 0,0 1 1 0 0,0-1-1 0 0,-1 0 1 0 0,-2 1-1 0 0,0 2-12 0 0,0 0 1 0 0,0 0-1 0 0,0 1 0 0 0,0-1 1 0 0,0 1-1 0 0,1 0 0 0 0,0 0 0 0 0,0 1 1 0 0,-5 5-1 0 0,6-6-74 0 0,0 0-1 0 0,1 0 1 0 0,-1 0 0 0 0,1 1 0 0 0,-2 4-1 0 0,-8 14-138 0 0,11-23 148 0 0,1 1 0 0 0,0 0 0 0 0,-1 0 0 0 0,1 0 0 0 0,0 0 0 0 0,-1 0 0 0 0,1 0 0 0 0,0 0 0 0 0,0 0 0 0 0,0 0 0 0 0,0 0 0 0 0,0-1 0 0 0,0 1 0 0 0,0 0 0 0 0,1 0 0 0 0,-1 0 0 0 0,0 0 0 0 0,0 0 1 0 0,1 0-1 0 0,-1 0 0 0 0,0 0 0 0 0,1-1 0 0 0,0 3 0 0 0,1 0-24 0 0,-1-1-59 0 0,1 0-6 0 0,3 1 49 0 0,16 10-95 0 0,45 22 0 0 0,-62-34 156 0 0,74 34-421 0 0,-71-31 411 0 0,0-1 1 0 0,-1 2 0 0 0,1-1 0 0 0,-1 1 0 0 0,0 0 0 0 0,-1 0 0 0 0,1 1 0 0 0,8 9 0 0 0,-14-14-1 0 0,1 0 1 0 0,-1 0 0 0 0,0 0 0 0 0,1 0 0 0 0,-1 0 0 0 0,0 0-1 0 0,0 0 1 0 0,1-1 0 0 0,-1 1 0 0 0,0 0 0 0 0,0 0-1 0 0,0 0 1 0 0,0 0 0 0 0,0 1 0 0 0,0-1-14 0 0,-1 0 1 0 0,1 0-1 0 0,0 0 0 0 0,0 0 1 0 0,0 0-1 0 0,1 0 1 0 0,-1-1-1 0 0,0 1 0 0 0,0 0 1 0 0,0 0-1 0 0,1 0 1 0 0,-1 0-1 0 0,0 0 0 0 0,1-1 1 0 0,0 2-1 0 0,2 3-32 0 0,-2-5 42 0 0,0 1 0 0 0,-1 0 0 0 0,1-1 0 0 0,-1 1 0 0 0,1-1 0 0 0,-1 1 0 0 0,1 0 0 0 0,-1-1 0 0 0,1 1 0 0 0,-1 0 0 0 0,0 0 0 0 0,1-1 0 0 0,-1 1 0 0 0,0 0 0 0 0,0 0 0 0 0,0 0 0 0 0,0-1 0 0 0,1 1 0 0 0,-1 0 0 0 0,0 0 0 0 0,0 0 0 0 0,0 0 0 0 0,-1-1 0 0 0,1 1 0 0 0,0 0 0 0 0,0 0 0 0 0,0 0 0 0 0,-1-1 0 0 0,1 1 0 0 0,0 0 0 0 0,-1 0 0 0 0,1-1 0 0 0,0 1 0 0 0,-1 0 0 0 0,1-1 0 0 0,-1 1 0 0 0,0 0 0 0 0,0 0 0 0 0,0 1 49 0 0,1-1 0 0 0,-1 1-1 0 0,1-1 1 0 0,-1 1 0 0 0,1 0 0 0 0,-1-1 0 0 0,1 1 0 0 0,0 0 0 0 0,0-1 0 0 0,0 1 0 0 0,0 0 0 0 0,0 3 0 0 0,-2 17 471 0 0,-2-9-190 0 0,3-9-208 0 0,0-1-1 0 0,0 1 1 0 0,-1 0 0 0 0,1-1-1 0 0,-1 1 1 0 0,-3 4-1 0 0,3-6-62 0 0,1-1-1 0 0,0 0 0 0 0,-1 1 1 0 0,0-1-1 0 0,1 0 0 0 0,-1 0 1 0 0,0 0-1 0 0,1 0 0 0 0,-1 0 1 0 0,0-1-1 0 0,0 1 0 0 0,0 0 1 0 0,0-1-1 0 0,1 0 0 0 0,-1 1 1 0 0,0-1-1 0 0,-3 0 0 0 0,-6 0 2 0 0,0 0 0 0 0,-1-1-1 0 0,1-1 1 0 0,0 0 0 0 0,-1-1-1 0 0,1 0 1 0 0,-19-8 0 0 0,0 1-11 0 0,-82-31-2205 0 0,99 38 671 0 0</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03.283"/>
    </inkml:context>
    <inkml:brush xml:id="br0">
      <inkml:brushProperty name="width" value="0.05" units="cm"/>
      <inkml:brushProperty name="height" value="0.05" units="cm"/>
      <inkml:brushProperty name="color" value="#FFFFFF"/>
    </inkml:brush>
  </inkml:definitions>
  <inkml:trace contextRef="#ctx0" brushRef="#br0">8 1 4144 0 0,'1'0'192'0'0,"0"0"-1"0"0,0-1 1 0 0,0 1 0 0 0,-1 0-1 0 0,1 0 1 0 0,0 0 0 0 0,0 0-1 0 0,0 1 1 0 0,0-1 0 0 0,-1 0 0 0 0,1 0-1 0 0,0 0 1 0 0,0 1 0 0 0,0-1-1 0 0,-1 0 1 0 0,1 1 0 0 0,0-1-1 0 0,0 1 1 0 0,-1-1 0 0 0,1 1 0 0 0,0-1-1 0 0,-1 1 1 0 0,1-1 0 0 0,-1 1-1 0 0,2 0 1 0 0,-2 1 291 0 0,0 0 0 0 0,0-1 0 0 0,0 1 0 0 0,0 0 0 0 0,0 0 0 0 0,0-1 0 0 0,0 1 0 0 0,0 0 0 0 0,-1 0 0 0 0,0 2 0 0 0,-2 8-1236 0 0,2-3 1055 0 0,0-3-57 0 0,0 0 0 0 0,0 1-1 0 0,-1-1 1 0 0,0 0 0 0 0,0 0 0 0 0,-3 7 0 0 0,3-10-140 0 0,1 0 1 0 0,0 0 0 0 0,0 0 0 0 0,0 0 0 0 0,1 0-1 0 0,-1 0 1 0 0,1 0 0 0 0,0 1 0 0 0,0-1 0 0 0,0 5 0 0 0,-2 19 260 0 0,2-17-352 0 0,0 0 1 0 0,1 0-1 0 0,0 0 0 0 0,0-1 0 0 0,1 1 1 0 0,0 0-1 0 0,5 12 0 0 0,-3-6-19 0 0,-1-7 20 0 0,0 0-1 0 0,1 0 0 0 0,6 11 0 0 0,-6-13 96 0 0,-1 0 1 0 0,1 1-1 0 0,-1 0 0 0 0,3 11 0 0 0,-6-14-68 0 0,1-1 0 0 0,0 0-1 0 0,1 1 1 0 0,-1-1-1 0 0,1 0 1 0 0,0 0 0 0 0,0 0-1 0 0,0 0 1 0 0,0 0-1 0 0,1 0 1 0 0,-1 0 0 0 0,1-1-1 0 0,0 1 1 0 0,4 2-1 0 0,15 20-66 0 0,-20-23 19 0 0,0 0 0 0 0,0 0 0 0 0,0 0 0 0 0,0-1-1 0 0,1 1 1 0 0,-1-1 0 0 0,1 1 0 0 0,-1-1 0 0 0,1 0 0 0 0,0 0 0 0 0,0 0-1 0 0,0 0 1 0 0,0-1 0 0 0,0 1 0 0 0,0-1 0 0 0,1 0 0 0 0,-1 0 0 0 0,0 0-1 0 0,1 0 1 0 0,-1 0 0 0 0,1-1 0 0 0,4 1 0 0 0,-3-1-20 0 0,0 0 1 0 0,-1-1 0 0 0,1 1-1 0 0,0-1 1 0 0,0 0 0 0 0,-1 0-1 0 0,1-1 1 0 0,0 1-1 0 0,-1-1 1 0 0,1 0 0 0 0,-1 0-1 0 0,0 0 1 0 0,0-1 0 0 0,0 0-1 0 0,0 0 1 0 0,0 0-1 0 0,0 0 1 0 0,-1 0 0 0 0,1-1-1 0 0,-1 1 1 0 0,0-1-1 0 0,0 0 1 0 0,-1 0 0 0 0,1 0-1 0 0,-1-1 1 0 0,0 1 0 0 0,0 0-1 0 0,0-1 1 0 0,2-8-1 0 0,13-39 169 0 0,-12 39-113 0 0,0-1 1 0 0,-1 1-1 0 0,2-15 0 0 0,0-6-30 0 0,-4 25 0 0 0,0-1 0 0 0,-1 1 0 0 0,0-1 0 0 0,0-19 0 0 0,-2 17 0 0 0,1-1 0 0 0,3-19 0 0 0,-1 20 0 0 0,-1 1 0 0 0,-1-1 0 0 0,-1-14 0 0 0,0 8-2 0 0,1 14 4 0 0,0 1-1 0 0,0-1 1 0 0,0 0-1 0 0,-1 1 1 0 0,1-1-1 0 0,-1 1 1 0 0,0 0-1 0 0,0-1 1 0 0,0 1-1 0 0,0-1 1 0 0,-4-4-1 0 0,4 7 75 0 0,1 1 0 0 0,0 0-65 0 0,-1 0-1 0 0,1 0 1 0 0,-1 0-1 0 0,1 0 1 0 0,-1 0-1 0 0,1 0 1 0 0,-1 0-1 0 0,1 0 1 0 0,-1 1-1 0 0,1-1 1 0 0,-1 0-1 0 0,1 0 1 0 0,-1 1-1 0 0,1-1 1 0 0,-1 0-1 0 0,1 1 0 0 0,0-1 1 0 0,-1 0-1 0 0,1 1 1 0 0,-1-1-1 0 0,1 1 1 0 0,0-1-1 0 0,0 1 1 0 0,-1-1-1 0 0,1 1 1 0 0,0-1-1 0 0,0 1 1 0 0,-1-1-1 0 0,1 1 1 0 0,0-1-1 0 0,0 1 1 0 0,0-1-1 0 0,0 1 0 0 0,0-1 1 0 0,0 1-1 0 0,0-1 1 0 0,0 1-1 0 0,0-1 1 0 0,0 1-1 0 0,0-1 1 0 0,0 1-1 0 0,1 0 1 0 0,5 23 217 0 0,-6-24-221 0 0,2 7 28 0 0,0 1 1 0 0,-1-1 0 0 0,1 0-1 0 0,-2 0 1 0 0,1 1 0 0 0,-1 12-1 0 0,2 24 62 0 0,-1-9-128 0 0,-1-26 19 0 0,0-1 0 0 0,0 1 0 0 0,4 15-1 0 0,-2-16 11 0 0,1 7-15 0 0,1-1-1 0 0,-2 1 1 0 0,2 23-1 0 0,-3-23-214 0 0,1-1-1 0 0,0 1 1 0 0,7 19-1 0 0,-5-19-53 0 0,-1-8-1010 0 0,-3-6-359 0 0</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03.899"/>
    </inkml:context>
    <inkml:brush xml:id="br0">
      <inkml:brushProperty name="width" value="0.05" units="cm"/>
      <inkml:brushProperty name="height" value="0.05" units="cm"/>
      <inkml:brushProperty name="color" value="#FFFFFF"/>
    </inkml:brush>
  </inkml:definitions>
  <inkml:trace contextRef="#ctx0" brushRef="#br0">7 0 5528 0 0,'-1'0'121'0'0,"1"1"0"0"0,-1-1 0 0 0,1 1 1 0 0,-1-1-1 0 0,1 1 0 0 0,-1-1 0 0 0,1 1 0 0 0,0-1 0 0 0,-1 1 1 0 0,1-1-1 0 0,0 1 0 0 0,0 0 0 0 0,-1-1 0 0 0,1 1 1 0 0,0-1-1 0 0,0 1 0 0 0,0 0 0 0 0,0-1 0 0 0,0 1 0 0 0,0-1 1 0 0,0 1-1 0 0,0 0 0 0 0,0-1 0 0 0,0 1 0 0 0,0 0 0 0 0,0-1 1 0 0,0 1-1 0 0,1 0 0 0 0,12 14 1829 0 0,-12-14-1846 0 0,0 0-1 0 0,1 0 1 0 0,-1 0-1 0 0,0 0 0 0 0,0 0 1 0 0,0 1-1 0 0,0-1 1 0 0,0 0-1 0 0,0 0 0 0 0,-1 1 1 0 0,1-1-1 0 0,0 0 1 0 0,-1 1-1 0 0,1-1 0 0 0,-1 1 1 0 0,1 1-1 0 0,6 86 3147 0 0,2-54-2650 0 0,-7-29-512 0 0,0-1 0 0 0,-1 1 0 0 0,1 0 0 0 0,-1-1 0 0 0,0 1 0 0 0,0 7-1 0 0,0 20 437 0 0,8 40-1 0 0,-5-50-386 0 0,-1 8 43 0 0,-3-20-113 0 0,2 0 0 0 0,-1 1 0 0 0,6 15 0 0 0,-3-15-70 0 0,0 1 1 0 0,0-1-1 0 0,-2 1 0 0 0,1 0 0 0 0,-2 0 0 0 0,1 0 0 0 0,-2 0 0 0 0,0 15 0 0 0,-1-20-42 0 0,2 0 0 0 0,-1 0 0 0 0,1 0 0 0 0,2 9 0 0 0,-1-9-21 0 0,-1-1 1 0 0,0 0 0 0 0,0 1-1 0 0,-1-1 1 0 0,0 9-1 0 0,0-12 13 0 0,0-1-1 0 0,0 1 0 0 0,0-1 0 0 0,1 1 0 0 0,-1 0 0 0 0,1-1 0 0 0,0 1 0 0 0,2 4 1 0 0,2 17-395 0 0,-5-23 258 0 0,0-2 4 0 0,0 0-16 0 0,-2-12-397 0 0,1 9 549 0 0,-1-1-1 0 0,0 1 0 0 0,1 0 1 0 0,0-1-1 0 0,0 0 1 0 0,0 1-1 0 0,0-1 1 0 0,0 0-1 0 0,1 1 0 0 0,0-1 1 0 0,0 0-1 0 0,0 0 1 0 0,0-4-1 0 0,0 3 50 0 0,0 1-1 0 0,0-1 1 0 0,-1 0-1 0 0,0 1 1 0 0,0-1 0 0 0,0 0-1 0 0,0 1 1 0 0,-5-9-1 0 0,-2-14 5 0 0,3-4-3 0 0,1 1 0 0 0,2-1 0 0 0,2-32 0 0 0,0 36 0 0 0,-3-1 0 0 0,2 25 0 0 0,1 1 0 0 0,-1 0 0 0 0,1-1 0 0 0,0 1 0 0 0,0 0 0 0 0,0-1 0 0 0,0 1 0 0 0,0-1 0 0 0,0 1 0 0 0,0-1 0 0 0,1 1 0 0 0,-1 0 0 0 0,1-1 0 0 0,0 1 0 0 0,0 0 0 0 0,0-1 0 0 0,0 1 0 0 0,0 0 0 0 0,0 0 0 0 0,2-3 0 0 0,2-1 114 0 0,0 0 0 0 0,0 0 1 0 0,0 1-1 0 0,0-1 1 0 0,1 1-1 0 0,0 0 1 0 0,0 1-1 0 0,0-1 1 0 0,13-6-1 0 0,-13 9-22 0 0,-1 0 0 0 0,1 0 0 0 0,0 0 0 0 0,0 1 0 0 0,0 0 0 0 0,0 0 1 0 0,0 1-1 0 0,0 0 0 0 0,0 0 0 0 0,0 0 0 0 0,1 0 0 0 0,10 3 0 0 0,-9 1-40 0 0,0 0-1 0 0,-1 0 1 0 0,1 0 0 0 0,-1 1 0 0 0,0 0 0 0 0,0 0 0 0 0,0 1 0 0 0,8 9-1 0 0,8 7 100 0 0,-10-11-47 0 0,-1 1-1 0 0,-1 1 0 0 0,1 0 0 0 0,-2 0 0 0 0,10 16 0 0 0,-11 1 86 0 0,-14-8 68 0 0,4-17-210 0 0,-1-1 0 0 0,0 0-1 0 0,0 1 1 0 0,0-1 0 0 0,-1 0-1 0 0,0-1 1 0 0,1 1 0 0 0,-1 0-1 0 0,-1-1 1 0 0,1 1 0 0 0,0-1-1 0 0,-1 0 1 0 0,-4 3 0 0 0,-20 20 189 0 0,21-18-155 0 0,0-1 0 0 0,-1 1 0 0 0,0-1 0 0 0,0-1 0 0 0,-17 11-1 0 0,-49 21 231 0 0,70-36-323 0 0,0 0 0 0 0,0 0 1 0 0,0 0-1 0 0,0-1 0 0 0,-1 0 1 0 0,1 1-1 0 0,0-2 0 0 0,-1 1 1 0 0,1 0-1 0 0,-1-1 0 0 0,1 0 0 0 0,-1 0 1 0 0,1 0-1 0 0,-1-1 0 0 0,1 1 1 0 0,-9-4-1 0 0,11 3-144 0 0,1 0-1 0 0,-1-1 1 0 0,1 1-1 0 0,0-1 1 0 0,0 0 0 0 0,0 1-1 0 0,0-1 1 0 0,-1-3 0 0 0,1 3-218 0 0,0 1 179 0 0,0-1 0 0 0,1 0 0 0 0,-1 0-1 0 0,1 1 1 0 0,0-1 0 0 0,-1 0 0 0 0,1 0 0 0 0,0 0 0 0 0,0 0 0 0 0,0 0 0 0 0,0 1 0 0 0,0-1 0 0 0,1 0 0 0 0,-1 0 0 0 0,1 0 0 0 0,0-2 0 0 0,0 2-13 0 0,7-18-1613 0 0</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04.516"/>
    </inkml:context>
    <inkml:brush xml:id="br0">
      <inkml:brushProperty name="width" value="0.05" units="cm"/>
      <inkml:brushProperty name="height" value="0.05" units="cm"/>
      <inkml:brushProperty name="color" value="#FFFFFF"/>
    </inkml:brush>
  </inkml:definitions>
  <inkml:trace contextRef="#ctx0" brushRef="#br0">7 63 8264 0 0,'0'12'748'0'0,"1"25"-600"0"0,-2-26 426 0 0,1 0 0 0 0,1 0 0 0 0,0 0 0 0 0,0 0 0 0 0,5 16 0 0 0,-3-7 19 0 0,0-1 1 0 0,-2 1-1 0 0,-1 23 1 0 0,0-20-313 0 0,5 39 1 0 0,-5-22-202 0 0,0-38-208 0 0,-1-5 85 0 0,-1 1-1 0 0,1 0 1 0 0,0-1 0 0 0,0 1 0 0 0,-1 0-1 0 0,1-1 1 0 0,1 0 0 0 0,-1 1 0 0 0,0-4 0 0 0,0 4 8 0 0,-3-14 17 0 0,0 1 0 0 0,1-1 0 0 0,1 0 1 0 0,1 0-1 0 0,0 1 0 0 0,1-1 0 0 0,0 0 0 0 0,2 0 0 0 0,-1 0 0 0 0,2 0 0 0 0,0 1 0 0 0,1-1 0 0 0,10-23 1 0 0,-12 35 59 0 0,3-12 53 0 0,1 0 0 0 0,1 1 0 0 0,1 0 0 0 0,0 0 1 0 0,11-14-1 0 0,-17 26-40 0 0,1 0 1 0 0,-1 0 0 0 0,1 0 0 0 0,0 0 0 0 0,0 1-1 0 0,0-1 1 0 0,0 1 0 0 0,1 0 0 0 0,-1 0-1 0 0,0 0 1 0 0,1 0 0 0 0,0 0 0 0 0,-1 1-1 0 0,1 0 1 0 0,0 0 0 0 0,0 0 0 0 0,0 0-1 0 0,0 1 1 0 0,0-1 0 0 0,0 1 0 0 0,0 0 0 0 0,0 0-1 0 0,-1 0 1 0 0,1 1 0 0 0,0-1 0 0 0,0 1-1 0 0,6 2 1 0 0,-5-1-3 0 0,0 0 0 0 0,0 1 0 0 0,0 0 0 0 0,-1 0 0 0 0,1 0 0 0 0,0 0 0 0 0,-1 1 0 0 0,0-1 0 0 0,0 1 0 0 0,0 0 0 0 0,-1 1 0 0 0,1-1 0 0 0,-1 1 0 0 0,0-1 0 0 0,0 1 0 0 0,0 0 0 0 0,-1 0 0 0 0,0 0 0 0 0,2 7 0 0 0,4 13 274 0 0,-1 0-1 0 0,7 46 1 0 0,-13-63-262 0 0,14 97 314 0 0,12 62-582 0 0,-25-156 117 0 0,7 19-2484 0 0,-8-29 1139 0 0</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05.027"/>
    </inkml:context>
    <inkml:brush xml:id="br0">
      <inkml:brushProperty name="width" value="0.05" units="cm"/>
      <inkml:brushProperty name="height" value="0.05" units="cm"/>
      <inkml:brushProperty name="color" value="#FFFFFF"/>
    </inkml:brush>
  </inkml:definitions>
  <inkml:trace contextRef="#ctx0" brushRef="#br0">54 278 5064 0 0,'0'0'389'0'0,"0"0"-60"0"0,0 0 675 0 0,17 0 3010 0 0,-3 0-3098 0 0,1 1-424 0 0,0-1 1 0 0,0 0-1 0 0,0-2 0 0 0,0 0 1 0 0,-1 0-1 0 0,23-8 0 0 0,-34 8-476 0 0,0 0 1 0 0,-1 0-1 0 0,1-1 0 0 0,-1 0 0 0 0,0 1 1 0 0,0-1-1 0 0,0 0 0 0 0,0 0 0 0 0,-1 0 1 0 0,3-3-1 0 0,-4 5-21 0 0,3-5-15 0 0,-2 4 33 0 0,0 1 0 0 0,1-1 1 0 0,-1 0-1 0 0,0 0 1 0 0,-1 0-1 0 0,1 0 0 0 0,0 1 1 0 0,0-1-1 0 0,-1 0 1 0 0,1 0-1 0 0,-1 0 0 0 0,0-1 1 0 0,0 1-1 0 0,1 0 0 0 0,-1 0 1 0 0,0 0-1 0 0,-1 0 1 0 0,1 0-1 0 0,0 0 0 0 0,-1 0 1 0 0,1 0-1 0 0,-1 0 0 0 0,0 0 1 0 0,1 0-1 0 0,-2-2 1 0 0,-18-33 139 0 0,10 19-101 0 0,0 0 0 0 0,-18-26 0 0 0,24 40-21 0 0,0-1 1 0 0,0 1-1 0 0,0 0 1 0 0,0 0-1 0 0,0 0 1 0 0,-1 1-1 0 0,0 0 1 0 0,0-1 0 0 0,0 2-1 0 0,0-1 1 0 0,0 1-1 0 0,-1-1 1 0 0,-8-1-1 0 0,9 2 121 0 0,0 1 1 0 0,-1 1-1 0 0,1-1 0 0 0,-1 1 0 0 0,-8 0 1 0 0,12 0-104 0 0,0 0 1 0 0,1 0-1 0 0,-1 1 1 0 0,1-1-1 0 0,-1 0 1 0 0,1 1 0 0 0,-1 0-1 0 0,1-1 1 0 0,-1 1-1 0 0,1 0 1 0 0,-1 0-1 0 0,1 0 1 0 0,0 0-1 0 0,-1 0 1 0 0,1 0-1 0 0,0 0 1 0 0,0 0 0 0 0,0 0-1 0 0,0 0 1 0 0,0 1-1 0 0,0-1 1 0 0,0 1-1 0 0,-1 2 1 0 0,-3 7 43 0 0,0 1 1 0 0,1 0-1 0 0,0 0 1 0 0,1 1 0 0 0,0-1-1 0 0,1 1 1 0 0,1 0-1 0 0,0-1 1 0 0,0 1-1 0 0,1 0 1 0 0,3 21-1 0 0,2-9-49 0 0,2 19 2 0 0,18 62 0 0 0,-21-94-63 0 0,0-1-1 0 0,1 1 1 0 0,0-1 0 0 0,1 1-1 0 0,0-2 1 0 0,1 1 0 0 0,0-1 0 0 0,1 0-1 0 0,17 17 1 0 0,-21-23-26 0 0,1 0 0 0 0,0-1 0 0 0,0 1 0 0 0,0-1 0 0 0,1 0-1 0 0,-1-1 1 0 0,1 0 0 0 0,-1 0 0 0 0,8 2 0 0 0,-11-3-17 0 0,1-1 1 0 0,0 1-1 0 0,0-1 0 0 0,0 1 0 0 0,-1-1 1 0 0,1 0-1 0 0,0 0 0 0 0,0 0 1 0 0,0-1-1 0 0,0 1 0 0 0,-1-1 0 0 0,1 1 1 0 0,0-1-1 0 0,0 0 0 0 0,-1 0 0 0 0,1 0 1 0 0,-1 0-1 0 0,1-1 0 0 0,-1 1 0 0 0,3-3 1 0 0,9-18-5310 0 0,-5 7-35 0 0</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05.380"/>
    </inkml:context>
    <inkml:brush xml:id="br0">
      <inkml:brushProperty name="width" value="0.05" units="cm"/>
      <inkml:brushProperty name="height" value="0.05" units="cm"/>
      <inkml:brushProperty name="color" value="#FFFFFF"/>
    </inkml:brush>
  </inkml:definitions>
  <inkml:trace contextRef="#ctx0" brushRef="#br0">1 1 6912 0 0,'0'0'528'0'0,"0"0"-130"0"0,0 0 722 0 0,4 11 1892 0 0,14 43 1658 0 0,5 28-2597 0 0,2 78 126 0 0,-17-90-1710 0 0,-3-27-1658 0 0,-2 0 0 0 0,-1 1 1 0 0,-6 51-1 0 0,3-81-365 0 0</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05.720"/>
    </inkml:context>
    <inkml:brush xml:id="br0">
      <inkml:brushProperty name="width" value="0.05" units="cm"/>
      <inkml:brushProperty name="height" value="0.05" units="cm"/>
      <inkml:brushProperty name="color" value="#FFFFFF"/>
    </inkml:brush>
  </inkml:definitions>
  <inkml:trace contextRef="#ctx0" brushRef="#br0">0 123 7832 0 0,'0'0'602'0'0,"13"-15"746"0"0,-11 10-588 0 0,1 1 0 0 0,-1 0 0 0 0,1 0-1 0 0,1 0 1 0 0,-1 1 0 0 0,0-1-1 0 0,1 1 1 0 0,0-1 0 0 0,0 1 0 0 0,7-4-1 0 0,-7 5-425 0 0,0 1-1 0 0,0-1 1 0 0,0 1-1 0 0,0 0 1 0 0,0 0 0 0 0,0 0-1 0 0,1 1 1 0 0,-1-1-1 0 0,0 1 1 0 0,1 0-1 0 0,-1 0 1 0 0,8 2-1 0 0,9 0 90 0 0,0-1 0 0 0,1-2 0 0 0,-1 0 0 0 0,1-1 0 0 0,-1-1 1 0 0,41-11-1 0 0,-39 9-496 0 0,-18 5-183 0 0,1-1-1 0 0,-1 0 1 0 0,1-1 0 0 0,-1 0-1 0 0,0 1 1 0 0,0-1 0 0 0,0-1 0 0 0,0 1-1 0 0,0-1 1 0 0,7-5 0 0 0,-7 1-1114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40.300"/>
    </inkml:context>
    <inkml:brush xml:id="br0">
      <inkml:brushProperty name="width" value="0.05" units="cm"/>
      <inkml:brushProperty name="height" value="0.05" units="cm"/>
      <inkml:brushProperty name="color" value="#FFFFFF"/>
    </inkml:brush>
  </inkml:definitions>
  <inkml:trace contextRef="#ctx0" brushRef="#br0">638 279 2760 0 0,'1'-8'45'0'0,"-1"7"-33"0"0,0-1 1 0 0,0 1 0 0 0,0 0-1 0 0,0-1 1 0 0,1 1-1 0 0,-1-1 1 0 0,0 1 0 0 0,1-1-1 0 0,-1 1 1 0 0,1 0 0 0 0,0-1-1 0 0,-1 1 1 0 0,1 0-1 0 0,0 0 1 0 0,1-2 0 0 0,-1 2-6 0 0,-1 0 1 0 0,1 1 0 0 0,0-1 0 0 0,-1 0-1 0 0,1 1 1 0 0,0-1 0 0 0,0 1 0 0 0,0-1 0 0 0,0 1-1 0 0,-1-1 1 0 0,1 1 0 0 0,0-1 0 0 0,0 1-1 0 0,0 0 1 0 0,0-1 0 0 0,1 1 0 0 0,5-4 2798 0 0,-4 1-2557 0 0,0 0-1 0 0,0 0 1 0 0,-1 0-1 0 0,0 0 1 0 0,1 0 0 0 0,-1-1-1 0 0,-1 1 1 0 0,1 0-1 0 0,0-1 1 0 0,-1 0 0 0 0,0 1-1 0 0,1-1 1 0 0,-1 0-1 0 0,-1 0 1 0 0,1 0-1 0 0,-1 0 1 0 0,1 1 0 0 0,-1-1-1 0 0,0 0 1 0 0,-1 0-1 0 0,1 0 1 0 0,-1 0-1 0 0,1 0 1 0 0,-1 0 0 0 0,0 1-1 0 0,-1-1 1 0 0,1 0-1 0 0,-1 1 1 0 0,-2-6-1 0 0,0 3-47 0 0,0-1 0 0 0,-1 1 0 0 0,0 0 0 0 0,0 0 0 0 0,0 0 0 0 0,-1 1 0 0 0,0 0-1 0 0,0 0 1 0 0,0 0 0 0 0,-1 1 0 0 0,1 0 0 0 0,-1 0 0 0 0,0 0 0 0 0,-9-2 0 0 0,6 2-53 0 0,-19-7 641 0 0,-54-12 1 0 0,73 21-620 0 0,1 1 1 0 0,-1 0-1 0 0,0 1 0 0 0,1 0 1 0 0,-1 0-1 0 0,0 1 1 0 0,0 0-1 0 0,1 1 1 0 0,-17 4-1 0 0,4 3 121 0 0,1 0-1 0 0,1 1 1 0 0,0 1 0 0 0,0 0-1 0 0,1 2 1 0 0,0 0-1 0 0,1 2 1 0 0,1 0-1 0 0,1 0 1 0 0,-24 29-1 0 0,30-30-229 0 0,1-1 0 0 0,0 1-1 0 0,-12 30 1 0 0,10-22-12 0 0,0 4-103 0 0,1 0-1 0 0,2 1 0 0 0,0-1 0 0 0,2 2 1 0 0,-6 47-1 0 0,3 142-825 0 0,10-166 819 0 0,2 0-1 0 0,3 0 1 0 0,1 0-1 0 0,3-1 0 0 0,2 0 1 0 0,2-1-1 0 0,2 0 1 0 0,3-1-1 0 0,47 88 0 0 0,-58-123 56 0 0,0-1-1 0 0,1 0 0 0 0,0 0 0 0 0,1-1 0 0 0,0 0 1 0 0,1-1-1 0 0,0 0 0 0 0,1-1 0 0 0,0 0 0 0 0,1-1 0 0 0,21 11 1 0 0,-16-11-15 0 0,0-1 1 0 0,1-1 0 0 0,0 0 0 0 0,-1-2 0 0 0,2 0 0 0 0,-1-1-1 0 0,0-1 1 0 0,27 0 0 0 0,-21-3 1 0 0,1 0 0 0 0,-1-2 0 0 0,0-1 0 0 0,-1-1 1 0 0,1-1-1 0 0,-1-1 0 0 0,0-2 0 0 0,0 0 0 0 0,-1-1 0 0 0,0-1 0 0 0,-1-2 0 0 0,-1 0 0 0 0,0-1 1 0 0,24-20-1 0 0,-28 18 39 0 0,0 0 1 0 0,-1-2-1 0 0,-1 1 1 0 0,0-2-1 0 0,-2 0 1 0 0,0 0-1 0 0,-1-2 1 0 0,-1 1-1 0 0,-1-1 0 0 0,-1-1 1 0 0,0 0-1 0 0,-2 0 1 0 0,8-42-1 0 0,-14 56 38 0 0,0 1-1 0 0,0-1 1 0 0,-1 1-1 0 0,0-1 1 0 0,-1 1-1 0 0,0-1 1 0 0,0 1-1 0 0,0-1 1 0 0,-1 1-1 0 0,0 0 1 0 0,-1 0-1 0 0,1 0 1 0 0,-1 0-1 0 0,-1 0 1 0 0,1 0-1 0 0,-1 1 1 0 0,0 0-1 0 0,-1 0 1 0 0,1 0-1 0 0,-1 0 1 0 0,-1 1-1 0 0,1-1 1 0 0,-11-7-1 0 0,0 3 83 0 0,-1 0 1 0 0,-1 2-1 0 0,1 0 0 0 0,-2 0 0 0 0,1 2 0 0 0,-1 0 1 0 0,1 1-1 0 0,-2 1 0 0 0,1 1 0 0 0,0 0 0 0 0,-1 2 0 0 0,1 0 1 0 0,-1 1-1 0 0,-37 6 0 0 0,30-2-33 0 0,-1 1 1 0 0,1 2-1 0 0,0 0 0 0 0,1 2 1 0 0,0 1-1 0 0,0 1 0 0 0,-31 19 0 0 0,42-21-159 0 0,-1 1-1 0 0,1 1 0 0 0,1 1 0 0 0,0 0 1 0 0,1 1-1 0 0,0 0 0 0 0,1 1 0 0 0,0 0 1 0 0,1 1-1 0 0,1 0 0 0 0,-16 33 0 0 0,23-42-291 0 0,1 0 0 0 0,0 0 0 0 0,0 1 0 0 0,0-1 0 0 0,0 8 0 0 0,1 5-1624 0 0</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06.494"/>
    </inkml:context>
    <inkml:brush xml:id="br0">
      <inkml:brushProperty name="width" value="0.05" units="cm"/>
      <inkml:brushProperty name="height" value="0.05" units="cm"/>
      <inkml:brushProperty name="color" value="#FFFFFF"/>
    </inkml:brush>
  </inkml:definitions>
  <inkml:trace contextRef="#ctx0" brushRef="#br0">13 37 7800 0 0,'0'0'174'0'0,"-10"6"430"0"0,10-6-568 0 0,-1 1 0 0 0,1 0 0 0 0,0-1 0 0 0,-1 1 0 0 0,1-1 0 0 0,0 1 0 0 0,0 0 0 0 0,0-1-1 0 0,0 1 1 0 0,0 0 0 0 0,0 0 0 0 0,0-1 0 0 0,0 1 0 0 0,0 0 0 0 0,0-1 0 0 0,0 1 0 0 0,0 0-1 0 0,0-1 1 0 0,0 1 0 0 0,1 0 0 0 0,0 6 441 0 0,-2 8 347 0 0,0 1 0 0 0,1-1 0 0 0,0 0 0 0 0,2 1 0 0 0,3 17 0 0 0,0 8-89 0 0,-1-14-448 0 0,9 28 0 0 0,-6-22-535 0 0,1-10 87 0 0,-6-20 141 0 0,-1 1-1 0 0,1-1 1 0 0,-1 1-1 0 0,0 0 1 0 0,0-1-1 0 0,0 1 1 0 0,0 0-1 0 0,-1 0 1 0 0,0 0-1 0 0,0-1 1 0 0,0 7 0 0 0,-7-40-447 0 0,3 20 280 0 0,1-1 0 0 0,0 1 0 0 0,1-1 0 0 0,-1-12 0 0 0,4 3-20 0 0,1 0-1 0 0,7-33 1 0 0,-7 46 305 0 0,1-1 1 0 0,-1 0 0 0 0,1 1-1 0 0,1 0 1 0 0,-1-1 0 0 0,1 2 0 0 0,1-1-1 0 0,-1 0 1 0 0,1 1 0 0 0,8-9 0 0 0,-4 6 90 0 0,1 0 1 0 0,0 0 0 0 0,0 1-1 0 0,1 0 1 0 0,16-8 0 0 0,-25 15-149 0 0,0 0 1 0 0,1-1 0 0 0,-1 1 0 0 0,0 0-1 0 0,0 0 1 0 0,1 1 0 0 0,-1-1 0 0 0,0 1-1 0 0,1-1 1 0 0,-1 1 0 0 0,1-1 0 0 0,-1 1-1 0 0,1 0 1 0 0,-1 0 0 0 0,0 1 0 0 0,1-1-1 0 0,-1 0 1 0 0,1 1 0 0 0,-1-1 0 0 0,5 3-1 0 0,-5-2 5 0 0,1 1 0 0 0,0 0-1 0 0,-1 0 1 0 0,1 1 0 0 0,-1-1-1 0 0,0 0 1 0 0,0 1-1 0 0,0-1 1 0 0,0 1 0 0 0,0 0-1 0 0,0 0 1 0 0,-1 0 0 0 0,2 5-1 0 0,3 8 113 0 0,-1 1 1 0 0,-1 1-1 0 0,0-1 0 0 0,1 27 0 0 0,-5-42-138 0 0,4 60-308 0 0,-3-35 3 0 0,7 38-1 0 0,6-123-2784 0 0,-7 25 2901 0 0,1 3 230 0 0,1-1 0 0 0,2 1 1 0 0,1 1-1 0 0,1 0 0 0 0,1 0 1 0 0,25-36-1 0 0,-37 62 22 0 0,0 0 0 0 0,1 1 0 0 0,-1-1-1 0 0,0 0 1 0 0,1 1 0 0 0,0-1 0 0 0,-1 1 0 0 0,1 0 0 0 0,0 0 0 0 0,0 0 0 0 0,0 0-1 0 0,1 1 1 0 0,-1-1 0 0 0,0 1 0 0 0,1 0 0 0 0,-1 0 0 0 0,1 0 0 0 0,4-1 0 0 0,-5 2-21 0 0,0 0 1 0 0,0 0-1 0 0,0 1 1 0 0,0-1-1 0 0,0 1 1 0 0,0-1-1 0 0,0 1 0 0 0,0 0 1 0 0,0 0-1 0 0,0 0 1 0 0,0 1-1 0 0,0-1 1 0 0,-1 1-1 0 0,1-1 1 0 0,0 1-1 0 0,-1 0 1 0 0,0 0-1 0 0,1 0 1 0 0,-1 1-1 0 0,0-1 1 0 0,3 4-1 0 0,3 4 92 0 0,0 1 0 0 0,-1-1 0 0 0,0 2 0 0 0,-1-1 0 0 0,0 1 0 0 0,-1 0 0 0 0,0 0 0 0 0,-1 0 0 0 0,-1 1 0 0 0,0-1 0 0 0,0 1-1 0 0,1 17 1 0 0,-3 1-104 0 0,2-1 0 0 0,10 45 0 0 0,-1-25-2177 0 0,-12-48-2145 0 0,0-2-1310 0 0</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06.995"/>
    </inkml:context>
    <inkml:brush xml:id="br0">
      <inkml:brushProperty name="width" value="0.05" units="cm"/>
      <inkml:brushProperty name="height" value="0.05" units="cm"/>
      <inkml:brushProperty name="color" value="#FFFFFF"/>
    </inkml:brush>
  </inkml:definitions>
  <inkml:trace contextRef="#ctx0" brushRef="#br0">316 229 10336 0 0,'0'0'233'0'0,"0"0"39"0"0,0-23 303 0 0,1 14-319 0 0,-1 1 0 0 0,-1-1 0 0 0,0 0 0 0 0,0 1 0 0 0,-1-1 0 0 0,0 1 0 0 0,0 0 0 0 0,-1-1 0 0 0,-6-14 0 0 0,2 12 100 0 0,1-1 1 0 0,-2 1-1 0 0,0 0 1 0 0,-13-14-1 0 0,18 22-145 0 0,0-1-1 0 0,-1 1 1 0 0,1 0-1 0 0,-1 0 1 0 0,0 0-1 0 0,0 1 1 0 0,0-1-1 0 0,0 1 1 0 0,0 0-1 0 0,0 0 1 0 0,-1 1-1 0 0,-8-3 1 0 0,11 4-161 0 0,-1-1-1 0 0,0 1 1 0 0,0 0 0 0 0,1 0 0 0 0,-1 1 0 0 0,0-1 0 0 0,0 0 0 0 0,1 1 0 0 0,-1 0 0 0 0,0-1 0 0 0,1 1 0 0 0,-1 0 0 0 0,0 1 0 0 0,1-1-1 0 0,0 0 1 0 0,-1 1 0 0 0,1-1 0 0 0,0 1 0 0 0,0 0 0 0 0,-1 0 0 0 0,1 0 0 0 0,1 0 0 0 0,-3 2 0 0 0,-7 9 185 0 0,1-1 1 0 0,1 2-1 0 0,0-1 0 0 0,0 1 1 0 0,2 1-1 0 0,-9 22 1 0 0,0-5-513 0 0,12-23 200 0 0,-1 0-1 0 0,1 0 1 0 0,-3 13 0 0 0,4-12 51 0 0,-2 8-311 0 0,-5 36 0 0 0,10-48 288 0 0,0 0 1 0 0,0-1-1 0 0,0 1 0 0 0,0 0 1 0 0,1 0-1 0 0,0-1 0 0 0,0 1 0 0 0,1 0 1 0 0,0-1-1 0 0,4 10 0 0 0,-5-12 62 0 0,1-1 0 0 0,0 1 0 0 0,0-1 0 0 0,1 1 0 0 0,-1-1 0 0 0,0 0 0 0 0,1 0 0 0 0,-1 0 0 0 0,1 0 0 0 0,0 0 0 0 0,0 0 0 0 0,0-1 0 0 0,0 1 0 0 0,0-1 0 0 0,0 0 0 0 0,0 0 0 0 0,0 0 0 0 0,0-1-1 0 0,1 1 1 0 0,4 0 0 0 0,6 0 55 0 0,1-1 0 0 0,-1 0 0 0 0,19-2 0 0 0,-15-1-99 0 0,0-1 0 0 0,-1 0 0 0 0,0-1-1 0 0,0-1 1 0 0,0-1 0 0 0,16-9 0 0 0,-31 15 21 0 0,1 0 0 0 0,-1 0 0 0 0,0 1 0 0 0,1-1 0 0 0,-1 1 0 0 0,1-1 0 0 0,-1 1 0 0 0,0 0 0 0 0,1-1 0 0 0,-1 1 0 0 0,1 1 0 0 0,2-1 0 0 0,39 12 746 0 0,-32-7-895 0 0,-12-5-43 0 0,0 1 1 0 0,1-1 0 0 0,-1 0 0 0 0,1 0 0 0 0,-1 1 0 0 0,1-1 0 0 0,-1 0-1 0 0,1 0 1 0 0,-1 0 0 0 0,1 0 0 0 0,0 0 0 0 0,-1 0 0 0 0,1 0-1 0 0,-1 0 1 0 0,1 0 0 0 0,-1 0 0 0 0,1 0 0 0 0,-1 0 0 0 0,1 0 0 0 0,-1 0-1 0 0,1 0 1 0 0,-1 0 0 0 0,1-1 0 0 0,-1 1 0 0 0,1 0 0 0 0,-1 0-1 0 0,1-1 1 0 0,-1 1 0 0 0,1 0 0 0 0,-1-1 0 0 0,0 1 0 0 0,1 0 0 0 0,-1-1-1 0 0,0 1 1 0 0,1-1 0 0 0,0 0 0 0 0,4-3-5344 0 0</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07.532"/>
    </inkml:context>
    <inkml:brush xml:id="br0">
      <inkml:brushProperty name="width" value="0.05" units="cm"/>
      <inkml:brushProperty name="height" value="0.05" units="cm"/>
      <inkml:brushProperty name="color" value="#FFFFFF"/>
    </inkml:brush>
  </inkml:definitions>
  <inkml:trace contextRef="#ctx0" brushRef="#br0">299 115 2760 0 0,'0'-4'69'0'0,"0"0"1"0"0,0 0-1 0 0,-1 0 1 0 0,0 1 0 0 0,-2-9-1 0 0,-1 4 1274 0 0,0 1 0 0 0,0-1 1 0 0,-1 1-1 0 0,1-1 0 0 0,-2 2 0 0 0,-5-8 0 0 0,8 11-1153 0 0,1 1 0 0 0,-1 0-1 0 0,1 0 1 0 0,-1 0-1 0 0,1 0 1 0 0,-1 0-1 0 0,0 0 1 0 0,0 1 0 0 0,0 0-1 0 0,0-1 1 0 0,0 1-1 0 0,0 0 1 0 0,0 0 0 0 0,-1 1-1 0 0,1-1 1 0 0,0 1-1 0 0,0 0 1 0 0,-1-1 0 0 0,1 1-1 0 0,-4 1 1 0 0,-3 0 200 0 0,0 0 0 0 0,0 1 0 0 0,1 0 0 0 0,-20 7 0 0 0,23-6-207 0 0,0 1-1 0 0,0-1 0 0 0,1 1 0 0 0,0 1 0 0 0,-1-1 0 0 0,1 1 0 0 0,1 0 0 0 0,-7 9 0 0 0,-2 0 267 0 0,6-6-264 0 0,0 0-1 0 0,0 1 0 0 0,1 0 1 0 0,-8 13-1 0 0,12-18-222 0 0,0 0 0 0 0,0 0 0 0 0,1 1 0 0 0,-1-1 0 0 0,1 0 0 0 0,0 1 0 0 0,0 0 0 0 0,0-1 0 0 0,1 1 0 0 0,0-1 0 0 0,0 1 0 0 0,1 8 0 0 0,0-11 63 0 0,-1 1 0 0 0,2-1-1 0 0,-1 0 1 0 0,0 1 0 0 0,0-1 0 0 0,1 0-1 0 0,-1 0 1 0 0,1 0 0 0 0,0 0-1 0 0,0 0 1 0 0,0 0 0 0 0,0 0 0 0 0,2 1-1 0 0,29 19 66 0 0,1-7-492 0 0,0-1-1 0 0,2-1 0 0 0,46 9 0 0 0,-75-20 406 0 0,-4-1-15 0 0,6 1-18 0 0,-2 0 1 0 0,1 1-1 0 0,0 0 1 0 0,14 9-1 0 0,-21-12 43 0 0,-1 1-1 0 0,1-1 0 0 0,-1 1 0 0 0,1 0 1 0 0,-1 0-1 0 0,1-1 0 0 0,-1 1 1 0 0,1 0-1 0 0,-1 0 0 0 0,1 0 0 0 0,-1 0 1 0 0,0-1-1 0 0,0 1 0 0 0,1 0 0 0 0,-1 0 1 0 0,0 0-1 0 0,0 0 0 0 0,0 0 0 0 0,0 0 1 0 0,0 0-1 0 0,0 0 0 0 0,0 0 0 0 0,0-1 1 0 0,0 1-1 0 0,-1 2 0 0 0,0 1 61 0 0,-2 1 87 0 0,-1 1-1 0 0,1-1 0 0 0,-1 0 0 0 0,0-1 1 0 0,-1 1-1 0 0,1-1 0 0 0,-1 0 0 0 0,-10 7 1 0 0,8-7-156 0 0,0 0 1 0 0,-1-1-1 0 0,0 0 1 0 0,0 0-1 0 0,0-1 1 0 0,0 0 0 0 0,0-1-1 0 0,0 1 1 0 0,0-2-1 0 0,0 1 1 0 0,-17-2-1 0 0,9 0-108 0 0,13 1 55 0 0,1 0 1 0 0,0 0-1 0 0,0 0 1 0 0,0-1-1 0 0,0 1 1 0 0,0 0-1 0 0,0-1 1 0 0,0 0-1 0 0,0 1 1 0 0,0-1-1 0 0,0 0 1 0 0,0 0-1 0 0,0 0 1 0 0,0 0-1 0 0,1-1 1 0 0,-1 1 0 0 0,-2-3-1 0 0,4 4 47 0 0,-9-8-1669 0 0,4 1-2754 0 0,2 1-1819 0 0</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07.935"/>
    </inkml:context>
    <inkml:brush xml:id="br0">
      <inkml:brushProperty name="width" value="0.05" units="cm"/>
      <inkml:brushProperty name="height" value="0.05" units="cm"/>
      <inkml:brushProperty name="color" value="#FFFFFF"/>
    </inkml:brush>
  </inkml:definitions>
  <inkml:trace contextRef="#ctx0" brushRef="#br0">1 59 6416 0 0,'12'-12'685'0'0,"-8"8"-480"0"0,0 0-1 0 0,0 0 1 0 0,-1-1-1 0 0,1 1 1 0 0,-1-1-1 0 0,0 0 1 0 0,4-9-1 0 0,-7 12 428 0 0,0 2 208 0 0,0 0 89 0 0,0 0 21 0 0,0 0 12 0 0,0 0 45 0 0,17 14 2010 0 0,-13-2-2544 0 0,1 0 0 0 0,-1 0 0 0 0,-1 1 0 0 0,-1-1 0 0 0,1 1-1 0 0,-1 19 1 0 0,1-8-2 0 0,5 42 462 0 0,17 119 557 0 0,-14-89-1337 0 0,-7-58-121 0 0,10 49 0 0 0,-9-67-258 0 0,0-1-1 0 0,-2 1 0 0 0,0-1 1 0 0,-2 1-1 0 0,0 34 0 0 0,0-14-1637 0 0,1-15-1336 0 0,-2-23 1601 0 0</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08.327"/>
    </inkml:context>
    <inkml:brush xml:id="br0">
      <inkml:brushProperty name="width" value="0.05" units="cm"/>
      <inkml:brushProperty name="height" value="0.05" units="cm"/>
      <inkml:brushProperty name="color" value="#FFFFFF"/>
    </inkml:brush>
  </inkml:definitions>
  <inkml:trace contextRef="#ctx0" brushRef="#br0">200 1 2304 0 0,'0'0'101'0'0,"-1"0"1"0"0,-22 14 8580 0 0,2-2-3857 0 0,-42 17-720 0 0,57-27-4008 0 0,0 1 0 0 0,1 0-1 0 0,-1 0 1 0 0,1 0-1 0 0,0 1 1 0 0,0-1 0 0 0,0 1-1 0 0,0 0 1 0 0,1 1 0 0 0,0-1-1 0 0,-1 1 1 0 0,-5 10-1 0 0,4-9-30 0 0,4-4-64 0 0,1-1 0 0 0,0 1 0 0 0,-1-1 0 0 0,1 1-1 0 0,0-1 1 0 0,0 1 0 0 0,0 0 0 0 0,0 0 0 0 0,1 0 0 0 0,-1 0 0 0 0,0-1 0 0 0,1 1 0 0 0,0 0 0 0 0,-1 0-1 0 0,1 4 1 0 0,7 30-2 0 0,-4-31 39 0 0,-1 0-1 0 0,1 0 0 0 0,1 0 0 0 0,-1 0 1 0 0,1 0-1 0 0,0-1 0 0 0,0 0 0 0 0,0 0 1 0 0,0 0-1 0 0,1 0 0 0 0,0 0 0 0 0,0-1 1 0 0,0 0-1 0 0,10 5 0 0 0,-10-6 15 0 0,63 33 543 0 0,39 23 149 0 0,-93-48-716 0 0,0 1-1 0 0,19 19 0 0 0,13 11-33 0 0,-38-34 25 0 0,-1-1 0 0 0,0 1 0 0 0,11 15 0 0 0,-14-17-185 0 0,0 1-1 0 0,1-1 0 0 0,-1 0 1 0 0,1 0-1 0 0,1 0 0 0 0,-1-1 1 0 0,11 7-1 0 0,-10-10-1866 0 0,-5-1-5338 0 0</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2:50.126"/>
    </inkml:context>
    <inkml:brush xml:id="br0">
      <inkml:brushProperty name="width" value="0.05" units="cm"/>
      <inkml:brushProperty name="height" value="0.05" units="cm"/>
      <inkml:brushProperty name="color" value="#66CC00"/>
    </inkml:brush>
  </inkml:definitions>
  <inkml:trace contextRef="#ctx0" brushRef="#br0">0 1 2304 0 0,'2'1'167'0'0,"2"1"-167"0"0,8 6 201 0 0,6-1 2887 0 0,-13-5-417 0 0,4 3-1616 0 0,-2 0-704 0 0,32 13 140 0 0,18 14 409 0 0,3 3 304 0 0,-13-11-459 0 0,1-1 1 0 0,72 22 0 0 0,-79-36-456 0 0,0-1-1 0 0,52 2 1 0 0,21 3 105 0 0,231 27-64 0 0,56 10-270 0 0,-293-23 91 0 0,-32-7-40 0 0,-51-14-54 0 0,346 69 456 0 0,-35-40 138 0 0,17 1-210 0 0,-102 7-368 0 0,48 5 98 0 0,-293-47-210 0 0,173 17-1359 0 0,-152-17-13 0 0</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2:51.554"/>
    </inkml:context>
    <inkml:brush xml:id="br0">
      <inkml:brushProperty name="width" value="0.05" units="cm"/>
      <inkml:brushProperty name="height" value="0.05" units="cm"/>
      <inkml:brushProperty name="color" value="#66CC00"/>
    </inkml:brush>
  </inkml:definitions>
  <inkml:trace contextRef="#ctx0" brushRef="#br0">0 30 4488 0 0,'0'0'201'0'0,"0"0"63"0"0,0 0 116 0 0,0 0 48 0 0,0 0 11 0 0,13-22 4513 0 0,-12 21-4885 0 0,1 0 0 0 0,-1 0 1 0 0,0 1-1 0 0,1-1 0 0 0,-1 0 1 0 0,0 1-1 0 0,1-1 0 0 0,-1 1 1 0 0,0-1-1 0 0,1 1 0 0 0,-1 0 1 0 0,1 0-1 0 0,-1-1 0 0 0,1 1 1 0 0,-1 0-1 0 0,1 0 0 0 0,1 1 1 0 0,31 5-6 0 0,-11-2 172 0 0,-10-2-8 0 0,1 1 0 0 0,23 8 1 0 0,15 4 306 0 0,40 11 131 0 0,117 26 470 0 0,-3 0-254 0 0,607 150 836 0 0,-639-144-1661 0 0,-51-15-57 0 0,48 21 2 0 0,-51-18 0 0 0,128 47 46 0 0,249 80-28 0 0,-231-95-1294 0 0,-208-63-4847 0 0</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2:52.402"/>
    </inkml:context>
    <inkml:brush xml:id="br0">
      <inkml:brushProperty name="width" value="0.05" units="cm"/>
      <inkml:brushProperty name="height" value="0.05" units="cm"/>
      <inkml:brushProperty name="color" value="#66CC00"/>
    </inkml:brush>
  </inkml:definitions>
  <inkml:trace contextRef="#ctx0" brushRef="#br0">0 10 5064 0 0,'0'0'389'0'0,"0"0"50"0"0,0 0 1134 0 0,0 0 526 0 0,3-2 1810 0 0,9-4-905 0 0,-3 5-2957 0 0,0 1 0 0 0,0 0 0 0 0,-1 0 0 0 0,1 1-1 0 0,0 1 1 0 0,0-1 0 0 0,-1 1 0 0 0,15 6 0 0 0,32 5 53 0 0,-22-8-96 0 0,498 70 663 0 0,-3 30-36 0 0,20 39-365 0 0,-279-84-186 0 0,-78-20-18 0 0,334 59 484 0 0,3-31 424 0 0,197 32-132 0 0,-527-65-811 0 0,-3 8 0 0 0,289 104-1 0 0,-355-99-147 0 0,366 125-1395 0 0,-436-154 625 0 0</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2:53.214"/>
    </inkml:context>
    <inkml:brush xml:id="br0">
      <inkml:brushProperty name="width" value="0.05" units="cm"/>
      <inkml:brushProperty name="height" value="0.05" units="cm"/>
      <inkml:brushProperty name="color" value="#66CC00"/>
    </inkml:brush>
  </inkml:definitions>
  <inkml:trace contextRef="#ctx0" brushRef="#br0">1 1 12120 0 0,'0'0'273'0'0,"0"0"40"0"0,0 0 22 0 0,0 0-39 0 0,9 7 489 0 0,124 80 2903 0 0,-5 0-3695 0 0,-8-5 87 0 0,-103-70-88 0 0,0 1 0 0 0,0 1 0 0 0,17 18 0 0 0,1 2-122 0 0,-14-13 146 0 0,-1 1-1 0 0,-1 1 1 0 0,17 26 0 0 0,12 15 135 0 0,-10-17-210 0 0,2-2 0 0 0,55 48 0 0 0,-35-34 184 0 0,-41-40-51 0 0,34 28 0 0 0,-3-7 58 0 0,18 13-761 0 0,-39-38-186 0 0</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2:53.856"/>
    </inkml:context>
    <inkml:brush xml:id="br0">
      <inkml:brushProperty name="width" value="0.05" units="cm"/>
      <inkml:brushProperty name="height" value="0.05" units="cm"/>
      <inkml:brushProperty name="color" value="#66CC00"/>
    </inkml:brush>
  </inkml:definitions>
  <inkml:trace contextRef="#ctx0" brushRef="#br0">79 1 1376 0 0,'0'0'468'0'0,"0"0"1428"0"0,0 0 625 0 0,0 0 126 0 0,0 0-215 0 0,0 0-1022 0 0,0 0-450 0 0,0 0-89 0 0,0 0 5 0 0,1 2 104 0 0,2 2-698 0 0,-1 1 0 0 0,1 0 0 0 0,-1 0 0 0 0,-1 0 1 0 0,1 0-1 0 0,-1 1 0 0 0,1-1 0 0 0,-2 0 0 0 0,1 1 0 0 0,0 7 1 0 0,-3 61-910 0 0,1-63 656 0 0,-44 314 798 0 0,17-161-1587 0 0,10 1-4417 0 0,14-106-768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26.193"/>
    </inkml:context>
    <inkml:brush xml:id="br0">
      <inkml:brushProperty name="width" value="0.05" units="cm"/>
      <inkml:brushProperty name="height" value="0.05" units="cm"/>
      <inkml:brushProperty name="color" value="#FFFFFF"/>
    </inkml:brush>
  </inkml:definitions>
  <inkml:trace contextRef="#ctx0" brushRef="#br0">17 11 6448 0 0,'-6'-10'893'0'0,"2"11"2822"0"0,-1 23 3362 0 0,4-10-7907 0 0,4 41 2357 0 0,-1-28-1041 0 0,1 0-1 0 0,11 46 1 0 0,-3-17-234 0 0,67 301 194 0 0,-65-300-421 0 0,34 110-388 0 0,-18-67-601 0 0,-8-30-2948 0 0,-16-57 1923 0 0,4 18-3953 0 0</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2:54.553"/>
    </inkml:context>
    <inkml:brush xml:id="br0">
      <inkml:brushProperty name="width" value="0.05" units="cm"/>
      <inkml:brushProperty name="height" value="0.05" units="cm"/>
      <inkml:brushProperty name="color" value="#66CC00"/>
    </inkml:brush>
  </inkml:definitions>
  <inkml:trace contextRef="#ctx0" brushRef="#br0">203 1 13272 0 0,'0'0'298'0'0,"0"0"46"0"0,0 0 23 0 0,0 0-43 0 0,23 5 1638 0 0,-22-3-1879 0 0,1-1 0 0 0,-1 0 0 0 0,0 1 0 0 0,0 0-1 0 0,0-1 1 0 0,0 1 0 0 0,0 0 0 0 0,0-1 0 0 0,0 1-1 0 0,0 0 1 0 0,-1 0 0 0 0,1 0 0 0 0,-1 0-1 0 0,1 0 1 0 0,-1 0 0 0 0,0 0 0 0 0,0 0 0 0 0,0-1-1 0 0,0 1 1 0 0,0 0 0 0 0,0 0 0 0 0,0 0-1 0 0,-1 3 1 0 0,-2 7 244 0 0,-1 0-1 0 0,-9 21 1 0 0,2-4 138 0 0,-68 185 599 0 0,24-64-937 0 0,31-92-1237 0 0,-17 67 0 0 0,32-84 35 0 0</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2:55.191"/>
    </inkml:context>
    <inkml:brush xml:id="br0">
      <inkml:brushProperty name="width" value="0.05" units="cm"/>
      <inkml:brushProperty name="height" value="0.05" units="cm"/>
      <inkml:brushProperty name="color" value="#66CC00"/>
    </inkml:brush>
  </inkml:definitions>
  <inkml:trace contextRef="#ctx0" brushRef="#br0">0 0 7832 0 0,'0'0'602'0'0,"4"21"94"0"0,0-7 202 0 0,1-1 0 0 0,9 17 0 0 0,-10-22-520 0 0,0 0 0 0 0,1 0 0 0 0,0-1 0 0 0,0 0 0 0 0,0 0 0 0 0,1 0 0 0 0,0-1 0 0 0,1 0 0 0 0,11 9 0 0 0,-2-2-19 0 0,2 0 0 0 0,-1-1 0 0 0,2-1 0 0 0,-1-1 0 0 0,2 0 0 0 0,34 11 0 0 0,254 49 727 0 0,-119-32-598 0 0,164 33-249 0 0,-313-63-234 0 0,656 147-503 0 0,-650-142-410 0 0,-7-1-54 0 0</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2:57.302"/>
    </inkml:context>
    <inkml:brush xml:id="br0">
      <inkml:brushProperty name="width" value="0.05" units="cm"/>
      <inkml:brushProperty name="height" value="0.05" units="cm"/>
      <inkml:brushProperty name="color" value="#66CC00"/>
    </inkml:brush>
  </inkml:definitions>
  <inkml:trace contextRef="#ctx0" brushRef="#br0">0 1 4144 0 0,'0'0'319'0'0,"0"0"1"0"0,0 0 785 0 0,0 0 365 0 0,0 0 70 0 0,0 0-69 0 0,0 0-362 0 0,0 0-158 0 0,0 0-30 0 0,13 0 574 0 0,-1 0-772 0 0,1 2 0 0 0,23 5 1 0 0,-23-4-214 0 0,0-1 1 0 0,25 2-1 0 0,2-3 19 0 0,36-1-46 0 0,155-3 109 0 0,-121 5-28 0 0,389 35 1225 0 0,-277 3-1297 0 0,-146-24-328 0 0,34 11 99 0 0,-1 4 0 0 0,-2 5-1 0 0,103 51 1 0 0,300 120 158 0 0,-374-164-310 0 0,197 35 1 0 0,146-3 520 0 0,-266-45-167 0 0,173 28-470 0 0,142-3-554 0 0,-409-54-1362 0 0,-54-1 782 0 0</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21.934"/>
    </inkml:context>
    <inkml:brush xml:id="br0">
      <inkml:brushProperty name="width" value="0.05" units="cm"/>
      <inkml:brushProperty name="height" value="0.05" units="cm"/>
      <inkml:brushProperty name="color" value="#FFC114"/>
    </inkml:brush>
  </inkml:definitions>
  <inkml:trace contextRef="#ctx0" brushRef="#br0">26 82 2760 0 0,'-5'-36'438'0'0,"4"30"634"0"0,0 0 0 0 0,0 1 0 0 0,0-1 0 0 0,1 0 0 0 0,0-11 0 0 0,2 27 5477 0 0,2 25-5241 0 0,2 47-1477 0 0,-13 453 602 0 0,-14-36-725 0 0,39-136-2007 0 0,-7-237 731 0 0,-7-76 800 0 0,4-2 0 0 0</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22.307"/>
    </inkml:context>
    <inkml:brush xml:id="br0">
      <inkml:brushProperty name="width" value="0.05" units="cm"/>
      <inkml:brushProperty name="height" value="0.05" units="cm"/>
      <inkml:brushProperty name="color" value="#FFC114"/>
    </inkml:brush>
  </inkml:definitions>
  <inkml:trace contextRef="#ctx0" brushRef="#br0">0 307 8288 0 0,'0'0'638'0'0,"9"-12"244"0"0,-2 8-349 0 0,0-1 1 0 0,0 1-1 0 0,1 0 1 0 0,-1 0-1 0 0,1 1 1 0 0,12-4-1 0 0,86-20 1222 0 0,-16 11-171 0 0,7-2-842 0 0,232-44-365 0 0,5 25-478 0 0,34-14 1448 0 0,-63 6-3850 0 0,-246 38-3592 0 0</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22.689"/>
    </inkml:context>
    <inkml:brush xml:id="br0">
      <inkml:brushProperty name="width" value="0.05" units="cm"/>
      <inkml:brushProperty name="height" value="0.05" units="cm"/>
      <inkml:brushProperty name="color" value="#FFC114"/>
    </inkml:brush>
  </inkml:definitions>
  <inkml:trace contextRef="#ctx0" brushRef="#br0">28 407 10136 0 0,'-17'4'1080'0'0,"11"-4"-1994"0"0,2-1 4166 0 0,15 2 1105 0 0,20 6-4333 0 0,0-1-1 0 0,1-2 0 0 0,0-1 0 0 0,55-3 0 0 0,-18-5 159 0 0,77-15 0 0 0,52-26-182 0 0,-119 26 0 0 0,24-8 63 0 0,123-53-1 0 0,92-62-1555 0 0,-237 100-2681 0 0,-4-1-1355 0 0</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23.016"/>
    </inkml:context>
    <inkml:brush xml:id="br0">
      <inkml:brushProperty name="width" value="0.05" units="cm"/>
      <inkml:brushProperty name="height" value="0.05" units="cm"/>
      <inkml:brushProperty name="color" value="#FFC114"/>
    </inkml:brush>
  </inkml:definitions>
  <inkml:trace contextRef="#ctx0" brushRef="#br0">25 0 9216 0 0,'-4'7'949'0'0,"-5"48"4679"0"0,9 14-2817 0 0,0-7-1850 0 0,-6 268 819 0 0,5-99-1686 0 0,-3-9-526 0 0,4-148 224 0 0</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23.604"/>
    </inkml:context>
    <inkml:brush xml:id="br0">
      <inkml:brushProperty name="width" value="0.05" units="cm"/>
      <inkml:brushProperty name="height" value="0.05" units="cm"/>
      <inkml:brushProperty name="color" value="#FFC114"/>
    </inkml:brush>
  </inkml:definitions>
  <inkml:trace contextRef="#ctx0" brushRef="#br0">179 0 15144 0 0,'-13'23'444'0'0,"7"-10"-38"0"0,-1-1 1 0 0,-5 19-1 0 0,-2 20-67 0 0,3 1-1 0 0,-8 86 0 0 0,1-7 81 0 0,-39 230-292 0 0,43-270-625 0 0,7-37-210 0 0,6-2-46 0 0</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23.950"/>
    </inkml:context>
    <inkml:brush xml:id="br0">
      <inkml:brushProperty name="width" value="0.05" units="cm"/>
      <inkml:brushProperty name="height" value="0.05" units="cm"/>
      <inkml:brushProperty name="color" value="#FFC114"/>
    </inkml:brush>
  </inkml:definitions>
  <inkml:trace contextRef="#ctx0" brushRef="#br0">0 93 14112 0 0,'0'0'322'0'0,"0"0"45"0"0,0 0 17 0 0,0 0-45 0 0,0 0-178 0 0,1 2 72 0 0,1 0-192 0 0,-1-1 1 0 0,0 1-1 0 0,1-1 0 0 0,-1 0 0 0 0,1 1 0 0 0,-1-1 1 0 0,1 0-1 0 0,0 0 0 0 0,-1 0 0 0 0,1 0 1 0 0,0-1-1 0 0,0 1 0 0 0,0 0 0 0 0,0-1 0 0 0,-1 1 1 0 0,1-1-1 0 0,0 1 0 0 0,0-1 0 0 0,0 0 1 0 0,0 0-1 0 0,0 0 0 0 0,3 0 0 0 0,7-2 68 0 0,1 1-1 0 0,19-6 1 0 0,-2 2 60 0 0,7-2 311 0 0,53-17 0 0 0,26-5 318 0 0,-41 16-366 0 0,96-3-1 0 0,-55 15-178 0 0,180 20-1 0 0,-194-7-40 0 0,2-5-1 0 0,188-11 1 0 0,-261 2-821 0 0,41-10 1 0 0,-30-1-4855 0 0,-15-1-755 0 0</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24.340"/>
    </inkml:context>
    <inkml:brush xml:id="br0">
      <inkml:brushProperty name="width" value="0.05" units="cm"/>
      <inkml:brushProperty name="height" value="0.05" units="cm"/>
      <inkml:brushProperty name="color" value="#FFC114"/>
    </inkml:brush>
  </inkml:definitions>
  <inkml:trace contextRef="#ctx0" brushRef="#br0">34 1 11056 0 0,'-5'2'301'0'0,"4"-1"-233"0"0,0 0 0 0 0,0-1 0 0 0,-1 1 0 0 0,1-1 0 0 0,0 1 0 0 0,0-1 0 0 0,0 0 0 0 0,-1 1 0 0 0,1-1 0 0 0,0 0 0 0 0,0 0 0 0 0,-1 0 0 0 0,-1 0 0 0 0,3 0 66 0 0,-1 1 1 0 0,1-1-1 0 0,-1 0 0 0 0,1 0 0 0 0,-1 0 1 0 0,1 1-1 0 0,0-1 0 0 0,-1 0 0 0 0,1 0 1 0 0,-1 1-1 0 0,1-1 0 0 0,-1 1 1 0 0,1-1-1 0 0,0 0 0 0 0,-1 1 0 0 0,1-1 1 0 0,0 1-1 0 0,0-1 0 0 0,-1 1 0 0 0,1-1 1 0 0,0 0-1 0 0,0 1 0 0 0,-1-1 1 0 0,1 1-1 0 0,0 0 0 0 0,0-1 0 0 0,0 1 1 0 0,0-1-1 0 0,0 1 0 0 0,0-1 0 0 0,0 1 1 0 0,0-1-1 0 0,0 1 0 0 0,0-1 1 0 0,0 1-1 0 0,0-1 0 0 0,0 1 0 0 0,1-1 1 0 0,-1 1-1 0 0,1 0 0 0 0,6 23 1095 0 0,-3-17-1128 0 0,0 1 0 0 0,1-1 0 0 0,0 0 0 0 0,0 0-1 0 0,1 0 1 0 0,-1-1 0 0 0,2 0 0 0 0,-1 0 0 0 0,1 0-1 0 0,0-1 1 0 0,0 0 0 0 0,0-1 0 0 0,8 5 0 0 0,16 6-15 0 0,61 21 1 0 0,-76-30-46 0 0,20 5-25 0 0,1-1 1 0 0,65 8-1 0 0,78-3 17 0 0,-45-10-155 0 0,163-15 0 0 0,-210 1-9 0 0,-2-4-1 0 0,166-47 1 0 0,-247 59 92 0 0,103-35-997 0 0,-39 9-3925 0 0,-19 3-1092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26.606"/>
    </inkml:context>
    <inkml:brush xml:id="br0">
      <inkml:brushProperty name="width" value="0.05" units="cm"/>
      <inkml:brushProperty name="height" value="0.05" units="cm"/>
      <inkml:brushProperty name="color" value="#FFFFFF"/>
    </inkml:brush>
  </inkml:definitions>
  <inkml:trace contextRef="#ctx0" brushRef="#br0">40 136 920 0 0,'-5'-8'2335'0'0,"1"4"-1353"0"0,1 1-197 0 0,1 1 0 0 0,0-1 0 0 0,0 1-1 0 0,0-1 1 0 0,0 0 0 0 0,0 0 0 0 0,1 0-1 0 0,-1 0 1 0 0,-1-5 0 0 0,0-2-181 0 0,1 0-1 0 0,0 0 1 0 0,1 0-1 0 0,0 0 1 0 0,1-13-1 0 0,1 22-470 0 0,1-1-1 0 0,-1 1 1 0 0,1 0-1 0 0,0-1 1 0 0,0 1 0 0 0,0 0-1 0 0,0 0 1 0 0,0 0-1 0 0,0 0 1 0 0,0 1-1 0 0,0-1 1 0 0,0 0 0 0 0,4 0-1 0 0,4 0 64 0 0,1 0-1 0 0,-1 1 0 0 0,1 0 1 0 0,0 0-1 0 0,-1 1 0 0 0,11 2 1 0 0,64 18-126 0 0,-48-11 39 0 0,-17-4-65 0 0,-1 0 1 0 0,0 1-1 0 0,-1 1 1 0 0,1 1-1 0 0,-1 1 1 0 0,-1 0-1 0 0,0 1 1 0 0,-1 1 0 0 0,0 1-1 0 0,24 24 1 0 0,-30-27 36 0 0,0 1 1 0 0,-1 1-1 0 0,-1-1 1 0 0,0 2 0 0 0,0-1-1 0 0,-1 1 1 0 0,-1 0 0 0 0,0 1-1 0 0,-1-1 1 0 0,0 1 0 0 0,-1 0-1 0 0,-1 0 1 0 0,0 1-1 0 0,-1-1 1 0 0,1 23 0 0 0,-3-35-36 0 0,0 10 62 0 0,0 0 1 0 0,-1-1-1 0 0,-3 17 0 0 0,3-24-113 0 0,0 0-1 0 0,0-1 1 0 0,0 1-1 0 0,-1-1 0 0 0,0 1 1 0 0,1-1-1 0 0,-1 0 1 0 0,0 1-1 0 0,-1-1 1 0 0,1 0-1 0 0,-1 0 0 0 0,1-1 1 0 0,-1 1-1 0 0,-5 4 1 0 0,-3 0 99 0 0,-1 0 1 0 0,0-1-1 0 0,0 0 1 0 0,0-1 0 0 0,0-1-1 0 0,-1 0 1 0 0,0 0-1 0 0,0-1 1 0 0,-25 2-1 0 0,-13-1-25 0 0,-65-4-1 0 0,50-2-621 0 0,61 2 438 0 0,-2 1-680 0 0,-1-2 1 0 0,1 1-1 0 0,-1-1 1 0 0,-7-2-1 0 0,5 3-5731 0 0</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24.717"/>
    </inkml:context>
    <inkml:brush xml:id="br0">
      <inkml:brushProperty name="width" value="0.05" units="cm"/>
      <inkml:brushProperty name="height" value="0.05" units="cm"/>
      <inkml:brushProperty name="color" value="#FFC114"/>
    </inkml:brush>
  </inkml:definitions>
  <inkml:trace contextRef="#ctx0" brushRef="#br0">320 1 13824 0 0,'-32'50'748'0'0,"2"1"1"0"0,3 2-1 0 0,2 1 1 0 0,-28 87-1 0 0,-46 234 3153 0 0,56-148-3080 0 0,38-182-1250 0 0,1 0 0 0 0,3 0 0 0 0,5 51 1 0 0,0-47-6945 0 0</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25.588"/>
    </inkml:context>
    <inkml:brush xml:id="br0">
      <inkml:brushProperty name="width" value="0.05" units="cm"/>
      <inkml:brushProperty name="height" value="0.05" units="cm"/>
      <inkml:brushProperty name="color" value="#FFC114"/>
    </inkml:brush>
  </inkml:definitions>
  <inkml:trace contextRef="#ctx0" brushRef="#br0">52 1 8752 0 0,'-38'4'3440'0'0,"36"0"-2976"0"0,0-1 0 0 0,1 0 0 0 0,-1 1 0 0 0,1 0 0 0 0,0-1 0 0 0,-2 6 0 0 0,2 14-65 0 0,0-1 1 0 0,2 1 0 0 0,0-1 0 0 0,8 42 0 0 0,-4-33-264 0 0,2 50 0 0 0,-2 326 224 0 0,-6-308-319 0 0,6 203-1903 0 0,-3-274 344 0 0,7 33 0 0 0,0-27-48 0 0</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25.935"/>
    </inkml:context>
    <inkml:brush xml:id="br0">
      <inkml:brushProperty name="width" value="0.05" units="cm"/>
      <inkml:brushProperty name="height" value="0.05" units="cm"/>
      <inkml:brushProperty name="color" value="#FFC114"/>
    </inkml:brush>
  </inkml:definitions>
  <inkml:trace contextRef="#ctx0" brushRef="#br0">9 306 12176 0 0,'0'0'273'0'0,"-2"-17"678"0"0,-2 0-962 0 0,4 15 144 0 0,-1 0 0 0 0,0 0 0 0 0,1 0 0 0 0,0-1 0 0 0,-1 1 1 0 0,1 0-1 0 0,0 0 0 0 0,0-1 0 0 0,0 1 0 0 0,0 0 0 0 0,1 0 0 0 0,-1-1 0 0 0,1 1 0 0 0,-1 0 0 0 0,1 0 0 0 0,0 0 0 0 0,-1 0 0 0 0,1 0 1 0 0,1 0-1 0 0,-1 0 0 0 0,1-3 0 0 0,4-1 125 0 0,0-1 1 0 0,1 1-1 0 0,-1 1 1 0 0,1-1-1 0 0,0 1 0 0 0,1 0 1 0 0,-1 0-1 0 0,1 1 1 0 0,0 0-1 0 0,9-3 0 0 0,7-1-180 0 0,1 2 0 0 0,0 0 0 0 0,0 1 0 0 0,32-1 0 0 0,-15 1 204 0 0,644-50 442 0 0,-601 50-704 0 0,114-2 78 0 0,59-4-332 0 0,-181 4-671 0 0,101-23 0 0 0,-133 20-5820 0 0</inkml:trace>
  <inkml:trace contextRef="#ctx0" brushRef="#br0" timeOffset="1">119 1861 5064 0 0,'0'0'389'0'0,"0"0"6"0"0,0 0 949 0 0,0 0 441 0 0,0 0 87 0 0,6-5 3083 0 0,77-3-1825 0 0,114-9-1771 0 0,303-66 1 0 0,-361 55-1369 0 0,-6 1-54 0 0,198-65 1 0 0,-272 69-345 0 0,0-1-1 0 0,-2-4 0 0 0,-1-2 0 0 0,54-39 1 0 0,-53 29-803 0 0</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26.295"/>
    </inkml:context>
    <inkml:brush xml:id="br0">
      <inkml:brushProperty name="width" value="0.05" units="cm"/>
      <inkml:brushProperty name="height" value="0.05" units="cm"/>
      <inkml:brushProperty name="color" value="#FFC114"/>
    </inkml:brush>
  </inkml:definitions>
  <inkml:trace contextRef="#ctx0" brushRef="#br0">130 0 11976 0 0,'-6'7'117'0'0,"1"0"1"0"0,0 1 0 0 0,0-1 0 0 0,1 1 0 0 0,0 0 0 0 0,0 0-1 0 0,1 1 1 0 0,0-1 0 0 0,0 1 0 0 0,-2 12 0 0 0,-7 34 1330 0 0,-9 90-1 0 0,9 58 1622 0 0,3-33-2306 0 0,-9 149-320 0 0,11-179-538 0 0,4-71-834 0 0,3 0-3820 0 0,0-12-1552 0 0</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26.851"/>
    </inkml:context>
    <inkml:brush xml:id="br0">
      <inkml:brushProperty name="width" value="0.05" units="cm"/>
      <inkml:brushProperty name="height" value="0.05" units="cm"/>
      <inkml:brushProperty name="color" value="#FFC114"/>
    </inkml:brush>
  </inkml:definitions>
  <inkml:trace contextRef="#ctx0" brushRef="#br0">1 0 4144 0 0,'0'0'319'0'0,"1"4"-193"0"0,3 11 93 0 0,11 83 6891 0 0,0 34-4364 0 0,-9-66-2138 0 0,5 134 498 0 0,-5-70-501 0 0,5 390-165 0 0,-22-239-1770 0 0,6-240 597 0 0</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27.218"/>
    </inkml:context>
    <inkml:brush xml:id="br0">
      <inkml:brushProperty name="width" value="0.05" units="cm"/>
      <inkml:brushProperty name="height" value="0.05" units="cm"/>
      <inkml:brushProperty name="color" value="#FFC114"/>
    </inkml:brush>
  </inkml:definitions>
  <inkml:trace contextRef="#ctx0" brushRef="#br0">9 466 7832 0 0,'-8'-61'1024'0'0,"8"29"1659"0"0,0 0 0 0 0,9-51 0 0 0,-9 79-2609 0 0,1-1 1 0 0,0 1-1 0 0,0-1 0 0 0,1 1 1 0 0,0 0-1 0 0,-1-1 0 0 0,1 1 1 0 0,1 0-1 0 0,-1 0 0 0 0,0 0 1 0 0,1 0-1 0 0,0 1 1 0 0,0-1-1 0 0,5-4 0 0 0,-3 4 14 0 0,1 0-1 0 0,-1 0 1 0 0,1 1-1 0 0,0 0 1 0 0,0 0-1 0 0,1 0 1 0 0,-1 0-1 0 0,1 1 1 0 0,9-2-1 0 0,41-9 160 0 0,1 3-1 0 0,65-4 0 0 0,69-2 436 0 0,21-2 17 0 0,473 4 456 0 0,-678 14-1155 0 0,247-5-13 0 0,-191 1-388 0 0,121-24 0 0 0,-101 4-2235 0 0,-50 11 1076 0 0</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27.779"/>
    </inkml:context>
    <inkml:brush xml:id="br0">
      <inkml:brushProperty name="width" value="0.05" units="cm"/>
      <inkml:brushProperty name="height" value="0.05" units="cm"/>
      <inkml:brushProperty name="color" value="#FFC114"/>
    </inkml:brush>
  </inkml:definitions>
  <inkml:trace contextRef="#ctx0" brushRef="#br0">36 4 11000 0 0,'0'0'30'0'0,"-1"-1"1"0"0,1 1-1 0 0,-1-1 1 0 0,0 1-1 0 0,1 0 1 0 0,-1 0-1 0 0,0-1 1 0 0,1 1 0 0 0,-1 0-1 0 0,0 0 1 0 0,1 0-1 0 0,-1 0 1 0 0,0 0-1 0 0,1 0 1 0 0,-1 0-1 0 0,0 0 1 0 0,0 0-1 0 0,1 0 1 0 0,-1 0 0 0 0,0 0-1 0 0,1 1 1 0 0,-1-1-1 0 0,0 0 1 0 0,0 1-1 0 0,-8 15 603 0 0,6-8-821 0 0,2-3 427 0 0,-1 0 1 0 0,1 1 0 0 0,0-1 0 0 0,0 1 0 0 0,1 0-1 0 0,-1-1 1 0 0,1 1 0 0 0,0-1 0 0 0,1 1 0 0 0,0-1-1 0 0,-1 1 1 0 0,3 5 0 0 0,3 11 700 0 0,16 34 0 0 0,-10-27-354 0 0,-1-1-330 0 0,2-2 0 0 0,0 1 0 0 0,2-2 0 0 0,1 0 0 0 0,28 34 0 0 0,-24-36-228 0 0,-2-3-16 0 0,0 0 0 0 0,18 31 0 0 0,47 104-12 0 0,-52-97 4 0 0,-22-38 34 0 0,1 0 0 0 0,1 0-1 0 0,0-2 1 0 0,2 1 0 0 0,0-1 0 0 0,31 31-1 0 0,-42-48 11 0 0,1 1-1 0 0,-1 0 0 0 0,1-1 1 0 0,0 0-1 0 0,0 0 0 0 0,0 0 1 0 0,0 0-1 0 0,0 0 0 0 0,0 0 1 0 0,0-1-1 0 0,0 1 0 0 0,0-1 1 0 0,0 0-1 0 0,0 0 0 0 0,6-1 1 0 0,9-1 194 0 0,29-8 1 0 0,-11 3-74 0 0,161-24 359 0 0,73-9-286 0 0,238-44 739 0 0,-5-40-1669 0 0,-447 107 232 0 0,13-3-591 0 0,112-50-1 0 0,-117 38-5991 0 0</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28.207"/>
    </inkml:context>
    <inkml:brush xml:id="br0">
      <inkml:brushProperty name="width" value="0.05" units="cm"/>
      <inkml:brushProperty name="height" value="0.05" units="cm"/>
      <inkml:brushProperty name="color" value="#FFC114"/>
    </inkml:brush>
  </inkml:definitions>
  <inkml:trace contextRef="#ctx0" brushRef="#br0">186 5 10592 0 0,'0'0'32'0'0,"-1"-1"-1"0"0,1 1 1 0 0,-1 0 0 0 0,1-1 0 0 0,-1 1 0 0 0,0 0 0 0 0,1-1 0 0 0,-1 1 0 0 0,1 0-1 0 0,-1 0 1 0 0,0-1 0 0 0,1 1 0 0 0,-1 0 0 0 0,0 0 0 0 0,1 0 0 0 0,-1 0 0 0 0,0 0-1 0 0,1 0 1 0 0,-1 0 0 0 0,0 0 0 0 0,1 0 0 0 0,-1 0 0 0 0,0 0 0 0 0,1 1-1 0 0,-1-1 1 0 0,0 0 0 0 0,1 0 0 0 0,-1 1 0 0 0,1-1 0 0 0,-1 0 0 0 0,0 1 0 0 0,-11 21 1717 0 0,10-19-1177 0 0,-3 15 296 0 0,1-1 0 0 0,0 1 0 0 0,2-1 0 0 0,0 1 0 0 0,0 26 1 0 0,1-13-216 0 0,-28 239 1023 0 0,-38 403-512 0 0,57-552-1199 0 0,-14 237 514 0 0,22-250-1129 0 0,15 142-1 0 0,-1-154-7103 0 0</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38.388"/>
    </inkml:context>
    <inkml:brush xml:id="br0">
      <inkml:brushProperty name="width" value="0.05" units="cm"/>
      <inkml:brushProperty name="height" value="0.05" units="cm"/>
      <inkml:brushProperty name="color" value="#FFC114"/>
    </inkml:brush>
  </inkml:definitions>
  <inkml:trace contextRef="#ctx0" brushRef="#br0">174 38 13104 0 0,'0'0'297'0'0,"0"0"39"0"0,-13-1 451 0 0,9 0-616 0 0,-1 1 0 0 0,1-1 1 0 0,-1 1-1 0 0,1-1 1 0 0,0 1-1 0 0,-1 1 1 0 0,1-1-1 0 0,0 1 1 0 0,-5 0-1 0 0,7 0-9 0 0,-17 11 701 0 0,14-9-739 0 0,1 1 0 0 0,-1-1 0 0 0,1 1 0 0 0,0 0 0 0 0,1 0 0 0 0,-1 0 0 0 0,1 1 0 0 0,-1 0 0 0 0,1-1 0 0 0,1 1 0 0 0,-1 0 0 0 0,-2 6 0 0 0,-2 10 101 0 0,-9 39 0 0 0,7-25-67 0 0,6-11-116 0 0,-2 7-8 0 0,5-31-31 0 0,0 1-1 0 0,-1-1 0 0 0,1 1 0 0 0,0 0 0 0 0,0-1 0 0 0,-1 1 0 0 0,1-1 0 0 0,0 1 1 0 0,0 0-1 0 0,0-1 0 0 0,0 1 0 0 0,0 0 0 0 0,0-1 0 0 0,0 1 0 0 0,0-1 1 0 0,0 1-1 0 0,0 0 0 0 0,0-1 0 0 0,0 1 0 0 0,1-1 0 0 0,-1 1 0 0 0,0 0 0 0 0,0-1 1 0 0,1 2-1 0 0,0-1-4 0 0,0-1 0 0 0,0 1 0 0 0,0 0 0 0 0,-1 0 1 0 0,1-1-1 0 0,0 1 0 0 0,0-1 0 0 0,0 1 0 0 0,0-1 1 0 0,0 1-1 0 0,0-1 0 0 0,0 1 0 0 0,1-1 0 0 0,-1 0 0 0 0,0 0 1 0 0,0 1-1 0 0,0-1 0 0 0,0 0 0 0 0,0 0 0 0 0,0 0 1 0 0,1 0-1 0 0,-1-1 0 0 0,0 1 0 0 0,0 0 0 0 0,0 0 1 0 0,0-1-1 0 0,0 1 0 0 0,0 0 0 0 0,0-1 0 0 0,0 1 0 0 0,2-2 1 0 0,-1 1-3 0 0,56-16 337 0 0,1 2-1 0 0,65-8 1 0 0,18 15 453 0 0,-119 9-424 0 0,1 1-1 0 0,30 8 1 0 0,-32-6-179 0 0,1 0 1 0 0,31 1-1 0 0,99 6 254 0 0,-113-9-322 0 0,8 1-118 0 0,44-3 3 0 0,-34 2 0 0 0,83 0-41 0 0,212-8 546 0 0,-73-27-67 0 0,57-4-272 0 0,-21 11 462 0 0,-112 0-274 0 0,-92 8-82 0 0,-38 9-146 0 0,81-1 0 0 0,272-22 236 0 0,-390 28-330 0 0,-5 2 2 0 0,43 2-1 0 0,-27 1 18 0 0,6 0 13 0 0,-45-1-61 0 0,0-1 0 0 0,0 2 0 0 0,12 1 1 0 0,11 0-7 0 0,-6-2 10 0 0,41 1 126 0 0,106-14-1 0 0,81-17-68 0 0,-229 26 30 0 0,-20 3-67 0 0,1 0 0 0 0,-1 0 0 0 0,1 0 0 0 0,-1 1 0 0 0,8 0 0 0 0,-3 1 89 0 0,-1-1 0 0 0,1 0 0 0 0,-1-1 0 0 0,1 0 0 0 0,14-4 0 0 0,-17 2 41 0 0,-4 2-85 0 0,2 1-77 0 0,-4 0-72 0 0,-1 0-6 0 0,5-1 38 0 0,11 5 10 0 0,-12-3 35 0 0,6 2 0 0 0,0-2 0 0 0,20 2 0 0 0,4 1 0 0 0,-26-4-5 0 0,0 1 0 0 0,0-2-1 0 0,0 1 1 0 0,0-1 0 0 0,11-2 0 0 0,5-1-28 0 0,-15 3-69 0 0,0-1-1 0 0,0 0 0 0 0,0-1 1 0 0,12-5-1 0 0,12-8-4538 0 0,-31 15 2977 0 0,2 1-238 0 0</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38.760"/>
    </inkml:context>
    <inkml:brush xml:id="br0">
      <inkml:brushProperty name="width" value="0.05" units="cm"/>
      <inkml:brushProperty name="height" value="0.05" units="cm"/>
      <inkml:brushProperty name="color" value="#FFC114"/>
    </inkml:brush>
  </inkml:definitions>
  <inkml:trace contextRef="#ctx0" brushRef="#br0">27 0 6912 0 0,'0'0'528'0'0,"0"0"-147"0"0,0 0 648 0 0,0 0 321 0 0,0 0 67 0 0,0 0-77 0 0,0 0-380 0 0,0 0-168 0 0,0 0-31 0 0,0 0-25 0 0,0 0-73 0 0,0 0-30 0 0,0 0-8 0 0,-4 19 797 0 0,-1 3-907 0 0,0-4-470 0 0,1-1 0 0 0,1 1-1 0 0,0 0 1 0 0,1 0 0 0 0,2 0 0 0 0,-1 0-1 0 0,4 19 1 0 0,0-29-48 0 0,2 2-3698 0 0,-5-10 1951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26.957"/>
    </inkml:context>
    <inkml:brush xml:id="br0">
      <inkml:brushProperty name="width" value="0.05" units="cm"/>
      <inkml:brushProperty name="height" value="0.05" units="cm"/>
      <inkml:brushProperty name="color" value="#FFFFFF"/>
    </inkml:brush>
  </inkml:definitions>
  <inkml:trace contextRef="#ctx0" brushRef="#br0">52 0 15664 0 0,'0'0'356'0'0,"0"0"49"0"0,-1 20 539 0 0,-19 111 1776 0 0,4-3-655 0 0,7-49-1364 0 0,6-45-509 0 0,0-1 0 0 0,6 65 0 0 0,12 9-2538 0 0,-9-88-2871 0 0,1-6-1619 0 0</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40.305"/>
    </inkml:context>
    <inkml:brush xml:id="br0">
      <inkml:brushProperty name="width" value="0.05" units="cm"/>
      <inkml:brushProperty name="height" value="0.05" units="cm"/>
      <inkml:brushProperty name="color" value="#FFC114"/>
    </inkml:brush>
  </inkml:definitions>
  <inkml:trace contextRef="#ctx0" brushRef="#br0">85 1 3224 0 0,'0'0'395'0'0,"0"0"447"0"0,0 0 197 0 0,0 0 38 0 0,0 0-74 0 0,0 0-351 0 0,0 0-151 0 0,0 0-28 0 0,0 0-2 0 0,-1 22 1929 0 0,-16 28-618 0 0,11-34-1119 0 0,-8 30 1 0 0,0 5-503 0 0,9-32 143 0 0,0 0-1 0 0,-3 28 1 0 0,1-3-176 0 0,5-37-69 0 0,0 0-1 0 0,1 1 1 0 0,0-1 0 0 0,0 1-1 0 0,1 0 1 0 0,0-1 0 0 0,0 1-1 0 0,3 14 1 0 0,-2-19-10 0 0,0 0 0 0 0,0 1 0 0 0,1-1 0 0 0,-1 0-1 0 0,0 0 1 0 0,1 0 0 0 0,0 0 0 0 0,0-1 0 0 0,0 1 0 0 0,0 0-1 0 0,0-1 1 0 0,1 1 0 0 0,-1-1 0 0 0,1 0 0 0 0,-1 0 0 0 0,5 2 0 0 0,-2-1 13 0 0,1 0 1 0 0,0 0-1 0 0,0-1 1 0 0,0 0-1 0 0,0 0 1 0 0,0-1-1 0 0,0 1 1 0 0,8-1-1 0 0,8 0 195 0 0,1-1 0 0 0,-1-1 0 0 0,45-7 0 0 0,182-40 455 0 0,-114 18-509 0 0,25-3-3 0 0,-97 25-125 0 0,78-7 95 0 0,-23 9-12 0 0,88-2 148 0 0,307 23-159 0 0,-277-6-102 0 0,-61-10 151 0 0,-5 0 255 0 0,-81 4-271 0 0,183 9-31 0 0,46 6 339 0 0,-72 1-224 0 0,191 10-117 0 0,-254-26-52 0 0,6 1 423 0 0,-14 0 133 0 0,-138-4-484 0 0,393-29 365 0 0,-424 28-526 0 0,287-21 332 0 0,-35 22-264 0 0,-210-4-303 0 0,-46 4 209 0 0,1 0 0 0 0,-1-1 0 0 0,0 1 0 0 0,0-1 1 0 0,0 1-1 0 0,0-1 0 0 0,1 0 0 0 0,-1 0 0 0 0,0 0 0 0 0,0 0 0 0 0,0 0 0 0 0,-1 0 0 0 0,1-1 0 0 0,0 1 0 0 0,0-1 0 0 0,-1 1 0 0 0,3-4 0 0 0,-3 4-48 0 0,-1 0 1 0 0,0 0-1 0 0,0 0 0 0 0,0 0 0 0 0,0 0 0 0 0,0 1 1 0 0,0-1-1 0 0,0 0 0 0 0,0 0 0 0 0,-1 0 1 0 0,1 0-1 0 0,0 0 0 0 0,0 0 0 0 0,-1 0 0 0 0,1 0 1 0 0,0 0-1 0 0,-1 0 0 0 0,1 1 0 0 0,-1-1 0 0 0,0 0 1 0 0,1 0-1 0 0,-2 0 0 0 0,-4-12-1735 0 0,6 5-727 0 0,0 0-4581 0 0</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3:40.948"/>
    </inkml:context>
    <inkml:brush xml:id="br0">
      <inkml:brushProperty name="width" value="0.05" units="cm"/>
      <inkml:brushProperty name="height" value="0.05" units="cm"/>
      <inkml:brushProperty name="color" value="#FFC114"/>
    </inkml:brush>
  </inkml:definitions>
  <inkml:trace contextRef="#ctx0" brushRef="#br0">1 53 7920 0 0,'0'0'362'0'0,"0"0"-11"0"0,5-15-208 0 0,-2 11 158 0 0,-1 0 0 0 0,1 1 0 0 0,0-1 0 0 0,0 1 0 0 0,0-1 0 0 0,0 1 0 0 0,1 0 0 0 0,7-5 0 0 0,-10 7-130 0 0,-1 1 5 0 0,0 0 33 0 0,0 0 14 0 0,0 0 1 0 0,0 0 36 0 0,0 0 150 0 0,0 0 66 0 0,3 3-205 0 0,-1 0-1 0 0,1 0 1 0 0,-1 0-1 0 0,0 0 1 0 0,0 0-1 0 0,1 4 1 0 0,80 168 2294 0 0,-66-119-2299 0 0,0 0 30 0 0,-10-42-215 0 0,-1 1 0 0 0,-1 0-1 0 0,0 1 1 0 0,-1-1-1 0 0,0 1 1 0 0,2 28-1 0 0,-6-42-604 0 0,0-2-216 0 0,0 0-40 0 0</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01.984"/>
    </inkml:context>
    <inkml:brush xml:id="br0">
      <inkml:brushProperty name="width" value="0.05" units="cm"/>
      <inkml:brushProperty name="height" value="0.05" units="cm"/>
      <inkml:brushProperty name="color" value="#FFC114"/>
    </inkml:brush>
  </inkml:definitions>
  <inkml:trace contextRef="#ctx0" brushRef="#br0">24 15 1840 0 0,'0'0'309'0'0,"0"0"629"0"0,0 0 276 0 0,0 0 54 0 0,0 0-93 0 0,0 0-435 0 0,9-4 822 0 0,-4-7 1571 0 0,-9 12 1461 0 0,-4 9-1136 0 0,2-1-4663 0 0,2-1 1272 0 0,1 1 0 0 0,0-1 0 0 0,0 1 0 0 0,1-1 0 0 0,0 1 0 0 0,1 0 0 0 0,-1 14 0 0 0,6 65 480 0 0,-1-23-382 0 0,-4 10-35 0 0,0-20-295 0 0,2 1-1 0 0,13 90 0 0 0,-12-126 416 0 0,3 15-115 0 0,-5-33-198 0 0,0 0 1 0 0,1 0-1 0 0,-1-1 1 0 0,1 1-1 0 0,0-1 1 0 0,-1 1-1 0 0,1 0 1 0 0,0-1-1 0 0,0 1 1 0 0,0-1-1 0 0,0 0 1 0 0,0 1-1 0 0,0-1 0 0 0,1 0 1 0 0,1 2-1 0 0,4-3-1221 0 0,2-2-355 0 0</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02.613"/>
    </inkml:context>
    <inkml:brush xml:id="br0">
      <inkml:brushProperty name="width" value="0.05" units="cm"/>
      <inkml:brushProperty name="height" value="0.05" units="cm"/>
      <inkml:brushProperty name="color" value="#FFC114"/>
    </inkml:brush>
  </inkml:definitions>
  <inkml:trace contextRef="#ctx0" brushRef="#br0">35 1 5120 0 0,'0'0'233'0'0,"0"0"116"0"0,0 0 341 0 0,0 0 144 0 0,2 19 1696 0 0,-5 111 3242 0 0,-7 65-4156 0 0,4-92-1213 0 0,-3-9-317 0 0,4-61-36 0 0,2 0 0 0 0,2 61 0 0 0,1-61-10 0 0,0-10-1377 0 0,2-8-2571 0 0,1-3-1502 0 0</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03.221"/>
    </inkml:context>
    <inkml:brush xml:id="br0">
      <inkml:brushProperty name="width" value="0.05" units="cm"/>
      <inkml:brushProperty name="height" value="0.05" units="cm"/>
      <inkml:brushProperty name="color" value="#FFC114"/>
    </inkml:brush>
  </inkml:definitions>
  <inkml:trace contextRef="#ctx0" brushRef="#br0">106 34 6392 0 0,'0'0'290'0'0,"0"0"-3"0"0,-10-19 2065 0 0,2 14-896 0 0,8 4-1270 0 0,-1 0-1 0 0,0 0 1 0 0,0 0-1 0 0,0 1 1 0 0,0-1-1 0 0,0 0 1 0 0,0 1-1 0 0,0-1 1 0 0,0 1-1 0 0,0-1 1 0 0,0 1-1 0 0,0 0 1 0 0,0-1-1 0 0,0 1 1 0 0,0 0-1 0 0,0 0 1 0 0,-1 0-1 0 0,1 0 1 0 0,0 0-1 0 0,0 0 1 0 0,0 0-1 0 0,0 0 1 0 0,0 0-1 0 0,0 0 1 0 0,-1 1-1 0 0,1-1 1 0 0,0 0-1 0 0,0 1 1 0 0,0-1-1 0 0,-1 1 0 0 0,-1 1-61 0 0,1 0-1 0 0,0 0 0 0 0,-1 0 0 0 0,1 0 1 0 0,0 0-1 0 0,0 0 0 0 0,0 1 0 0 0,0-1 0 0 0,1 0 1 0 0,-1 1-1 0 0,1 0 0 0 0,-1-1 0 0 0,1 1 1 0 0,0 0-1 0 0,0 0 0 0 0,0-1 0 0 0,0 6 0 0 0,-2 8 55 0 0,0 0 0 0 0,1 18 0 0 0,0-14-76 0 0,0 80-205 0 0,-1 6 8 0 0,-5 72 167 0 0,13-72-613 0 0,3-81-39 0 0,-7-22 183 0 0,0-1-1 0 0,0 0 0 0 0,0 1 1 0 0,0-1-1 0 0,-1 1 0 0 0,1-1 0 0 0,-1 1 1 0 0,1-1-1 0 0,-1 1 0 0 0,0 3 1 0 0,2-5-1405 0 0,10 3-12 0 0</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03.952"/>
    </inkml:context>
    <inkml:brush xml:id="br0">
      <inkml:brushProperty name="width" value="0.05" units="cm"/>
      <inkml:brushProperty name="height" value="0.05" units="cm"/>
      <inkml:brushProperty name="color" value="#FFC114"/>
    </inkml:brush>
  </inkml:definitions>
  <inkml:trace contextRef="#ctx0" brushRef="#br0">78 13 4608 0 0,'0'0'353'0'0,"12"-12"2612"0"0,-15 26 5778 0 0,-10 32-7475 0 0,1-4-978 0 0,4-1-110 0 0,-4 52 0 0 0,3-24-120 0 0,6-45-83 0 0,-22 173 312 0 0,20-143-936 0 0,5 91 0 0 0,1-141 272 0 0,-1 0 0 0 0,1 1-1 0 0,-1-2 1 0 0,1 1-1 0 0,0 0 1 0 0,3 6 0 0 0,0 1-969 0 0</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07.460"/>
    </inkml:context>
    <inkml:brush xml:id="br0">
      <inkml:brushProperty name="width" value="0.05" units="cm"/>
      <inkml:brushProperty name="height" value="0.05" units="cm"/>
      <inkml:brushProperty name="color" value="#FFC114"/>
    </inkml:brush>
  </inkml:definitions>
  <inkml:trace contextRef="#ctx0" brushRef="#br0">26 115 1376 0 0,'1'-3'395'0'0,"2"-6"789"0"0,0-1 543 0 0,2-16 2476 0 0,-3 11-2970 0 0,-3-7 113 0 0,1 14-943 0 0,0 7-272 0 0,0 1 0 0 0,1-1 1 0 0,-1 0-1 0 0,0 0 0 0 0,0 0 1 0 0,0 0-1 0 0,0 0 0 0 0,0 0 1 0 0,0 0-1 0 0,-1 0 0 0 0,1 0 1 0 0,0 0-1 0 0,0 0 0 0 0,-1 0 1 0 0,1 0-1 0 0,0 0 0 0 0,-1 1 1 0 0,1-1-1 0 0,-1 0 1 0 0,1 0-1 0 0,-1 0 0 0 0,0 0 1 0 0,0 3-49 0 0,0-1 0 0 0,0 1 0 0 0,1 0 0 0 0,-1 0 0 0 0,1 0 0 0 0,-1 0 0 0 0,1 0 0 0 0,0 0 0 0 0,0 0 0 0 0,0 3 0 0 0,0-3 18 0 0,-20 396 1583 0 0,16-319-1606 0 0,1-54-157 0 0,2 0 1 0 0,1 0 0 0 0,4 36-1 0 0,5 13-2703 0 0,-6-55 1318 0 0</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07.858"/>
    </inkml:context>
    <inkml:brush xml:id="br0">
      <inkml:brushProperty name="width" value="0.05" units="cm"/>
      <inkml:brushProperty name="height" value="0.05" units="cm"/>
      <inkml:brushProperty name="color" value="#FFC114"/>
    </inkml:brush>
  </inkml:definitions>
  <inkml:trace contextRef="#ctx0" brushRef="#br0">43 22 10136 0 0,'-4'-18'969'0'0,"2"15"5013"0"0,-2 15-5606 0 0,1 0-1 0 0,0 0 0 0 0,1 0 0 0 0,1 1 0 0 0,-1 15 0 0 0,-2 15-187 0 0,-8 83-38 0 0,7 161-1 0 0,5-201-127 0 0,0-84-22 0 0,0 29-1123 0 0,6 45 0 0 0,-5-68 845 0 0,0 0-1 0 0,1 0 0 0 0,0 0 0 0 0,0 0 0 0 0,1 0 0 0 0,0 0 0 0 0,1-1 0 0 0,0 1 0 0 0,0-1 0 0 0,8 10 0 0 0,-2-7-1470 0 0</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08.395"/>
    </inkml:context>
    <inkml:brush xml:id="br0">
      <inkml:brushProperty name="width" value="0.05" units="cm"/>
      <inkml:brushProperty name="height" value="0.05" units="cm"/>
      <inkml:brushProperty name="color" value="#FFC114"/>
    </inkml:brush>
  </inkml:definitions>
  <inkml:trace contextRef="#ctx0" brushRef="#br0">32 9 2760 0 0,'0'0'355'0'0,"0"0"447"0"0,0 0 197 0 0,0 0 38 0 0,0 0-50 0 0,0 0-251 0 0,0-6 246 0 0,-1 4 2245 0 0,1 2-3133 0 0,0 0 0 0 0,-1 0 0 0 0,1 0 0 0 0,0-1 0 0 0,0 1 1 0 0,0 0-1 0 0,-1 0 0 0 0,1 0 0 0 0,0 0 0 0 0,0 0 0 0 0,-1 0 0 0 0,1 0 0 0 0,0 1 0 0 0,0-1 1 0 0,-1 0-1 0 0,1 0 0 0 0,0 0 0 0 0,0 0 0 0 0,0 0 0 0 0,-1 0 0 0 0,1 0 0 0 0,0 0 0 0 0,0 1 1 0 0,0-1-1 0 0,0 0 0 0 0,-1 0 0 0 0,1 0 0 0 0,0 0 0 0 0,0 0 0 0 0,0 1 0 0 0,0-1 0 0 0,0 0 0 0 0,-1 0 1 0 0,1 0-1 0 0,0 1 0 0 0,0-1 0 0 0,0 0 0 0 0,0 0 0 0 0,0 1 0 0 0,0-1 0 0 0,-2 16 939 0 0,4 17-736 0 0,3 19 32 0 0,-3 2 1 0 0,-2-1 0 0 0,-9 77-1 0 0,-9 71-161 0 0,16-174-564 0 0,1-1 0 0 0,1 1 0 0 0,1 0-1 0 0,9 49 1 0 0,-5-58-694 0 0</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09.242"/>
    </inkml:context>
    <inkml:brush xml:id="br0">
      <inkml:brushProperty name="width" value="0.05" units="cm"/>
      <inkml:brushProperty name="height" value="0.05" units="cm"/>
      <inkml:brushProperty name="color" value="#FFC114"/>
    </inkml:brush>
  </inkml:definitions>
  <inkml:trace contextRef="#ctx0" brushRef="#br0">62 0 920 0 0,'-15'0'1770'0'0,"4"1"3933"0"0,3 0-5250 0 0,8-1-365 0 0,-1 0-1 0 0,1 0 1 0 0,0 0-1 0 0,0 0 0 0 0,-1-1 1 0 0,1 1-1 0 0,0 0 1 0 0,0 0-1 0 0,-1 0 0 0 0,1 0 1 0 0,0 0-1 0 0,0 0 1 0 0,-1 0-1 0 0,1 0 0 0 0,0 0 1 0 0,-1 0-1 0 0,1 1 1 0 0,0-1-1 0 0,0 0 0 0 0,0 0 1 0 0,-1 0-1 0 0,1 0 0 0 0,0 0 1 0 0,0 0-1 0 0,-1 0 1 0 0,1 1-1 0 0,0-1 0 0 0,0 0 1 0 0,0 0-1 0 0,-1 0 1 0 0,1 1-1 0 0,0-1 0 0 0,0 0 1 0 0,0 0-1 0 0,0 0 1 0 0,0 1-1 0 0,-1-1 0 0 0,1 0 1 0 0,0 0-1 0 0,0 1 1 0 0,0-1-1 0 0,0 0 0 0 0,0 0 1 0 0,0 1-1 0 0,0-1 1 0 0,0 0-1 0 0,0 0 0 0 0,0 1 1 0 0,0-1-1 0 0,0 0 0 0 0,0 1 1 0 0,0-1-1 0 0,0 0 1 0 0,0 0-1 0 0,0 1 0 0 0,1-1 1 0 0,-1 0-1 0 0,0 0 1 0 0,0 0-1 0 0,0 1 0 0 0,0-1 1 0 0,0 0-1 0 0,1 0 1 0 0,4 15 393 0 0,0-1 0 0 0,-1 1 0 0 0,0-1 1 0 0,1 17-1 0 0,0-2-17 0 0,1 10-9 0 0,-3-1 1 0 0,-1 1-1 0 0,-5 63 0 0 0,1-13-77 0 0,0-59-289 0 0,-1-1 1 0 0,-11 50 0 0 0,-1 5-25 0 0,-2 15-801 0 0,14-76 292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27.291"/>
    </inkml:context>
    <inkml:brush xml:id="br0">
      <inkml:brushProperty name="width" value="0.05" units="cm"/>
      <inkml:brushProperty name="height" value="0.05" units="cm"/>
      <inkml:brushProperty name="color" value="#FFFFFF"/>
    </inkml:brush>
  </inkml:definitions>
  <inkml:trace contextRef="#ctx0" brushRef="#br0">4 180 4144 0 0,'0'0'368'0'0,"0"0"-296"0"0,0 0-72 0 0,0 0 0 0 0,0 0 1952 0 0,0 0 384 0 0,0 0 64 0 0,0 7 24 0 0,0-7-1232 0 0,0 0-240 0 0,-4 8-57 0 0,4-8 1 0 0,0 0-688 0 0,0 0-136 0 0,0 0-72 0 0,0 0-4743 0 0,0 0-1001 0 0</inkml:trace>
  <inkml:trace contextRef="#ctx0" brushRef="#br0" timeOffset="1">206 1 10592 0 0,'3'15'683'0'0,"-1"0"1"0"0,-1 0-1 0 0,0 1 1 0 0,-1-1 0 0 0,-4 25-1 0 0,1 19 1975 0 0,-10 151-275 0 0,10-8-1150 0 0,5-164-1184 0 0,7 42 1 0 0,-1-21-126 0 0,6 114-2347 0 0,-6-132 1495 0 0</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09.761"/>
    </inkml:context>
    <inkml:brush xml:id="br0">
      <inkml:brushProperty name="width" value="0.05" units="cm"/>
      <inkml:brushProperty name="height" value="0.05" units="cm"/>
      <inkml:brushProperty name="color" value="#FFC114"/>
    </inkml:brush>
  </inkml:definitions>
  <inkml:trace contextRef="#ctx0" brushRef="#br0">42 1 2304 0 0,'4'10'167'0'0,"-3"7"13380"0"0,-1-17-13422 0 0,0 1 0 0 0,0-1 0 0 0,0 0 1 0 0,0 0-1 0 0,-1 0 0 0 0,1 1 0 0 0,0-1 0 0 0,0 0 0 0 0,0 0 0 0 0,-1 0 1 0 0,1 0-1 0 0,0 1 0 0 0,0-1 0 0 0,0 0 0 0 0,-1 0 0 0 0,1 0 1 0 0,0 0-1 0 0,0 0 0 0 0,-1 0 0 0 0,1 0 0 0 0,0 0 0 0 0,0 0 0 0 0,-1 0 1 0 0,1 0-1 0 0,0 0 0 0 0,0 0 0 0 0,-1 0 0 0 0,1 0 0 0 0,0 0 1 0 0,0 0-1 0 0,-1 0 0 0 0,1 0 0 0 0,0 0 0 0 0,-23-15-2295 0 0,17 11 3858 0 0,5 4-1536 0 0,1 0-34 0 0,-9 1-1326 0 0,9 4-3400 0 0,0-4-1525 0 0</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0.390"/>
    </inkml:context>
    <inkml:brush xml:id="br0">
      <inkml:brushProperty name="width" value="0.05" units="cm"/>
      <inkml:brushProperty name="height" value="0.05" units="cm"/>
      <inkml:brushProperty name="color" value="#FFC114"/>
    </inkml:brush>
  </inkml:definitions>
  <inkml:trace contextRef="#ctx0" brushRef="#br0">71 0 9272 0 0,'0'0'422'0'0,"-9"5"140"0"0,7-4-498 0 0,0 1 0 0 0,0-1 1 0 0,0 1-1 0 0,0 0 1 0 0,0 0-1 0 0,1-1 0 0 0,-1 1 1 0 0,1 0-1 0 0,-1 0 0 0 0,1 1 1 0 0,0-1-1 0 0,0 0 1 0 0,-1 0-1 0 0,2 1 0 0 0,-1-1 1 0 0,0 0-1 0 0,0 4 1 0 0,-2 2 444 0 0,-5 20 315 0 0,1 0 0 0 0,1 1 1 0 0,1-1-1 0 0,2 1 1 0 0,0 37-1 0 0,3-62-759 0 0,0 265 1759 0 0,2-231-1986 0 0,3 0-1 0 0,12 51 0 0 0,-16-85-294 0 0,0 0 0 0 0,0 0-1 0 0,1-1 1 0 0,-1 1 0 0 0,5 6 0 0 0,2-1-5271 0 0</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0.782"/>
    </inkml:context>
    <inkml:brush xml:id="br0">
      <inkml:brushProperty name="width" value="0.05" units="cm"/>
      <inkml:brushProperty name="height" value="0.05" units="cm"/>
      <inkml:brushProperty name="color" value="#FFC114"/>
    </inkml:brush>
  </inkml:definitions>
  <inkml:trace contextRef="#ctx0" brushRef="#br0">60 1 8952 0 0,'0'0'406'0'0,"0"0"-4"0"0,0 0-105 0 0,0 0 512 0 0,0 0 250 0 0,0 0 49 0 0,0 0-57 0 0,-8 8 365 0 0,4-1-1183 0 0,1-1 0 0 0,0 1 1 0 0,1 0-1 0 0,0 0 0 0 0,0 0 0 0 0,0 1 1 0 0,1-1-1 0 0,-1 15 0 0 0,-16 191 1453 0 0,13-154-1527 0 0,-1 30 8 0 0,4-34-143 0 0,3 45-1518 0 0,0-74-72 0 0</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1.131"/>
    </inkml:context>
    <inkml:brush xml:id="br0">
      <inkml:brushProperty name="width" value="0.05" units="cm"/>
      <inkml:brushProperty name="height" value="0.05" units="cm"/>
      <inkml:brushProperty name="color" value="#FFC114"/>
    </inkml:brush>
  </inkml:definitions>
  <inkml:trace contextRef="#ctx0" brushRef="#br0">0 0 10912 0 0,'0'0'497'0'0,"1"12"170"0"0,37 263 3737 0 0,-31-88-3266 0 0,-4-32-2498 0 0,-3-126-4466 0 0</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1.501"/>
    </inkml:context>
    <inkml:brush xml:id="br0">
      <inkml:brushProperty name="width" value="0.05" units="cm"/>
      <inkml:brushProperty name="height" value="0.05" units="cm"/>
      <inkml:brushProperty name="color" value="#FFC114"/>
    </inkml:brush>
  </inkml:definitions>
  <inkml:trace contextRef="#ctx0" brushRef="#br0">66 0 8064 0 0,'-1'0'129'0'0,"0"1"1"0"0,0-1 0 0 0,-1 0-1 0 0,1 0 1 0 0,0 1-1 0 0,0-1 1 0 0,0 0 0 0 0,0 1-1 0 0,0-1 1 0 0,0 1 0 0 0,0-1-1 0 0,0 1 1 0 0,1 0-1 0 0,-1-1 1 0 0,0 1 0 0 0,0 0-1 0 0,0 0 1 0 0,1-1 0 0 0,-1 1-1 0 0,0 0 1 0 0,1 0-1 0 0,-1 0 1 0 0,0 0 0 0 0,1 0-1 0 0,0 0 1 0 0,-1 0 0 0 0,1 0-1 0 0,-1 1 1 0 0,-4 8 147 0 0,4-8-171 0 0,1-1 0 0 0,-1 1 0 0 0,1-1 0 0 0,-1 1 1 0 0,1 0-1 0 0,-1-1 0 0 0,1 1 0 0 0,0 0 0 0 0,0 0 1 0 0,0-1-1 0 0,0 1 0 0 0,0 2 0 0 0,-1 17 962 0 0,0-9-550 0 0,-1 0 1 0 0,2-1 0 0 0,-1 1 0 0 0,3 19 0 0 0,0 6 114 0 0,-5 155 1207 0 0,-10-11-1144 0 0,-1 24-460 0 0,12-152-316 0 0,5 0-409 0 0,-1-32-2251 0 0,0-10 64 0 0,-2 4-3582 0 0</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39.217"/>
    </inkml:context>
    <inkml:brush xml:id="br0">
      <inkml:brushProperty name="width" value="0.05" units="cm"/>
      <inkml:brushProperty name="height" value="0.05" units="cm"/>
      <inkml:brushProperty name="color" value="#FFC114"/>
    </inkml:brush>
  </inkml:definitions>
  <inkml:trace contextRef="#ctx0" brushRef="#br0">150 176 4608 0 0,'-8'11'475'0'0,"7"-10"-288"0"0,-1 0 0 0 0,1 0 0 0 0,0-1 0 0 0,0 1 0 0 0,0 0 0 0 0,0-1 1 0 0,-1 1-1 0 0,1-1 0 0 0,0 1 0 0 0,-1-1 0 0 0,1 0 0 0 0,0 0 1 0 0,-1 1-1 0 0,1-1 0 0 0,0 0 0 0 0,-1 0 0 0 0,1 0 0 0 0,0 0 1 0 0,-1-1-1 0 0,1 1 0 0 0,0 0 0 0 0,-1 0 0 0 0,0-1 0 0 0,-11-1 716 0 0,4 4 75 0 0,0-1 1 0 0,0 0-1 0 0,-18-2 1 0 0,11 1-8 0 0,15 0-916 0 0,0 0 0 0 0,-1 0 0 0 0,1 0 0 0 0,0 0 0 0 0,0-1 0 0 0,0 1-1 0 0,0 0 1 0 0,0 0 0 0 0,0-1 0 0 0,0 1 0 0 0,0-1 0 0 0,0 1 0 0 0,0-1 0 0 0,0 0 0 0 0,0 1-1 0 0,0-1 1 0 0,1 0 0 0 0,-1 1 0 0 0,0-1 0 0 0,0 0 0 0 0,0 0 0 0 0,1 0 0 0 0,-1 0 0 0 0,1 0-1 0 0,-1 0 1 0 0,1 0 0 0 0,-1 0 0 0 0,1 0 0 0 0,-1 0 0 0 0,1 0 0 0 0,0 0 0 0 0,0 0 0 0 0,-1 0-1 0 0,1 0 1 0 0,0 0 0 0 0,0 0 0 0 0,0 0 0 0 0,0-1 0 0 0,0 1 0 0 0,1-1 0 0 0,-1-3 25 0 0,1 1 0 0 0,0-1 0 0 0,0 1 0 0 0,0 0 0 0 0,0 0 1 0 0,1-1-1 0 0,-1 1 0 0 0,1 0 0 0 0,3-4 0 0 0,-2 3 0 0 0,-1 2-32 0 0,0 1 0 0 0,-1-1 1 0 0,1 1-1 0 0,0 0 0 0 0,0-1 0 0 0,0 1 0 0 0,3-2 0 0 0,11-11 237 0 0,-14 12-252 0 0,0 1 0 0 0,0 0-1 0 0,0 0 1 0 0,0 0-1 0 0,1 0 1 0 0,-1 0-1 0 0,1 0 1 0 0,-1 0 0 0 0,4-1-1 0 0,28-10 262 0 0,0 2 0 0 0,64-13-1 0 0,-90 23-274 0 0,1-1 0 0 0,-1 1 0 0 0,1 1-1 0 0,-1 0 1 0 0,1 0 0 0 0,-1 0 0 0 0,1 1-1 0 0,-1 1 1 0 0,1-1 0 0 0,13 6 0 0 0,-19-6-1 0 0,0 0 1 0 0,1 1-1 0 0,-1-1 1 0 0,0 1 0 0 0,0 0-1 0 0,0 0 1 0 0,0 0-1 0 0,0 0 1 0 0,-1 0-1 0 0,1 1 1 0 0,-1-1 0 0 0,1 1-1 0 0,-1 0 1 0 0,0 0-1 0 0,0 0 1 0 0,0 0 0 0 0,-1 0-1 0 0,1 0 1 0 0,-1 0-1 0 0,1 1 1 0 0,-1-1 0 0 0,0 0-1 0 0,-1 1 1 0 0,1-1-1 0 0,0 1 1 0 0,-1-1-1 0 0,0 6 1 0 0,-1 19 68 0 0,-1-1-1 0 0,-2 1 1 0 0,0-1 0 0 0,-2 0 0 0 0,-18 50-1 0 0,7-34-8 0 0,-3 0 1 0 0,-40 67-1 0 0,51-95-106 0 0,-1 0 0 0 0,-1-1 0 0 0,0 0 1 0 0,-1-1-1 0 0,0-1 0 0 0,-1 0 0 0 0,-1 0 0 0 0,1-1 1 0 0,-2-1-1 0 0,0-1 0 0 0,-19 10 0 0 0,-37 17 28 0 0,68-35-4 0 0,-7 6-62 0 0,9-7-25 0 0,16 0 41 0 0,-3 1-33 0 0,-1-1 0 0 0,1-1 0 0 0,22-4-1 0 0,29-11 182 0 0,-6 1 229 0 0,97-13 0 0 0,-122 25-259 0 0,-20 0-33 0 0,0 2-1 0 0,1 0 1 0 0,-1 0-1 0 0,0 1 1 0 0,0 0-1 0 0,0 1 1 0 0,18 4-1 0 0,-20-2 14 0 0,-8-2-1078 0 0,-2-1-4093 0 0,0 0-1739 0 0</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39.640"/>
    </inkml:context>
    <inkml:brush xml:id="br0">
      <inkml:brushProperty name="width" value="0.05" units="cm"/>
      <inkml:brushProperty name="height" value="0.05" units="cm"/>
      <inkml:brushProperty name="color" value="#FFC114"/>
    </inkml:brush>
  </inkml:definitions>
  <inkml:trace contextRef="#ctx0" brushRef="#br0">0 12 5528 0 0,'0'0'249'0'0,"0"0"-1"0"0,15 7 2036 0 0,10-8 4136 0 0,2-1-3909 0 0,31-2-1365 0 0,24 5-183 0 0,-25 1-269 0 0,-1-3 0 0 0,60-8 0 0 0,-76 5-807 0 0,-38 4-158 0 0,-2 0-766 0 0,0 0-342 0 0,0 0-69 0 0</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40.019"/>
    </inkml:context>
    <inkml:brush xml:id="br0">
      <inkml:brushProperty name="width" value="0.05" units="cm"/>
      <inkml:brushProperty name="height" value="0.05" units="cm"/>
      <inkml:brushProperty name="color" value="#FFC114"/>
    </inkml:brush>
  </inkml:definitions>
  <inkml:trace contextRef="#ctx0" brushRef="#br0">279 0 9216 0 0,'-14'16'481'0'0,"-27"24"1"0"0,9-10 681 0 0,-46 32 3679 0 0,-7 5-1444 0 0,77-60-3300 0 0,6-6-86 0 0,1 0-1 0 0,-1 1 0 0 0,1-1 0 0 0,-1 0 1 0 0,1 0-1 0 0,0 1 0 0 0,0-1 1 0 0,-1 1-1 0 0,1-1 0 0 0,0 1 1 0 0,0 0-1 0 0,1-1 0 0 0,-1 1 0 0 0,0 0 1 0 0,1 0-1 0 0,-1-1 0 0 0,1 1 1 0 0,-1 0-1 0 0,1 0 0 0 0,0 0 0 0 0,-1 0 1 0 0,1 0-1 0 0,1 2 0 0 0,-1 0-24 0 0,0 1 0 0 0,1-1 0 0 0,0 0 0 0 0,0 1 0 0 0,0-1 0 0 0,0 0 0 0 0,1 0 0 0 0,0 0 0 0 0,0 0 0 0 0,0 0 0 0 0,0 0 0 0 0,0 0 0 0 0,1-1 0 0 0,0 1 0 0 0,0-1 0 0 0,0 0 0 0 0,5 5 0 0 0,6 3-90 0 0,0 0 1 0 0,33 17-1 0 0,-34-20 85 0 0,3-1-13 0 0,-1 0-1 0 0,2-1 0 0 0,-1-1 1 0 0,34 7-1 0 0,-14-4 4 0 0,5 0-16 0 0,45 4 0 0 0,-13-3 14 0 0,-49-6 33 0 0,11 2 33 0 0,1 1-1 0 0,53 18 1 0 0,-80-21-28 0 0,-1 0 0 0 0,0 0 1 0 0,1 1-1 0 0,-1 0 0 0 0,0 1 1 0 0,-1 0-1 0 0,1 0 0 0 0,-1 0 1 0 0,0 1-1 0 0,-1 0 0 0 0,1 1 1 0 0,-1-1-1 0 0,0 1 0 0 0,-1 0 1 0 0,8 14-1 0 0,-10-16 17 0 0,-1 1 0 0 0,0-1 0 0 0,-1 1 0 0 0,1 0 0 0 0,-1 0 0 0 0,0-1-1 0 0,-1 1 1 0 0,1 0 0 0 0,-1 0 0 0 0,0 0 0 0 0,-1 0 0 0 0,1 0 0 0 0,-1 0 0 0 0,0-1 0 0 0,-1 1 0 0 0,1 0-1 0 0,-1-1 1 0 0,-1 1 0 0 0,1-1 0 0 0,-1 1 0 0 0,1-1 0 0 0,-2 0 0 0 0,1 0 0 0 0,0-1 0 0 0,-7 8 0 0 0,2-3 34 0 0,0-1 1 0 0,-1 1 0 0 0,0-1 0 0 0,0-1 0 0 0,-1 0 0 0 0,0 0-1 0 0,0-1 1 0 0,-1 0 0 0 0,1-1 0 0 0,-1 0 0 0 0,-21 6-1 0 0,17-8-22 0 0,0-1 0 0 0,0 0 0 0 0,1-1 0 0 0,-1 0 0 0 0,0-1 0 0 0,0-1 0 0 0,0-1 0 0 0,-27-6 0 0 0,19 2-547 0 0,0-1 1 0 0,0-1 0 0 0,1-1 0 0 0,-37-22 0 0 0,30 12-4087 0 0,8-2-1386 0 0</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40.426"/>
    </inkml:context>
    <inkml:brush xml:id="br0">
      <inkml:brushProperty name="width" value="0.05" units="cm"/>
      <inkml:brushProperty name="height" value="0.05" units="cm"/>
      <inkml:brushProperty name="color" value="#FFC114"/>
    </inkml:brush>
  </inkml:definitions>
  <inkml:trace contextRef="#ctx0" brushRef="#br0">0 72 7368 0 0,'0'0'568'0'0,"0"0"-198"0"0,0 0 561 0 0,10-23 4012 0 0,-7 19-4717 0 0,0 0 0 0 0,1 0 1 0 0,0 0-1 0 0,0 1 1 0 0,0-1-1 0 0,0 1 1 0 0,0 0-1 0 0,1 0 1 0 0,-1 1-1 0 0,1-1 0 0 0,0 1 1 0 0,0 0-1 0 0,0 0 1 0 0,0 1-1 0 0,0 0 1 0 0,0 0-1 0 0,0 0 0 0 0,0 0 1 0 0,0 1-1 0 0,1-1 1 0 0,-1 1-1 0 0,0 1 1 0 0,9 0-1 0 0,17 5-114 0 0,0 1 1 0 0,34 12-1 0 0,21 5 40 0 0,-61-18-165 0 0,-5-1-136 0 0,0-1 1 0 0,1-1 0 0 0,25 2 0 0 0,-40-5 30 0 0,-1 0-1 0 0,0-1 0 0 0,1 1 1 0 0,-1-1-1 0 0,0 0 1 0 0,0 0-1 0 0,0 0 0 0 0,0-1 1 0 0,0 0-1 0 0,0 0 0 0 0,0 0 1 0 0,-1 0-1 0 0,1-1 1 0 0,-1 0-1 0 0,1 0 0 0 0,-1 0 1 0 0,0-1-1 0 0,4-3 0 0 0,-4-1-6116 0 0</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40.804"/>
    </inkml:context>
    <inkml:brush xml:id="br0">
      <inkml:brushProperty name="width" value="0.05" units="cm"/>
      <inkml:brushProperty name="height" value="0.05" units="cm"/>
      <inkml:brushProperty name="color" value="#FFC114"/>
    </inkml:brush>
  </inkml:definitions>
  <inkml:trace contextRef="#ctx0" brushRef="#br0">76 0 12464 0 0,'-7'9'193'0'0,"1"0"0"0"0,-1 0 0 0 0,1 0 0 0 0,1 1 0 0 0,0-1 0 0 0,0 1 0 0 0,1 1 0 0 0,0-1 0 0 0,-3 14 0 0 0,0 8 937 0 0,-4 60 0 0 0,10-72-912 0 0,1-1 1 0 0,1 1-1 0 0,3 24 0 0 0,-3-41-199 0 0,-1-1 0 0 0,1 0 0 0 0,-1 1 0 0 0,1-1 0 0 0,0 0 0 0 0,0 0 0 0 0,0 1-1 0 0,0-1 1 0 0,0 0 0 0 0,0 0 0 0 0,0 0 0 0 0,1 0 0 0 0,-1 0 0 0 0,1-1 0 0 0,0 1-1 0 0,-1 0 1 0 0,1-1 0 0 0,0 1 0 0 0,0-1 0 0 0,0 0 0 0 0,0 1 0 0 0,0-1 0 0 0,0 0-1 0 0,0 0 1 0 0,1 0 0 0 0,-1-1 0 0 0,0 1 0 0 0,1 0 0 0 0,-1-1 0 0 0,0 0 0 0 0,3 1 0 0 0,7-1 161 0 0,0 0 1 0 0,1-1-1 0 0,-1 0 1 0 0,23-5 0 0 0,-11 1-49 0 0,-1 2-23 0 0,27-5 18 0 0,1 2 1 0 0,53 1-1 0 0,-89 5-139 0 0,0 0-1 0 0,-1 2 1 0 0,1 0 0 0 0,0 1-1 0 0,-1 0 1 0 0,0 1 0 0 0,0 1-1 0 0,0 0 1 0 0,0 1 0 0 0,-1 0-1 0 0,22 15 1 0 0,-28-17 25 0 0,-1 1 0 0 0,1 1 1 0 0,-2-1-1 0 0,1 1 0 0 0,0 0 0 0 0,-1 1 0 0 0,0-1 1 0 0,-1 1-1 0 0,1 0 0 0 0,-1 0 0 0 0,-1 0 0 0 0,1 1 1 0 0,-1 0-1 0 0,-1-1 0 0 0,1 1 0 0 0,1 12 0 0 0,-2-5 104 0 0,-1 0-1 0 0,-1-1 1 0 0,0 1-1 0 0,-1 0 0 0 0,0 0 1 0 0,-1-1-1 0 0,-1 1 1 0 0,-5 15-1 0 0,5-16 13 0 0,-2 1-1 0 0,0-1 0 0 0,-1 0 1 0 0,0 0-1 0 0,-1-1 1 0 0,0 0-1 0 0,-1 0 1 0 0,-1 0-1 0 0,0-1 1 0 0,-1-1-1 0 0,0 1 1 0 0,-1-2-1 0 0,0 1 1 0 0,0-2-1 0 0,-1 1 1 0 0,-24 13-1 0 0,14-12-66 0 0,1 0-1 0 0,-1-2 1 0 0,-1-1 0 0 0,1 0-1 0 0,-1-2 1 0 0,-1-1-1 0 0,1 0 1 0 0,-1-2 0 0 0,0-1-1 0 0,0-1 1 0 0,0-1 0 0 0,-45-5-1 0 0,65 4-104 0 0,-1 0-1 0 0,0 0 1 0 0,1 0-1 0 0,-1-1 1 0 0,1 0 0 0 0,-9-4-1 0 0,-2-8-1529 0 0,14 12 986 0 0,0 1-1 0 0,1-1 1 0 0,-1 0 0 0 0,0 1 0 0 0,1-1 0 0 0,-1 0 0 0 0,0 0-1 0 0,1 0 1 0 0,0-2 0 0 0,-1-14-6303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36.867"/>
    </inkml:context>
    <inkml:brush xml:id="br0">
      <inkml:brushProperty name="width" value="0.05" units="cm"/>
      <inkml:brushProperty name="height" value="0.05" units="cm"/>
      <inkml:brushProperty name="color" value="#FFFFFF"/>
    </inkml:brush>
  </inkml:definitions>
  <inkml:trace contextRef="#ctx0" brushRef="#br0">352 0 3224 0 0,'0'0'407'0'0,"0"0"499"0"0,0 0 225 0 0,0 0 42 0 0,0 0-81 0 0,0 0-377 0 0,0 0-161 0 0,0 0-36 0 0,0 0-28 0 0,0 0-90 0 0,0 0-44 0 0,0 0-10 0 0,0 0-10 0 0,0 11 256 0 0,10 317 4009 0 0,-23 14-3563 0 0,8-280-927 0 0,-33 310 706 0 0,25-130-186 0 0,4-38-52 0 0,4-127-430 0 0,-6 43 50 0 0,-58 405 1163 0 0,68-507-1300 0 0,0 0 0 0 0,1 0 0 0 0,3 23 0 0 0,-1-19-6 0 0,-1 29 0 0 0,-53 345 136 0 0,19-233-111 0 0,-15 108 94 0 0,40-193-162 0 0,-11 122 38 0 0,4-26-51 0 0,5-17 0 0 0,-2 75 0 0 0,7 0 0 0 0,8-190 0 0 0,-1-31 0 0 0,-1 1 0 0 0,-1-1 0 0 0,0 16 0 0 0,-1-14 0 0 0,2-1 0 0 0,0 1 0 0 0,0-1 0 0 0,1 1 0 0 0,6 21 0 0 0,1 3 0 0 0,-3-8 0 0 0,12 29 0 0 0,4 16 0 0 0,-4-7 0 0 0,-10-18 0 0 0,8 57 0 0 0,-11-37 0 0 0,-5-65-3 0 0,1 0 0 0 0,-1-1-1 0 0,1 1 1 0 0,0 0 0 0 0,0-1 0 0 0,2 6-1 0 0,-2-6-2 0 0,0 1 0 0 0,0 0 0 0 0,0-1-1 0 0,0 1 1 0 0,-1 0 0 0 0,1 5 0 0 0,0 4-28 0 0,1 0 1 0 0,1-1 0 0 0,0 1-1 0 0,1-1 1 0 0,9 23 0 0 0,4 11 11 0 0,22 102-258 0 0,-38-144 274 0 0,-1 0 0 0 0,0-1 0 0 0,1 1-1 0 0,-1 0 1 0 0,0-1 0 0 0,-1 1 0 0 0,1 0-1 0 0,-2 6 1 0 0,1-6-5 0 0,0 0-1 0 0,0 0 1 0 0,1 0 0 0 0,0 0-1 0 0,0 0 1 0 0,0 5-1 0 0,11 56-380 0 0,7 3-930 0 0,-16-62 871 0 0,1 1-494 0 0,-1 1 0 0 0,0 0 0 0 0,2 13 0 0 0,-4-21 211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27.641"/>
    </inkml:context>
    <inkml:brush xml:id="br0">
      <inkml:brushProperty name="width" value="0.05" units="cm"/>
      <inkml:brushProperty name="height" value="0.05" units="cm"/>
      <inkml:brushProperty name="color" value="#FFFFFF"/>
    </inkml:brush>
  </inkml:definitions>
  <inkml:trace contextRef="#ctx0" brushRef="#br0">10 77 5984 0 0,'-5'8'622'0'0,"1"-3"-227"0"0,3-4 1562 0 0,1 0-1588 0 0,0 0 0 0 0,0-1-1 0 0,0 1 1 0 0,1 0-1 0 0,-1-1 1 0 0,0 1 0 0 0,0 0-1 0 0,1-1 1 0 0,-1 1 0 0 0,0 0-1 0 0,1-1 1 0 0,-1 1-1 0 0,0-1 1 0 0,1 1 0 0 0,-1-1-1 0 0,1 1 1 0 0,0 0-1 0 0,13 8 2175 0 0,18 1-1032 0 0,-31-9-1224 0 0,18 2 146 0 0,-1 0 0 0 0,1-2 1 0 0,0 0-1 0 0,28-2 0 0 0,-5 0-7 0 0,-6 0-126 0 0,-1-2 1 0 0,1-1-1 0 0,0-2 1 0 0,40-13-1 0 0,32-16-1386 0 0,-5-7-5147 0 0,-65 24-956 0 0</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41.208"/>
    </inkml:context>
    <inkml:brush xml:id="br0">
      <inkml:brushProperty name="width" value="0.05" units="cm"/>
      <inkml:brushProperty name="height" value="0.05" units="cm"/>
      <inkml:brushProperty name="color" value="#FFC114"/>
    </inkml:brush>
  </inkml:definitions>
  <inkml:trace contextRef="#ctx0" brushRef="#br0">45 0 15664 0 0,'-12'11'696'0'0,"12"-11"135"0"0,0 0-663 0 0,0 0-168 0 0,0 0 0 0 0,0 0 0 0 0,-5 11 1264 0 0,5-11 216 0 0,0 0 48 0 0,-3 7 8 0 0,-9 1-1216 0 0,7-5-248 0 0,5-3-72 0 0,0 0 0 0 0,0 0 0 0 0,0 0-160 0 0,0 0 24 0 0,-7-3-9183 0 0</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42.157"/>
    </inkml:context>
    <inkml:brush xml:id="br0">
      <inkml:brushProperty name="width" value="0.05" units="cm"/>
      <inkml:brushProperty name="height" value="0.05" units="cm"/>
      <inkml:brushProperty name="color" value="#FFC114"/>
    </inkml:brush>
  </inkml:definitions>
  <inkml:trace contextRef="#ctx0" brushRef="#br0">49 284 8696 0 0,'0'0'397'0'0,"0"0"-8"0"0,-5-6 491 0 0,5 2-757 0 0,-1 0 0 0 0,0 1 0 0 0,0-1-1 0 0,-1 0 1 0 0,1 1 0 0 0,-1-1 0 0 0,1 1-1 0 0,-1 0 1 0 0,0-1 0 0 0,-1 1 0 0 0,-2-3 0 0 0,-14-26 1077 0 0,19 30-1073 0 0,-1 0 1 0 0,0 0-1 0 0,1 0 0 0 0,0 0 1 0 0,-1 1-1 0 0,1-1 0 0 0,0 0 0 0 0,0 0 1 0 0,0 0-1 0 0,0 0 0 0 0,0 0 0 0 0,0 0 1 0 0,1 0-1 0 0,-1 0 0 0 0,1 0 0 0 0,0-2 1 0 0,4-5 42 0 0,0 1 1 0 0,0-1 0 0 0,0 1-1 0 0,1 0 1 0 0,1 1 0 0 0,-1 0 0 0 0,1 0-1 0 0,0 0 1 0 0,1 1 0 0 0,-1 0-1 0 0,1 0 1 0 0,17-8 0 0 0,-5 3 33 0 0,1 2 0 0 0,0 0 0 0 0,1 1 0 0 0,35-7 0 0 0,-39 11-57 0 0,1 0 0 0 0,-1 2 0 0 0,1 0 0 0 0,33 2-1 0 0,-43 1-122 0 0,0 0 0 0 0,-1 0 0 0 0,1 1 0 0 0,0 0 0 0 0,-1 0 0 0 0,0 1 0 0 0,1 0 0 0 0,-1 1 0 0 0,0 0 0 0 0,-1 0 0 0 0,1 0 0 0 0,9 9 0 0 0,-13-10-23 0 0,-1 1 0 0 0,0 0 0 0 0,0 0 0 0 0,0 0 0 0 0,-1 0 0 0 0,1 1 0 0 0,-1-1 0 0 0,0 1 0 0 0,0-1 0 0 0,-1 1 0 0 0,1 0 0 0 0,-1 0 0 0 0,0 0 0 0 0,-1 0 0 0 0,1 0 0 0 0,-1 9 1 0 0,0 7 71 0 0,-1 0 0 0 0,-6 32 0 0 0,-5 0-216 0 0,-2-1-1 0 0,-41 100 1 0 0,48-135 37 0 0,-7 19-448 0 0,-1-1 1 0 0,-2-1-1 0 0,-2 0 1 0 0,-44 59-1 0 0,50-79 598 0 0,-1 0-1 0 0,0-1 1 0 0,-1-1 0 0 0,-1-1-1 0 0,0 0 1 0 0,0-1 0 0 0,-21 10-1 0 0,34-19 116 0 0,0 0 0 0 0,0 0-1 0 0,-1 0 1 0 0,1 0-1 0 0,-1 0 1 0 0,1 0-1 0 0,0-1 1 0 0,-1 0-1 0 0,1 0 1 0 0,-5 0-1 0 0,7 0 314 0 0,1 0-101 0 0,1-8 266 0 0,2 4-551 0 0,-1 0 0 0 0,1 1 0 0 0,0-1 0 0 0,0 1 0 0 0,0-1 0 0 0,0 1 0 0 0,1 0 0 0 0,-1 0 0 0 0,1 0 0 0 0,0 1 0 0 0,0-1 0 0 0,0 1 0 0 0,7-3 0 0 0,7-2 89 0 0,38-10 1 0 0,-31 11-97 0 0,50-12-72 0 0,1 3 1 0 0,123-7-1 0 0,-117 24-1640 0 0,-81-2-5573 0 0</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42.574"/>
    </inkml:context>
    <inkml:brush xml:id="br0">
      <inkml:brushProperty name="width" value="0.05" units="cm"/>
      <inkml:brushProperty name="height" value="0.05" units="cm"/>
      <inkml:brushProperty name="color" value="#FFC114"/>
    </inkml:brush>
  </inkml:definitions>
  <inkml:trace contextRef="#ctx0" brushRef="#br0">10 218 13616 0 0,'0'0'628'0'0,"0"0"-18"0"0,-2 0-392 0 0,-4 0-114 0 0,4 0 308 0 0,2 0 130 0 0,0 0 23 0 0,2-8 954 0 0,129-23 1455 0 0,3-1-2573 0 0,-133 32-410 0 0,128-47 79 0 0,-113 40-270 0 0,0-1 0 0 0,-1-1 0 0 0,0 0 0 0 0,0-1 0 0 0,22-20 0 0 0,-28 18-984 0 0,-7-3-51 0 0</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42.919"/>
    </inkml:context>
    <inkml:brush xml:id="br0">
      <inkml:brushProperty name="width" value="0.05" units="cm"/>
      <inkml:brushProperty name="height" value="0.05" units="cm"/>
      <inkml:brushProperty name="color" value="#FFC114"/>
    </inkml:brush>
  </inkml:definitions>
  <inkml:trace contextRef="#ctx0" brushRef="#br0">96 1 13040 0 0,'-42'92'1924'0'0,"13"-22"302"0"0,25-62-2016 0 0,0 0 1 0 0,1 0-1 0 0,0 0 0 0 0,0 0 1 0 0,1 0-1 0 0,0 1 0 0 0,1-1 0 0 0,0 1 1 0 0,0-1-1 0 0,1 1 0 0 0,0 0 0 0 0,0-1 1 0 0,3 14-1 0 0,-2-19-172 0 0,1 1 0 0 0,-1-1 0 0 0,0 0 1 0 0,1 0-1 0 0,0 0 0 0 0,0 0 0 0 0,0-1 0 0 0,0 1 0 0 0,0 0 0 0 0,1-1 0 0 0,-1 1 0 0 0,1-1 1 0 0,-1 0-1 0 0,1 0 0 0 0,5 3 0 0 0,7 3 122 0 0,28 13 0 0 0,-35-17-137 0 0,155 57 55 0 0,-112-44-79 0 0,0 2-1 0 0,-2 2 1 0 0,61 35-1 0 0,-105-54 15 0 0,-1 1 0 0 0,0 0 0 0 0,1 0 0 0 0,-1 1 0 0 0,0-1 0 0 0,-1 1 0 0 0,1 0 0 0 0,-1 0-1 0 0,1 0 1 0 0,-1 1 0 0 0,0-1 0 0 0,3 8 0 0 0,-5-9-3 0 0,0 1 0 0 0,0-1 0 0 0,-1 0 0 0 0,0 0-1 0 0,1 0 1 0 0,-1 1 0 0 0,0-1 0 0 0,0 0 0 0 0,-1 0 0 0 0,1 1 0 0 0,-1-1 0 0 0,0 0 0 0 0,1 0 0 0 0,-1 0-1 0 0,-1 0 1 0 0,1 0 0 0 0,0 0 0 0 0,-1 0 0 0 0,1 0 0 0 0,-1-1 0 0 0,-4 6 0 0 0,-5 5 110 0 0,0 0 1 0 0,-1 0 0 0 0,-1-1 0 0 0,0 0 0 0 0,-1-2-1 0 0,0 1 1 0 0,0-1 0 0 0,-1-1 0 0 0,-19 8 0 0 0,6-4-110 0 0,0-2 1 0 0,-1-1-1 0 0,0-2 1 0 0,-42 8-1 0 0,60-15-45 0 0,0 1 1 0 0,1-2-1 0 0,-1 1 1 0 0,0-1-1 0 0,0-1 1 0 0,0 0-1 0 0,-15-4 1 0 0,21 4-79 0 0,-1 0-1 0 0,1-1 1 0 0,0 0 0 0 0,0 0 0 0 0,0 0 0 0 0,1-1 0 0 0,-1 0 0 0 0,1 0-1 0 0,-1 0 1 0 0,1 0 0 0 0,0-1 0 0 0,0 1 0 0 0,0-1 0 0 0,1 0 0 0 0,-1 0 0 0 0,-5-10-1 0 0,-4-14-4944 0 0,1-1-1641 0 0</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43.307"/>
    </inkml:context>
    <inkml:brush xml:id="br0">
      <inkml:brushProperty name="width" value="0.05" units="cm"/>
      <inkml:brushProperty name="height" value="0.05" units="cm"/>
      <inkml:brushProperty name="color" value="#FFC114"/>
    </inkml:brush>
  </inkml:definitions>
  <inkml:trace contextRef="#ctx0" brushRef="#br0">43 87 2304 0 0,'-2'2'7'0'0,"1"-1"2"0"0,1 0 1 0 0,-1 1-1 0 0,0-1 0 0 0,0-1 1 0 0,1 1-1 0 0,-1 0 1 0 0,0 0-1 0 0,0 0 1 0 0,0 0-1 0 0,0-1 1 0 0,0 1-1 0 0,0 0 0 0 0,0-1 1 0 0,0 1-1 0 0,-1-1 1 0 0,1 1-1 0 0,0-1 1 0 0,0 1-1 0 0,0-1 1 0 0,0 0-1 0 0,-1 0 0 0 0,-1 0 1 0 0,1-4-10 0 0,-6-5 1398 0 0,8 9-1281 0 0,0 0 0 0 0,-1 0 0 0 0,1 0 0 0 0,0 0 0 0 0,-1 0 0 0 0,1 0 0 0 0,0 0 0 0 0,0-1 0 0 0,-1 1-1 0 0,1 0 1 0 0,0 0 0 0 0,0 0 0 0 0,-1-1 0 0 0,1 1 0 0 0,0 0 0 0 0,0 0 0 0 0,0-1 0 0 0,-1 1 0 0 0,1 0 0 0 0,0-1 0 0 0,0 1 0 0 0,0 0 0 0 0,0 0 0 0 0,0-1-1 0 0,-1 1 1 0 0,1 0 0 0 0,0-1 0 0 0,0 1 0 0 0,0 0 0 0 0,0-1 0 0 0,0 1 0 0 0,0 0 0 0 0,0-1 0 0 0,0 1 0 0 0,1-1 0 0 0,7-3 2180 0 0,4-3 416 0 0,-12 7-2669 0 0,0 0 0 0 0,0 0 1 0 0,0 0-1 0 0,0 0 0 0 0,0 0 0 0 0,1 0 1 0 0,-1 0-1 0 0,0-1 0 0 0,0 1 0 0 0,0 0 0 0 0,0 0 1 0 0,0 0-1 0 0,0 0 0 0 0,0 0 0 0 0,0-1 1 0 0,0 1-1 0 0,0 0 0 0 0,0 0 0 0 0,1 0 1 0 0,-1 0-1 0 0,0 0 0 0 0,0-1 0 0 0,0 1 0 0 0,0 0 1 0 0,0 0-1 0 0,0 0 0 0 0,0 0 0 0 0,0-1 1 0 0,0 1-1 0 0,-1 0 0 0 0,1 0 0 0 0,0 0 0 0 0,0 0 1 0 0,0 0-1 0 0,0-1 0 0 0,0 1 0 0 0,0 0 1 0 0,0 0-1 0 0,0 0 0 0 0,0 0 0 0 0,0 0 0 0 0,0-1 1 0 0,-1 1-1 0 0,1 0 0 0 0,0 0 0 0 0,0 0 1 0 0,0 0-1 0 0,0 0 0 0 0,0 0 0 0 0,-1 0 1 0 0,1 0-1 0 0,0 0 0 0 0,0-1 0 0 0,3 1 193 0 0,0 0 0 0 0,0-1 0 0 0,0 1-1 0 0,0-1 1 0 0,-1 0 0 0 0,1 0 0 0 0,3-2 0 0 0,4 0 139 0 0,118-23 2345 0 0,-83 19-2051 0 0,-11 2-436 0 0,-21 3-83 0 0,0 0 1 0 0,22 1-1 0 0,-23 1-638 0 0,-1-1 0 0 0,1 0 0 0 0,13-3-1 0 0,-18 0-2161 0 0,-6 4 1283 0 0</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43.653"/>
    </inkml:context>
    <inkml:brush xml:id="br0">
      <inkml:brushProperty name="width" value="0.05" units="cm"/>
      <inkml:brushProperty name="height" value="0.05" units="cm"/>
      <inkml:brushProperty name="color" value="#FFC114"/>
    </inkml:brush>
  </inkml:definitions>
  <inkml:trace contextRef="#ctx0" brushRef="#br0">266 0 1376 0 0,'-3'6'14'0'0,"-1"-1"0"0"0,1 0 0 0 0,-1 0 1 0 0,0 0-1 0 0,0-1 0 0 0,0 1 0 0 0,-1-1 0 0 0,-7 5 1 0 0,6-4-14 0 0,1 0 0 0 0,-1 0 0 0 0,1 1 0 0 0,0-1 1 0 0,0 1-1 0 0,-5 8 0 0 0,2-1 1133 0 0,-1-1 1 0 0,-14 15-1 0 0,11-13 2822 0 0,-17 27 1 0 0,-10 26 1386 0 0,28-46-4959 0 0,1 0-1 0 0,0 0 1 0 0,2 1 0 0 0,1 1-1 0 0,-8 36 1 0 0,17-42-229 0 0,-1-11-120 0 0,0-5-32 0 0,-1 0 0 0 0,0 0 0 0 0,0 0 0 0 0,1 0 0 0 0,-1 0 0 0 0,0-1 0 0 0,1 1 0 0 0,-1 0 0 0 0,0 0 0 0 0,1-1-1 0 0,-1 1 1 0 0,1 0 0 0 0,0 0 0 0 0,-1-1 0 0 0,1 1 0 0 0,-1-1 0 0 0,1 1 0 0 0,0-1 0 0 0,0 1 0 0 0,-1-1 0 0 0,1 1-1 0 0,0-1 1 0 0,0 1 0 0 0,0-1 0 0 0,-1 0 0 0 0,1 0 0 0 0,0 1 0 0 0,0-1 0 0 0,0 0 0 0 0,0 0 0 0 0,0 0 0 0 0,-1 0 0 0 0,1 0-1 0 0,0 0 1 0 0,0 0 0 0 0,0 0 0 0 0,0 0 0 0 0,0-1 0 0 0,0 1 0 0 0,1-1 0 0 0,4 1 5 0 0,19-2 32 0 0,0-1 0 0 0,-1-1-1 0 0,1-1 1 0 0,26-9-1 0 0,-24 7 6 0 0,0 0-1 0 0,1 1 1 0 0,31-1-1 0 0,-41 6-87 0 0,0 1 0 0 0,0 0 0 0 0,-1 1-1 0 0,1 2 1 0 0,0-1 0 0 0,-1 2 0 0 0,0 0 0 0 0,1 2-1 0 0,-2 0 1 0 0,1 0 0 0 0,17 11 0 0 0,-22-9-143 0 0,-1 1 0 0 0,-1 0 0 0 0,0 1 1 0 0,0 0-1 0 0,10 15 0 0 0,-6-9 135 0 0,-9-8 54 0 0,0-1 0 0 0,0 1 0 0 0,-1 0 0 0 0,-1 0 0 0 0,1 0 0 0 0,-1 0 0 0 0,3 17 0 0 0,3 4 128 0 0,-6-18-68 0 0,0 0 0 0 0,-1 0 0 0 0,0 0 0 0 0,-1 0 0 0 0,0 0 0 0 0,-1 0 0 0 0,-1 13 0 0 0,-15 77-483 0 0,16-101 417 0 0,-4 18 48 0 0,-2 0 0 0 0,0 0 0 0 0,-11 20-1 0 0,-1 4 323 0 0,15-36-301 0 0,0 1-1 0 0,-1-1 1 0 0,0 0 0 0 0,0 1 0 0 0,-1-2 0 0 0,0 1 0 0 0,-10 9-1 0 0,-9 12 158 0 0,15-17-172 0 0,0-1 0 0 0,-1 1 0 0 0,0-2-1 0 0,0 1 1 0 0,-1-1 0 0 0,0-1 0 0 0,0 0 0 0 0,-1-1 0 0 0,0 0-1 0 0,0-1 1 0 0,0 0 0 0 0,-1 0 0 0 0,1-2 0 0 0,-1 1 0 0 0,0-2-1 0 0,0 0 1 0 0,0 0 0 0 0,-1-1 0 0 0,1-1 0 0 0,0 0 0 0 0,0-1-1 0 0,-24-5 1 0 0,27 3-150 0 0,0-1 0 0 0,0 0 0 0 0,0-1 0 0 0,1 0-1 0 0,0 0 1 0 0,0-1 0 0 0,0-1 0 0 0,-7-7 0 0 0,13 12-117 0 0,-18-20-4914 0 0,11-3-1719 0 0</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44.274"/>
    </inkml:context>
    <inkml:brush xml:id="br0">
      <inkml:brushProperty name="width" value="0.05" units="cm"/>
      <inkml:brushProperty name="height" value="0.05" units="cm"/>
      <inkml:brushProperty name="color" value="#FFC114"/>
    </inkml:brush>
  </inkml:definitions>
  <inkml:trace contextRef="#ctx0" brushRef="#br0">89 16 7368 0 0,'0'0'333'0'0,"0"0"0"0"0,0 0 159 0 0,-11-4 4678 0 0,6 3 883 0 0,-28 8-1551 0 0,21-4-4346 0 0,10-2 116 0 0,0 0-74 0 0,0 0-178 0 0,1 0 1 0 0,0-1-1 0 0,-1 1 1 0 0,1 0-1 0 0,0 0 1 0 0,0 1-1 0 0,0-1 1 0 0,0 0-1 0 0,0 0 1 0 0,0 0-1 0 0,0 1 1 0 0,0-1-1 0 0,0 1 1 0 0,0-1-1 0 0,1 0 1 0 0,-1 1-1 0 0,1-1 1 0 0,-1 1-1 0 0,1 0 1 0 0,-1-1 0 0 0,1 1-1 0 0,0 2 1 0 0,-2 5-11 0 0,2-9-10 0 0,-1 1 0 0 0,1-1 0 0 0,0 1 0 0 0,0-1 0 0 0,0 1 0 0 0,0-1 0 0 0,-1 1 0 0 0,1-1 0 0 0,0 1 0 0 0,0-1 0 0 0,0 1 0 0 0,0-1 0 0 0,0 1 0 0 0,0 0 0 0 0,1-1 0 0 0,-1 1 0 0 0,0-1 0 0 0,0 1 0 0 0,0-1 0 0 0,0 1 0 0 0,1-1 0 0 0,-1 1 0 0 0,0-1 0 0 0,0 1 0 0 0,1-1 0 0 0,-1 0 0 0 0,0 1 0 0 0,1-1 0 0 0,-1 1 0 0 0,1-1 0 0 0,-1 0 0 0 0,0 1 0 0 0,1-1 0 0 0,-1 0 0 0 0,1 1 0 0 0,-1-1 0 0 0,2 0 0 0 0,-2 1 0 0 0,1 0 0 0 0,0 0 0 0 0,-1-1 0 0 0,1 1 0 0 0,0 0 0 0 0,0 0 0 0 0,0 0 0 0 0,0-1 0 0 0,0 1 0 0 0,0 0 0 0 0,0-1 0 0 0,0 1 0 0 0,0 0 0 0 0,0-1 0 0 0,0 0 0 0 0,0 1 0 0 0,0-1 0 0 0,0 0 0 0 0,0 1 0 0 0,1-1 0 0 0,-1 0 0 0 0,0 0 0 0 0,0 0 0 0 0,0 0 0 0 0,3 0 0 0 0,1-1 0 0 0,-1 2 23 0 0,0-1-1 0 0,0 0 1 0 0,0 0 0 0 0,1 0-1 0 0,-1 0 1 0 0,0-1 0 0 0,0 0-1 0 0,0 0 1 0 0,0 0 0 0 0,0 0-1 0 0,0 0 1 0 0,-1-1 0 0 0,1 0-1 0 0,0 0 1 0 0,-1 0-1 0 0,1 0 1 0 0,-1 0 0 0 0,0-1-1 0 0,1 1 1 0 0,-1-1 0 0 0,3-4-1 0 0,-2 2-1212 0 0,-1 1-1 0 0,1-1 0 0 0,-1 0 0 0 0,0 0 1 0 0,3-7-1 0 0,6-13-6842 0 0</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2.027"/>
    </inkml:context>
    <inkml:brush xml:id="br0">
      <inkml:brushProperty name="width" value="0.05" units="cm"/>
      <inkml:brushProperty name="height" value="0.05" units="cm"/>
      <inkml:brushProperty name="color" value="#FFC114"/>
    </inkml:brush>
  </inkml:definitions>
  <inkml:trace contextRef="#ctx0" brushRef="#br0">3 1 1376 0 0,'22'0'460'0'0,"-18"0"1396"0"0,-4 0 616 0 0,0 0 120 0 0,-4 0-192 0 0,-5 0 2894 0 0,12 6-4105 0 0,-4-2-633 0 0,0-3-497 0 0,0 1 0 0 0,1-1 0 0 0,-1 0 0 0 0,0 1 0 0 0,0-1 0 0 0,1 1 0 0 0,-1-1 0 0 0,1 1 0 0 0,-1-1 0 0 0,1 1 0 0 0,0 0 0 0 0,0-1 0 0 0,0 1 0 0 0,-1-1 0 0 0,1 1 0 0 0,1 2 0 0 0,7 28 664 0 0,-6-27-637 0 0,0 1-1 0 0,-1-1 1 0 0,1 0 0 0 0,-1 0-1 0 0,0 1 1 0 0,-1-1-1 0 0,1 7 1 0 0,-2 8 174 0 0,0 1 1 0 0,5 35-1 0 0,-3-49-222 0 0,-1 1-1 0 0,-1 0 1 0 0,0 0-1 0 0,0 0 0 0 0,-3 13 1 0 0,1-12-1 0 0,1 1 1 0 0,1-1-1 0 0,-1 13 1 0 0,3 16 3 0 0,0-22-27 0 0,0 0 1 0 0,-4 28 0 0 0,-10 125-4999 0 0,12-140 3226 0 0,-2 6-4739 0 0</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2.419"/>
    </inkml:context>
    <inkml:brush xml:id="br0">
      <inkml:brushProperty name="width" value="0.05" units="cm"/>
      <inkml:brushProperty name="height" value="0.05" units="cm"/>
      <inkml:brushProperty name="color" value="#FFC114"/>
    </inkml:brush>
  </inkml:definitions>
  <inkml:trace contextRef="#ctx0" brushRef="#br0">65 1 6912 0 0,'-18'4'314'0'0,"14"-4"-6"0"0,3 10-199 0 0,2 6 1390 0 0,0-10-569 0 0,-1 1-1 0 0,0-1 1 0 0,0 1 0 0 0,0-1-1 0 0,-2 12 1 0 0,-1 13 279 0 0,3 54 513 0 0,-16 115 0 0 0,4-25-1819 0 0,7-74 52 0 0,3-58-561 0 0,4 66-1 0 0,-1-91-87 0 0,-1 1-1 0 0,-4 32 0 0 0,1-18 47 0 0,5 24-758 0 0</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2.767"/>
    </inkml:context>
    <inkml:brush xml:id="br0">
      <inkml:brushProperty name="width" value="0.05" units="cm"/>
      <inkml:brushProperty name="height" value="0.05" units="cm"/>
      <inkml:brushProperty name="color" value="#FFC114"/>
    </inkml:brush>
  </inkml:definitions>
  <inkml:trace contextRef="#ctx0" brushRef="#br0">171 1 2760 0 0,'-7'19'272'0'0,"-6"16"10"0"0,2 22 5410 0 0,2-8-2029 0 0,-18 116-713 0 0,-6 23-1667 0 0,-19 41-736 0 0,42-168-741 0 0,7-35-2586 0 0,1-16 514 0 0,-1 9-2991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28.190"/>
    </inkml:context>
    <inkml:brush xml:id="br0">
      <inkml:brushProperty name="width" value="0.05" units="cm"/>
      <inkml:brushProperty name="height" value="0.05" units="cm"/>
      <inkml:brushProperty name="color" value="#FFFFFF"/>
    </inkml:brush>
  </inkml:definitions>
  <inkml:trace contextRef="#ctx0" brushRef="#br0">534 327 10336 0 0,'1'-2'44'0'0,"0"0"0"0"0,0 0 1 0 0,-1 1-1 0 0,1-1 0 0 0,0 0 0 0 0,-1 0 1 0 0,1 0-1 0 0,-1 0 0 0 0,0 0 1 0 0,1 0-1 0 0,-1 0 0 0 0,0 0 0 0 0,0 0 1 0 0,0 0-1 0 0,-1 0 0 0 0,1 0 1 0 0,0 0-1 0 0,-1 0 0 0 0,-1-3 0 0 0,-1-18 191 0 0,2-2 959 0 0,-1 0 0 0 0,-7-28 0 0 0,5 25-599 0 0,2 21-432 0 0,0 0 0 0 0,-1-1 0 0 0,1 1 0 0 0,-1 0-1 0 0,-1 1 1 0 0,1-1 0 0 0,-1 0 0 0 0,0 1 0 0 0,-1 0 0 0 0,1 0 0 0 0,-1 0 0 0 0,-1 1 0 0 0,-5-6 0 0 0,7 8-22 0 0,1 0 0 0 0,-1-1 0 0 0,-1 1 1 0 0,1 0-1 0 0,0 1 0 0 0,-1-1 0 0 0,1 1 1 0 0,-1 0-1 0 0,0 0 0 0 0,0 0 0 0 0,0 1 0 0 0,0 0 1 0 0,0 0-1 0 0,0 0 0 0 0,0 0 0 0 0,0 1 0 0 0,0 0 1 0 0,-1 0-1 0 0,1 0 0 0 0,-6 2 0 0 0,0 1 86 0 0,1 1-1 0 0,0 1 1 0 0,0-1-1 0 0,0 2 0 0 0,1-1 1 0 0,-1 1-1 0 0,1 1 0 0 0,-8 7 1 0 0,-65 66 406 0 0,72-68-704 0 0,-9 9-89 0 0,1 2 0 0 0,2 0 0 0 0,0 1 0 0 0,2 0 0 0 0,0 1 0 0 0,2 1-1 0 0,1 0 1 0 0,1 1 0 0 0,1 0 0 0 0,-10 53 0 0 0,14-46-203 0 0,3 0 0 0 0,0 0 0 0 0,2 1 0 0 0,5 35 0 0 0,-4-62 335 0 0,-1 0 0 0 0,2 1 0 0 0,-1-2 0 0 0,1 1-1 0 0,1 0 1 0 0,-1 0 0 0 0,1-1 0 0 0,1 1 0 0 0,-1-1 0 0 0,1 0-1 0 0,1 0 1 0 0,-1 0 0 0 0,1-1 0 0 0,0 1 0 0 0,1-1-1 0 0,-1 0 1 0 0,8 5 0 0 0,-7-7 15 0 0,0 0 1 0 0,1 0-1 0 0,0 0 1 0 0,0-1-1 0 0,0 0 1 0 0,0 0-1 0 0,0-1 1 0 0,1 0-1 0 0,-1 0 1 0 0,1-1-1 0 0,0 0 0 0 0,-1 0 1 0 0,1-1-1 0 0,0 0 1 0 0,-1 0-1 0 0,1 0 1 0 0,14-4-1 0 0,1-2 35 0 0,-1-1 0 0 0,0-1-1 0 0,0-1 1 0 0,0-1 0 0 0,-1-1 0 0 0,-1 0 0 0 0,0-2-1 0 0,-1 0 1 0 0,0-2 0 0 0,-1 0 0 0 0,27-29-1 0 0,-42 42 44 0 0,0-1-1 0 0,0 0 0 0 0,0 1 0 0 0,0 0 0 0 0,1 0 0 0 0,-1 0 0 0 0,6-2 0 0 0,-2 0 346 0 0,-5 4 99 0 0,-1 0-434 0 0,1 0-1 0 0,-1 1 0 0 0,1-1 0 0 0,-1 1 0 0 0,1-1 0 0 0,-1 1 0 0 0,1 0 1 0 0,-1 0-1 0 0,0 0 0 0 0,1 0 0 0 0,-1 0 0 0 0,0 0 0 0 0,0 0 1 0 0,0 0-1 0 0,0 0 0 0 0,0 0 0 0 0,0 1 0 0 0,0-1 0 0 0,0 0 0 0 0,1 2 1 0 0,13 31 582 0 0,-7-8-363 0 0,-6-19-456 0 0,0 0-1 0 0,0 1 0 0 0,1-1 0 0 0,5 9 0 0 0,-8-16 69 0 0,8 15-1990 0 0,-7-10-4294 0 0,-1-5 320 0 0</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3.153"/>
    </inkml:context>
    <inkml:brush xml:id="br0">
      <inkml:brushProperty name="width" value="0.05" units="cm"/>
      <inkml:brushProperty name="height" value="0.05" units="cm"/>
      <inkml:brushProperty name="color" value="#FFC114"/>
    </inkml:brush>
  </inkml:definitions>
  <inkml:trace contextRef="#ctx0" brushRef="#br0">66 1 8288 0 0,'0'0'381'0'0,"0"0"-6"0"0,17 8-89 0 0,-15-5-22 0 0,0-1 0 0 0,-1 0 0 0 0,1 1 0 0 0,0-1-1 0 0,-1 1 1 0 0,1 0 0 0 0,-1 0 0 0 0,0-1-1 0 0,0 1 1 0 0,0 0 0 0 0,0 0 0 0 0,0 0 0 0 0,-1 0-1 0 0,1 0 1 0 0,-1 0 0 0 0,0 4 0 0 0,0 9 393 0 0,-4 31 1 0 0,1-16-52 0 0,-12 79 929 0 0,6 4-459 0 0,-26 117 0 0 0,25-185-1061 0 0,5-25-437 0 0,1-1 0 0 0,-1 25-1 0 0,-5 37-2527 0 0,8-42 1417 0 0</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3.598"/>
    </inkml:context>
    <inkml:brush xml:id="br0">
      <inkml:brushProperty name="width" value="0.05" units="cm"/>
      <inkml:brushProperty name="height" value="0.05" units="cm"/>
      <inkml:brushProperty name="color" value="#FFC114"/>
    </inkml:brush>
  </inkml:definitions>
  <inkml:trace contextRef="#ctx0" brushRef="#br0">54 0 5064 0 0,'-28'65'846'0'0,"25"-51"9406"0"0,1-7-2824 0 0,-3 0-8348 0 0,5-7 931 0 0,-1 0 0 0 0,1 0 0 0 0,0 0 0 0 0,-1 1 0 0 0,1-1 0 0 0,0 0 0 0 0,-1 0 0 0 0,1 0 0 0 0,-1 0 0 0 0,1 0 0 0 0,0 0 0 0 0,-1 0 0 0 0,1 0 0 0 0,0 0-1 0 0,-1 0 1 0 0,1 0 0 0 0,0 0 0 0 0,-1 0 0 0 0,1 0 0 0 0,-1-1 0 0 0,1 1 0 0 0,0 0 0 0 0,-1 0 0 0 0,1 0 0 0 0,0-1 0 0 0,-1 1 0 0 0,-4-1 2 0 0,4 3-662 0 0,1-2-247 0 0,0 0-1273 0 0,0 0-4896 0 0</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4.415"/>
    </inkml:context>
    <inkml:brush xml:id="br0">
      <inkml:brushProperty name="width" value="0.05" units="cm"/>
      <inkml:brushProperty name="height" value="0.05" units="cm"/>
      <inkml:brushProperty name="color" value="#FFC114"/>
    </inkml:brush>
  </inkml:definitions>
  <inkml:trace contextRef="#ctx0" brushRef="#br0">66 23 11976 0 0,'0'0'266'0'0,"0"-7"668"0"0,0 2-833 0 0,-3-3-20 0 0,2 7 285 0 0,-3 0 2878 0 0,-12 5-2101 0 0,13-1-994 0 0,1-1 0 0 0,0 0 0 0 0,0 1 0 0 0,0-1 0 0 0,0 1-1 0 0,0-1 1 0 0,0 1 0 0 0,1 0 0 0 0,0 0 0 0 0,-1 0-1 0 0,1 0 1 0 0,0 0 0 0 0,0 0 0 0 0,0 5 0 0 0,-6 48 892 0 0,6-43-901 0 0,-8 353-39 0 0,9-278-469 0 0,7 5-899 0 0,-5-72-33 0 0,2 3-576 0 0</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4.763"/>
    </inkml:context>
    <inkml:brush xml:id="br0">
      <inkml:brushProperty name="width" value="0.05" units="cm"/>
      <inkml:brushProperty name="height" value="0.05" units="cm"/>
      <inkml:brushProperty name="color" value="#FFC114"/>
    </inkml:brush>
  </inkml:definitions>
  <inkml:trace contextRef="#ctx0" brushRef="#br0">32 1 10568 0 0,'0'0'481'0'0,"0"0"-6"0"0,0 0-191 0 0,0 0 326 0 0,0 0 177 0 0,0 0 40 0 0,0 0-39 0 0,0 26 1342 0 0,-5 258 2055 0 0,-3-38-3841 0 0,-1-171-350 0 0,5-54-455 0 0,1 0-1 0 0,2-1 0 0 0,0 1 0 0 0,3 37 1 0 0,0-51-4270 0 0,-1-5-1487 0 0</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5.104"/>
    </inkml:context>
    <inkml:brush xml:id="br0">
      <inkml:brushProperty name="width" value="0.05" units="cm"/>
      <inkml:brushProperty name="height" value="0.05" units="cm"/>
      <inkml:brushProperty name="color" value="#FFC114"/>
    </inkml:brush>
  </inkml:definitions>
  <inkml:trace contextRef="#ctx0" brushRef="#br0">48 1 1840 0 0,'0'0'443'0'0,"0"0"1185"0"0,0 0 513 0 0,0 0 105 0 0,0 0-170 0 0,0 0-809 0 0,0 0-356 0 0,-1 11 723 0 0,-11 76 1025 0 0,-7 92-609 0 0,13-70-1948 0 0,-1 68-1674 0 0,4-102-3447 0 0,6-44-315 0 0</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5.482"/>
    </inkml:context>
    <inkml:brush xml:id="br0">
      <inkml:brushProperty name="width" value="0.05" units="cm"/>
      <inkml:brushProperty name="height" value="0.05" units="cm"/>
      <inkml:brushProperty name="color" value="#FFC114"/>
    </inkml:brush>
  </inkml:definitions>
  <inkml:trace contextRef="#ctx0" brushRef="#br0">5 0 11976 0 0,'0'0'266'0'0,"0"0"44"0"0,1 2 15 0 0,2 3-267 0 0,0 0 0 0 0,-1 1 1 0 0,0-1-1 0 0,0 0 0 0 0,0 1 0 0 0,-1 0 1 0 0,2 8-1 0 0,2 45 809 0 0,-21 392 2298 0 0,11-376-3207 0 0,-1 12-931 0 0,4-29-3851 0 0,2-32-144 0 0</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5.858"/>
    </inkml:context>
    <inkml:brush xml:id="br0">
      <inkml:brushProperty name="width" value="0.05" units="cm"/>
      <inkml:brushProperty name="height" value="0.05" units="cm"/>
      <inkml:brushProperty name="color" value="#FFC114"/>
    </inkml:brush>
  </inkml:definitions>
  <inkml:trace contextRef="#ctx0" brushRef="#br0">46 0 10136 0 0,'0'0'230'0'0,"0"0"30"0"0,0 0 19 0 0,5 10 8 0 0,-3-6-97 0 0,0-1 0 0 0,-1 1 0 0 0,1-1 0 0 0,-1 1 0 0 0,0 0 0 0 0,0-1 0 0 0,0 1 0 0 0,0 0 0 0 0,-1 0 0 0 0,1 0 0 0 0,-1 4 0 0 0,-5 46 2422 0 0,1-18-1937 0 0,-29 210 1381 0 0,20-138-1448 0 0,8-67-978 0 0,2 0-1 0 0,3 41 0 0 0,0-47-1026 0 0,0-5-4741 0 0</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6.299"/>
    </inkml:context>
    <inkml:brush xml:id="br0">
      <inkml:brushProperty name="width" value="0.05" units="cm"/>
      <inkml:brushProperty name="height" value="0.05" units="cm"/>
      <inkml:brushProperty name="color" value="#FFC114"/>
    </inkml:brush>
  </inkml:definitions>
  <inkml:trace contextRef="#ctx0" brushRef="#br0">11 5 9760 0 0,'0'0'446'0'0,"1"0"-10"0"0,0 0-419 0 0,-1 0-1 0 0,0 0 0 0 0,0 1 1 0 0,1-1-1 0 0,-1 0 0 0 0,0 0 1 0 0,1 0-1 0 0,-1 0 0 0 0,0 0 1 0 0,1 0-1 0 0,-1 0 0 0 0,0 0 0 0 0,1 0 1 0 0,-1 0-1 0 0,0 0 0 0 0,0 0 1 0 0,1 0-1 0 0,-1-1 0 0 0,0 1 1 0 0,1 0-1 0 0,-1 0 0 0 0,0 0 1 0 0,1 0-1 0 0,-1 0 0 0 0,0-1 1 0 0,0 1-1 0 0,1 0 0 0 0,-1 0 1 0 0,0 0-1 0 0,0-1 0 0 0,0 1 0 0 0,1 0 1 0 0,-1 0-1 0 0,0-1 0 0 0,0 1 1 0 0,0-1 93 0 0,1 0 466 0 0,-1 1 28 0 0,0 0-2 0 0,13 12 1132 0 0,-12-8-1472 0 0,1 0 0 0 0,-1 1 0 0 0,0-1 0 0 0,0 0 0 0 0,-1 0 0 0 0,1 0 0 0 0,-1 1 0 0 0,0-1 1 0 0,0 0-1 0 0,-1 0 0 0 0,1 1 0 0 0,-1-1 0 0 0,0 0 0 0 0,-1 5 0 0 0,-3 20 766 0 0,-18 167 1306 0 0,20-156-2246 0 0,-4 123-298 0 0,8-131-739 0 0,1-1 0 0 0,1 1 0 0 0,9 36 0 0 0,-2-25-2844 0 0,-2-28-1661 0 0</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7.477"/>
    </inkml:context>
    <inkml:brush xml:id="br0">
      <inkml:brushProperty name="width" value="0.05" units="cm"/>
      <inkml:brushProperty name="height" value="0.05" units="cm"/>
      <inkml:brushProperty name="color" value="#FFC114"/>
    </inkml:brush>
  </inkml:definitions>
  <inkml:trace contextRef="#ctx0" brushRef="#br0">1 1 2304 0 0,'0'0'345'0'0,"0"0"611"0"0,0 0 268 0 0,0 0 51 0 0,0 0-58 0 0,0 0-262 0 0,0 0-115 0 0,0 0-28 0 0,0 0-36 0 0,0 0-135 0 0,0 0-58 0 0,0 0-9 0 0,0 0-14 0 0,0 0-41 0 0,0 0-20 0 0,0 0-3 0 0,0 0 6 0 0,0 0 29 0 0,0 0 12 0 0,0 0 0 0 0,0 0-4 0 0,0 0-22 0 0,0 0-5 0 0,0 0 0 0 0,0 0-13 0 0,0 0-56 0 0,0 0-26 0 0,0 0-8 0 0,0 0-11 0 0,0 0-46 0 0,0 0-22 0 0,0 0-2 0 0,0 0-16 0 0,0 0-66 0 0,0 0-29 0 0,0 0-8 0 0,0 0-19 0 0,0 0-78 0 0,0 0-31 0 0,0 0-8 0 0,0 0 1 0 0,0 0 7 0 0,13 28 1946 0 0,-10-20-2017 0 0,-3-7-9 0 0,0-1 1 0 0,1 0-1 0 0,-1 1 0 0 0,0-1 0 0 0,0 1 0 0 0,1-1 0 0 0,-1 1 1 0 0,0-1-1 0 0,0 1 0 0 0,0-1 0 0 0,0 1 0 0 0,0-1 1 0 0,0 1-1 0 0,0-1 0 0 0,0 1 0 0 0,0 0 0 0 0,0-1 0 0 0,0 1 1 0 0,0-1-1 0 0,0 1 0 0 0,0-1 0 0 0,-1 1 0 0 0,1-1 1 0 0,0 1-1 0 0,-1 0 0 0 0,1-1 0 0 0,0 1 1 0 0,0-1-1 0 0,-1 1 0 0 0,1-1 1 0 0,0 1-1 0 0,0 0 0 0 0,0-1 1 0 0,0 1-1 0 0,0 0 0 0 0,0-1 1 0 0,0 1-1 0 0,0 0 0 0 0,0-1 1 0 0,0 1-1 0 0,0-1 0 0 0,0 1 1 0 0,0 0-1 0 0,0-1 0 0 0,1 1 1 0 0,-1-1-1 0 0,0 1 0 0 0,0 0 1 0 0,1-1-1 0 0,-1 1 0 0 0,6 13-1 0 0,-5-1 0 0 0,4 60 72 0 0,-14 192-120 0 0,1 0 0 0 0,5-126 48 0 0,4-126 67 0 0,0-11 1 0 0,0-1 96 0 0,-1-1 17 0 0,0 0-46 0 0,0 0-207 0 0,0 0-89 0 0,0 0-21 0 0,0 0 44 0 0,0 0 188 0 0,0 0 81 0 0,0 0 18 0 0,0 0-38 0 0,0 0-172 0 0,0 0-71 0 0,0 0-18 0 0,1-1 24 0 0,3 0 100 0 0,4 6 26 0 0,-1-1 20 0 0,-6-4 88 0 0,-1 0 55 0 0,2 0 18 0 0,-1 1-181 0 0,1-1 1 0 0,0 0-1 0 0,-1-1 0 0 0,1 1 0 0 0,0 0 0 0 0,-1 0 0 0 0,1-1 0 0 0,-1 1 1 0 0,1-1-1 0 0,-1 1 0 0 0,1-1 0 0 0,1-1 0 0 0,1 0-100 0 0,-2 2-82 0 0,-2 0 48 0 0,0 0 206 0 0,0 0 89 0 0,0 0 20 0 0,0 0-46 0 0,0 0-207 0 0,0 0-89 0 0,0 0-21 0 0,4-10 214 0 0,-2-11-304 0 0,-1 8-1585 0 0,-1 1-4326 0 0,0 2-1376 0 0</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8.336"/>
    </inkml:context>
    <inkml:brush xml:id="br0">
      <inkml:brushProperty name="width" value="0.05" units="cm"/>
      <inkml:brushProperty name="height" value="0.05" units="cm"/>
      <inkml:brushProperty name="color" value="#FFC114"/>
    </inkml:brush>
  </inkml:definitions>
  <inkml:trace contextRef="#ctx0" brushRef="#br0">25 0 3224 0 0,'0'0'136'0'0,"0"0"40"0"0,0 0-176 0 0,0 0 0 0 0,0 0 0 0 0,-5 11 0 0 0,-3-3 224 0 0,4-1 16 0 0,1 1 0 0 0,-2 3-1912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28.744"/>
    </inkml:context>
    <inkml:brush xml:id="br0">
      <inkml:brushProperty name="width" value="0.05" units="cm"/>
      <inkml:brushProperty name="height" value="0.05" units="cm"/>
      <inkml:brushProperty name="color" value="#FFFFFF"/>
    </inkml:brush>
  </inkml:definitions>
  <inkml:trace contextRef="#ctx0" brushRef="#br0">406 994 7832 0 0,'-5'-83'1098'0'0,"1"54"714"0"0,0 1 0 0 0,-2-1 0 0 0,-2 2 0 0 0,-12-35 0 0 0,13 46-1326 0 0,0 0 1 0 0,-1 0-1 0 0,0 1 0 0 0,-2 0 0 0 0,0 0 0 0 0,0 1 1 0 0,-1 1-1 0 0,-21-20 0 0 0,27 27-303 0 0,-1 2 0 0 0,0-1 0 0 0,0 1 1 0 0,0 0-1 0 0,-1 0 0 0 0,1 0 0 0 0,-1 1 0 0 0,0 0 0 0 0,0 1 1 0 0,-8-3-1 0 0,11 4-137 0 0,1 1 1 0 0,-1 0-1 0 0,1-1 1 0 0,-1 1-1 0 0,1 1 1 0 0,-1-1 0 0 0,1 0-1 0 0,-1 1 1 0 0,1 0-1 0 0,0-1 1 0 0,-1 2-1 0 0,1-1 1 0 0,0 0-1 0 0,0 0 1 0 0,-1 1-1 0 0,1 0 1 0 0,0 0 0 0 0,1 0-1 0 0,-1 0 1 0 0,0 0-1 0 0,0 0 1 0 0,1 1-1 0 0,-4 4 1 0 0,-4 7-88 0 0,0-1 1 0 0,1 1-1 0 0,1 1 1 0 0,0 0-1 0 0,2 0 0 0 0,-1 0 1 0 0,2 1-1 0 0,0 0 1 0 0,-5 27-1 0 0,2 13-777 0 0,-2 84 1 0 0,8-106 449 0 0,4 69-983 0 0,1-59 746 0 0,-2-25 255 0 0,0-1 0 0 0,2 0 0 0 0,0 0 0 0 0,11 33 0 0 0,-11-43 218 0 0,0 0 1 0 0,0-1 0 0 0,0 0-1 0 0,1 1 1 0 0,0-1-1 0 0,1 0 1 0 0,0-1 0 0 0,0 1-1 0 0,0-1 1 0 0,1 0 0 0 0,-1-1-1 0 0,2 1 1 0 0,6 4-1 0 0,-9-7 68 0 0,0-1 0 0 0,1 0 0 0 0,-1 0 0 0 0,1-1-1 0 0,-1 1 1 0 0,1-1 0 0 0,0 0 0 0 0,0 0-1 0 0,-1-1 1 0 0,1 0 0 0 0,0 1 0 0 0,0-1 0 0 0,0-1-1 0 0,-1 1 1 0 0,1-1 0 0 0,0 0 0 0 0,0 0-1 0 0,-1 0 1 0 0,1-1 0 0 0,-1 0 0 0 0,1 1 0 0 0,-1-2-1 0 0,8-4 1 0 0,-1 0 8 0 0,0 0 0 0 0,-1-1-1 0 0,-1 0 1 0 0,1-1 0 0 0,-1 0-1 0 0,-1 0 1 0 0,0-1 0 0 0,8-11 0 0 0,29-55-6 0 0,-3-2 0 0 0,34-91 0 0 0,-46 95 167 0 0,-3-1-1 0 0,-4-2 0 0 0,16-88 1 0 0,5-151 3301 0 0,-41 276-2178 0 0,-2-1-1 0 0,-6-57 1 0 0,5 95-1149 0 0,0 1 1 0 0,-1-1-1 0 0,1 1 1 0 0,-1-1 0 0 0,0 1-1 0 0,0-1 1 0 0,0 1 0 0 0,0 0-1 0 0,0-1 1 0 0,0 1-1 0 0,-2-3 1 0 0,2 4-16 0 0,0 0-1 0 0,0 0 1 0 0,0 1 0 0 0,0-1-1 0 0,0 0 1 0 0,0 0-1 0 0,0 0 1 0 0,0 1 0 0 0,0-1-1 0 0,-1 1 1 0 0,1-1-1 0 0,0 1 1 0 0,0-1 0 0 0,0 1-1 0 0,-1 0 1 0 0,1-1-1 0 0,-2 1 1 0 0,0 0 11 0 0,0 1 1 0 0,0-1-1 0 0,0 1 0 0 0,0 0 1 0 0,0 0-1 0 0,0 0 0 0 0,0 0 0 0 0,0 0 1 0 0,1 0-1 0 0,-1 1 0 0 0,0-1 1 0 0,1 1-1 0 0,-1 0 0 0 0,1 0 1 0 0,0 0-1 0 0,-1 0 0 0 0,-2 5 1 0 0,-4 3-14 0 0,1 1 1 0 0,1 0 0 0 0,0 0-1 0 0,0 1 1 0 0,1 0 0 0 0,1 0 0 0 0,-8 25-1 0 0,-16 95-186 0 0,26-113 119 0 0,-3 24-110 0 0,2 1 0 0 0,1 0 0 0 0,6 70 0 0 0,12 10-1696 0 0,10-4-5264 0 0,-13-70-376 0 0</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8.781"/>
    </inkml:context>
    <inkml:brush xml:id="br0">
      <inkml:brushProperty name="width" value="0.05" units="cm"/>
      <inkml:brushProperty name="height" value="0.05" units="cm"/>
      <inkml:brushProperty name="color" value="#FFC114"/>
    </inkml:brush>
  </inkml:definitions>
  <inkml:trace contextRef="#ctx0" brushRef="#br0">578 250 1840 0 0,'0'0'476'0'0,"0"0"1327"0"0,0-1 1365 0 0,3-8-1453 0 0,-3 3-939 0 0,0 0-1 0 0,0 0 0 0 0,-1 1 1 0 0,1-1-1 0 0,-3-6 0 0 0,-1-17 367 0 0,4 19-854 0 0,-1 1 0 0 0,-1 0 0 0 0,0 0 0 0 0,0 0 0 0 0,0 0 0 0 0,-1 1 0 0 0,-1-1 0 0 0,0 1 0 0 0,0 0 0 0 0,0-1 0 0 0,-1 2 0 0 0,0-1 0 0 0,-1 1 1 0 0,0 0-1 0 0,0 0 0 0 0,-9-8 0 0 0,10 12-184 0 0,0 0 0 0 0,0 0 0 0 0,0 1 0 0 0,0 0 0 0 0,0 0 0 0 0,0 0 0 0 0,-1 1 0 0 0,1 0 1 0 0,-1 0-1 0 0,1 0 0 0 0,-1 1 0 0 0,1 0 0 0 0,-10 0 0 0 0,-5-1 105 0 0,-32 4 215 0 0,13 0-208 0 0,24-2-153 0 0,1 1 1 0 0,-1 0-1 0 0,-20 7 0 0 0,27-7-36 0 0,-1 1-15 0 0,0 0 0 0 0,0 1 0 0 0,0 0-1 0 0,1 0 1 0 0,0 1 0 0 0,-1 0 0 0 0,-12 11 0 0 0,6-3-89 0 0,0 1 0 0 0,-20 26 0 0 0,25-27-31 0 0,1 2 0 0 0,1-1 0 0 0,0 1 0 0 0,1 0 0 0 0,1 1 0 0 0,0 0 0 0 0,-6 28 0 0 0,9-28 32 0 0,1 1 0 0 0,0 0 0 0 0,2-1 0 0 0,0 1 0 0 0,0 0 0 0 0,2 0 0 0 0,0 0 0 0 0,1-1 0 0 0,0 1 0 0 0,1-1-1 0 0,1 0 1 0 0,1 0 0 0 0,1-1 0 0 0,0 1 0 0 0,11 17 0 0 0,-10-22 29 0 0,0-1 0 0 0,1-1-1 0 0,0 1 1 0 0,0-1 0 0 0,1-1 0 0 0,14 10-1 0 0,4 0 403 0 0,37 18 0 0 0,-53-30-326 0 0,1 0 0 0 0,-1-1 0 0 0,1-1 0 0 0,0 0 0 0 0,1-1 0 0 0,17 2 0 0 0,-24-4 6 0 0,1-1 0 0 0,0 0 0 0 0,0 0-1 0 0,-1 0 1 0 0,1-1 0 0 0,0 0-1 0 0,-1-1 1 0 0,1 1 0 0 0,-1-2-1 0 0,1 1 1 0 0,-1-1 0 0 0,10-5-1 0 0,-9 4 53 0 0,0-1 0 0 0,-1 1 0 0 0,1-1 0 0 0,-1-1 0 0 0,-1 1 0 0 0,1-1 0 0 0,-1-1 0 0 0,0 1-1 0 0,0-1 1 0 0,-1 0 0 0 0,0 0 0 0 0,0-1 0 0 0,0 1 0 0 0,-1-1 0 0 0,-1 0 0 0 0,6-15 0 0 0,-4 1 49 0 0,0-1-1 0 0,-1 0 1 0 0,-1 0 0 0 0,-1 0 0 0 0,-1 0 0 0 0,-1-1 0 0 0,-6-38 0 0 0,0 27-175 0 0,-2 0 1 0 0,-1 1 0 0 0,-1 0 0 0 0,-22-45 0 0 0,-4-10-3606 0 0,31 71 1954 0 0</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9.187"/>
    </inkml:context>
    <inkml:brush xml:id="br0">
      <inkml:brushProperty name="width" value="0.05" units="cm"/>
      <inkml:brushProperty name="height" value="0.05" units="cm"/>
      <inkml:brushProperty name="color" value="#FFC114"/>
    </inkml:brush>
  </inkml:definitions>
  <inkml:trace contextRef="#ctx0" brushRef="#br0">18 22 9672 0 0,'0'0'748'0'0,"0"0"-196"0"0,0 0 1009 0 0,0 0 492 0 0,0 0 99 0 0,0 0-144 0 0,0 0-691 0 0,0 0-298 0 0,0 0-56 0 0,0 0-93 0 0,0 0-320 0 0,0 0-138 0 0,0 0-27 0 0,0 0-50 0 0,0 0-182 0 0,0 0-80 0 0,-12-3-1142 0 0,7-5-1038 0 0,5-2-5764 0 0</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19.881"/>
    </inkml:context>
    <inkml:brush xml:id="br0">
      <inkml:brushProperty name="width" value="0.05" units="cm"/>
      <inkml:brushProperty name="height" value="0.05" units="cm"/>
      <inkml:brushProperty name="color" value="#FFC114"/>
    </inkml:brush>
  </inkml:definitions>
  <inkml:trace contextRef="#ctx0" brushRef="#br0">480 140 3224 0 0,'1'-3'312'0'0,"1"0"-1"0"0,-1 1 1 0 0,0-1 0 0 0,0 0-1 0 0,0 0 1 0 0,0 0 0 0 0,0 0 0 0 0,-1 0-1 0 0,0 0 1 0 0,1 0 0 0 0,-1-1-1 0 0,0 1 1 0 0,0 0 0 0 0,-1 0 0 0 0,1 0-1 0 0,-1 0 1 0 0,1 0 0 0 0,-1 0-1 0 0,0 0 1 0 0,0 0 0 0 0,0 0 0 0 0,-1 0-1 0 0,1 1 1 0 0,-1-1 0 0 0,1 0-1 0 0,-1 1 1 0 0,0-1 0 0 0,0 1-1 0 0,0 0 1 0 0,-1 0 0 0 0,1-1 0 0 0,-5-2-1 0 0,1 0 134 0 0,-1 0 1 0 0,0 1-1 0 0,0-1 0 0 0,0 1 0 0 0,-1 1 0 0 0,1-1 0 0 0,-1 1 0 0 0,0 1 0 0 0,0-1 0 0 0,0 1 0 0 0,-15-1 0 0 0,11 2-285 0 0,0 2 0 0 0,0 0 0 0 0,0 0 0 0 0,0 1 0 0 0,1 1 0 0 0,-1 0 0 0 0,0 0 0 0 0,1 1 0 0 0,0 1 0 0 0,0 0 0 0 0,0 0-1 0 0,-17 12 1 0 0,7-2 192 0 0,0 1-1 0 0,1 1 1 0 0,1 0-1 0 0,-31 38 0 0 0,43-46-371 0 0,1 0 0 0 0,0 1 0 0 0,0 0 0 0 0,1 0 0 0 0,1 0 0 0 0,-1 0 0 0 0,2 1 0 0 0,-1-1 0 0 0,2 1 0 0 0,-1 0 0 0 0,1 0 0 0 0,1 0 0 0 0,0 0 0 0 0,1 0 0 0 0,0 1 0 0 0,0-1 0 0 0,1 0-1 0 0,1 0 1 0 0,0 0 0 0 0,4 12 0 0 0,-2-9-7 0 0,0 0-1 0 0,1-1 1 0 0,1 0 0 0 0,0 0-1 0 0,1 0 1 0 0,1-1-1 0 0,0 0 1 0 0,0 0-1 0 0,1-1 1 0 0,0 0 0 0 0,1-1-1 0 0,1 0 1 0 0,-1 0-1 0 0,2-1 1 0 0,14 9-1 0 0,-17-12 39 0 0,0-1-1 0 0,1 0 1 0 0,0 0-1 0 0,0-1 1 0 0,1 0-1 0 0,-1-1 1 0 0,1 0-1 0 0,-1-1 1 0 0,1 0-1 0 0,0 0 1 0 0,0-1-1 0 0,0-1 1 0 0,0 0-1 0 0,0 0 1 0 0,0-1-1 0 0,14-3 1 0 0,-14 1 50 0 0,-1 0 0 0 0,0 0 1 0 0,1-1-1 0 0,-1-1 0 0 0,0 0 0 0 0,-1 0 0 0 0,1 0 0 0 0,-1-1 1 0 0,0-1-1 0 0,-1 0 0 0 0,1 0 0 0 0,-1-1 0 0 0,-1 1 0 0 0,1-2 1 0 0,-1 1-1 0 0,-1-1 0 0 0,0 0 0 0 0,0 0 0 0 0,-1-1 0 0 0,0 0 1 0 0,0 0-1 0 0,-1 0 0 0 0,-1-1 0 0 0,0 1 0 0 0,3-13 0 0 0,-4 10-124 0 0,1 0 0 0 0,-2 0 0 0 0,0 0 0 0 0,0-1 0 0 0,-1 1-1 0 0,-1 0 1 0 0,0 0 0 0 0,-1-1 0 0 0,0 1 0 0 0,-1 0 0 0 0,-1 1-1 0 0,0-1 1 0 0,-1 1 0 0 0,0-1 0 0 0,-1 1 0 0 0,0 1 0 0 0,0-1-1 0 0,-2 1 1 0 0,1 0 0 0 0,-15-15 0 0 0,5 8-1221 0 0,0 2-55 0 0</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20.396"/>
    </inkml:context>
    <inkml:brush xml:id="br0">
      <inkml:brushProperty name="width" value="0.05" units="cm"/>
      <inkml:brushProperty name="height" value="0.05" units="cm"/>
      <inkml:brushProperty name="color" value="#FFC114"/>
    </inkml:brush>
  </inkml:definitions>
  <inkml:trace contextRef="#ctx0" brushRef="#br0">620 120 3680 0 0,'-2'-3'134'0'0,"0"0"-1"0"0,0 0 1 0 0,0 0 0 0 0,1 0-1 0 0,-1 0 1 0 0,1-1 0 0 0,-2-5-1 0 0,-8-16 4492 0 0,9 20-3929 0 0,-1 1 0 0 0,0 0 0 0 0,0 0-1 0 0,-1 0 1 0 0,1 0 0 0 0,-1 1-1 0 0,0 0 1 0 0,0-1 0 0 0,0 1 0 0 0,0 0-1 0 0,-6-2 1 0 0,4 2-240 0 0,-1 0 0 0 0,0 1-1 0 0,0-1 1 0 0,0 1 0 0 0,0 1-1 0 0,0-1 1 0 0,-9 1 0 0 0,3 0-177 0 0,0 1-1 0 0,0 1 1 0 0,0 0-1 0 0,0 1 1 0 0,0 1 0 0 0,0 0-1 0 0,1 0 1 0 0,-20 9 0 0 0,-69 35 842 0 0,86-38-1019 0 0,1 0 1 0 0,0 1 0 0 0,0 1 0 0 0,-16 16-1 0 0,6-4-216 0 0,2 2 0 0 0,0 0-1 0 0,-20 32 1 0 0,35-46 71 0 0,1 0-1 0 0,0 1 1 0 0,1-1 0 0 0,0 1 0 0 0,0 0 0 0 0,2 1-1 0 0,-1-1 1 0 0,2 1 0 0 0,0-1 0 0 0,0 1-1 0 0,1 15 1 0 0,0-13-62 0 0,2 1 0 0 0,0 0-1 0 0,1 0 1 0 0,8 29-1 0 0,-7-36 72 0 0,1 0-1 0 0,-1 0 1 0 0,2-1-1 0 0,-1 1 1 0 0,1-1-1 0 0,0 0 1 0 0,1-1-1 0 0,0 1 1 0 0,12 11-1 0 0,-12-13 30 0 0,1-1 0 0 0,0 0 0 0 0,0 0-1 0 0,0-1 1 0 0,1 0 0 0 0,-1 0 0 0 0,1-1 0 0 0,0 0-1 0 0,14 3 1 0 0,-8-2 0 0 0,1-2-1 0 0,0 0 0 0 0,0 0 1 0 0,25-2-1 0 0,-22-1 12 0 0,1-1-1 0 0,-1 0 1 0 0,0-2-1 0 0,0 0 1 0 0,-1-1-1 0 0,1-1 1 0 0,-1 0-1 0 0,0-2 0 0 0,18-10 1 0 0,-25 12-2 0 0,0 0 1 0 0,-1-1-1 0 0,1 0 1 0 0,-2 0-1 0 0,1-1 0 0 0,-1-1 1 0 0,0 1-1 0 0,-1-1 1 0 0,0 0-1 0 0,0-1 1 0 0,-1 0-1 0 0,0 0 0 0 0,-1 0 1 0 0,0-1-1 0 0,5-16 1 0 0,-7 15-5 0 0,0-1 1 0 0,0 1-1 0 0,-2-1 1 0 0,1 0-1 0 0,-2 0 1 0 0,0 0-1 0 0,0 1 1 0 0,-1-1-1 0 0,-1 0 1 0 0,-4-17 0 0 0,4 23-103 0 0,0 0 0 0 0,0 0 0 0 0,-1 0 0 0 0,0 0 1 0 0,-1 1-1 0 0,1-1 0 0 0,-1 1 0 0 0,-1 0 1 0 0,1 0-1 0 0,-1 0 0 0 0,0 1 0 0 0,0 0 1 0 0,-1 0-1 0 0,1 0 0 0 0,-1 0 0 0 0,0 1 1 0 0,-1 0-1 0 0,1 0 0 0 0,-10-3 0 0 0,-25-8-4015 0 0,19 11-2469 0 0</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20.875"/>
    </inkml:context>
    <inkml:brush xml:id="br0">
      <inkml:brushProperty name="width" value="0.05" units="cm"/>
      <inkml:brushProperty name="height" value="0.05" units="cm"/>
      <inkml:brushProperty name="color" value="#FFC114"/>
    </inkml:brush>
  </inkml:definitions>
  <inkml:trace contextRef="#ctx0" brushRef="#br0">526 31 5528 0 0,'-12'0'589'0'0,"10"0"242"0"0,-1-1 0 0 0,0 1-1 0 0,0 0 1 0 0,0-1 0 0 0,0 0 0 0 0,1 1 0 0 0,-1-1-1 0 0,0 0 1 0 0,0-1 0 0 0,-4-2 0 0 0,5 3-461 0 0,-1 0 1 0 0,1 0 0 0 0,-1 0 0 0 0,1 0 0 0 0,0 0 0 0 0,-1 0-1 0 0,-4 0 1 0 0,-28-4 1337 0 0,21 2-1106 0 0,0 1 0 0 0,-1 1 0 0 0,-19 1 0 0 0,18 1-405 0 0,0 0 0 0 0,0 2 0 0 0,0 0 0 0 0,0 0 0 0 0,0 2 0 0 0,1 0 0 0 0,-1 1 0 0 0,-15 8 0 0 0,15-5-160 0 0,0 1-1 0 0,1 0 0 0 0,0 1 0 0 0,1 1 1 0 0,-13 13-1 0 0,19-17-48 0 0,0 0-1 0 0,1 1 1 0 0,0 0 0 0 0,1 1 0 0 0,0 0 0 0 0,0-1 0 0 0,1 2 0 0 0,0-1-1 0 0,-4 15 1 0 0,5-10-60 0 0,1 0-1 0 0,0 1 0 0 0,1 0 0 0 0,0-1 1 0 0,2 1-1 0 0,0 0 0 0 0,0 0 1 0 0,2-1-1 0 0,0 1 0 0 0,5 19 1 0 0,-4-26 41 0 0,0 1 0 0 0,0-1 1 0 0,1 1-1 0 0,0-1 0 0 0,1 0 0 0 0,0 0 1 0 0,1-1-1 0 0,-1 0 0 0 0,2 0 1 0 0,-1 0-1 0 0,1-1 0 0 0,0 0 1 0 0,1 0-1 0 0,-1 0 0 0 0,1-1 1 0 0,1 0-1 0 0,9 4 0 0 0,-9-5 54 0 0,0-1 1 0 0,1 0-1 0 0,0-1 0 0 0,0 0 0 0 0,0 0 0 0 0,0-1 0 0 0,1 0 0 0 0,-1-1 1 0 0,0 0-1 0 0,1-1 0 0 0,-1 0 0 0 0,0-1 0 0 0,1 0 0 0 0,-1 0 0 0 0,0-1 1 0 0,1-1-1 0 0,-1 0 0 0 0,-1 0 0 0 0,1-1 0 0 0,0 0 0 0 0,-1 0 0 0 0,0-1 1 0 0,0-1-1 0 0,0 1 0 0 0,-1-2 0 0 0,0 1 0 0 0,11-11 0 0 0,-14 10-21 0 0,-1 1 0 0 0,1-1 0 0 0,-1 0 0 0 0,-1 0 0 0 0,1-1 0 0 0,-1 1-1 0 0,-1-1 1 0 0,1 0 0 0 0,-1 0 0 0 0,2-15 0 0 0,-2 5 3 0 0,-1 0 1 0 0,0 0-1 0 0,-3-35 1 0 0,-2 33-382 0 0,0-1 0 0 0,-1 1 0 0 0,-1 0 0 0 0,-1 0 0 0 0,0 0 0 0 0,-2 1 0 0 0,-19-33 0 0 0,8 22-899 0 0</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21.487"/>
    </inkml:context>
    <inkml:brush xml:id="br0">
      <inkml:brushProperty name="width" value="0.05" units="cm"/>
      <inkml:brushProperty name="height" value="0.05" units="cm"/>
      <inkml:brushProperty name="color" value="#FFC114"/>
    </inkml:brush>
  </inkml:definitions>
  <inkml:trace contextRef="#ctx0" brushRef="#br0">411 105 3224 0 0,'15'2'669'0'0,"-6"-9"3456"0"0,-7 5-3192 0 0,0 1-1 0 0,-1-1 0 0 0,1 0 0 0 0,0 1 0 0 0,-1-1 1 0 0,1 0-1 0 0,-1 0 0 0 0,1 0 0 0 0,-1 0 0 0 0,2-3 0 0 0,-3 3-772 0 0,0 1 0 0 0,0 0 0 0 0,1-1-1 0 0,-1 1 1 0 0,0 0 0 0 0,0-1-1 0 0,0 1 1 0 0,0 0 0 0 0,-1-1-1 0 0,1 1 1 0 0,0 0 0 0 0,0-1-1 0 0,-1 1 1 0 0,1 0 0 0 0,-1-2-1 0 0,-1 1 14 0 0,1-1-1 0 0,-1 1 0 0 0,1 0 1 0 0,-1 0-1 0 0,0 0 0 0 0,0 0 1 0 0,0 0-1 0 0,0 0 0 0 0,0 0 1 0 0,0 1-1 0 0,0-1 0 0 0,0 1 1 0 0,-1-1-1 0 0,1 1 0 0 0,-5-2 1 0 0,-42-11 775 0 0,31 10-666 0 0,8 2-242 0 0,1 1 0 0 0,-1 0-1 0 0,0 0 1 0 0,1 1 0 0 0,-1 0 0 0 0,1 1-1 0 0,-1 0 1 0 0,1 1 0 0 0,-1-1 0 0 0,1 2-1 0 0,0-1 1 0 0,-1 2 0 0 0,2-1-1 0 0,-1 1 1 0 0,0 0 0 0 0,1 1 0 0 0,-1 0-1 0 0,-8 7 1 0 0,-1 2-95 0 0,0 1 0 0 0,1 1-1 0 0,1 0 1 0 0,0 1 0 0 0,1 0 0 0 0,-19 31-1 0 0,30-40 13 0 0,-1 0-1 0 0,1 1 1 0 0,1-1-1 0 0,0 1 1 0 0,0 0 0 0 0,0 0-1 0 0,1 1 1 0 0,1-1-1 0 0,0 0 1 0 0,0 1-1 0 0,0-1 1 0 0,1 0-1 0 0,1 1 1 0 0,0-1 0 0 0,0 1-1 0 0,1-1 1 0 0,0 0-1 0 0,0 0 1 0 0,6 13-1 0 0,-6-15 52 0 0,1-1-1 0 0,0 0 0 0 0,0 0 1 0 0,1 0-1 0 0,0 0 0 0 0,0 0 1 0 0,0-1-1 0 0,0 0 0 0 0,1 0 0 0 0,0 0 1 0 0,0 0-1 0 0,0-1 0 0 0,1 0 1 0 0,-1 0-1 0 0,1 0 0 0 0,0-1 1 0 0,0 0-1 0 0,1 0 0 0 0,-1-1 1 0 0,0 1-1 0 0,1-1 0 0 0,0-1 1 0 0,-1 1-1 0 0,1-1 0 0 0,0 0 1 0 0,0-1-1 0 0,10 0 0 0 0,-6-1 58 0 0,-1-1-1 0 0,1 0 0 0 0,0-1 1 0 0,-1 0-1 0 0,0 0 0 0 0,0-1 1 0 0,0-1-1 0 0,0 0 0 0 0,-1 0 1 0 0,0-1-1 0 0,0 0 1 0 0,0 0-1 0 0,-1-1 0 0 0,0-1 1 0 0,0 1-1 0 0,9-12 0 0 0,-9 9-60 0 0,0 0 0 0 0,-1 0-1 0 0,0-1 1 0 0,-1 0 0 0 0,0 0-1 0 0,0-1 1 0 0,-1 0 0 0 0,-1 0-1 0 0,0 0 1 0 0,-1 0 0 0 0,0-1-1 0 0,0 1 1 0 0,0-24 0 0 0,-4 29-63 0 0,0 0 1 0 0,0 0-1 0 0,-1 0 1 0 0,0 0-1 0 0,0 0 1 0 0,0 1-1 0 0,-1-1 1 0 0,0 1-1 0 0,-1-1 1 0 0,1 1-1 0 0,-6-6 1 0 0,2 2-383 0 0,-1 0 0 0 0,0 0 0 0 0,-1 1 1 0 0,1 1-1 0 0,-19-14 0 0 0,3 6-1124 0 0,-4 1-61 0 0</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22.273"/>
    </inkml:context>
    <inkml:brush xml:id="br0">
      <inkml:brushProperty name="width" value="0.05" units="cm"/>
      <inkml:brushProperty name="height" value="0.05" units="cm"/>
      <inkml:brushProperty name="color" value="#FFC114"/>
    </inkml:brush>
  </inkml:definitions>
  <inkml:trace contextRef="#ctx0" brushRef="#br0">422 158 9008 0 0,'-8'-14'960'0'0,"5"8"-857"0"0,-1 1 1 0 0,0 0-1 0 0,0 0 0 0 0,0 0 1 0 0,-7-5-1 0 0,-2-3 1210 0 0,5 4-720 0 0,-1 1 0 0 0,0 0 0 0 0,-1 1 0 0 0,1 0 0 0 0,-1 1 0 0 0,-1 0 0 0 0,1 0 1 0 0,-1 1-1 0 0,0 0 0 0 0,-23-6 0 0 0,9 3 293 0 0,21 6-750 0 0,1 1-1 0 0,-1 0 0 0 0,0-1 1 0 0,0 1-1 0 0,1 1 0 0 0,-1-1 1 0 0,-4 0-1 0 0,-1 1 43 0 0,1 0 0 0 0,-1 1-1 0 0,0 0 1 0 0,1 0 0 0 0,-1 1 0 0 0,1 0-1 0 0,-16 7 1 0 0,19-7-113 0 0,0 1 0 0 0,0 0 0 0 0,1 0-1 0 0,-1 0 1 0 0,0 1 0 0 0,1 0 0 0 0,0 0 0 0 0,0 0-1 0 0,0 0 1 0 0,1 1 0 0 0,-1-1 0 0 0,1 1-1 0 0,-3 6 1 0 0,0 1 5 0 0,1 0-1 0 0,0 1 1 0 0,1-1-1 0 0,0 1 1 0 0,1 0-1 0 0,0 0 1 0 0,1 1-1 0 0,1-1 1 0 0,0 0-1 0 0,1 1 1 0 0,1 18-1 0 0,2-13-89 0 0,0-1 0 0 0,1 1 0 0 0,0 0 0 0 0,2-1 0 0 0,0 0 0 0 0,1 0 0 0 0,15 25 0 0 0,-15-32-23 0 0,0-1 1 0 0,1-1 0 0 0,1 0 0 0 0,-1 0 0 0 0,1 0-1 0 0,1-1 1 0 0,0 0 0 0 0,0-1 0 0 0,1 0-1 0 0,-1-1 1 0 0,18 8 0 0 0,12 10 29 0 0,-30-18 14 0 0,0 1-1 0 0,18 7 1 0 0,-21-11 14 0 0,1 0 0 0 0,0 0-1 0 0,0-1 1 0 0,0 0 0 0 0,0-1-1 0 0,1 0 1 0 0,-1 0 0 0 0,0-1-1 0 0,0 0 1 0 0,1 0 0 0 0,10-2-1 0 0,-15 1-6 0 0,0 0 0 0 0,0 0 0 0 0,0-1 0 0 0,0 1 0 0 0,0-1 0 0 0,0 0 0 0 0,-1 0 0 0 0,1 0 0 0 0,-1 0 0 0 0,0-1 0 0 0,0 1 0 0 0,1-1 0 0 0,-1 0 0 0 0,-1 0 0 0 0,1 0 0 0 0,0-1 0 0 0,-1 1 0 0 0,0 0 0 0 0,0-1 0 0 0,0 0 0 0 0,0 1 0 0 0,0-1 0 0 0,-1 0 0 0 0,2-6 0 0 0,-1 2 8 0 0,4-11 3 0 0,-1-1 0 0 0,-1 0 1 0 0,0 0-1 0 0,0-30 0 0 0,-3 7-509 0 0,0-28-1454 0 0,-7 26-4176 0 0,-2 18-277 0 0</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22.738"/>
    </inkml:context>
    <inkml:brush xml:id="br0">
      <inkml:brushProperty name="width" value="0.05" units="cm"/>
      <inkml:brushProperty name="height" value="0.05" units="cm"/>
      <inkml:brushProperty name="color" value="#FFC114"/>
    </inkml:brush>
  </inkml:definitions>
  <inkml:trace contextRef="#ctx0" brushRef="#br0">488 344 9584 0 0,'-9'0'358'0'0,"11"-7"56"0"0,2-9-146 0 0,-4 2 226 0 0,2 0 1 0 0,2-17 0 0 0,-1 20-28 0 0,-1-1 1 0 0,-1 0 0 0 0,0 1-1 0 0,-1-14 1 0 0,-1 10 39 0 0,0 8-243 0 0,1 0-1 0 0,0 0 1 0 0,-1 0 0 0 0,-1 0 0 0 0,1 1 0 0 0,-1-1 0 0 0,0 1 0 0 0,-6-13-1 0 0,-3-2 450 0 0,6 11-164 0 0,0 1 1 0 0,0-1-1 0 0,-13-15 1 0 0,16 22-424 0 0,-1 1 0 0 0,0-1 0 0 0,1 1 1 0 0,-1 0-1 0 0,0 0 0 0 0,0 0 1 0 0,0 0-1 0 0,0 1 0 0 0,0-1 0 0 0,-1 1 1 0 0,1-1-1 0 0,0 1 0 0 0,-1 0 0 0 0,1 1 1 0 0,-8-2-1 0 0,3 2 25 0 0,0 1 0 0 0,-1 0 0 0 0,1 0 1 0 0,0 1-1 0 0,0 0 0 0 0,0 0 0 0 0,0 1 0 0 0,1 0 0 0 0,-1 0 0 0 0,-12 8 1 0 0,4-3-90 0 0,1 0-11 0 0,1 1-1 0 0,0 0 1 0 0,0 1-1 0 0,1 0 1 0 0,-21 22 0 0 0,-50 67-69 0 0,80-95 18 0 0,-6 10-96 0 0,0 1 0 0 0,1 1 1 0 0,0-1-1 0 0,1 2 1 0 0,1-1-1 0 0,-9 28 0 0 0,15-32 62 0 0,0-1 0 0 0,1 0 0 0 0,0 1 0 0 0,0-1-1 0 0,2 0 1 0 0,-1 0 0 0 0,1 0 0 0 0,1 1 0 0 0,0-2-1 0 0,6 15 1 0 0,-6-17 0 0 0,1-1 1 0 0,0 1-1 0 0,0-1 0 0 0,1 0 0 0 0,0 0 0 0 0,0 0 0 0 0,1 0 0 0 0,0-1 0 0 0,0 0 0 0 0,0-1 1 0 0,1 1-1 0 0,0-1 0 0 0,0 0 0 0 0,10 4 0 0 0,-6-3 39 0 0,0 0-1 0 0,0-2 1 0 0,0 1-1 0 0,1-2 1 0 0,0 1-1 0 0,0-2 1 0 0,0 1-1 0 0,0-2 1 0 0,17 1 0 0 0,-18-2 36 0 0,1 0 1 0 0,-1-1 0 0 0,1-1 0 0 0,-1 0 0 0 0,0-1 0 0 0,0 0 0 0 0,0 0 0 0 0,0-1-1 0 0,0-1 1 0 0,-1 0 0 0 0,0 0 0 0 0,0-1 0 0 0,0 0 0 0 0,-1-1 0 0 0,0 0-1 0 0,0 0 1 0 0,0-1 0 0 0,-1 0 0 0 0,-1-1 0 0 0,1 1 0 0 0,-1-2 0 0 0,-1 1 0 0 0,0-1-1 0 0,9-18 1 0 0,-10 13 8 0 0,0-1-1 0 0,-1 0 0 0 0,-1 0 1 0 0,-1 0-1 0 0,1-23 0 0 0,-3 30-51 0 0,0 1-1 0 0,-1-1 0 0 0,0 0 1 0 0,-3-8-1 0 0,-1-26-185 0 0,4 24-213 0 0,0 1 1 0 0,-1 0-1 0 0,-1 1 1 0 0,-8-30-1 0 0,1 3-3392 0 0,7 29 784 0 0,-5-14-3504 0 0</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23.238"/>
    </inkml:context>
    <inkml:brush xml:id="br0">
      <inkml:brushProperty name="width" value="0.05" units="cm"/>
      <inkml:brushProperty name="height" value="0.05" units="cm"/>
      <inkml:brushProperty name="color" value="#FFC114"/>
    </inkml:brush>
  </inkml:definitions>
  <inkml:trace contextRef="#ctx0" brushRef="#br0">555 181 4608 0 0,'2'0'29'0'0,"-1"-1"0"0"0,1 1 0 0 0,0 0 0 0 0,-1-1 0 0 0,1 1 0 0 0,-1-1 1 0 0,0 0-1 0 0,1 1 0 0 0,-1-1 0 0 0,1 0 0 0 0,-1 0 0 0 0,0 0 0 0 0,0 0 0 0 0,1 0 0 0 0,-1 0 0 0 0,0 0 1 0 0,0 0-1 0 0,0-1 0 0 0,0 1 0 0 0,0 0 0 0 0,0-1 0 0 0,-1 1 0 0 0,1-1 0 0 0,0 1 0 0 0,-1 0 0 0 0,1-1 1 0 0,0-2-1 0 0,7-13 1138 0 0,-7 14-888 0 0,0 1 0 0 0,0 0 0 0 0,0-1 0 0 0,0 1 0 0 0,0-1 0 0 0,-1 1 0 0 0,1-1 0 0 0,-1 1 0 0 0,0-1 0 0 0,0 1 0 0 0,0-1 0 0 0,0 1 0 0 0,0-1 0 0 0,-1 0 0 0 0,1 1 0 0 0,-1-1 0 0 0,1 1-1 0 0,-1 0 1 0 0,0-1 0 0 0,0 1 0 0 0,0-1 0 0 0,0 1 0 0 0,-1 0 0 0 0,-1-3 0 0 0,-2-2 207 0 0,0 0 0 0 0,0 1 1 0 0,-1 0-1 0 0,0 0 0 0 0,0 0 0 0 0,-11-8 0 0 0,12 11-259 0 0,0 1 0 0 0,0 0 0 0 0,0-1-1 0 0,0 2 1 0 0,0-1 0 0 0,0 1 0 0 0,0 0-1 0 0,-1 0 1 0 0,1 0 0 0 0,-1 1 0 0 0,-7-1-1 0 0,-6 2 305 0 0,1 0-1 0 0,-22 5 0 0 0,17 1-380 0 0,0 0 0 0 0,1 1 0 0 0,0 2 0 0 0,0 0 0 0 0,1 1 0 0 0,0 1 0 0 0,-24 19 0 0 0,27-17-181 0 0,-27 27 0 0 0,4-3-105 0 0,31-28 54 0 0,0 1 0 0 0,1 0 1 0 0,1 1-1 0 0,-1 0 0 0 0,2 1 1 0 0,0-1-1 0 0,-8 20 1 0 0,10-21 24 0 0,3-4 51 0 0,-1 0-1 0 0,2 1 0 0 0,-1-1 1 0 0,1 1-1 0 0,0-1 0 0 0,1 1 1 0 0,-1-1-1 0 0,2 1 0 0 0,-1-1 1 0 0,1 1-1 0 0,0-1 0 0 0,0 1 1 0 0,1-1-1 0 0,5 14 0 0 0,-5-18 7 0 0,-1 0 0 0 0,1 0 0 0 0,0 0 0 0 0,0 0 0 0 0,0 0 0 0 0,0-1 0 0 0,1 1 0 0 0,-1-1 0 0 0,1 1 0 0 0,0-1 0 0 0,-1 0 0 0 0,1 0 0 0 0,0 0 0 0 0,0-1 0 0 0,5 3 0 0 0,13 9 0 0 0,-3 0 13 0 0,1 0 0 0 0,29 14 0 0 0,-39-23 86 0 0,0 0 0 0 0,1-1 0 0 0,-1 0 0 0 0,1 0 0 0 0,-1-1 0 0 0,1 0 0 0 0,0-1 0 0 0,12 0 0 0 0,-2-1 83 0 0,8 0 171 0 0,29-3 0 0 0,-50 2-332 0 0,0 0 1 0 0,0 0-1 0 0,0-1 1 0 0,0 0-1 0 0,-1 0 1 0 0,1 0-1 0 0,0-1 0 0 0,-1 0 1 0 0,9-6-1 0 0,-10 5-21 0 0,0-1 0 0 0,-1 1 0 0 0,1-1 0 0 0,6-9 0 0 0,2-3 0 0 0,-11 15 0 0 0,0-1 0 0 0,0 1 0 0 0,0-1 1 0 0,0 0-1 0 0,-1 0 0 0 0,1 0 0 0 0,-1 0 0 0 0,0 0 0 0 0,0 0 0 0 0,0 0 0 0 0,0 0 0 0 0,1-5 0 0 0,-2 0-1 0 0,0 0 0 0 0,0-1-1 0 0,-2-11 1 0 0,-2-19-59 0 0,5 27 29 0 0,-1 6-1 0 0,0 0-1 0 0,0 0 0 0 0,-1 1 1 0 0,1-1-1 0 0,-1 0 1 0 0,0 0-1 0 0,-3-6 0 0 0,-4-11-1476 0 0,2 0-1 0 0,-8-46 0 0 0,5 29-5396 0 0</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24.115"/>
    </inkml:context>
    <inkml:brush xml:id="br0">
      <inkml:brushProperty name="width" value="0.05" units="cm"/>
      <inkml:brushProperty name="height" value="0.05" units="cm"/>
      <inkml:brushProperty name="color" value="#FFC114"/>
    </inkml:brush>
  </inkml:definitions>
  <inkml:trace contextRef="#ctx0" brushRef="#br0">534 138 4144 0 0,'0'0'319'0'0,"0"0"-31"0"0,0 0 650 0 0,0 0 307 0 0,8 0 800 0 0,-7-1 6111 0 0,-7-9-7003 0 0,4 6-904 0 0,1 1 1 0 0,-2-1-1 0 0,1 1 1 0 0,0 0-1 0 0,-1 0 0 0 0,1 0 1 0 0,-1 0-1 0 0,-6-5 1 0 0,-8-4-38 0 0,1 1 1 0 0,-2 0-1 0 0,0 1 1 0 0,0 1 0 0 0,0 1-1 0 0,-1 0 1 0 0,-1 2-1 0 0,-19-5 1 0 0,30 9-138 0 0,1 0 0 0 0,-1 1 0 0 0,1 0 0 0 0,-1 1 0 0 0,0 0 0 0 0,0 0 0 0 0,1 1 0 0 0,-1 0 0 0 0,1 1 0 0 0,-1-1 0 0 0,1 2 0 0 0,-1-1 0 0 0,1 1 0 0 0,0 0-1 0 0,0 1 1 0 0,1 0 0 0 0,-1 0 0 0 0,1 1 0 0 0,0 0 0 0 0,0 0 0 0 0,-8 8 0 0 0,-3 5-131 0 0,1 0-1 0 0,-21 32 0 0 0,31-39 24 0 0,0 0 1 0 0,2 0-1 0 0,-1 0 0 0 0,1 1 0 0 0,1 0 0 0 0,-6 22 0 0 0,0 5-16 0 0,7-30 43 0 0,1 0 0 0 0,0 0 0 0 0,0 0 1 0 0,0 0-1 0 0,1 0 0 0 0,1 0 0 0 0,0 1 0 0 0,0-1 0 0 0,0 0 0 0 0,1 0 0 0 0,4 15 0 0 0,0-8 4 0 0,1-1 1 0 0,0-1-1 0 0,1 1 0 0 0,1-1 0 0 0,0 0 0 0 0,1-1 1 0 0,1 0-1 0 0,0 0 0 0 0,0-1 0 0 0,17 15 0 0 0,-17-19 1 0 0,0 0-1 0 0,0 0 1 0 0,0-1 0 0 0,1 0-1 0 0,0-1 1 0 0,0 0-1 0 0,1-1 1 0 0,0-1-1 0 0,0 0 1 0 0,0 0 0 0 0,0-1-1 0 0,0 0 1 0 0,23 1-1 0 0,-15-3-1 0 0,1-1 1 0 0,-1 0-1 0 0,0-2 0 0 0,0 0 0 0 0,0-2 1 0 0,31-9-1 0 0,-43 11 85 0 0,-2-1 1 0 0,1 0 0 0 0,0 0-1 0 0,-1-1 1 0 0,1 1 0 0 0,-1-2-1 0 0,0 1 1 0 0,0-1 0 0 0,-1 0-1 0 0,1 0 1 0 0,-1 0-1 0 0,0-1 1 0 0,-1 0 0 0 0,1 0-1 0 0,-1 0 1 0 0,0 0 0 0 0,-1-1-1 0 0,1 1 1 0 0,-1-1 0 0 0,-1 0-1 0 0,3-9 1 0 0,-2 2-337 0 0,0-1 0 0 0,-1 1 1 0 0,-1-1-1 0 0,-1-18 0 0 0,-3-28-6348 0 0,-1 14-917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29.378"/>
    </inkml:context>
    <inkml:brush xml:id="br0">
      <inkml:brushProperty name="width" value="0.05" units="cm"/>
      <inkml:brushProperty name="height" value="0.05" units="cm"/>
      <inkml:brushProperty name="color" value="#FFFFFF"/>
    </inkml:brush>
  </inkml:definitions>
  <inkml:trace contextRef="#ctx0" brushRef="#br0">475 717 2760 0 0,'-9'-16'248'0'0,"-33"-44"7914"0"0,26 35-5650 0 0,-23-26 0 0 0,33 45-2243 0 0,1 0 1 0 0,1-1-1 0 0,-1 0 0 0 0,1 0 1 0 0,0 0-1 0 0,-4-10 0 0 0,7 14-193 0 0,-1 0-1 0 0,0-1 0 0 0,0 1 0 0 0,0 0 0 0 0,0 0 1 0 0,0 0-1 0 0,-1 0 0 0 0,1 0 0 0 0,-1 1 0 0 0,0-1 1 0 0,0 1-1 0 0,0 0 0 0 0,0-1 0 0 0,0 1 0 0 0,0 1 1 0 0,-1-1-1 0 0,1 0 0 0 0,-1 1 0 0 0,1 0 0 0 0,-1 0 1 0 0,0 0-1 0 0,1 0 0 0 0,-1 0 0 0 0,0 1 0 0 0,0 0 1 0 0,1 0-1 0 0,-1 0 0 0 0,0 0 0 0 0,0 0 0 0 0,1 1 1 0 0,-1 0-1 0 0,0 0 0 0 0,1 0 0 0 0,-1 0 0 0 0,1 0 1 0 0,-1 1-1 0 0,1-1 0 0 0,-1 1 0 0 0,1 0 0 0 0,0 0 1 0 0,0 0-1 0 0,0 1 0 0 0,0-1 0 0 0,-4 6 0 0 0,-14 17-184 0 0,1 2 0 0 0,2 0 0 0 0,0 1-1 0 0,2 1 1 0 0,1 0 0 0 0,2 1 0 0 0,-16 50-1 0 0,19-42-543 0 0,1 2-1 0 0,1-1 0 0 0,3 1 0 0 0,1 0 0 0 0,3 74 0 0 0,1-103 576 0 0,1 0 0 0 0,1 0 0 0 0,0 0 0 0 0,0 0 0 0 0,1-1 1 0 0,0 1-1 0 0,1-1 0 0 0,0 0 0 0 0,1 0 0 0 0,10 16 0 0 0,-11-20 57 0 0,0-1 1 0 0,0 0-1 0 0,0-1 1 0 0,1 1-1 0 0,0-1 1 0 0,0 1 0 0 0,0-2-1 0 0,1 1 1 0 0,-1 0-1 0 0,1-1 1 0 0,0 0-1 0 0,0-1 1 0 0,0 1-1 0 0,0-1 1 0 0,0 0-1 0 0,0 0 1 0 0,1-1-1 0 0,-1 0 1 0 0,8 0 0 0 0,-5-1 39 0 0,0 0 0 0 0,-1-1 0 0 0,1 0 0 0 0,-1 0 0 0 0,0-1 0 0 0,1 0 0 0 0,-1-1 0 0 0,0 1 0 0 0,0-2 0 0 0,-1 1 0 0 0,1-1 0 0 0,-1 0 0 0 0,12-9 0 0 0,2-3-44 0 0,-1-1-1 0 0,37-39 0 0 0,-17 7-25 0 0,-2-2-1 0 0,-2-1 1 0 0,35-69 0 0 0,-42 67 190 0 0,-2-2 1 0 0,-3 0-1 0 0,-2-2 1 0 0,-3 0 0 0 0,-2-1-1 0 0,14-92 1 0 0,-27 121 505 0 0,-1 0 0 0 0,-2-1 0 0 0,-1 1 0 0 0,-1-1 0 0 0,-1 1 0 0 0,-2-1 0 0 0,-1 1 0 0 0,-11-34 0 0 0,15 59-424 0 0,-1 0 1 0 0,-1 0-1 0 0,1 0 0 0 0,-1 0 1 0 0,0 1-1 0 0,0-1 0 0 0,0 1 1 0 0,0-1-1 0 0,-1 1 1 0 0,-5-5-1 0 0,8 8-161 0 0,-1 0 1 0 0,1 0-1 0 0,-1 0 1 0 0,1 0-1 0 0,-1 0 1 0 0,1 0-1 0 0,-1 1 1 0 0,1-1-1 0 0,-1 0 0 0 0,1 1 1 0 0,-1-1-1 0 0,0 1 1 0 0,1 0-1 0 0,-1 0 1 0 0,0 0-1 0 0,1-1 1 0 0,-1 1-1 0 0,0 1 1 0 0,0-1-1 0 0,1 0 1 0 0,-1 0-1 0 0,0 1 0 0 0,1-1 1 0 0,-1 1-1 0 0,1-1 1 0 0,-1 1-1 0 0,0 0 1 0 0,1-1-1 0 0,0 1 1 0 0,-1 0-1 0 0,1 0 1 0 0,-1 0-1 0 0,1 0 0 0 0,0 1 1 0 0,0-1-1 0 0,-2 3 1 0 0,-7 7 30 0 0,1 2 1 0 0,0-1 0 0 0,1 1-1 0 0,0 1 1 0 0,2-1 0 0 0,-1 1-1 0 0,2 1 1 0 0,-1-1 0 0 0,2 1-1 0 0,0 0 1 0 0,-3 24 0 0 0,1 18-173 0 0,1 99 1 0 0,5-132 87 0 0,21 373-1212 0 0,-8-236-41 0 0,-1-57-1813 0 0,-2-61 1304 0 0</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50.313"/>
    </inkml:context>
    <inkml:brush xml:id="br0">
      <inkml:brushProperty name="width" value="0.05" units="cm"/>
      <inkml:brushProperty name="height" value="0.05" units="cm"/>
      <inkml:brushProperty name="color" value="#FFC114"/>
    </inkml:brush>
  </inkml:definitions>
  <inkml:trace contextRef="#ctx0" brushRef="#br0">48 0 8840 0 0,'-4'2'45'0'0,"2"-1"28"0"0,0 1 1 0 0,1-1 0 0 0,-1 0 0 0 0,0 0 0 0 0,1 1 0 0 0,0-1-1 0 0,-1 1 1 0 0,1-1 0 0 0,0 1 0 0 0,0 0 0 0 0,0-1 0 0 0,0 1 0 0 0,-1 2-1 0 0,1-3 542 0 0,1-1 208 0 0,0 0 38 0 0,0 0-38 0 0,0 0-201 0 0,0 0-87 0 0,0 0-20 0 0,0 0-3 0 0,0 0 0 0 0,0 0 0 0 0,0 0-1 0 0,0 0-4 0 0,0 0-22 0 0,9-1 1217 0 0,-10 16-1122 0 0,-1 0 1 0 0,-1 0-1 0 0,-6 17 1 0 0,3-5-397 0 0,2-6-267 0 0,1 1 0 0 0,1 0 0 0 0,1 0 0 0 0,4 43-1 0 0,-3-59 84 0 0,0-3 0 0 0,0 1 0 0 0,1-1 0 0 0,0 0 0 0 0,-1 0 0 0 0,1 1 0 0 0,0-1 0 0 0,0 0 0 0 0,1 0 0 0 0,-1 0 0 0 0,1 0 0 0 0,-1 0 0 0 0,1 0 0 0 0,0-1 0 0 0,3 4 0 0 0,-5-5 0 0 0,1 1 0 0 0,0-1 0 0 0,-1 0 0 0 0,1 0 0 0 0,0 0 0 0 0,0 0 0 0 0,0 0 0 0 0,0 0 0 0 0,0 0 0 0 0,0 0 0 0 0,0 0 0 0 0,0 0 0 0 0,0-1 0 0 0,2 2 0 0 0,1 1 0 0 0,-3-2 1 0 0,1 0-1 0 0,-1 1 0 0 0,1-1 1 0 0,0 0-1 0 0,-1 0 0 0 0,1 0 1 0 0,0 0-1 0 0,0-1 1 0 0,-1 1-1 0 0,1 0 0 0 0,0-1 1 0 0,0 1-1 0 0,0-1 0 0 0,0 0 1 0 0,0 1-1 0 0,3-1 0 0 0,38-3 8 0 0,-18 1-11 0 0,7 0 133 0 0,50-9-1 0 0,-34 4-55 0 0,-1 2 115 0 0,1 2 0 0 0,64 4 0 0 0,-32-1 476 0 0,-60 0-489 0 0,0 0 0 0 0,-1-2 0 0 0,31-5 0 0 0,19-2 130 0 0,86-10-150 0 0,-52 5-23 0 0,31 2-69 0 0,-90 8-11 0 0,-24 2 4 0 0,32 0 0 0 0,94 2 229 0 0,-13-3-275 0 0,76 6 106 0 0,-154-3-103 0 0,-33-1 6 0 0,37 3 0 0 0,4 2-10 0 0,8 0 50 0 0,-21 1-49 0 0,89-2 0 0 0,-82-4 69 0 0,1-2 43 0 0,-37 1-49 0 0,32 0-1 0 0,-20 3-65 0 0,67-9 1 0 0,-21 0-10 0 0,85-10 1 0 0,-107 14 0 0 0,3 0 0 0 0,62 4 0 0 0,-67-1 0 0 0,-44 0 0 0 0,1 0 0 0 0,0 1 0 0 0,-1 0 0 0 0,14 3 0 0 0,-13-2 0 0 0,-1 1 0 0 0,1-2 0 0 0,11 0 0 0 0,33 1 0 0 0,133 14 327 0 0,-158-11-51 0 0,0-2 1 0 0,1 0-1 0 0,57-7 0 0 0,-43 1-257 0 0,48 1 0 0 0,7 0 18 0 0,49 0 219 0 0,17-1 104 0 0,-137 1-316 0 0,-14 3-10 0 0,0-2 0 0 0,22-4 0 0 0,-7-2-76 0 0,1 1-1 0 0,0 2 0 0 0,50-2 1 0 0,30 1 287 0 0,-72 3-116 0 0,1 1 0 0 0,46 5 0 0 0,-79-3-105 0 0,-1 0 1 0 0,1-1-1 0 0,-1 1 1 0 0,15-4 0 0 0,16-2 53 0 0,-35 6-30 0 0,4-2-36 0 0,0 1-41 0 0,-6 1-114 0 0,-1 0-12 0 0,0 0-107 0 0,-7-15-2664 0 0,2 4-3945 0 0,-3 4-966 0 0</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4:50.751"/>
    </inkml:context>
    <inkml:brush xml:id="br0">
      <inkml:brushProperty name="width" value="0.05" units="cm"/>
      <inkml:brushProperty name="height" value="0.05" units="cm"/>
      <inkml:brushProperty name="color" value="#FFC114"/>
    </inkml:brush>
  </inkml:definitions>
  <inkml:trace contextRef="#ctx0" brushRef="#br0">1 1 10768 0 0,'0'0'496'0'0,"0"2"-14"0"0,7 75-64 0 0,-1-22 974 0 0,25 154 2605 0 0,-5-53-1792 0 0,-25-150-2167 0 0,0-1-1 0 0,0 1 1 0 0,0-1 0 0 0,1 0-1 0 0,0 1 1 0 0,0-1 0 0 0,5 8-1 0 0,-6-12-1049 0 0,-1-1-3625 0 0,0 0-1557 0 0</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19.701"/>
    </inkml:context>
    <inkml:brush xml:id="br0">
      <inkml:brushProperty name="width" value="0.05" units="cm"/>
      <inkml:brushProperty name="height" value="0.05" units="cm"/>
      <inkml:brushProperty name="color" value="#FFC114"/>
    </inkml:brush>
  </inkml:definitions>
  <inkml:trace contextRef="#ctx0" brushRef="#br0">1 317 1376 0 0,'0'0'247'0'0,"0"0"499"0"0,0 0 225 0 0,0 0 42 0 0,13-17 832 0 0,-13 14-1752 0 0,-1-4 5 0 0,11-12 173 0 0,-10 18-239 0 0,5-13 262 0 0,-5 11-285 0 0,-1 1-1 0 0,1 0 1 0 0,-1-1 0 0 0,0 1-1 0 0,0 0 1 0 0,0-1 0 0 0,0 1-1 0 0,-3-3 1 0 0,4 4 16 0 0,-1-2 9 0 0,1-7 47 0 0,0 9 305 0 0,0 1 105 0 0,0-27 5021 0 0,4 11-5052 0 0,2 1-1 0 0,-1 0 1 0 0,2 0-1 0 0,0 0 1 0 0,1 1 0 0 0,14-21-1 0 0,-18 30-427 0 0,-1 0 0 0 0,1 0 1 0 0,0 0-1 0 0,1 1 0 0 0,-1 0 0 0 0,1 0 0 0 0,0 0 0 0 0,0 0 0 0 0,0 0 0 0 0,0 1 0 0 0,1 0 1 0 0,-1 0-1 0 0,12-3 0 0 0,-12 4-12 0 0,-1 1 0 0 0,1 0 0 0 0,0 0 0 0 0,0 1 0 0 0,-1 0 0 0 0,1-1 0 0 0,0 2 0 0 0,0-1 0 0 0,0 0 0 0 0,-1 1 0 0 0,1 0 0 0 0,0 0 0 0 0,-1 0 1 0 0,1 1-1 0 0,-1 0 0 0 0,1-1 0 0 0,-1 2 0 0 0,5 1 0 0 0,0 3 46 0 0,0 0 0 0 0,-1 0 1 0 0,0 0-1 0 0,0 1 0 0 0,0 0 0 0 0,-1 1 1 0 0,0-1-1 0 0,-1 2 0 0 0,0-1 0 0 0,-1 1 1 0 0,1-1-1 0 0,-2 1 0 0 0,0 1 0 0 0,0-1 1 0 0,0 1-1 0 0,-2-1 0 0 0,1 1 0 0 0,-1 0 1 0 0,-1 0-1 0 0,0 0 0 0 0,0 0 0 0 0,-2 15 1 0 0,-1-16-123 0 0,-1-1 1 0 0,0 1-1 0 0,-1 0 0 0 0,1-1 1 0 0,-2 1-1 0 0,0-1 1 0 0,0 0-1 0 0,0-1 0 0 0,-1 1 1 0 0,0-1-1 0 0,-1 0 1 0 0,-15 13-1 0 0,-2 1-190 0 0,-1-2 0 0 0,-48 31-1 0 0,60-42 254 0 0,1 0-1 0 0,0 1 1 0 0,1 0-1 0 0,0 0 0 0 0,0 1 1 0 0,2 1-1 0 0,-1-1 1 0 0,1 2-1 0 0,-10 18 0 0 0,18-29 16 0 0,0 0 0 0 0,1 1 0 0 0,-1-1 0 0 0,1 0-1 0 0,-1 1 1 0 0,1-1 0 0 0,0 1 0 0 0,0 4 0 0 0,0-4-5 0 0,0-3-14 0 0,0 1 1 0 0,0 0-1 0 0,0 0 1 0 0,0 0-1 0 0,0-1 1 0 0,1 1-1 0 0,-1 0 1 0 0,0 0 0 0 0,0-1-1 0 0,1 1 1 0 0,-1 0-1 0 0,0-1 1 0 0,1 1-1 0 0,-1 0 1 0 0,1-1-1 0 0,-1 1 1 0 0,1 0-1 0 0,-1-1 1 0 0,1 1-1 0 0,0-1 1 0 0,-1 1-1 0 0,1-1 1 0 0,-1 1-1 0 0,1-1 1 0 0,0 0-1 0 0,-1 1 1 0 0,1-1 0 0 0,0 0-1 0 0,0 0 1 0 0,-1 1-1 0 0,1-1 1 0 0,0 0-1 0 0,0 0 1 0 0,0 0-1 0 0,3 1 20 0 0,3 1 55 0 0,0-1 1 0 0,0 0-1 0 0,0 0 0 0 0,0 0 0 0 0,0-1 0 0 0,0 0 0 0 0,0-1 0 0 0,1 1 0 0 0,-1-1 0 0 0,12-4 0 0 0,36-2 287 0 0,119 4-285 0 0,-165 3-80 0 0,6 3-1294 0 0,-13-3-5179 0 0</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20.302"/>
    </inkml:context>
    <inkml:brush xml:id="br0">
      <inkml:brushProperty name="width" value="0.05" units="cm"/>
      <inkml:brushProperty name="height" value="0.05" units="cm"/>
      <inkml:brushProperty name="color" value="#FFC114"/>
    </inkml:brush>
  </inkml:definitions>
  <inkml:trace contextRef="#ctx0" brushRef="#br0">5 196 1376 0 0,'-2'-6'474'0'0,"1"3"-2621"0"0,0-1 4172 0 0,1-2 3976 0 0,0-1 5521 0 0,25-3-9910 0 0,36-18-1275 0 0,-36 16-227 0 0,1 0 0 0 0,0 2 0 0 0,32-8-1 0 0,-40 13-109 0 0,0 0 0 0 0,23-11 0 0 0,-21 7 0 0 0,28-7 0 0 0,18-10-744 0 0,-62 24-1533 0 0,-4 2 938 0 0</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20.703"/>
    </inkml:context>
    <inkml:brush xml:id="br0">
      <inkml:brushProperty name="width" value="0.05" units="cm"/>
      <inkml:brushProperty name="height" value="0.05" units="cm"/>
      <inkml:brushProperty name="color" value="#FFC114"/>
    </inkml:brush>
  </inkml:definitions>
  <inkml:trace contextRef="#ctx0" brushRef="#br0">152 1 7280 0 0,'-17'23'348'0'0,"-18"38"-1"0"0,24-42 134 0 0,0 1-1 0 0,-1-2 1 0 0,-24 29-1 0 0,24-30 286 0 0,11-14-621 0 0,0-1 0 0 0,-1 0 0 0 0,1 0 0 0 0,-1 0 0 0 0,1 0 0 0 0,-1 0 0 0 0,0 0 0 0 0,-2 1 0 0 0,3-2 332 0 0,1-1 90 0 0,0 0 38 0 0,0 0 10 0 0,29-19 1736 0 0,-22 14-2133 0 0,-1 1 0 0 0,1 0-1 0 0,0 0 1 0 0,1 1-1 0 0,-1 0 1 0 0,1 0-1 0 0,-1 0 1 0 0,1 1-1 0 0,15-2 1 0 0,-10 3-107 0 0,0 0 1 0 0,-1 1-1 0 0,1 1 0 0 0,0 0 1 0 0,20 4-1 0 0,3 5-91 0 0,0 1 0 0 0,-1 2-1 0 0,44 22 1 0 0,-57-25-13 0 0,1 1 0 0 0,-1 1 0 0 0,-1 1 0 0 0,36 29 0 0 0,-56-41 48 0 0,0 1 1 0 0,0-1 0 0 0,0 0 0 0 0,0 1-1 0 0,0-1 1 0 0,0 1 0 0 0,-1-1-1 0 0,1 1 1 0 0,-1-1 0 0 0,1 1-1 0 0,-1 0 1 0 0,1-1 0 0 0,-1 1 0 0 0,0 0-1 0 0,0-1 1 0 0,1 1 0 0 0,-1 0-1 0 0,-1-1 1 0 0,1 1 0 0 0,0 0 0 0 0,0-1-1 0 0,-1 1 1 0 0,1-1 0 0 0,-1 1-1 0 0,1 0 1 0 0,-1-1 0 0 0,1 1-1 0 0,-1-1 1 0 0,0 1 0 0 0,0-1 0 0 0,0 0-1 0 0,-2 3 1 0 0,0 0 43 0 0,0 0 1 0 0,0-1-1 0 0,0 1 0 0 0,0-1 1 0 0,-1 0-1 0 0,1 0 0 0 0,-1 0 0 0 0,0 0 1 0 0,0-1-1 0 0,-7 4 0 0 0,10-5-80 0 0,-9 3 80 0 0,-1 0-1 0 0,0-1 1 0 0,1 0 0 0 0,-1 0-1 0 0,0-1 1 0 0,-16 0 0 0 0,-16-1 32 0 0,-81-5-33 0 0,94 3-56 0 0,22 1-38 0 0,0-1 0 0 0,0 1-1 0 0,0-1 1 0 0,0-1-1 0 0,-12-3 1 0 0,17 4-95 0 0,1 1 1 0 0,-1-1-1 0 0,1 1 1 0 0,-1-1-1 0 0,1 1 1 0 0,-1 0-1 0 0,0 0 1 0 0,1 0-1 0 0,-1 0 1 0 0,-2 1-1 0 0,-9 0-3044 0 0,12-1-3984 0 0</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21.385"/>
    </inkml:context>
    <inkml:brush xml:id="br0">
      <inkml:brushProperty name="width" value="0.05" units="cm"/>
      <inkml:brushProperty name="height" value="0.05" units="cm"/>
      <inkml:brushProperty name="color" value="#FFC114"/>
    </inkml:brush>
  </inkml:definitions>
  <inkml:trace contextRef="#ctx0" brushRef="#br0">106 5 4144 0 0,'0'0'191'0'0,"4"-4"1371"0"0,-4 4 2398 0 0,0 0 4054 0 0,-6 7-7549 0 0,0 1 0 0 0,1-1-1 0 0,0 1 1 0 0,0 0 0 0 0,1 0-1 0 0,-4 9 1 0 0,-18 56 241 0 0,13-34-869 0 0,-13 79-1 0 0,24-99 236 0 0,0-1 0 0 0,1 0 0 0 0,1 1 0 0 0,0-1 0 0 0,2 0 0 0 0,6 33 0 0 0,-7-48-90 0 0,0 1 1 0 0,0-1-1 0 0,0 1 0 0 0,0-1 0 0 0,1 0 0 0 0,0 0 0 0 0,-1 0 1 0 0,1 0-1 0 0,0 0 0 0 0,0 0 0 0 0,1-1 0 0 0,-1 1 0 0 0,1-1 0 0 0,-1 1 1 0 0,1-1-1 0 0,0 0 0 0 0,-1 0 0 0 0,1 0 0 0 0,0 0 0 0 0,1-1 1 0 0,-1 1-1 0 0,0-1 0 0 0,0 0 0 0 0,1 1 0 0 0,5 0 0 0 0,3 0 18 0 0,-11-1 0 0 0,1-1 0 0 0,-1 0 0 0 0,1 1 0 0 0,-1-1 0 0 0,1 0 0 0 0,-1 0 0 0 0,0 0 0 0 0,1 0 0 0 0,-1 0 0 0 0,1 0 0 0 0,-1 0 0 0 0,1-1 0 0 0,1 0 0 0 0,10-2 15 0 0,1 0-1 0 0,-1 1 0 0 0,1 1 1 0 0,0 0-1 0 0,0 1 1 0 0,-1 0-1 0 0,1 1 0 0 0,0 0 1 0 0,24 7-1 0 0,-22-5 2 0 0,0-1 0 0 0,0 0 0 0 0,0-1 0 0 0,20-1 0 0 0,-30 0-16 0 0,0 0 0 0 0,0-1 0 0 0,0 0 0 0 0,0-1 0 0 0,0 1 0 0 0,0-1 0 0 0,0 0 0 0 0,-1-1 0 0 0,1 1 0 0 0,-1-1 0 0 0,0 0 0 0 0,0 0 0 0 0,0-1 0 0 0,8-7 0 0 0,-9 8-7 0 0,-1-1 0 0 0,1 0 0 0 0,-1 0 0 0 0,0-1 0 0 0,0 1 0 0 0,-1 0 0 0 0,1-1 0 0 0,-1 0 0 0 0,0 0 0 0 0,0 0 0 0 0,-1 1-1 0 0,2-10 1 0 0,0-2-23 0 0,-1 0-1 0 0,0-29 0 0 0,-2-239 86 0 0,0 283 92 0 0,0 1 11 0 0,0 0 26 0 0,0 0 102 0 0,-8 23 707 0 0,4 5-911 0 0,0 1 1 0 0,1-1-1 0 0,2 1 0 0 0,3 34 1 0 0,-1-3-294 0 0,4 297 1138 0 0,-6-289-487 0 0,3 71-724 0 0,-1-132-214 0 0,0 0 0 0 0,0 0 0 0 0,1 0-1 0 0,4 8 1 0 0,6-26-2775 0 0,1-9 1594 0 0</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22.372"/>
    </inkml:context>
    <inkml:brush xml:id="br0">
      <inkml:brushProperty name="width" value="0.05" units="cm"/>
      <inkml:brushProperty name="height" value="0.05" units="cm"/>
      <inkml:brushProperty name="color" value="#FFC114"/>
    </inkml:brush>
  </inkml:definitions>
  <inkml:trace contextRef="#ctx0" brushRef="#br0">47 41 8288 0 0,'11'-7'572'0'0,"-7"4"-280"0"0,-10-1 172 0 0,5-4 344 0 0,1 7-751 0 0,0 1-1 0 0,0 0 0 0 0,0-1 0 0 0,0 1 1 0 0,0 0-1 0 0,0-1 0 0 0,0 1 0 0 0,0 0 1 0 0,0-1-1 0 0,0 1 0 0 0,0 0 1 0 0,0-1-1 0 0,0 1 0 0 0,0 0 0 0 0,-1-1 1 0 0,1 1-1 0 0,0 0 0 0 0,0-1 0 0 0,0 1 1 0 0,-1 0-1 0 0,1 0 0 0 0,0-1 1 0 0,0 1-1 0 0,-1 0 0 0 0,1 0 0 0 0,-1-1 1 0 0,-1-1 500 0 0,-10-6 236 0 0,0 13 3752 0 0,10-3-4384 0 0,-1 1 0 0 0,1-1 0 0 0,0 1 0 0 0,0 0 0 0 0,0-1 0 0 0,1 1 0 0 0,-1 0 0 0 0,1 0 0 0 0,-1 0 0 0 0,1 0 0 0 0,0 1 0 0 0,0-1-1 0 0,0 0 1 0 0,1 0 0 0 0,-1 6 0 0 0,0-1-282 0 0,1 0 0 0 0,0 0-1 0 0,1 0 1 0 0,0 0-1 0 0,3 14 1 0 0,-2-18 124 0 0,-1 1 0 0 0,1-1 0 0 0,0 0 0 0 0,1 0 0 0 0,-1 0 0 0 0,1 0 0 0 0,5 7 0 0 0,-7-11 250 0 0,0 0-193 0 0,1-1 0 0 0,-1 1 0 0 0,1-1 0 0 0,-1 1 0 0 0,0-1 0 0 0,1 1 0 0 0,-1-1 0 0 0,0 0 0 0 0,1 0 0 0 0,-1 0 0 0 0,0 0 0 0 0,0 0 0 0 0,0 0 0 0 0,0 0 0 0 0,0 0 0 0 0,0 0 0 0 0,0-1 0 0 0,0 1 1 0 0,0 0-1 0 0,-1 0 0 0 0,1-1 0 0 0,0 1 0 0 0,-1-1 0 0 0,1 1 0 0 0,-1-1 0 0 0,0 1 0 0 0,1-1 0 0 0,-1-1 0 0 0,2-6 32 0 0,-1 1 1 0 0,1-1-1 0 0,-1-14 1 0 0,-6-8-1753 0 0,2 22-5658 0 0</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23.519"/>
    </inkml:context>
    <inkml:brush xml:id="br0">
      <inkml:brushProperty name="width" value="0.05" units="cm"/>
      <inkml:brushProperty name="height" value="0.05" units="cm"/>
      <inkml:brushProperty name="color" value="#FFC114"/>
    </inkml:brush>
  </inkml:definitions>
  <inkml:trace contextRef="#ctx0" brushRef="#br0">572 234 5064 0 0,'-12'-28'258'0'0,"9"17"248"0"0,-1 0 0 0 0,-1 1 0 0 0,0-1 0 0 0,0 1 0 0 0,-1 0 0 0 0,0 1 0 0 0,-14-17 0 0 0,12 17-68 0 0,-1 1-1 0 0,1 0 1 0 0,-1 0-1 0 0,0 1 0 0 0,-1 1 1 0 0,0-1-1 0 0,0 1 1 0 0,-1 1-1 0 0,1 0 0 0 0,-1 0 1 0 0,0 1-1 0 0,0 1 0 0 0,-1 0 1 0 0,1 0-1 0 0,-1 1 1 0 0,1 1-1 0 0,-16-1 0 0 0,22 2-325 0 0,-8 0 305 0 0,0 0 0 0 0,1 0 0 0 0,-1 1 0 0 0,0 1 0 0 0,1 0 0 0 0,-1 1 0 0 0,-14 5 0 0 0,13-2-332 0 0,0 0 0 0 0,1 1 0 0 0,0 0 0 0 0,0 1 0 0 0,-19 17-1 0 0,25-19-57 0 0,1 0 0 0 0,0 0-1 0 0,0 1 1 0 0,1-1-1 0 0,0 1 1 0 0,0 1-1 0 0,0-1 1 0 0,1 1 0 0 0,0 0-1 0 0,1-1 1 0 0,-4 13-1 0 0,0 7-27 0 0,2-1-1 0 0,1 1 0 0 0,0-1 1 0 0,2 1-1 0 0,2 0 0 0 0,0 0 1 0 0,1 0-1 0 0,2 0 1 0 0,1 0-1 0 0,1 0 0 0 0,1-1 1 0 0,18 47-1 0 0,-17-59-35 0 0,0-1 0 0 0,1 0 0 0 0,0 0 0 0 0,0-1 0 0 0,2 0 0 0 0,0-1 0 0 0,0 0 0 0 0,1-1 0 0 0,0 0 0 0 0,0 0 0 0 0,1-1 0 0 0,1-1 0 0 0,0 0 0 0 0,0 0 0 0 0,0-2 0 0 0,1 1 1 0 0,0-2-1 0 0,0 0 0 0 0,0 0 0 0 0,1-2 0 0 0,15 3 0 0 0,-19-5 93 0 0,0 0-1 0 0,-1 0 1 0 0,1-1 0 0 0,0-1 0 0 0,0 0 0 0 0,-1 0 0 0 0,1-1 0 0 0,-1 0 0 0 0,1-1-1 0 0,-1 0 1 0 0,0-1 0 0 0,0 0 0 0 0,0-1 0 0 0,-1 0 0 0 0,1 0 0 0 0,-1-1 0 0 0,0 0-1 0 0,-1 0 1 0 0,0-1 0 0 0,0-1 0 0 0,12-13 0 0 0,-15 15 93 0 0,-1 0 0 0 0,0-1 0 0 0,-1 0 0 0 0,1 0 0 0 0,-1 0 0 0 0,-1 0 0 0 0,1-1-1 0 0,1-8 1 0 0,0-4 26 0 0,2-37 1 0 0,-5 25-176 0 0,-2 1 0 0 0,-2 0 0 0 0,0-1 1 0 0,-2 1-1 0 0,-2 0 0 0 0,-1 1 0 0 0,-1 0 1 0 0,-1 0-1 0 0,-20-39 0 0 0,21 52-91 0 0,-1 1-1 0 0,0 0 1 0 0,-1 1-1 0 0,-1 0 1 0 0,-19-19-1 0 0,22 24-14 0 0,-2 1 1 0 0,0 0 0 0 0,0 1-1 0 0,0 0 1 0 0,-1 1-1 0 0,0 0 1 0 0,-1 1-1 0 0,-14-6 1 0 0,-1 4-701 0 0</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47.399"/>
    </inkml:context>
    <inkml:brush xml:id="br0">
      <inkml:brushProperty name="width" value="0.05" units="cm"/>
      <inkml:brushProperty name="height" value="0.05" units="cm"/>
      <inkml:brushProperty name="color" value="#FFC114"/>
    </inkml:brush>
  </inkml:definitions>
  <inkml:trace contextRef="#ctx0" brushRef="#br0">0 274 6912 0 0,'0'0'314'0'0,"0"0"-6"0"0,2-2-198 0 0,20-32 2093 0 0,-17 26-1214 0 0,0 0 0 0 0,0 0 0 0 0,12-14-1 0 0,-6 11-598 0 0,61-56 838 0 0,-58 56-922 0 0,0-1 1 0 0,1 2-1 0 0,1 0 0 0 0,-1 1 1 0 0,2 0-1 0 0,-1 1 1 0 0,27-8-1 0 0,-34 13-179 0 0,10-3 151 0 0,0 1 0 0 0,0 0 0 0 0,1 1 0 0 0,-1 1 0 0 0,1 1-1 0 0,37 1 1 0 0,-55 1-254 0 0,1 1 0 0 0,-1-1-1 0 0,0 0 1 0 0,1 1-1 0 0,-1-1 1 0 0,0 1-1 0 0,0 0 1 0 0,1 0-1 0 0,-1 0 1 0 0,0 0-1 0 0,0 0 1 0 0,0 0 0 0 0,0 0-1 0 0,0 1 1 0 0,0-1-1 0 0,0 1 1 0 0,-1-1-1 0 0,1 1 1 0 0,0 0-1 0 0,-1 0 1 0 0,0 0 0 0 0,1 0-1 0 0,-1 0 1 0 0,0 0-1 0 0,0 0 1 0 0,0 0-1 0 0,0 0 1 0 0,0 1-1 0 0,-1-1 1 0 0,1 0 0 0 0,-1 1-1 0 0,1-1 1 0 0,-1 4-1 0 0,0 1 31 0 0,0 1 1 0 0,0 0-1 0 0,-1 0 0 0 0,0-1 0 0 0,-1 1 0 0 0,0-1 0 0 0,0 1 1 0 0,0-1-1 0 0,-5 8 0 0 0,-3 6 25 0 0,-1-1 0 0 0,-1 0 1 0 0,-28 34-1 0 0,-54 49-89 0 0,16-18-184 0 0,-57 49-161 0 0,92-95 340 0 0,18-14-28 0 0,24-24 102 0 0,1-1 34 0 0,0 0 16 0 0,0 0 3 0 0,17 4 480 0 0,-5-7-363 0 0,0 1 0 0 0,0 0 0 0 0,0 0 0 0 0,1 2 0 0 0,-1-1 0 0 0,24 4 0 0 0,78 17-296 0 0,-30-4 299 0 0,-49-10-224 0 0,-10-2 3 0 0,-1-1 1 0 0,33 1 0 0 0,-51-4-100 0 0,0 0 0 0 0,0-1 0 0 0,0 0 1 0 0,0 0-1 0 0,0 0 0 0 0,0 0 0 0 0,0-1 0 0 0,0 0 1 0 0,0 0-1 0 0,0-1 0 0 0,-1 0 0 0 0,0 0 0 0 0,1 0 0 0 0,5-5 1 0 0,1-3-1175 0 0</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48.043"/>
    </inkml:context>
    <inkml:brush xml:id="br0">
      <inkml:brushProperty name="width" value="0.05" units="cm"/>
      <inkml:brushProperty name="height" value="0.05" units="cm"/>
      <inkml:brushProperty name="color" value="#FFC114"/>
    </inkml:brush>
  </inkml:definitions>
  <inkml:trace contextRef="#ctx0" brushRef="#br0">55 106 11432 0 0,'0'0'521'0'0,"0"-11"176"0"0,5-8 701 0 0,-2-1 1 0 0,1-24-1 0 0,-4 42-837 0 0,13-5 1752 0 0,-4 6-2156 0 0,-1 0 0 0 0,1 1-1 0 0,-1-1 1 0 0,1 2-1 0 0,-1-1 1 0 0,1 1 0 0 0,11 3-1 0 0,61 18 8 0 0,-63-17-127 0 0,49 23 28 0 0,-39-15 6 0 0,-17-8-57 0 0,-1 0 0 0 0,0 0 0 0 0,-1 1 0 0 0,1 1 0 0 0,-1-1 0 0 0,0 2 0 0 0,-1-1 0 0 0,0 1-1 0 0,13 15 1 0 0,-19-20 0 0 0,1 1 0 0 0,0 0 0 0 0,-1 0 0 0 0,0 0 0 0 0,0 0 0 0 0,0 1 0 0 0,-1-1 0 0 0,1 0-1 0 0,-1 1 1 0 0,0-1 0 0 0,0 1 0 0 0,-1-1 0 0 0,1 1 0 0 0,-1 0 0 0 0,0-1 0 0 0,0 1 0 0 0,0 0-1 0 0,-1-1 1 0 0,0 1 0 0 0,0-1 0 0 0,0 1 0 0 0,0-1 0 0 0,-1 0 0 0 0,0 1 0 0 0,0-1-1 0 0,-3 6 1 0 0,0-2 47 0 0,-1-1 0 0 0,0 0-1 0 0,0 0 1 0 0,-1 0-1 0 0,0-1 1 0 0,0 1-1 0 0,0-2 1 0 0,-1 1 0 0 0,0-1-1 0 0,-15 8 1 0 0,-3-2-18 0 0,0 0 0 0 0,-36 9 0 0 0,55-18-31 0 0,0-1 0 0 0,0 0 0 0 0,0 0 0 0 0,-14-1 0 0 0,19-1-24 0 0,8-2-17 0 0,15 1-30 0 0,17 10-11 0 0,-25-6 51 0 0,0 0 1 0 0,0 1 0 0 0,15 7-1 0 0,-26-9 22 0 0,9 3-88 0 0,0 0 0 0 0,0 1 0 0 0,-1 1 0 0 0,0-1 1 0 0,0 2-1 0 0,-1-1 0 0 0,11 11 0 0 0,12 11 59 0 0,-24-21 214 0 0,1 0 0 0 0,-1 1 0 0 0,0 1 1 0 0,0-1-1 0 0,10 18 0 0 0,-16-23-157 0 0,-1 1 1 0 0,0-1 0 0 0,0 1-1 0 0,0 0 1 0 0,0 0-1 0 0,-1 0 1 0 0,1 0-1 0 0,-1-1 1 0 0,0 1-1 0 0,-1 0 1 0 0,1 0-1 0 0,0 0 1 0 0,-1 0-1 0 0,0-1 1 0 0,0 1-1 0 0,0 0 1 0 0,-3 6 0 0 0,1-3 81 0 0,-1 1 0 0 0,1-1 0 0 0,-1 0 0 0 0,-1-1 1 0 0,1 1-1 0 0,-1-1 0 0 0,0 0 0 0 0,-6 6 1 0 0,-5 1 18 0 0,-1 0 0 0 0,0-2 0 0 0,0 1 0 0 0,-1-2 0 0 0,-1-1 0 0 0,-22 9 0 0 0,8-6-168 0 0,-1-2 1 0 0,-62 11-1 0 0,78-18-175 0 0,-1-2-1 0 0,-27 0 1 0 0,-9-6-6735 0 0,19-2-660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29.767"/>
    </inkml:context>
    <inkml:brush xml:id="br0">
      <inkml:brushProperty name="width" value="0.05" units="cm"/>
      <inkml:brushProperty name="height" value="0.05" units="cm"/>
      <inkml:brushProperty name="color" value="#FFFFFF"/>
    </inkml:brush>
  </inkml:definitions>
  <inkml:trace contextRef="#ctx0" brushRef="#br0">114 68 6912 0 0,'-7'7'180'0'0,"0"1"0"0"0,0-1 0 0 0,-6 11 1 0 0,-13 15 1698 0 0,22-28-1226 0 0,0 0 1 0 0,0 1-1 0 0,0-1 1 0 0,1 1-1 0 0,0 0 1 0 0,0 0-1 0 0,0 0 1 0 0,1 1-1 0 0,0-1 1 0 0,-2 9-1 0 0,0 7 418 0 0,-3 39 0 0 0,1 288 503 0 0,6-231-1768 0 0,0-117 141 0 0,0 0 1 0 0,0 1-1 0 0,0-1 0 0 0,0 0 0 0 0,0 0 1 0 0,0 1-1 0 0,0-1 0 0 0,0 0 0 0 0,0 0 1 0 0,1 0-1 0 0,-1 1 0 0 0,0-1 1 0 0,1 0-1 0 0,0 2 0 0 0,6-14-1657 0 0,5-32-394 0 0,1-66 185 0 0,-10 69 1726 0 0,11-50 0 0 0,29-55 2850 0 0,-36 123-1894 0 0,1 0 0 0 0,1 1-1 0 0,1 0 1 0 0,0 0 0 0 0,2 1 0 0 0,23-31 0 0 0,-29 42-407 0 0,2 0 0 0 0,-1 1 0 0 0,1 0 0 0 0,1 0 0 0 0,-1 1 1 0 0,1 0-1 0 0,1 0 0 0 0,-1 1 0 0 0,1 1 0 0 0,0 0 0 0 0,0 0 1 0 0,1 0-1 0 0,-1 2 0 0 0,1-1 0 0 0,19-3 0 0 0,-14 5-359 0 0,0 0-1 0 0,28-10 1 0 0,-33 8-1115 0 0,0-1 1 0 0,-1 0 0 0 0,1 0-1 0 0,17-13 1 0 0,-8 6-6733 0 0</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48.718"/>
    </inkml:context>
    <inkml:brush xml:id="br0">
      <inkml:brushProperty name="width" value="0.05" units="cm"/>
      <inkml:brushProperty name="height" value="0.05" units="cm"/>
      <inkml:brushProperty name="color" value="#FFC114"/>
    </inkml:brush>
  </inkml:definitions>
  <inkml:trace contextRef="#ctx0" brushRef="#br0">549 1 6880 0 0,'0'0'314'0'0,"0"0"-6"0"0,0 0-86 0 0,0 0 371 0 0,0 0 188 0 0,0 0 34 0 0,0 0 12 0 0,0 0 18 0 0,0 0 10 0 0,0 2 1 0 0,-1 6-423 0 0,0 0 0 0 0,-1 0 0 0 0,0 0 0 0 0,0 0 0 0 0,-1 0 0 0 0,-4 9 0 0 0,-5 13 458 0 0,-52 123 2067 0 0,12-33-2041 0 0,-91 183 189 0 0,26-65-802 0 0,0 26-952 0 0,111-248-136 0 0,-10 34-1 0 0,12-23-630 0 0</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58.707"/>
    </inkml:context>
    <inkml:brush xml:id="br0">
      <inkml:brushProperty name="width" value="0.05" units="cm"/>
      <inkml:brushProperty name="height" value="0.05" units="cm"/>
      <inkml:brushProperty name="color" value="#FFC114"/>
    </inkml:brush>
  </inkml:definitions>
  <inkml:trace contextRef="#ctx0" brushRef="#br0">603 26 6448 0 0,'0'0'498'0'0,"-9"-18"3065"0"0,4 12 2210 0 0,4 6-5662 0 0,0-1-1 0 0,0 1 1 0 0,0 0 0 0 0,0 0-1 0 0,0 0 1 0 0,0 0 0 0 0,0 0-1 0 0,0 0 1 0 0,0 0 0 0 0,0 0-1 0 0,0 0 1 0 0,0 0-1 0 0,0 1 1 0 0,0-1 0 0 0,0 0-1 0 0,0 1 1 0 0,0-1 0 0 0,0 1-1 0 0,0-1 1 0 0,0 1 0 0 0,1-1-1 0 0,-1 1 1 0 0,0 0-1 0 0,0-1 1 0 0,0 1 0 0 0,1 0-1 0 0,-1 0 1 0 0,0-1 0 0 0,1 1-1 0 0,-1 0 1 0 0,0 1 0 0 0,-2 4 184 0 0,-1 1 0 0 0,1 0 1 0 0,-3 12-1 0 0,-2 2 147 0 0,-40 93 907 0 0,-29 61-342 0 0,-157 242-520 0 0,211-377-481 0 0,9-17-63 0 0,-69 128-218 0 0,71-125-40 0 0,0 0 0 0 0,2 1 0 0 0,-12 53 0 0 0,21-54-553 0 0,1-25 777 0 0,1 0 0 0 0,-1 0-1 0 0,0 0 1 0 0,0-1 0 0 0,1 1 0 0 0,-1 0 0 0 0,0 0 0 0 0,1-1-1 0 0,-1 1 1 0 0,1 0 0 0 0,-1-1 0 0 0,1 1 0 0 0,-1-1 0 0 0,1 1 0 0 0,-1 0-1 0 0,1-1 1 0 0,-1 1 0 0 0,1-1 0 0 0,0 1 0 0 0,-1-1 0 0 0,1 0-1 0 0,0 1 1 0 0,0-1 0 0 0,-1 0 0 0 0,1 1 0 0 0,0-1 0 0 0,0 0 0 0 0,1 0-1 0 0,14-1-1620 0 0</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59.409"/>
    </inkml:context>
    <inkml:brush xml:id="br0">
      <inkml:brushProperty name="width" value="0.05" units="cm"/>
      <inkml:brushProperty name="height" value="0.05" units="cm"/>
      <inkml:brushProperty name="color" value="#FFC114"/>
    </inkml:brush>
  </inkml:definitions>
  <inkml:trace contextRef="#ctx0" brushRef="#br0">79 203 6912 0 0,'12'-23'889'0'0,"1"-6"1997"0"0,-9 19-2039 0 0,0 1 0 0 0,1 0 1 0 0,0 0-1 0 0,7-10 1 0 0,2 1 108 0 0,-8 9-408 0 0,1 0 1 0 0,1 1 0 0 0,-1 0 0 0 0,17-14-1 0 0,-21 20-447 0 0,1-1-1 0 0,0 1 0 0 0,0 0 0 0 0,1 0 1 0 0,-1 0-1 0 0,0 0 0 0 0,1 1 0 0 0,-1 0 1 0 0,1 0-1 0 0,-1 0 0 0 0,1 0 1 0 0,-1 1-1 0 0,7-1 0 0 0,-9 1-71 0 0,1 1 1 0 0,-1-1-1 0 0,0 0 0 0 0,0 1 0 0 0,0-1 1 0 0,0 1-1 0 0,0-1 0 0 0,1 1 0 0 0,-1 0 1 0 0,0 0-1 0 0,-1 0 0 0 0,1 0 0 0 0,0 0 1 0 0,0 1-1 0 0,0-1 0 0 0,-1 1 0 0 0,1-1 1 0 0,0 1-1 0 0,-1-1 0 0 0,0 1 0 0 0,1 0 1 0 0,-1 0-1 0 0,0-1 0 0 0,0 1 0 0 0,0 0 1 0 0,0 0-1 0 0,0 0 0 0 0,0 1 0 0 0,-1-1 1 0 0,1 3-1 0 0,0 3 46 0 0,0 0 0 0 0,-1 0 0 0 0,0 1 0 0 0,-1-1 0 0 0,0 0 0 0 0,0 0 0 0 0,-4 13 0 0 0,-1 12 174 0 0,-3 11-303 0 0,-1-1 0 0 0,-3-1-1 0 0,-18 44 1 0 0,-31 71-3057 0 0,-96 172 0 0 0,138-296 3416 0 0,20-31-122 0 0,0-2 23 0 0,0 0 97 0 0,3 0-128 0 0,1-1 0 0 0,0 1 0 0 0,0-1 0 0 0,0 0 0 0 0,-1 0 0 0 0,1 0 0 0 0,0 0 0 0 0,-1-1 0 0 0,1 0 0 0 0,4-3 0 0 0,33-26 1163 0 0,-3 3 25 0 0,-18 16-611 0 0,-5 2-70 0 0,0 2-1 0 0,28-12 0 0 0,-37 18-597 0 0,0 0 1 0 0,1 1-1 0 0,-1-1 1 0 0,1 1-1 0 0,-1 1 1 0 0,1-1-1 0 0,-1 1 1 0 0,1 0 0 0 0,-1 1-1 0 0,13 1 1 0 0,4 3-22 0 0,1 1 1 0 0,-1 1 0 0 0,-1 1 0 0 0,35 17-1 0 0,-25-13-1613 0 0,-23-11-40 0 0</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6:00.092"/>
    </inkml:context>
    <inkml:brush xml:id="br0">
      <inkml:brushProperty name="width" value="0.05" units="cm"/>
      <inkml:brushProperty name="height" value="0.05" units="cm"/>
      <inkml:brushProperty name="color" value="#FFC114"/>
    </inkml:brush>
  </inkml:definitions>
  <inkml:trace contextRef="#ctx0" brushRef="#br0">191 161 6912 0 0,'0'0'528'0'0,"8"-18"965"0"0,-6 2 1049 0 0,-2 14-2281 0 0,1 0 0 0 0,-1 0 1 0 0,0 0-1 0 0,0 0 1 0 0,1 0-1 0 0,-1 0 1 0 0,1 0-1 0 0,0 1 0 0 0,0-1 1 0 0,1-3-1 0 0,12-23 2165 0 0,-12 22-2073 0 0,0 1-1 0 0,0 0 1 0 0,1 1 0 0 0,0-1-1 0 0,-1 0 1 0 0,7-6 0 0 0,-6 8-215 0 0,0 0 1 0 0,0 0-1 0 0,1 0 1 0 0,-1 0-1 0 0,1 1 0 0 0,-1 0 1 0 0,1-1-1 0 0,0 1 1 0 0,0 0-1 0 0,0 1 1 0 0,0-1-1 0 0,1 1 1 0 0,-1 0-1 0 0,0 0 1 0 0,6-1-1 0 0,-3 2-52 0 0,1 0 1 0 0,-1 0-1 0 0,1 1 0 0 0,-1 0 0 0 0,1 0 1 0 0,-1 1-1 0 0,0 0 0 0 0,10 4 1 0 0,-3-1-17 0 0,-9-4-36 0 0,0 1-1 0 0,0-1 0 0 0,-1 1 1 0 0,1 0-1 0 0,-1 1 0 0 0,1-1 1 0 0,-1 1-1 0 0,7 6 0 0 0,-9-7-13 0 0,0 0 0 0 0,0 0 0 0 0,-1 1 0 0 0,1-1 0 0 0,0 0 0 0 0,-1 1 0 0 0,1 0-1 0 0,-1-1 1 0 0,0 1 0 0 0,0 0 0 0 0,0 0 0 0 0,0 0 0 0 0,-1 0 0 0 0,1 0 0 0 0,-1-1 0 0 0,0 1-1 0 0,0 0 1 0 0,0 0 0 0 0,0 0 0 0 0,0 0 0 0 0,0 0 0 0 0,-1 0 0 0 0,0 0 0 0 0,1 0 0 0 0,-1 0-1 0 0,0 0 1 0 0,0-1 0 0 0,-3 5 0 0 0,-4 8 59 0 0,0 0 0 0 0,-1-1 0 0 0,-20 24 0 0 0,25-33-84 0 0,-16 17-21 0 0,-1 0-1 0 0,-1-2 0 0 0,-1-1 1 0 0,0-1-1 0 0,-28 17 0 0 0,48-33 29 0 0,2-1-5 0 0,0 0 0 0 0,0-1 0 0 0,0 1 1 0 0,0 0-1 0 0,-1-1 0 0 0,1 1 0 0 0,0-1 0 0 0,0 1 0 0 0,0-1 1 0 0,0 0-1 0 0,-1 0 0 0 0,1 1 0 0 0,0-1 0 0 0,0 0 0 0 0,0 0 1 0 0,-1 0-1 0 0,0 0 0 0 0,0 0 131 0 0,2 0 83 0 0,0 0 21 0 0,27 0 6 0 0,-20 1-228 0 0,0 1-1 0 0,0 0 0 0 0,1 0 1 0 0,-1 1-1 0 0,-1 0 0 0 0,1 0 1 0 0,0 0-1 0 0,-1 1 1 0 0,0 0-1 0 0,10 8 0 0 0,7 7 64 0 0,26 30 0 0 0,-27-27-58 0 0,-15-14-8 0 0,-1-1-1 0 0,1 1 0 0 0,-1 0 1 0 0,-1 0-1 0 0,1 1 1 0 0,-1 0-1 0 0,-1 0 0 0 0,0 0 1 0 0,5 15-1 0 0,2 7 119 0 0,-8-26-69 0 0,-1 0 1 0 0,0 0 0 0 0,0 0-1 0 0,-1 0 1 0 0,1 1-1 0 0,-1-1 1 0 0,0 0 0 0 0,0 0-1 0 0,-1 1 1 0 0,0-1-1 0 0,0 1 1 0 0,0-1-1 0 0,-1 0 1 0 0,0 6 0 0 0,-3-1 66 0 0,0 0 1 0 0,0-1 0 0 0,-1 1 0 0 0,0-1 0 0 0,0 0 0 0 0,-1-1 0 0 0,-1 1 0 0 0,1-1-1 0 0,-1 0 1 0 0,-1-1 0 0 0,1 0 0 0 0,-1 0 0 0 0,0 0 0 0 0,-1-1 0 0 0,0 0 0 0 0,0-1 0 0 0,0 0-1 0 0,0-1 1 0 0,-1 0 0 0 0,0 0 0 0 0,0-1 0 0 0,-19 4 0 0 0,-15 1-57 0 0,28-4-41 0 0,1-1 0 0 0,-29 1 0 0 0,24-5-216 0 0,0-1 0 0 0,1-1 1 0 0,0 0-1 0 0,-1-2 0 0 0,-22-7 0 0 0,16 4-809 0 0,9 1-5433 0 0,4-4-2101 0 0</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53.973"/>
    </inkml:context>
    <inkml:brush xml:id="br0">
      <inkml:brushProperty name="width" value="0.05" units="cm"/>
      <inkml:brushProperty name="height" value="0.05" units="cm"/>
      <inkml:brushProperty name="color" value="#FFC114"/>
    </inkml:brush>
  </inkml:definitions>
  <inkml:trace contextRef="#ctx0" brushRef="#br0">19 1 11600 0 0,'-4'8'194'0'0,"1"0"1"0"0,1 0 0 0 0,-1 0-1 0 0,1 1 1 0 0,1-1 0 0 0,-2 16 0 0 0,3 56-208 0 0,1-41 407 0 0,-3 72 54 0 0,3 101-787 0 0,5-162-265 0 0,20 87 1 0 0,-24-127 287 0 0,2 3-654 0 0</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54.493"/>
    </inkml:context>
    <inkml:brush xml:id="br0">
      <inkml:brushProperty name="width" value="0.05" units="cm"/>
      <inkml:brushProperty name="height" value="0.05" units="cm"/>
      <inkml:brushProperty name="color" value="#FFC114"/>
    </inkml:brush>
  </inkml:definitions>
  <inkml:trace contextRef="#ctx0" brushRef="#br0">458 217 8752 0 0,'0'0'673'0'0,"-8"-13"-289"0"0,-54-79 4493 0 0,52 76-4179 0 0,-21-26-1 0 0,27 37-600 0 0,0 1 0 0 0,-1 0 1 0 0,1 0-1 0 0,-1 0 0 0 0,0 1 1 0 0,1-1-1 0 0,-2 1 0 0 0,1 0 1 0 0,0 1-1 0 0,-6-3 0 0 0,3 2 28 0 0,1 1 0 0 0,-1 0 0 0 0,0 0 0 0 0,1 1 0 0 0,-1 0 0 0 0,0 0 0 0 0,0 1 0 0 0,0-1 0 0 0,0 2 0 0 0,0-1-1 0 0,0 1 1 0 0,0 1 0 0 0,1 0 0 0 0,-1 0 0 0 0,0 0 0 0 0,1 1 0 0 0,0 0 0 0 0,-13 6 0 0 0,13-4-59 0 0,0 0 1 0 0,0 0 0 0 0,0 1 0 0 0,0-1-1 0 0,1 1 1 0 0,0 1 0 0 0,0-1-1 0 0,1 1 1 0 0,0 0 0 0 0,0 1 0 0 0,-7 14-1 0 0,4-5-32 0 0,0 1 0 0 0,2 0 0 0 0,0 0 0 0 0,-5 28 0 0 0,7-24-48 0 0,0 0 0 0 0,2 0 0 0 0,1 0-1 0 0,1 0 1 0 0,1 0 0 0 0,1 0-1 0 0,0 0 1 0 0,2 0 0 0 0,6 22-1 0 0,-6-34-8 0 0,-1 0-1 0 0,1 0 0 0 0,0 0 0 0 0,1-1 0 0 0,0 1 1 0 0,1-1-1 0 0,0 0 0 0 0,0-1 0 0 0,1 0 1 0 0,0 0-1 0 0,0 0 0 0 0,1-1 0 0 0,0 0 0 0 0,0 0 1 0 0,1-1-1 0 0,0 0 0 0 0,0-1 0 0 0,0 0 0 0 0,0 0 1 0 0,19 5-1 0 0,-18-7 13 0 0,0 0 1 0 0,0-1 0 0 0,0 0-1 0 0,0-1 1 0 0,0 0-1 0 0,0-1 1 0 0,1 0 0 0 0,-1-1-1 0 0,0 0 1 0 0,0 0-1 0 0,17-5 1 0 0,-20 4 65 0 0,0-1-1 0 0,-1 0 1 0 0,1 0-1 0 0,0 0 0 0 0,-1-1 1 0 0,0 1-1 0 0,0-2 1 0 0,0 1-1 0 0,-1-1 1 0 0,1 1-1 0 0,-1-2 1 0 0,0 1-1 0 0,0 0 1 0 0,-1-1-1 0 0,0 0 1 0 0,7-13-1 0 0,-6 10-14 0 0,-2-1-1 0 0,1 0 1 0 0,-1 0 0 0 0,0 0-1 0 0,-1-1 1 0 0,-1 1 0 0 0,1-1-1 0 0,-2 1 1 0 0,1-1 0 0 0,-2-12-1 0 0,-3-11 85 0 0,-14-61 0 0 0,4 34 5 0 0,-3-3-13 0 0,-2-5-1606 0 0,6 31-842 0 0,7 22 1456 0 0,-1-14-785 0 0</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54.861"/>
    </inkml:context>
    <inkml:brush xml:id="br0">
      <inkml:brushProperty name="width" value="0.05" units="cm"/>
      <inkml:brushProperty name="height" value="0.05" units="cm"/>
      <inkml:brushProperty name="color" value="#FFC114"/>
    </inkml:brush>
  </inkml:definitions>
  <inkml:trace contextRef="#ctx0" brushRef="#br0">1 0 17015 0 0,'9'22'376'0'0,"-4"-12"72"0"0,-5-2 24 0 0,3 4 8 0 0,1-6-384 0 0,-4 2-96 0 0,0 0 0 0 0,5 0 0 0 0,-5-8 424 0 0,0 0 72 0 0,0 0 16 0 0,0 0 0 0 0,0 0-400 0 0,0 0-112 0 0,0 0 0 0 0,3-8-5551 0 0,1-3-1161 0 0</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55.238"/>
    </inkml:context>
    <inkml:brush xml:id="br0">
      <inkml:brushProperty name="width" value="0.05" units="cm"/>
      <inkml:brushProperty name="height" value="0.05" units="cm"/>
      <inkml:brushProperty name="color" value="#FFC114"/>
    </inkml:brush>
  </inkml:definitions>
  <inkml:trace contextRef="#ctx0" brushRef="#br0">25 22 12872 0 0,'0'0'289'0'0,"0"0"40"0"0,-13-16 461 0 0,6 11-672 0 0,6 4 497 0 0,1 1 208 0 0,-1 2-639 0 0,1-1 0 0 0,-1 1 1 0 0,1-1-1 0 0,-1 1 1 0 0,1-1-1 0 0,0 1 1 0 0,-1-1-1 0 0,1 1 1 0 0,0-1-1 0 0,0 1 1 0 0,1 3-1 0 0,-1-4 1 0 0,2 31 614 0 0,1 0 1 0 0,12 47-1 0 0,-3-12-448 0 0,17 164 617 0 0,-17-119-2077 0 0,3-1-4655 0 0,-8-71-714 0 0</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55.723"/>
    </inkml:context>
    <inkml:brush xml:id="br0">
      <inkml:brushProperty name="width" value="0.05" units="cm"/>
      <inkml:brushProperty name="height" value="0.05" units="cm"/>
      <inkml:brushProperty name="color" value="#FFC114"/>
    </inkml:brush>
  </inkml:definitions>
  <inkml:trace contextRef="#ctx0" brushRef="#br0">1 157 11000 0 0,'0'0'498'0'0,"0"0"-3"0"0,0 1-316 0 0,0 4-43 0 0,0-4 462 0 0,1 0-362 0 0,0-1-1 0 0,0 0 0 0 0,0 1 1 0 0,0-1-1 0 0,0 0 0 0 0,0 0 1 0 0,0 0-1 0 0,0 0 0 0 0,0 0 1 0 0,1 0-1 0 0,-1 0 0 0 0,0 0 1 0 0,0 0-1 0 0,0 0 0 0 0,0-1 0 0 0,0 1 1 0 0,1-1-1 0 0,42-15 1797 0 0,54-28-1 0 0,31-11-927 0 0,-93 43-962 0 0,1 1 0 0 0,0 2 0 0 0,65-6 0 0 0,-89 14-75 0 0,-1 1 0 0 0,1 0 1 0 0,22 3-1 0 0,-33-3 21 0 0,-2 0-4 0 0,0 0-11 0 0,0 2-68 0 0,0 0 0 0 0,0-1 1 0 0,-1 1-1 0 0,1 0 0 0 0,-1-1 0 0 0,1 1 0 0 0,-1-1 0 0 0,1 1 0 0 0,-1 0 0 0 0,0-1 0 0 0,1 0 1 0 0,-3 3-1 0 0,3-3 0 0 0,-42 83-264 0 0,18-37-95 0 0,1 1 1 0 0,-22 72-1 0 0,8-8 207 0 0,-9 34-31 0 0,40-120 92 0 0,-25 118-231 0 0,35-103-1139 0 0,-3-42 230 0 0,5-2-316 0 0</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56.052"/>
    </inkml:context>
    <inkml:brush xml:id="br0">
      <inkml:brushProperty name="width" value="0.05" units="cm"/>
      <inkml:brushProperty name="height" value="0.05" units="cm"/>
      <inkml:brushProperty name="color" value="#FFC114"/>
    </inkml:brush>
  </inkml:definitions>
  <inkml:trace contextRef="#ctx0" brushRef="#br0">0 16 13968 0 0,'0'0'637'0'0,"0"0"-13"0"0,0 2-399 0 0,0 47 844 0 0,0-48 94 0 0,0-1 56 0 0,0 0-109 0 0,0 0-500 0 0,0 0-217 0 0,0 0-45 0 0,1-19-303 0 0,3-11-1525 0 0,-4 11 604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30.212"/>
    </inkml:context>
    <inkml:brush xml:id="br0">
      <inkml:brushProperty name="width" value="0.05" units="cm"/>
      <inkml:brushProperty name="height" value="0.05" units="cm"/>
      <inkml:brushProperty name="color" value="#FFFFFF"/>
    </inkml:brush>
  </inkml:definitions>
  <inkml:trace contextRef="#ctx0" brushRef="#br0">13 554 9904 0 0,'7'-14'203'0'0,"1"1"0"0"0,1 0 1 0 0,0 0-1 0 0,1 1 0 0 0,16-15 1 0 0,-15 16 948 0 0,1 0 1 0 0,1 2-1 0 0,-1-1 1 0 0,26-13-1 0 0,-30 19-886 0 0,0 0 0 0 0,1 1-1 0 0,-1-1 1 0 0,1 2 0 0 0,-1-1 0 0 0,1 1 0 0 0,0 0-1 0 0,12 0 1 0 0,-12 1-84 0 0,-1-1-1 0 0,1 0 1 0 0,0 0 0 0 0,-1 0-1 0 0,1-1 1 0 0,-1-1 0 0 0,13-6-1 0 0,-19 9-170 0 0,-1 0 0 0 0,0-1 0 0 0,1 1 0 0 0,-1 0 0 0 0,0 0 0 0 0,0-1 0 0 0,1 1 0 0 0,-1 0 0 0 0,0-1-1 0 0,0 1 1 0 0,-1-1 0 0 0,1 0 0 0 0,0 1 0 0 0,0-3 0 0 0,8-13 83 0 0,-5 11-79 0 0,0 0 1 0 0,-1 0 0 0 0,0 0 0 0 0,-1 0 0 0 0,1-1-1 0 0,-1 1 1 0 0,0 0 0 0 0,-1-1 0 0 0,1 0 0 0 0,-1 1-1 0 0,0-13 1 0 0,-2-2-80 0 0,0 1-1 0 0,-6-33 1 0 0,4 28-3 0 0,3 21 73 0 0,0-1 0 0 0,-1 1 0 0 0,0 0 0 0 0,1-1 0 0 0,-2 1 0 0 0,1 0 0 0 0,0-1 0 0 0,-1 1 0 0 0,0 0 1 0 0,0 0-1 0 0,0 0 0 0 0,-5-7 0 0 0,4 8 41 0 0,0-1 0 0 0,0 1-1 0 0,0 0 1 0 0,0 0 0 0 0,-1 0 0 0 0,1 0 0 0 0,-1 1 0 0 0,0-1 0 0 0,1 1 0 0 0,-8-3 0 0 0,8 5 30 0 0,0-1-1 0 0,1 0 1 0 0,-1 1 0 0 0,0 0 0 0 0,0-1 0 0 0,0 1 0 0 0,1 0 0 0 0,-1 1 0 0 0,0-1 0 0 0,0 0-1 0 0,0 1 1 0 0,1-1 0 0 0,-1 1 0 0 0,0 0 0 0 0,1 0 0 0 0,-1 0 0 0 0,-4 3 0 0 0,-5 3 7 0 0,0 1 1 0 0,1 0 0 0 0,0 1-1 0 0,0 1 1 0 0,1-1-1 0 0,0 2 1 0 0,1-1 0 0 0,-10 15-1 0 0,-6 12 214 0 0,-24 49 0 0 0,42-71-289 0 0,-3 5-49 0 0,0 1 0 0 0,2 1 0 0 0,1 0 0 0 0,-7 37 0 0 0,-7 92-200 0 0,18-119 178 0 0,1 0-1 0 0,2 0 1 0 0,4 36-1 0 0,-2-56-1 0 0,-1-1 0 0 0,2 1 0 0 0,-1-1 0 0 0,2 1 0 0 0,-1-1 0 0 0,1 0 0 0 0,1-1 0 0 0,0 1 0 0 0,1-1 0 0 0,0 0 0 0 0,14 18 0 0 0,-16-24-294 0 0,0 0 1 0 0,0-1-1 0 0,0 1 0 0 0,0-1 1 0 0,0 0-1 0 0,1-1 1 0 0,0 1-1 0 0,-1-1 1 0 0,1 0-1 0 0,0 0 1 0 0,7 2-1 0 0,9-1-6484 0 0</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57.062"/>
    </inkml:context>
    <inkml:brush xml:id="br0">
      <inkml:brushProperty name="width" value="0.05" units="cm"/>
      <inkml:brushProperty name="height" value="0.05" units="cm"/>
      <inkml:brushProperty name="color" value="#FFC114"/>
    </inkml:brush>
  </inkml:definitions>
  <inkml:trace contextRef="#ctx0" brushRef="#br0">397 189 2304 0 0,'4'-11'203'0'0,"-3"5"-115"0"0,0 0 0 0 0,0-1 0 0 0,-1 1 0 0 0,0-1 0 0 0,0 1 1 0 0,-1 0-1 0 0,-1-9 0 0 0,1 12 469 0 0,0 0 1 0 0,0 0-1 0 0,0 0 1 0 0,0 0-1 0 0,0 0 1 0 0,-1 0-1 0 0,1 0 1 0 0,-1 0-1 0 0,-3-4 0 0 0,-7-7 1905 0 0,10 11-2186 0 0,0 0 0 0 0,-1-1 0 0 0,0 1-1 0 0,0 0 1 0 0,0 1 0 0 0,0-1 0 0 0,-5-2-1 0 0,-2-1 87 0 0,-1 0 0 0 0,1 2-1 0 0,-2-1 1 0 0,1 1 0 0 0,0 1 0 0 0,-1 0-1 0 0,0 1 1 0 0,1 0 0 0 0,-21-1-1 0 0,3 0 90 0 0,17 1-154 0 0,1 1 0 0 0,-1 0 0 0 0,-15 2 0 0 0,23-1-214 0 0,1 0 0 0 0,-1 1 0 0 0,1 0 0 0 0,-1 0 0 0 0,1 0 0 0 0,-1 0 0 0 0,1 1 0 0 0,-1 0 0 0 0,1-1 0 0 0,0 1 0 0 0,0 0 0 0 0,0 0 0 0 0,0 1 0 0 0,-5 4 0 0 0,1 1-25 0 0,1 0 1 0 0,0 0-1 0 0,0 0 0 0 0,1 1 0 0 0,0 0 0 0 0,0 0 0 0 0,1 0 0 0 0,-6 19 0 0 0,6-12-27 0 0,1-1-1 0 0,0 1 1 0 0,1 0-1 0 0,1 0 1 0 0,1 17-1 0 0,3 9-91 0 0,2-1 0 0 0,1 0 0 0 0,19 60 0 0 0,-15-64-15 0 0,2-1 1 0 0,2 0 0 0 0,25 47-1 0 0,-28-64 37 0 0,0 0 1 0 0,1-1-1 0 0,1-1 1 0 0,1 0-1 0 0,0-1 0 0 0,2 0 1 0 0,25 20-1 0 0,-34-30 22 0 0,0-1 0 0 0,0-1 0 0 0,1 0 0 0 0,-1 0 0 0 0,1 0 0 0 0,0-1 0 0 0,1 0 0 0 0,-1 0 0 0 0,0-1 0 0 0,1 0 0 0 0,-1-1 0 0 0,1 0 0 0 0,0 0 0 0 0,-1-1 0 0 0,1 0 0 0 0,0 0 0 0 0,0-1 0 0 0,-1 0 0 0 0,1-1 0 0 0,-1 0 0 0 0,1 0 0 0 0,-1-1 0 0 0,0 0 0 0 0,0-1 0 0 0,0 1 0 0 0,0-1 0 0 0,-1-1 0 0 0,0 0 0 0 0,0 0 0 0 0,8-7 0 0 0,-3-1 22 0 0,0 0-1 0 0,-2-1 0 0 0,1 0 0 0 0,-2-1 0 0 0,0 0 0 0 0,-1-1 0 0 0,0 0 1 0 0,-1 0-1 0 0,-1-1 0 0 0,-1 0 0 0 0,7-30 0 0 0,-6 4 129 0 0,-1 0 1 0 0,-1 0-1 0 0,-5-72 0 0 0,-1 88-46 0 0,-2 0-1 0 0,0 1 1 0 0,-2-1 0 0 0,-17-49-1 0 0,20 67-40 0 0,-1 1 0 0 0,0-1-1 0 0,-1 1 1 0 0,-9-13 0 0 0,12 18-99 0 0,-1 0 0 0 0,0 0 0 0 0,1 0 0 0 0,-1 0 0 0 0,0 0 0 0 0,0 1 0 0 0,-1-1 0 0 0,1 1 0 0 0,-1 0 0 0 0,1 0 0 0 0,-1 0 0 0 0,1 1 0 0 0,-6-2 0 0 0,-3 0-402 0 0</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57.514"/>
    </inkml:context>
    <inkml:brush xml:id="br0">
      <inkml:brushProperty name="width" value="0.05" units="cm"/>
      <inkml:brushProperty name="height" value="0.05" units="cm"/>
      <inkml:brushProperty name="color" value="#FFC114"/>
    </inkml:brush>
  </inkml:definitions>
  <inkml:trace contextRef="#ctx0" brushRef="#br0">16 8 12440 0 0,'0'0'565'0'0,"0"0"-5"0"0,-6 11 7122 0 0,3-7-6975 0 0,0-1-575 0 0,2-2-72 0 0,1-1-129 0 0,0 0-74 0 0,-2-10-6037 0 0,1-6-598 0 0</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5:58.155"/>
    </inkml:context>
    <inkml:brush xml:id="br0">
      <inkml:brushProperty name="width" value="0.05" units="cm"/>
      <inkml:brushProperty name="height" value="0.05" units="cm"/>
      <inkml:brushProperty name="color" value="#FFC114"/>
    </inkml:brush>
  </inkml:definitions>
  <inkml:trace contextRef="#ctx0" brushRef="#br0">347 180 7856 0 0,'-3'-11'528'0'0,"1"-1"-1"0"0,-2 0 1 0 0,1 1 0 0 0,-2 0 0 0 0,1-1 0 0 0,-2 2 0 0 0,1-1 0 0 0,-1 1 0 0 0,-1 0-1 0 0,-11-13 1 0 0,14 17-128 0 0,-1 2-1 0 0,0-1 1 0 0,0 0-1 0 0,0 1 1 0 0,-1 0 0 0 0,1 0-1 0 0,-13-6 1 0 0,16 9-317 0 0,-1 0 0 0 0,0 1-1 0 0,0-1 1 0 0,0 1 0 0 0,1-1 0 0 0,-1 1 0 0 0,0 0 0 0 0,0 0 0 0 0,0 0 0 0 0,0 0 0 0 0,0 1-1 0 0,1-1 1 0 0,-1 1 0 0 0,0-1 0 0 0,0 1 0 0 0,1 0 0 0 0,-1 0 0 0 0,0 0 0 0 0,1 1 0 0 0,-5 2-1 0 0,-3 3 3 0 0,1 0-1 0 0,0 1 0 0 0,0 0 0 0 0,1 0 1 0 0,0 1-1 0 0,1 0 0 0 0,0 0 0 0 0,0 1 0 0 0,-5 11 1 0 0,-3 8-32 0 0,-22 61 1 0 0,29-68-79 0 0,2 1 1 0 0,1 0 0 0 0,0 0 0 0 0,2 0-1 0 0,1 0 1 0 0,0 1 0 0 0,2-1 0 0 0,1 1-1 0 0,5 32 1 0 0,-3-37 3 0 0,2 1-1 0 0,0-1 0 0 0,0 1 1 0 0,2-1-1 0 0,1-1 1 0 0,0 0-1 0 0,1 0 1 0 0,1 0-1 0 0,1-1 1 0 0,0-1-1 0 0,17 19 0 0 0,-23-29 24 0 0,0-1 0 0 0,1 1-1 0 0,0-2 1 0 0,0 1 0 0 0,0-1-1 0 0,0 0 1 0 0,1 0-1 0 0,0 0 1 0 0,-1-1 0 0 0,1 0-1 0 0,0 0 1 0 0,1-1-1 0 0,-1 0 1 0 0,0 0 0 0 0,1-1-1 0 0,-1 0 1 0 0,1 0 0 0 0,-1-1-1 0 0,1 0 1 0 0,-1 0-1 0 0,1-1 1 0 0,-1 0 0 0 0,1 0-1 0 0,-1-1 1 0 0,1 0-1 0 0,-1 0 1 0 0,0-1 0 0 0,0 1-1 0 0,0-2 1 0 0,-1 1 0 0 0,1-1-1 0 0,11-8 1 0 0,-6 3 15 0 0,-1-1 1 0 0,0 0 0 0 0,-1-1-1 0 0,0 0 1 0 0,-1 0 0 0 0,0-1-1 0 0,-1-1 1 0 0,0 1 0 0 0,-1-1-1 0 0,0 0 1 0 0,-1-1-1 0 0,5-17 1 0 0,-7 19 22 0 0,-2-1-1 0 0,1 0 0 0 0,-2-1 1 0 0,1-24-1 0 0,-1 12 33 0 0,0 8-21 0 0,-1-1-1 0 0,-1 1 0 0 0,-1 0 0 0 0,-1 0 0 0 0,0 0 0 0 0,-2 1 0 0 0,1-1 1 0 0,-2 1-1 0 0,-1 0 0 0 0,0 0 0 0 0,-16-26 0 0 0,11 24-2040 0 0,-1 0 0 0 0,-25-28 1 0 0,25 32-4131 0 0</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6:05.628"/>
    </inkml:context>
    <inkml:brush xml:id="br0">
      <inkml:brushProperty name="width" value="0.05" units="cm"/>
      <inkml:brushProperty name="height" value="0.05" units="cm"/>
      <inkml:brushProperty name="color" value="#FFC114"/>
    </inkml:brush>
  </inkml:definitions>
  <inkml:trace contextRef="#ctx0" brushRef="#br0">32 1 9760 0 0,'0'0'446'0'0,"0"0"-10"0"0,0 0-172 0 0,0 0 312 0 0,0 0 168 0 0,0 0 31 0 0,0 0-32 0 0,0 0-166 0 0,0 0-69 0 0,0 11 456 0 0,-1 6-95 0 0,0 0 0 0 0,-6 35-1 0 0,-6 36 188 0 0,9-54-903 0 0,0 0-1 0 0,3 0 1 0 0,2 44 0 0 0,1-55-152 0 0,1 0 1 0 0,1-1 0 0 0,1 1 0 0 0,1-1 0 0 0,15 40 0 0 0,-17-53-62 0 0,1 0-1 0 0,-1 0 1 0 0,2-1 0 0 0,-1 1 0 0 0,1-1 0 0 0,7 8 0 0 0,-8-12 123 0 0,-1 0 0 0 0,1 0 0 0 0,-1-1 0 0 0,1 1 1 0 0,0-1-1 0 0,1 0 0 0 0,-1 0 0 0 0,0-1 0 0 0,1 0 1 0 0,0 0-1 0 0,8 2 0 0 0,35 6 363 0 0,1-2 0 0 0,73 1 0 0 0,103-11-391 0 0,-74-1 88 0 0,292-23 1050 0 0,-381 21-805 0 0,281-9-425 0 0,-129 8 186 0 0,-132 3-26 0 0,334-23 1733 0 0,-311 15-1717 0 0,433-54-73 0 0,497-58-547 0 0,-649 93 625 0 0,-234 15-59 0 0,567-71-22 0 0,-638 73-1350 0 0,-80 12 721 0 0,-2 1-945 0 0,-2 0-3889 0 0,-8 0-1666 0 0</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6:06.697"/>
    </inkml:context>
    <inkml:brush xml:id="br0">
      <inkml:brushProperty name="width" value="0.05" units="cm"/>
      <inkml:brushProperty name="height" value="0.05" units="cm"/>
      <inkml:brushProperty name="color" value="#FFC114"/>
    </inkml:brush>
  </inkml:definitions>
  <inkml:trace contextRef="#ctx0" brushRef="#br0">59 13 5064 0 0,'0'0'389'0'0,"0"-1"-250"0"0,0-3 47 0 0,0 3 698 0 0,0 1 300 0 0,0 0 58 0 0,0 0-62 0 0,0 0-286 0 0,-9-7 2574 0 0,5 18-3174 0 0,1-1 0 0 0,0 1 0 0 0,1 0 1 0 0,0-1-1 0 0,1 1 0 0 0,0 17 0 0 0,7 70 175 0 0,-2-66-332 0 0,-2 48-1 0 0,-28 123 324 0 0,11-107-1065 0 0,11-69 222 0 0</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6:07.836"/>
    </inkml:context>
    <inkml:brush xml:id="br0">
      <inkml:brushProperty name="width" value="0.05" units="cm"/>
      <inkml:brushProperty name="height" value="0.05" units="cm"/>
      <inkml:brushProperty name="color" value="#FFC114"/>
    </inkml:brush>
  </inkml:definitions>
  <inkml:trace contextRef="#ctx0" brushRef="#br0">30 0 5064 0 0,'0'0'232'0'0,"-2"11"32"0"0,-3 6 603 0 0,0 0 1 0 0,1 0-1 0 0,1 0 1 0 0,0 1 0 0 0,1-1-1 0 0,1 23 1 0 0,-3 24 969 0 0,3-40-1060 0 0,3 36 0 0 0,0-6-401 0 0,-3-6-308 0 0,3 0 1 0 0,1 1 0 0 0,3-1 0 0 0,18 71 0 0 0,-22-111-54 0 0,1 0 1 0 0,0 0-1 0 0,0 0 1 0 0,1 0 0 0 0,0-1-1 0 0,1 1 1 0 0,8 10 0 0 0,-9-13 0 0 0,0-1 1 0 0,1 0-1 0 0,0 0 1 0 0,0 0 0 0 0,0-1-1 0 0,0 1 1 0 0,1-1 0 0 0,-1 0-1 0 0,1-1 1 0 0,11 5 0 0 0,-6-5 102 0 0,-1-1 1 0 0,0 1-1 0 0,1-2 1 0 0,0 1 0 0 0,-1-2-1 0 0,1 1 1 0 0,-1-1 0 0 0,1-1-1 0 0,-1 0 1 0 0,16-5 0 0 0,-7 2 128 0 0,35-3-1 0 0,18 7-84 0 0,132 15 0 0 0,-142-7-97 0 0,36 2-39 0 0,1-4 0 0 0,165-12-1 0 0,14-27-32 0 0,-4-21 86 0 0,271-111-96 0 0,-521 157-483 0 0,0 0 0 0 0,-1-1 1 0 0,0-2-1 0 0,28-18 1 0 0,-25 12-5282 0 0</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6:08.265"/>
    </inkml:context>
    <inkml:brush xml:id="br0">
      <inkml:brushProperty name="width" value="0.05" units="cm"/>
      <inkml:brushProperty name="height" value="0.05" units="cm"/>
      <inkml:brushProperty name="color" value="#FFC114"/>
    </inkml:brush>
  </inkml:definitions>
  <inkml:trace contextRef="#ctx0" brushRef="#br0">167 1 5728 0 0,'-12'0'520'0'0,"-11"1"-417"0"0,17 0-2 0 0,1-1-1 0 0,0 1 1 0 0,-1-1-1 0 0,1-1 1 0 0,-7 0-1 0 0,10 0 48 0 0,0 1 0 0 0,1 0-1 0 0,-1 0 1 0 0,1 0 0 0 0,-1 0-1 0 0,0 0 1 0 0,1 0 0 0 0,-1 1-1 0 0,1-1 1 0 0,-1 1 0 0 0,1-1-1 0 0,-1 1 1 0 0,1-1 0 0 0,-1 1-1 0 0,1 0 1 0 0,0-1 0 0 0,-1 1-1 0 0,1 0 1 0 0,0 0 0 0 0,-1 0-1 0 0,1 0 1 0 0,0 0 0 0 0,0 1-1 0 0,0-1 1 0 0,0 0 0 0 0,0 0-1 0 0,0 1 1 0 0,0-1 0 0 0,1 0-1 0 0,-1 1 1 0 0,-1 2 0 0 0,0 4 304 0 0,-1-1 0 0 0,1 0 0 0 0,0 1 0 0 0,0-1 0 0 0,0 9 0 0 0,0 0-155 0 0,-29 340 2936 0 0,29-310-3223 0 0,0 93-113 0 0,3-125 172 0 0,0 12-591 0 0,8 49-1 0 0,-7-66 102 0 0,0-1-1 0 0,1 0 1 0 0,0 0-1 0 0,0 0 1 0 0,1 0-1 0 0,0-1 1 0 0,0 1-1 0 0,1-1 1 0 0,9 12-1 0 0,6-2-1272 0 0</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6:11.577"/>
    </inkml:context>
    <inkml:brush xml:id="br0">
      <inkml:brushProperty name="width" value="0.05" units="cm"/>
      <inkml:brushProperty name="height" value="0.05" units="cm"/>
      <inkml:brushProperty name="color" value="#FFC114"/>
    </inkml:brush>
  </inkml:definitions>
  <inkml:trace contextRef="#ctx0" brushRef="#br0">2 58 3224 0 0,'0'0'143'0'0,"0"-26"274"0"0,-1 19 700 0 0,1 5-561 0 0,0 1 1 0 0,0-1-1 0 0,0 1 0 0 0,0-1 0 0 0,0 1 0 0 0,0-1 0 0 0,0 1 0 0 0,1-1 0 0 0,-1 0 0 0 0,0 1 0 0 0,1-1 0 0 0,0 1 0 0 0,0-3 0 0 0,0 3 119 0 0,-1 1 4 0 0,0 0 1 0 0,0 0 0 0 0,0 0-27 0 0,0 0-112 0 0,0 0-49 0 0,0 0-11 0 0,0 0-17 0 0,1 25 590 0 0,7 37 0 0 0,1 10-535 0 0,4 28-265 0 0,-2-24-219 0 0,-2 8 23 0 0,6 116-425 0 0,-5-94-1449 0 0,-8-93 909 0 0,-2-10-1010 0 0,-3-9 969 0 0,-5-10 524 0 0,1-1 0 0 0,1 0 0 0 0,1 0-1 0 0,-7-36 1 0 0,0-2 112 0 0,5 29 125 0 0,1 0 1 0 0,1 0-1 0 0,-2-53 0 0 0,7 53-11 0 0</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02.697"/>
    </inkml:context>
    <inkml:brush xml:id="br0">
      <inkml:brushProperty name="width" value="0.05" units="cm"/>
      <inkml:brushProperty name="height" value="0.05" units="cm"/>
      <inkml:brushProperty name="color" value="#FFFFFF"/>
    </inkml:brush>
  </inkml:definitions>
  <inkml:trace contextRef="#ctx0" brushRef="#br0">13 119 2304 0 0,'0'0'101'0'0,"-12"-20"6795"0"0,12 18-6701 0 0,-1 0 1 0 0,1-1-1 0 0,0 1 0 0 0,0 0 0 0 0,0 0 1 0 0,0-1-1 0 0,1 1 0 0 0,-1 0 0 0 0,1 0 1 0 0,-1-1-1 0 0,1 1 0 0 0,0 0 0 0 0,0 0 1 0 0,0 0-1 0 0,0 0 0 0 0,0 0 0 0 0,2-3 1 0 0,1-4 806 0 0,-4 8-966 0 0,0 1 0 0 0,0-1 0 0 0,0 1 0 0 0,0-1 0 0 0,0 1 0 0 0,0-1 0 0 0,1 1 0 0 0,-1-1 0 0 0,0 1 1 0 0,0-1-1 0 0,0 1 0 0 0,1-1 0 0 0,-1 1 0 0 0,0 0 0 0 0,0-1 0 0 0,1 1 0 0 0,-1-1 0 0 0,0 1 0 0 0,1 0 0 0 0,-1-1 0 0 0,0 1 0 0 0,1 0 0 0 0,-1 0 0 0 0,1-1 1 0 0,6-3 174 0 0,-1 1 0 0 0,1 0 0 0 0,0 1 0 0 0,0-1 0 0 0,0 1 0 0 0,0 1 0 0 0,1-1 0 0 0,-1 1 0 0 0,0 1 0 0 0,10-1 0 0 0,15 2 301 0 0,36 6-1 0 0,16-1-264 0 0,-46-6-331 0 0,48-8-1 0 0,-83 8-120 0 0,0 0 0 0 0,-1-1 0 0 0,1 0 0 0 0,-1 1 0 0 0,1-1 0 0 0,-1 0 0 0 0,1 0 0 0 0,-1-1 0 0 0,0 1 0 0 0,1 0 0 0 0,2-3 0 0 0,3-4-5501 0 0</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03.066"/>
    </inkml:context>
    <inkml:brush xml:id="br0">
      <inkml:brushProperty name="width" value="0.05" units="cm"/>
      <inkml:brushProperty name="height" value="0.05" units="cm"/>
      <inkml:brushProperty name="color" value="#FFFFFF"/>
    </inkml:brush>
  </inkml:definitions>
  <inkml:trace contextRef="#ctx0" brushRef="#br0">1 1 3224 0 0,'0'17'1328'0'0,"0"-16"-187"0"0,0 1 47 0 0,1 21 394 0 0,7 39 1 0 0,2 19-781 0 0,8 129-933 0 0,-14-170-3682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30.682"/>
    </inkml:context>
    <inkml:brush xml:id="br0">
      <inkml:brushProperty name="width" value="0.05" units="cm"/>
      <inkml:brushProperty name="height" value="0.05" units="cm"/>
      <inkml:brushProperty name="color" value="#FFFFFF"/>
    </inkml:brush>
  </inkml:definitions>
  <inkml:trace contextRef="#ctx0" brushRef="#br0">179 341 11976 0 0,'0'-11'433'0'0,"0"0"0"0"0,0 1 1 0 0,1-1-1 0 0,0 1 1 0 0,1-1-1 0 0,0 1 0 0 0,1-1 1 0 0,0 1-1 0 0,6-12 1 0 0,-3 4 459 0 0,7-31-1 0 0,-12 43-771 0 0,1-5 99 0 0,0 0-1 0 0,-1 0 0 0 0,0-1 0 0 0,-1-10 0 0 0,-1 18-134 0 0,1 1 0 0 0,0 0 1 0 0,-1 0-1 0 0,0 0 0 0 0,0 0 0 0 0,0 0 1 0 0,0 0-1 0 0,-1 0 0 0 0,1 0 0 0 0,-1 0 0 0 0,1 0 1 0 0,-1 1-1 0 0,0-1 0 0 0,0 0 0 0 0,0 1 1 0 0,-1 0-1 0 0,1 0 0 0 0,-5-4 0 0 0,2 3 70 0 0,1-1 0 0 0,-2 1 0 0 0,1 0 0 0 0,0 1 0 0 0,0-1 0 0 0,-1 1-1 0 0,0 0 1 0 0,-9-2 0 0 0,11 4-116 0 0,0-1 0 0 0,0 1 0 0 0,0 0 0 0 0,0 1 0 0 0,0-1 0 0 0,0 1 0 0 0,0-1 0 0 0,0 1-1 0 0,0 0 1 0 0,0 1 0 0 0,0-1 0 0 0,0 1 0 0 0,-4 2 0 0 0,4-2-26 0 0,-1 0 1 0 0,1 1-1 0 0,0 0 1 0 0,1 0-1 0 0,-1 0 0 0 0,0 0 1 0 0,1 0-1 0 0,0 1 1 0 0,0-1-1 0 0,0 1 0 0 0,0 0 1 0 0,0 0-1 0 0,1 0 1 0 0,0 0-1 0 0,0 1 0 0 0,0-1 1 0 0,-2 9-1 0 0,0-1-158 0 0,0 0-1 0 0,1 1 1 0 0,1-1-1 0 0,0 1 0 0 0,1-1 1 0 0,0 1-1 0 0,1-1 1 0 0,1 1-1 0 0,-1-1 1 0 0,6 21-1 0 0,-3-17 25 0 0,1 1 1 0 0,1-1-1 0 0,1 0 1 0 0,0-1-1 0 0,1 1 1 0 0,1-1-1 0 0,15 23 1 0 0,1-5-273 0 0,57 58-1 0 0,-66-74 376 0 0,0-4-43 0 0,-2 1-1 0 0,1 1 1 0 0,-2 0 0 0 0,0 1-1 0 0,-1 0 1 0 0,12 24-1 0 0,-22-36 128 0 0,1 1 1 0 0,-1-1-1 0 0,0 1 0 0 0,-1-1 0 0 0,1 1 0 0 0,-1-1 0 0 0,1 1 0 0 0,-2-1 0 0 0,1 1 0 0 0,0 0 0 0 0,-1-1 0 0 0,0 1 0 0 0,0-1 0 0 0,0 0 0 0 0,0 1 0 0 0,-1-1 0 0 0,0 0 0 0 0,0 0 0 0 0,0 0 0 0 0,0 0 0 0 0,-1 0 0 0 0,1 0 1 0 0,-6 4-1 0 0,6-4 17 0 0,-1-1 0 0 0,0 0 0 0 0,-1 0 0 0 0,1 0 0 0 0,0 0 0 0 0,-1-1 1 0 0,0 1-1 0 0,0-1 0 0 0,1 0 0 0 0,-1 0 0 0 0,0-1 0 0 0,-1 1 1 0 0,1-1-1 0 0,0 1 0 0 0,0-2 0 0 0,-1 1 0 0 0,1 0 0 0 0,0-1 0 0 0,-1 1 1 0 0,1-1-1 0 0,0-1 0 0 0,-1 1 0 0 0,1-1 0 0 0,-6 0 0 0 0,0-3-170 0 0,0 1-1 0 0,1-1 1 0 0,-1-1-1 0 0,1 0 1 0 0,0 0-1 0 0,0-1 0 0 0,1 0 1 0 0,-1 0-1 0 0,-13-14 1 0 0,14 11-617 0 0,1 0 0 0 0,-1 0 0 0 0,2-1 0 0 0,-1 0 1 0 0,-5-11-1 0 0,0-3-5925 0 0</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03.490"/>
    </inkml:context>
    <inkml:brush xml:id="br0">
      <inkml:brushProperty name="width" value="0.05" units="cm"/>
      <inkml:brushProperty name="height" value="0.05" units="cm"/>
      <inkml:brushProperty name="color" value="#FFFFFF"/>
    </inkml:brush>
  </inkml:definitions>
  <inkml:trace contextRef="#ctx0" brushRef="#br0">0 11 5984 0 0,'0'0'464'0'0,"0"0"-124"0"0,0 0 616 0 0,0 0 297 0 0,0 0 56 0 0,9 0 675 0 0,127-10 1879 0 0,-85 10-2484 0 0,72 10 0 0 0,-30 13-523 0 0,-75-19-865 0 0,-14-3-230 0 0,0 0 0 0 0,0 0 0 0 0,0 0 0 0 0,0-1 1 0 0,0 1-1 0 0,1-1 0 0 0,-1 0 0 0 0,0 0 0 0 0,7-2 0 0 0,-3 2-6058 0 0</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04.162"/>
    </inkml:context>
    <inkml:brush xml:id="br0">
      <inkml:brushProperty name="width" value="0.05" units="cm"/>
      <inkml:brushProperty name="height" value="0.05" units="cm"/>
      <inkml:brushProperty name="color" value="#FFFFFF"/>
    </inkml:brush>
  </inkml:definitions>
  <inkml:trace contextRef="#ctx0" brushRef="#br0">38 202 2304 0 0,'-1'1'167'0'0,"-1"12"356"0"0,0-1 1 0 0,1 0 0 0 0,0 0 0 0 0,1 1 0 0 0,1-1-1 0 0,-1 1 1 0 0,5 15 0 0 0,0 41 775 0 0,-2-3-693 0 0,0 29-198 0 0,-5-67-301 0 0,2-11-346 0 0,-1 0 0 0 0,-1-1 0 0 0,-6 24 0 0 0,8-39-222 0 0,0-1-69 0 0,0 0-12 0 0,0 0 19 0 0,0 0 91 0 0,0 0 43 0 0,0 0 5 0 0,0 0 75 0 0,-5-283 2068 0 0,4 262-1513 0 0,-1 1 0 0 0,-6-29-1 0 0,3 23-160 0 0,-3-17 1707 0 0,6 29-859 0 0,3-6-106 0 0,-1 18-739 0 0,0 0 0 0 0,1 0 0 0 0,-1 0 1 0 0,0 0-1 0 0,-1 0 0 0 0,1 0 0 0 0,0 0 0 0 0,0 0 1 0 0,-2-3-1 0 0,2 4-42 0 0,-1 0 0 0 0,1-1 0 0 0,-1 1 0 0 0,1 0 0 0 0,0 0 0 0 0,0-1 0 0 0,0 1 0 0 0,0 0 1 0 0,0-1-1 0 0,0 1 0 0 0,0 0 0 0 0,0-1 0 0 0,0 1 0 0 0,0 0 0 0 0,1 0 0 0 0,-1-1 0 0 0,1 1 0 0 0,-1 0 0 0 0,1 0 0 0 0,-1-1 1 0 0,2 0-1 0 0,18-35 1308 0 0,-19 36-1229 0 0,0-1-1 0 0,0 0 0 0 0,0 1 1 0 0,0-1-1 0 0,0 0 1 0 0,-1 0-1 0 0,1 0 0 0 0,0 1 1 0 0,-1-1-1 0 0,1 0 1 0 0,-1 0-1 0 0,0-2 1 0 0,0 1 41 0 0,1 1 0 0 0,-1 0 1 0 0,0 0-1 0 0,1 0 1 0 0,0 0-1 0 0,-1-1 1 0 0,1 1-1 0 0,0 0 1 0 0,0 0-1 0 0,0 0 1 0 0,0 1-1 0 0,1-1 1 0 0,1-3-1 0 0,2 1-84 0 0,-1 1-1 0 0,0-1 1 0 0,1 1-1 0 0,0 0 1 0 0,-1 0 0 0 0,1 1-1 0 0,1-1 1 0 0,-1 1-1 0 0,0 0 1 0 0,7-1-1 0 0,-2 0 0 0 0,0 0-1 0 0,0 1 0 0 0,0 0 1 0 0,0 1-1 0 0,0 0 0 0 0,0 1 1 0 0,20 1-1 0 0,-19 2-61 0 0,0-1 1 0 0,1 1-1 0 0,-1 1 0 0 0,-1 0 0 0 0,1 1 1 0 0,0 0-1 0 0,-1 0 0 0 0,0 1 0 0 0,-1 0 0 0 0,1 1 1 0 0,-1 0-1 0 0,0 1 0 0 0,11 12 0 0 0,-7-7-7 0 0,-6-7-43 0 0,-1 1-1 0 0,-1-1 1 0 0,1 1 0 0 0,-1-1-1 0 0,0 2 1 0 0,7 13-1 0 0,-3-9 114 0 0,-8-11-70 0 0,-1 0 0 0 0,1-1 0 0 0,-1 1 0 0 0,1 0-1 0 0,0-1 1 0 0,-1 1 0 0 0,1 0 0 0 0,-1 0 0 0 0,0-1 0 0 0,1 1-1 0 0,-1 0 1 0 0,0 0 0 0 0,1 0 0 0 0,-1 0 0 0 0,0 0 0 0 0,0-1-1 0 0,0 1 1 0 0,1 2 0 0 0,0 6 427 0 0,-2 1-242 0 0,-5 3-87 0 0,5-9-54 0 0,0 0-1 0 0,-1 0 1 0 0,0 0-1 0 0,0 0 1 0 0,0 0-1 0 0,0 0 1 0 0,-1 0-1 0 0,1-1 1 0 0,-1 1-1 0 0,0-1 1 0 0,0 0 0 0 0,0 0-1 0 0,-1 0 1 0 0,1 0-1 0 0,-5 2 1 0 0,-15 13-219 0 0,19-15 142 0 0,1 1 1 0 0,-1-1 0 0 0,0 0-1 0 0,0-1 1 0 0,-9 5-1 0 0,4-2 21 0 0,0 0 0 0 0,0 0 0 0 0,-9 9 0 0 0,9-7 0 0 0,0-1 0 0 0,-19 10 0 0 0,23-14 0 0 0,1 1 0 0 0,-1-1 0 0 0,0 0 0 0 0,0 0 0 0 0,0-1 0 0 0,0 1 0 0 0,-1-1 0 0 0,1 0 0 0 0,0-1 0 0 0,-1 1 0 0 0,1-1 0 0 0,0 0 0 0 0,-1-1 0 0 0,1 1 0 0 0,0-1 0 0 0,-8-2 0 0 0,7 2-53 0 0,0 0 0 0 0,0 1-1 0 0,0 0 1 0 0,0 0 0 0 0,1 0-1 0 0,-1 1 1 0 0,0-1 0 0 0,0 2-1 0 0,0-1 1 0 0,-9 4 0 0 0,3-2-90 0 0,4 3-1176 0 0,7-5 490 0 0,-1 0-5789 0 0</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06.660"/>
    </inkml:context>
    <inkml:brush xml:id="br0">
      <inkml:brushProperty name="width" value="0.05" units="cm"/>
      <inkml:brushProperty name="height" value="0.05" units="cm"/>
      <inkml:brushProperty name="color" value="#FFFFFF"/>
    </inkml:brush>
  </inkml:definitions>
  <inkml:trace contextRef="#ctx0" brushRef="#br0">1 39 2760 0 0,'12'-19'3345'0'0,"-8"10"-2873"0"0,-3 8-97 0 0,-1-8 4801 0 0,13 52-4496 0 0,-1 8-323 0 0,3 20-274 0 0,-12-3-83 0 0,-3-41 0 0 0,6 48 0 0 0,-4-56 0 0 0,1 39 0 0 0,-4-41 0 0 0,2-1 0 0 0,0 1 0 0 0,5 25 0 0 0,-3-18 0 0 0,-3-20 0 0 0,1 1 0 0 0,-1 0 0 0 0,1 0 0 0 0,0-1 0 0 0,0 1 0 0 0,0 0 0 0 0,1-1 0 0 0,0 1 0 0 0,0-1 0 0 0,0 0 0 0 0,4 6 0 0 0,-6-10-93 0 0,0 0 1 0 0,1 0-1 0 0,-1 1 1 0 0,0-1-1 0 0,1 0 1 0 0,-1 0-1 0 0,0 0 1 0 0,1 0-1 0 0,-1 0 1 0 0,1 0-1 0 0,-1 0 1 0 0,0 0-1 0 0,1 0 1 0 0,-1 0-1 0 0,1 0 1 0 0,-1 0-1 0 0,0 0 1 0 0,1 0 0 0 0,-1 0-1 0 0,1-1 1 0 0,-1 1-1 0 0,0 0 1 0 0,1 0-1 0 0,-1 0 1 0 0,0 0-1 0 0,1-1 1 0 0,-1 1-1 0 0,0 0 1 0 0,1 0-1 0 0,-1-1 1 0 0,2 0-671 0 0,9-6-3367 0 0</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07.359"/>
    </inkml:context>
    <inkml:brush xml:id="br0">
      <inkml:brushProperty name="width" value="0.05" units="cm"/>
      <inkml:brushProperty name="height" value="0.05" units="cm"/>
      <inkml:brushProperty name="color" value="#FFFFFF"/>
    </inkml:brush>
  </inkml:definitions>
  <inkml:trace contextRef="#ctx0" brushRef="#br0">463 352 7080 0 0,'0'0'324'0'0,"0"-23"120"0"0,-1 18-122 0 0,0 0 0 0 0,1 0 0 0 0,0 0 0 0 0,0 0 0 0 0,0 0 0 0 0,1-7 0 0 0,0 7-221 0 0,-1 1 0 0 0,0 0 0 0 0,1 0 1 0 0,-1-1-1 0 0,-1 1 0 0 0,1 0 1 0 0,-1-1-1 0 0,0 1 0 0 0,0 0 0 0 0,-2-6 1 0 0,-11-30 704 0 0,11 30-386 0 0,0-1 1 0 0,-10-17 0 0 0,5 12-232 0 0,-2 1 1 0 0,0 0 0 0 0,-18-21-1 0 0,21 28-2 0 0,0 1-1 0 0,-1 0 0 0 0,0 1 1 0 0,0 0-1 0 0,-1 0 0 0 0,0 1 1 0 0,-16-8-1 0 0,20 12-143 0 0,0 0-1 0 0,0 0 1 0 0,0 0 0 0 0,0 1 0 0 0,0-1-1 0 0,0 1 1 0 0,-7 1 0 0 0,-4 0 90 0 0,9 0-114 0 0,1 0 1 0 0,0 0-1 0 0,-1 1 1 0 0,1-1-1 0 0,0 2 1 0 0,0-1-1 0 0,0 1 1 0 0,0 0-1 0 0,0 0 1 0 0,1 0-1 0 0,0 1 1 0 0,-1 0-1 0 0,1 0 1 0 0,0 0-1 0 0,-7 9 1 0 0,-15 10-109 0 0,23-20 44 0 0,-1 1-1 0 0,1-1 1 0 0,0 1 0 0 0,0 0 0 0 0,-5 6 0 0 0,0 4-4 0 0,-1 0 0 0 0,2 1 0 0 0,0 0 0 0 0,-11 30 1 0 0,16-35 30 0 0,0-1 0 0 0,1 1 0 0 0,0 0 0 0 0,1 0 0 0 0,0 0 0 0 0,1 0 0 0 0,0 1 0 0 0,0-1 0 0 0,3 15 0 0 0,0-8 13 0 0,-1-7-16 0 0,0 1 1 0 0,0-1-1 0 0,1 0 1 0 0,6 15-1 0 0,-7-21 12 0 0,1 0 1 0 0,-1 0-1 0 0,1 0 1 0 0,0 0-1 0 0,0-1 0 0 0,0 1 1 0 0,1-1-1 0 0,-1 0 1 0 0,1 0-1 0 0,0 0 0 0 0,0 0 1 0 0,0-1-1 0 0,5 3 1 0 0,-6-3-6 0 0,0-1 1 0 0,0 0 0 0 0,0 0-1 0 0,0 0 1 0 0,0 0 0 0 0,0 0-1 0 0,0-1 1 0 0,1 1 0 0 0,-1-1 0 0 0,0 0-1 0 0,0 0 1 0 0,1 0 0 0 0,-1 0-1 0 0,0-1 1 0 0,6-1 0 0 0,1-1 2 0 0,0-1 1 0 0,-1 0 0 0 0,15-9 0 0 0,21-9 33 0 0,-34 17 10 0 0,1-1 0 0 0,-1 0 0 0 0,0 0 0 0 0,12-11 0 0 0,-11 8-2 0 0,0 1 0 0 0,24-12 1 0 0,-19 11-34 0 0,-15 7 86 0 0,1 0 0 0 0,0 1 0 0 0,-1-1 1 0 0,1 1-1 0 0,0 0 0 0 0,0 0 0 0 0,0 0 1 0 0,0 0-1 0 0,0 1 0 0 0,0-1 1 0 0,3 0-1 0 0,0 1 196 0 0,19 2 198 0 0,-24-2-463 0 0,0 1-1 0 0,-1-1 0 0 0,1 1 0 0 0,0-1 0 0 0,0 0 0 0 0,-1 1 0 0 0,1-1 1 0 0,0 1-1 0 0,-1 0 0 0 0,1-1 0 0 0,0 1 0 0 0,-1-1 0 0 0,1 1 0 0 0,-1 0 0 0 0,1 0 1 0 0,-1-1-1 0 0,1 1 0 0 0,-1 0 0 0 0,0 0 0 0 0,1 0 0 0 0,-1-1 0 0 0,0 1 1 0 0,0 0-1 0 0,0 0 0 0 0,0 0 0 0 0,1 0 0 0 0,-1 0 0 0 0,0-1 0 0 0,-1 2 0 0 0,-3 31 356 0 0,3-26-293 0 0,0 1-1 0 0,0-1 1 0 0,0 0-1 0 0,1 8 0 0 0,0 113 300 0 0,-2-54-897 0 0,2-74 510 0 0,0 1 1 0 0,0-1-1 0 0,0 0 0 0 0,0 0 0 0 0,0 1 0 0 0,0-1 0 0 0,0 0 1 0 0,0 1-1 0 0,0-1 0 0 0,0 0 0 0 0,0 0 0 0 0,0 1 1 0 0,0-1-1 0 0,1 0 0 0 0,-1 0 0 0 0,0 1 0 0 0,0-1 1 0 0,0 0-1 0 0,1 0 0 0 0,-1 1 0 0 0,0-1 0 0 0,0 0 1 0 0,0 0-1 0 0,1 0 0 0 0,-1 0 0 0 0,0 1 0 0 0,1-1 1 0 0,2 5-2661 0 0,-3-5-2874 0 0</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08.093"/>
    </inkml:context>
    <inkml:brush xml:id="br0">
      <inkml:brushProperty name="width" value="0.05" units="cm"/>
      <inkml:brushProperty name="height" value="0.05" units="cm"/>
      <inkml:brushProperty name="color" value="#FFFFFF"/>
    </inkml:brush>
  </inkml:definitions>
  <inkml:trace contextRef="#ctx0" brushRef="#br0">1 134 8896 0 0,'0'0'406'0'0,"0"0"-4"0"0,0-16-136 0 0,0 12-7 0 0,0 0-1 0 0,0 0 0 0 0,1 0 1 0 0,-1 1-1 0 0,1-1 0 0 0,0 0 1 0 0,1 0-1 0 0,-1 1 1 0 0,0-1-1 0 0,1 1 0 0 0,0-1 1 0 0,0 1-1 0 0,0-1 0 0 0,0 1 1 0 0,1 0-1 0 0,-1 0 0 0 0,1 0 1 0 0,-1 1-1 0 0,1-1 0 0 0,0 1 1 0 0,5-4-1 0 0,6-4 265 0 0,28-14 78 0 0,-40 22-590 0 0,1 1-1 0 0,-1 1 1 0 0,0-1-1 0 0,1 0 1 0 0,-1 1-1 0 0,1-1 1 0 0,0 1-1 0 0,-1-1 1 0 0,1 1-1 0 0,-1 0 1 0 0,1 0-1 0 0,-1 1 1 0 0,1-1-1 0 0,0 0 1 0 0,4 2-1 0 0,-4-1 1 0 0,0 0-1 0 0,1 0 0 0 0,-1-1 1 0 0,0 0-1 0 0,1 1 0 0 0,-1-1 1 0 0,0-1-1 0 0,5 1 0 0 0,-5-1 1 0 0,0 1 0 0 0,1 0-1 0 0,-1 0 1 0 0,0 0 0 0 0,0 0-1 0 0,0 0 1 0 0,0 1 0 0 0,1-1-1 0 0,2 2 1 0 0,3 2 21 0 0,0 0 0 0 0,0 0 0 0 0,0 1 1 0 0,0 0-1 0 0,11 10 0 0 0,-17-13-23 0 0,0 1 0 0 0,-1 0 0 0 0,0-1 0 0 0,0 1 0 0 0,0 0 0 0 0,0 0 0 0 0,0 1 1 0 0,0-1-1 0 0,-1 0 0 0 0,1 0 0 0 0,-1 1 0 0 0,0-1 0 0 0,0 1 0 0 0,0-1 0 0 0,-1 1 0 0 0,1-1 0 0 0,-1 1 0 0 0,0 4 0 0 0,3 47-106 0 0,-1-43 48 0 0,-1 1 0 0 0,-1-1 0 0 0,0 1-1 0 0,0-1 1 0 0,-1 1 0 0 0,-5 21 0 0 0,-19 37-103 0 0,-3 0-1 0 0,-39 71 1 0 0,52-116 30 0 0,-11 28-643 0 0,25-49 752 0 0,-1-1 0 0 0,0 0 0 0 0,0 0-1 0 0,-1-1 1 0 0,1 1 0 0 0,-1 0 0 0 0,-4 4 0 0 0,-8 12 528 0 0,14-19-435 0 0,1-1 29 0 0,0 0 123 0 0,0 0 50 0 0,0 0 8 0 0,0 0 7 0 0,0 0 12 0 0,1-2-216 0 0,0 0 0 0 0,1 0 0 0 0,-1 1 0 0 0,0-1 0 0 0,0 1-1 0 0,1-1 1 0 0,-1 1 0 0 0,1-1 0 0 0,0 1 0 0 0,-1 0-1 0 0,1-1 1 0 0,0 1 0 0 0,2-1 0 0 0,4-3 567 0 0,6-9-47 0 0,-12 12-548 0 0,0-1 0 0 0,0 1 1 0 0,1 0-1 0 0,-1-1 0 0 0,1 1 0 0 0,-1 0 0 0 0,1 1 1 0 0,-1-1-1 0 0,1 0 0 0 0,0 1 0 0 0,0 0 0 0 0,0-1 1 0 0,0 1-1 0 0,0 0 0 0 0,4 0 0 0 0,-2 0-1 0 0,-1 1 0 0 0,1-1 0 0 0,-1 0 0 0 0,1 0 0 0 0,6-3 0 0 0,-7 2 4 0 0,0 1 0 0 0,1 0 0 0 0,-1 0 0 0 0,0 0 0 0 0,8-1 0 0 0,-5 2 87 0 0,0 0 0 0 0,0 1 0 0 0,1-1 0 0 0,-1 1-1 0 0,0 1 1 0 0,0 0 0 0 0,8 3 0 0 0,-13-5-82 0 0,-2 0-69 0 0,2 3 68 0 0,12 0-76 0 0,-7 1-182 0 0,-6-3-789 0 0,-1-1-358 0 0,0 0-69 0 0</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08.469"/>
    </inkml:context>
    <inkml:brush xml:id="br0">
      <inkml:brushProperty name="width" value="0.05" units="cm"/>
      <inkml:brushProperty name="height" value="0.05" units="cm"/>
      <inkml:brushProperty name="color" value="#FFFFFF"/>
    </inkml:brush>
  </inkml:definitions>
  <inkml:trace contextRef="#ctx0" brushRef="#br0">1 0 7368 0 0,'0'0'568'0'0,"0"0"-159"0"0,0 16 3774 0 0,0 7-2019 0 0,-1-14-1952 0 0,1-1 0 0 0,0 1 0 0 0,1 0 0 0 0,0 0 0 0 0,0 0 0 0 0,1-1 0 0 0,0 1 0 0 0,5 14-1 0 0,-5-20-4210 0 0,0 2-1409 0 0</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09.141"/>
    </inkml:context>
    <inkml:brush xml:id="br0">
      <inkml:brushProperty name="width" value="0.05" units="cm"/>
      <inkml:brushProperty name="height" value="0.05" units="cm"/>
      <inkml:brushProperty name="color" value="#FFFFFF"/>
    </inkml:brush>
  </inkml:definitions>
  <inkml:trace contextRef="#ctx0" brushRef="#br0">42 64 6216 0 0,'-5'-17'408'0'0,"2"11"-227"0"0,1-1 1 0 0,0 1-1 0 0,1-1 0 0 0,-2-12 0 0 0,3 17 539 0 0,0 2 31 0 0,0 0 18 0 0,0 0 46 0 0,0 0 17 0 0,0 0 7 0 0,-8 19 1359 0 0,2 4-1806 0 0,2 0 0 0 0,1 0-1 0 0,0 0 1 0 0,2 1 0 0 0,1-1-1 0 0,2 26 1 0 0,-1-45-366 0 0,1 81 48 0 0,7 104 88 0 0,-4-144-703 0 0,1-1 0 0 0,15 51 1 0 0,-14-73-983 0 0,-2-2-3710 0 0</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09.773"/>
    </inkml:context>
    <inkml:brush xml:id="br0">
      <inkml:brushProperty name="width" value="0.05" units="cm"/>
      <inkml:brushProperty name="height" value="0.05" units="cm"/>
      <inkml:brushProperty name="color" value="#FFFFFF"/>
    </inkml:brush>
  </inkml:definitions>
  <inkml:trace contextRef="#ctx0" brushRef="#br0">350 74 8320 0 0,'-1'-7'43'0'0,"1"6"-10"0"0,0 0-1 0 0,0 0 1 0 0,0 0-1 0 0,0-1 1 0 0,0 1-1 0 0,-1 0 1 0 0,1 0-1 0 0,0 0 1 0 0,-1-1-1 0 0,1 1 1 0 0,0 0 0 0 0,-1 0-1 0 0,0 0 1 0 0,1 0-1 0 0,-1 0 1 0 0,1 0-1 0 0,-1 0 1 0 0,0 0-1 0 0,0 0 1 0 0,0 0-1 0 0,0 1 1 0 0,0-1-1 0 0,1 0 1 0 0,-1 0 0 0 0,-2 0-1 0 0,-22-13 229 0 0,-14-7 3156 0 0,36 20-3264 0 0,1 0-1 0 0,-1 0 1 0 0,0 1 0 0 0,0-1 0 0 0,0 1-1 0 0,0 0 1 0 0,-5 0 0 0 0,3 0 40 0 0,-20 2 1284 0 0,-46 10-1 0 0,68-10-1454 0 0,-1-1 0 0 0,0 1 0 0 0,1-1 0 0 0,0 1 1 0 0,-1 0-1 0 0,1 0 0 0 0,0 1 0 0 0,0-1 0 0 0,0 1 0 0 0,-5 4 0 0 0,-24 36 245 0 0,15-20-209 0 0,11-13-75 0 0,0 0-1 0 0,0 0 0 0 0,1 0 0 0 0,0 0 0 0 0,1 1 1 0 0,0 0-1 0 0,1 0 0 0 0,0 0 0 0 0,1 0 0 0 0,-2 21 0 0 0,2-5-31 0 0,2 0 0 0 0,0 0 0 0 0,8 39 0 0 0,-7-53 49 0 0,1 0 0 0 0,0-1 0 0 0,1 0 0 0 0,0 1 0 0 0,1-1 0 0 0,1 0 0 0 0,0-1 0 0 0,0 1 0 0 0,1-1 0 0 0,1 0 0 0 0,0 0 0 0 0,14 16 0 0 0,-13-19-4 0 0,-2-1-15 0 0,1 0-1 0 0,0 0 0 0 0,1 0 0 0 0,-1-1 1 0 0,1 0-1 0 0,0-1 0 0 0,1 0 0 0 0,-1 0 1 0 0,1-1-1 0 0,10 4 0 0 0,-15-6 25 0 0,1 0 1 0 0,0-1-1 0 0,0 1 0 0 0,0-1 0 0 0,0-1 0 0 0,1 1 1 0 0,-1-1-1 0 0,0 1 0 0 0,0-1 0 0 0,0-1 1 0 0,0 1-1 0 0,1-1 0 0 0,-1 0 0 0 0,0 0 0 0 0,0 0 1 0 0,0-1-1 0 0,0 0 0 0 0,-1 0 0 0 0,1 0 1 0 0,0-1-1 0 0,-1 1 0 0 0,0-1 0 0 0,8-6 0 0 0,10-6-4 0 0,-18 12-18 0 0,1 1 0 0 0,-1-1 0 0 0,0 0 0 0 0,0-1 0 0 0,0 1 0 0 0,-1-1 0 0 0,1 1 0 0 0,5-9 0 0 0,-6 8 6 0 0,4-6 37 0 0,-1 0-1 0 0,1-1 1 0 0,-2 0-1 0 0,1 0 1 0 0,4-16-1 0 0,-9 25-23 0 0,0-1 0 0 0,-1 0-1 0 0,1 1 1 0 0,-1-1 0 0 0,0 1 0 0 0,0-1 0 0 0,0 0 0 0 0,0 1-1 0 0,0-1 1 0 0,0 1 0 0 0,-1-1 0 0 0,1 1 0 0 0,-1-1 0 0 0,0 1-1 0 0,0-1 1 0 0,0 1 0 0 0,0-1 0 0 0,0 1 0 0 0,-1 0 0 0 0,1 0-1 0 0,0-1 1 0 0,-1 1 0 0 0,0 0 0 0 0,0 0 0 0 0,1 1 0 0 0,-1-1-1 0 0,0 0 1 0 0,0 1 0 0 0,-1-1 0 0 0,1 1 0 0 0,-5-3-1 0 0,-6-3 312 0 0,0 0-1 0 0,-1 1 1 0 0,0 0-1 0 0,-17-4 1 0 0,25 9-272 0 0,-1-1 0 0 0,0 2 0 0 0,1-1-1 0 0,-1 1 1 0 0,0 0 0 0 0,1 0 0 0 0,-1 1 0 0 0,0 0 0 0 0,1 0 0 0 0,-1 0 0 0 0,-11 5 0 0 0,13-5-35 0 0,0 1 0 0 0,1-1 0 0 0,-1 1 1 0 0,1 0-1 0 0,0 1 0 0 0,-1-1 0 0 0,1 1 0 0 0,0 0 1 0 0,0 0-1 0 0,0 0 0 0 0,1 0 0 0 0,-1 1 0 0 0,1-1 1 0 0,0 1-1 0 0,0 0 0 0 0,0 0 0 0 0,1 0 0 0 0,-1 0 1 0 0,-2 8-1 0 0,2-5-257 0 0,-5 16-15 0 0,-12 43 1 0 0,19-57-758 0 0,0 0 0 0 0,0-1 0 0 0,1 1 0 0 0,-1 0 0 0 0,3 10 0 0 0,2-1-4426 0 0</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10.401"/>
    </inkml:context>
    <inkml:brush xml:id="br0">
      <inkml:brushProperty name="width" value="0.05" units="cm"/>
      <inkml:brushProperty name="height" value="0.05" units="cm"/>
      <inkml:brushProperty name="color" value="#FFFFFF"/>
    </inkml:brush>
  </inkml:definitions>
  <inkml:trace contextRef="#ctx0" brushRef="#br0">423 174 3224 0 0,'1'-1'39'0'0,"-1"0"0"0"0,0 1-1 0 0,0-1 1 0 0,0 0 0 0 0,0 1 0 0 0,0-1 0 0 0,1 0 0 0 0,-1 0-1 0 0,-1 1 1 0 0,1-1 0 0 0,0 0 0 0 0,0 0 0 0 0,0 1 0 0 0,0-1-1 0 0,-1-1 1 0 0,-18-24 9682 0 0,14 18-9123 0 0,0 0 0 0 0,1-1 0 0 0,0 1 0 0 0,0-1 1 0 0,1 0-1 0 0,-3-12 0 0 0,6 18-559 0 0,-1 0 0 0 0,1 0 0 0 0,-1 0 0 0 0,0 0 0 0 0,0 0 0 0 0,0 0 0 0 0,0 1 0 0 0,-1-1 0 0 0,1 0 0 0 0,-1 1 0 0 0,1-1 0 0 0,-1 1 0 0 0,0-1 0 0 0,0 1 0 0 0,0 0 0 0 0,-1 0 0 0 0,1 0 0 0 0,0 0 0 0 0,-1 0 0 0 0,1 1 0 0 0,-1-1 0 0 0,0 1 0 0 0,0-1 0 0 0,1 1 0 0 0,-1 0 0 0 0,0 0 0 0 0,0 0 0 0 0,0 1 0 0 0,0-1 0 0 0,0 1 0 0 0,-3-1 0 0 0,-2 2 93 0 0,0-1 0 0 0,0 1 0 0 0,0 1 1 0 0,0 0-1 0 0,0 0 0 0 0,0 0 0 0 0,1 1 1 0 0,0 0-1 0 0,-8 5 0 0 0,-9 5 334 0 0,-28 23 0 0 0,31-21-418 0 0,8-5-20 0 0,0 0 0 0 0,1 1 0 0 0,0 0 0 0 0,1 1 0 0 0,0 1 0 0 0,1 0 0 0 0,0 0 0 0 0,1 1 0 0 0,-10 20 0 0 0,18-32-30 0 0,1-1-1 0 0,-1 1 0 0 0,1 0 0 0 0,-1 0 0 0 0,1-1 1 0 0,0 1-1 0 0,0 0 0 0 0,0 0 0 0 0,0-1 0 0 0,0 1 1 0 0,0 0-1 0 0,0 0 0 0 0,0 0 0 0 0,1-1 0 0 0,-1 1 1 0 0,1 0-1 0 0,-1 0 0 0 0,1-1 0 0 0,0 1 1 0 0,0-1-1 0 0,0 1 0 0 0,0 0 0 0 0,0-1 0 0 0,0 0 1 0 0,0 1-1 0 0,0-1 0 0 0,0 0 0 0 0,1 1 0 0 0,1 0 1 0 0,1 1 1 0 0,0 0 0 0 0,0 0 0 0 0,1 0 0 0 0,-1-1 0 0 0,1 0 1 0 0,0 0-1 0 0,-1 0 0 0 0,1-1 0 0 0,6 2 0 0 0,7-1-54 0 0,0-1-1 0 0,0-1 1 0 0,-1 0-1 0 0,1-1 1 0 0,21-5-1 0 0,21 0 65 0 0,-49 5-17 0 0,1-1 0 0 0,-1 0-1 0 0,0-1 1 0 0,0 0 0 0 0,0-1 0 0 0,0 0-1 0 0,0 0 1 0 0,12-8 0 0 0,-21 10-3 0 0,0 2 12 0 0,-1-1 0 0 0,1 0 0 0 0,-1 0 1 0 0,0 0-1 0 0,0 0 0 0 0,1 0 1 0 0,-1 0-1 0 0,0 0 0 0 0,0 0 1 0 0,0-1-1 0 0,0 1 0 0 0,0 0 0 0 0,0-1 1 0 0,-1 1-1 0 0,1 0 0 0 0,0-1 1 0 0,-1 1-1 0 0,1-1 0 0 0,-1 1 1 0 0,1-1-1 0 0,-1 1 0 0 0,0-1 0 0 0,0 0 1 0 0,1-2-1 0 0,-2 3 4 0 0,1 0 0 0 0,0 0 1 0 0,0-1-1 0 0,-1 1 0 0 0,1 0 0 0 0,-1 0 1 0 0,1 0-1 0 0,-1 0 0 0 0,0 0 0 0 0,1-1 0 0 0,-1 1 1 0 0,0 0-1 0 0,0 1 0 0 0,1-1 0 0 0,-1 0 1 0 0,0 0-1 0 0,0 0 0 0 0,0 0 0 0 0,0 1 0 0 0,0-1 1 0 0,0 0-1 0 0,0 1 0 0 0,-1-1 0 0 0,1 1 1 0 0,0-1-1 0 0,0 1 0 0 0,0 0 0 0 0,-3-1 0 0 0,-17-3-1364 0 0,3 3-4722 0 0,9 1 128 0 0</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10.867"/>
    </inkml:context>
    <inkml:brush xml:id="br0">
      <inkml:brushProperty name="width" value="0.05" units="cm"/>
      <inkml:brushProperty name="height" value="0.05" units="cm"/>
      <inkml:brushProperty name="color" value="#FFFFFF"/>
    </inkml:brush>
  </inkml:definitions>
  <inkml:trace contextRef="#ctx0" brushRef="#br0">430 107 6680 0 0,'-2'0'57'0'0,"1"0"0"0"0,-1-1 0 0 0,0 1 0 0 0,1 0 0 0 0,-1-1 0 0 0,0 1 0 0 0,1-1 0 0 0,-1 1 0 0 0,0-1 0 0 0,1 0 0 0 0,-1 0 0 0 0,1 0 0 0 0,0 0 0 0 0,-1 0 0 0 0,1 0 0 0 0,0 0 0 0 0,-1 0 0 0 0,1-1 0 0 0,0 1 0 0 0,0 0 0 0 0,-1-2 0 0 0,1 1 59 0 0,0 1 0 0 0,0-1 0 0 0,0 1 0 0 0,0-1 0 0 0,0 1-1 0 0,-1 0 1 0 0,1-1 0 0 0,-1 1 0 0 0,1 0 0 0 0,0 0 0 0 0,-1 0-1 0 0,0 0 1 0 0,1 0 0 0 0,-3 0 0 0 0,3 0-51 0 0,-1 0 1 0 0,1 1-1 0 0,0-1 0 0 0,-1 0 0 0 0,1 1 1 0 0,0-1-1 0 0,0 0 0 0 0,0 0 1 0 0,-1 0-1 0 0,1 0 0 0 0,0 0 1 0 0,0-1-1 0 0,1 1 0 0 0,-1 0 1 0 0,0 0-1 0 0,0-1 0 0 0,-1-2 1 0 0,1 2 52 0 0,0 0 1 0 0,0 0 0 0 0,-1-1-1 0 0,1 1 1 0 0,0 0 0 0 0,-1 0 0 0 0,0 0-1 0 0,0 1 1 0 0,1-1 0 0 0,-1 0-1 0 0,0 1 1 0 0,0-1 0 0 0,-1 1-1 0 0,1 0 1 0 0,0-1 0 0 0,0 1-1 0 0,-5-1 1 0 0,0-1 267 0 0,0 0-1 0 0,0 1 1 0 0,-1-1-1 0 0,-13-1 1 0 0,13 4-259 0 0,-1-1 0 0 0,0 1 1 0 0,0 1-1 0 0,0 0 0 0 0,0 0 0 0 0,0 1 1 0 0,0 0-1 0 0,1 0 0 0 0,-1 1 1 0 0,1 0-1 0 0,0 1 0 0 0,0 0 1 0 0,0 0-1 0 0,0 0 0 0 0,1 1 1 0 0,-10 8-1 0 0,7-4-124 0 0,-1 1 0 0 0,2 1 0 0 0,-1-1 0 0 0,2 2 0 0 0,-1-1 0 0 0,2 1 0 0 0,-1 0 0 0 0,2 1 0 0 0,-10 23 0 0 0,12-25-25 0 0,0 0-1 0 0,0-1 1 0 0,2 2-1 0 0,-1-1 1 0 0,1 0-1 0 0,1 0 1 0 0,-1 15 0 0 0,3-21 8 0 0,-1 0 1 0 0,1 0-1 0 0,0 0 1 0 0,0 0-1 0 0,0 0 1 0 0,1 0-1 0 0,0-1 1 0 0,0 1-1 0 0,0 0 1 0 0,0-1-1 0 0,1 0 1 0 0,0 1-1 0 0,0-1 1 0 0,0 0-1 0 0,0 0 1 0 0,1-1-1 0 0,-1 1 1 0 0,9 5-1 0 0,-4-3 24 0 0,0-1-1 0 0,0-1 1 0 0,1 0 0 0 0,-1 0-1 0 0,1 0 1 0 0,0-1 0 0 0,0 0-1 0 0,1-1 1 0 0,-1 0 0 0 0,16 1-1 0 0,-7-2 92 0 0,0 0 0 0 0,0-2-1 0 0,0 0 1 0 0,33-7-1 0 0,-42 6 29 0 0,0 0 0 0 0,-1-1 0 0 0,0-1-1 0 0,1 1 1 0 0,-1-1 0 0 0,0-1-1 0 0,-1 1 1 0 0,1-1 0 0 0,-1-1-1 0 0,0 1 1 0 0,-1-1 0 0 0,1-1 0 0 0,-1 1-1 0 0,0-1 1 0 0,0 0 0 0 0,8-15-1 0 0,-5 8 75 0 0,-8 13-181 0 0,1-1 0 0 0,-1 1 0 0 0,0 0 0 0 0,0 0 0 0 0,0-1 0 0 0,0 1 0 0 0,0-1 0 0 0,-1 1 1 0 0,1-1-1 0 0,0 1 0 0 0,-1-1 0 0 0,1 1 0 0 0,-1-1 0 0 0,1 0 0 0 0,-1 1 0 0 0,0-1 0 0 0,0 0 0 0 0,0 1 0 0 0,0-1 0 0 0,0 0 0 0 0,0 1 0 0 0,0-1 0 0 0,-1-2 0 0 0,-6-11 82 0 0,6 10-184 0 0,-1 0 0 0 0,0 1 0 0 0,-1-1-1 0 0,1 1 1 0 0,-1 0 0 0 0,-4-6 0 0 0,-11-18-778 0 0,10 12-1112 0 0,4 9-4168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31.109"/>
    </inkml:context>
    <inkml:brush xml:id="br0">
      <inkml:brushProperty name="width" value="0.05" units="cm"/>
      <inkml:brushProperty name="height" value="0.05" units="cm"/>
      <inkml:brushProperty name="color" value="#FFFFFF"/>
    </inkml:brush>
  </inkml:definitions>
  <inkml:trace contextRef="#ctx0" brushRef="#br0">810 55 10592 0 0,'-31'-11'1353'0'0,"0"1"0"0"0,-1 2 1 0 0,0 0-1 0 0,-52-4 0 0 0,56 9-521 0 0,-1 1 1 0 0,1 2-1 0 0,-1 1 0 0 0,1 0 0 0 0,-31 7 0 0 0,43-4-607 0 0,0 0 0 0 0,0 1-1 0 0,0 0 1 0 0,1 1-1 0 0,0 1 1 0 0,0 0 0 0 0,1 1-1 0 0,0 1 1 0 0,0 0-1 0 0,-15 14 1 0 0,21-16-194 0 0,0 0 1 0 0,1 0-1 0 0,0 1 0 0 0,0 0 1 0 0,1 0-1 0 0,0 1 0 0 0,0 0 1 0 0,1 0-1 0 0,-8 18 0 0 0,7-13-61 0 0,1 1 0 0 0,1 0 0 0 0,-4 27 0 0 0,7-36 16 0 0,0 0 0 0 0,1 1 0 0 0,0-1 0 0 0,1 0 0 0 0,-1 1 0 0 0,1-1 0 0 0,1 0 0 0 0,-1 1 0 0 0,1-1 0 0 0,0 0 0 0 0,5 11 0 0 0,2-1-57 0 0,1 0-1 0 0,1-1 0 0 0,0 0 1 0 0,1-1-1 0 0,0 0 0 0 0,1-1 1 0 0,1 0-1 0 0,0-1 0 0 0,1 0 1 0 0,0-2-1 0 0,1 1 1 0 0,0-2-1 0 0,0 0 0 0 0,27 9 1 0 0,22 8-250 0 0,64 29-524 0 0,-124-53 818 0 0,9 5-263 0 0,0 1 0 0 0,17 13-1 0 0,-27-19 248 0 0,-1 1 1 0 0,0 0-1 0 0,0-1 0 0 0,0 1 0 0 0,-1 0 0 0 0,1 0 0 0 0,-1 0 0 0 0,0 1 0 0 0,1-1 1 0 0,-2 1-1 0 0,1-1 0 0 0,0 1 0 0 0,-1 0 0 0 0,1-1 0 0 0,0 6 0 0 0,-2-5 70 0 0,0-1-1 0 0,0 1 1 0 0,-1-1-1 0 0,1 1 1 0 0,-1-1 0 0 0,0 1-1 0 0,0-1 1 0 0,0 1-1 0 0,-1-1 1 0 0,1 0-1 0 0,-1 0 1 0 0,0 0-1 0 0,0 0 1 0 0,-4 6-1 0 0,1-3 67 0 0,0 0-1 0 0,0 0 0 0 0,-1 0 1 0 0,0-1-1 0 0,-12 9 0 0 0,-5 0 166 0 0,-2-2-1 0 0,0 0 1 0 0,0-2-1 0 0,-1 0 1 0 0,-39 8 0 0 0,-139 16 551 0 0,41-22-2582 0 0,125-12 167 0 0</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11.216"/>
    </inkml:context>
    <inkml:brush xml:id="br0">
      <inkml:brushProperty name="width" value="0.05" units="cm"/>
      <inkml:brushProperty name="height" value="0.05" units="cm"/>
      <inkml:brushProperty name="color" value="#FFFFFF"/>
    </inkml:brush>
  </inkml:definitions>
  <inkml:trace contextRef="#ctx0" brushRef="#br0">0 1 13328 0 0,'0'0'298'0'0,"13"20"856"0"0,-9 26 2380 0 0,-4-10-3307 0 0,0-35-4698 0 0,0-1-1567 0 0</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12"/>
    </inkml:context>
    <inkml:brush xml:id="br0">
      <inkml:brushProperty name="width" value="0.05" units="cm"/>
      <inkml:brushProperty name="height" value="0.05" units="cm"/>
      <inkml:brushProperty name="color" value="#FFFFFF"/>
    </inkml:brush>
  </inkml:definitions>
  <inkml:trace contextRef="#ctx0" brushRef="#br0">0 7 4144 0 0,'1'0'78'0'0,"0"-1"15"0"0,0 0-1 0 0,0 0 1 0 0,0 1 0 0 0,0-1 0 0 0,1 1 0 0 0,-1-1 0 0 0,0 1 0 0 0,0-1-1 0 0,1 1 1 0 0,-1 0 0 0 0,0 0 0 0 0,1 0 0 0 0,-1-1 0 0 0,0 1 0 0 0,0 0-1 0 0,1 1 1 0 0,-1-1 0 0 0,0 0 0 0 0,1 0 0 0 0,0 1 0 0 0,-1-1 784 0 0,0 0-717 0 0,-1 0 0 0 0,0 0 0 0 0,1 0-1 0 0,-1 0 1 0 0,0 0 0 0 0,1 0 0 0 0,-1 0 0 0 0,0 0-1 0 0,1 0 1 0 0,-1 0 0 0 0,0 0 0 0 0,1 0-1 0 0,-1 0 1 0 0,0 0 0 0 0,1 0 0 0 0,-1 0 0 0 0,0 0-1 0 0,1 0 1 0 0,-1 1 0 0 0,0-1 0 0 0,1 0 0 0 0,-1 0-1 0 0,0 0 1 0 0,1 1 0 0 0,-1-1 0 0 0,0 0 0 0 0,6 193 4886 0 0,22 97-3870 0 0,8-95-1437 0 0,-19-115-2928 0 0,-13-62-2035 0 0</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12.579"/>
    </inkml:context>
    <inkml:brush xml:id="br0">
      <inkml:brushProperty name="width" value="0.05" units="cm"/>
      <inkml:brushProperty name="height" value="0.05" units="cm"/>
      <inkml:brushProperty name="color" value="#FFFFFF"/>
    </inkml:brush>
  </inkml:definitions>
  <inkml:trace contextRef="#ctx0" brushRef="#br0">438 134 920 0 0,'-5'-12'870'0'0,"-1"0"0"0"0,0 0 0 0 0,0 1 0 0 0,-2 0 0 0 0,1 0 0 0 0,-18-18 0 0 0,21 26-508 0 0,0-1-1 0 0,0 1 1 0 0,0 0-1 0 0,0 0 0 0 0,0 0 1 0 0,-1 1-1 0 0,1-1 0 0 0,-1 1 1 0 0,0 0-1 0 0,0 0 0 0 0,1 1 1 0 0,-1 0-1 0 0,0 0 0 0 0,0 0 1 0 0,-1 0-1 0 0,1 1 0 0 0,-7 0 1 0 0,3 0-118 0 0,-1 2 0 0 0,1-1 0 0 0,0 1 0 0 0,1 1-1 0 0,-1 0 1 0 0,0 0 0 0 0,1 0 0 0 0,-17 10 0 0 0,10-2-100 0 0,0 1 1 0 0,1 0-1 0 0,1 1 0 0 0,0 1 1 0 0,0 0-1 0 0,-11 17 0 0 0,18-23-15 0 0,-4 6-121 0 0,0 1 1 0 0,1 0 0 0 0,0 0-1 0 0,2 1 1 0 0,0 0 0 0 0,0 0-1 0 0,-4 20 1 0 0,9-22-11 0 0,0-1-1 0 0,1 0 1 0 0,0 1 0 0 0,1-1-1 0 0,1 1 1 0 0,0-1 0 0 0,1 0-1 0 0,0 1 1 0 0,1-1 0 0 0,0 0-1 0 0,1 0 1 0 0,1-1 0 0 0,7 15-1 0 0,-2-7-37 0 0,1-1-1 0 0,1 0 0 0 0,1 0 0 0 0,0-2 1 0 0,2 1-1 0 0,0-2 0 0 0,18 17 0 0 0,-24-27-10 0 0,-1 1-1 0 0,1-1 1 0 0,1-1-1 0 0,-1 0 0 0 0,1 0 1 0 0,0 0-1 0 0,0-2 0 0 0,0 1 1 0 0,0-1-1 0 0,1-1 0 0 0,0 1 1 0 0,-1-2-1 0 0,1 0 1 0 0,0 0-1 0 0,13-1 0 0 0,-16 0 72 0 0,0-1 0 0 0,0 0 0 0 0,0 0 0 0 0,0-1 0 0 0,0 0 0 0 0,0 0 0 0 0,0 0 0 0 0,-1-1 0 0 0,1-1-1 0 0,-1 1 1 0 0,0-1 0 0 0,0-1 0 0 0,0 1 0 0 0,0-1 0 0 0,-1 0 0 0 0,0-1 0 0 0,0 1 0 0 0,0-1 0 0 0,-1 0 0 0 0,8-11 0 0 0,-6 3 78 0 0,0 1 0 0 0,-1-1 0 0 0,-1 0 1 0 0,0 0-1 0 0,-1-1 0 0 0,0 0 0 0 0,-1 1 1 0 0,-1-1-1 0 0,0 0 0 0 0,-1-17 0 0 0,-2 0 118 0 0,0-1 0 0 0,-3 1 0 0 0,-12-54-1 0 0,12 73-157 0 0,0 0-1 0 0,-1 0 0 0 0,0 0 1 0 0,-1 1-1 0 0,-9-13 0 0 0,-41-56 239 0 0,53 78-314 0 0,1 0 0 0 0,-1-1 1 0 0,0 1-1 0 0,0 0 0 0 0,0 0 0 0 0,-6-4 0 0 0,-5 3-5412 0 0,13 4-238 0 0</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12.939"/>
    </inkml:context>
    <inkml:brush xml:id="br0">
      <inkml:brushProperty name="width" value="0.05" units="cm"/>
      <inkml:brushProperty name="height" value="0.05" units="cm"/>
      <inkml:brushProperty name="color" value="#FFFFFF"/>
    </inkml:brush>
  </inkml:definitions>
  <inkml:trace contextRef="#ctx0" brushRef="#br0">337 1 6448 0 0,'0'0'498'0'0,"-11"14"-136"0"0,-7 7 3062 0 0,-24 39 1 0 0,-5 8-1824 0 0,24-37-1047 0 0,2 1-1 0 0,-35 69 1 0 0,-22 79-314 0 0,62-140-202 0 0,12-29-477 0 0,1 0 0 0 0,0 0 0 0 0,1 0 0 0 0,-2 15 0 0 0,2-9-2430 0 0,-4 7-2556 0 0</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13.325"/>
    </inkml:context>
    <inkml:brush xml:id="br0">
      <inkml:brushProperty name="width" value="0.05" units="cm"/>
      <inkml:brushProperty name="height" value="0.05" units="cm"/>
      <inkml:brushProperty name="color" value="#FFFFFF"/>
    </inkml:brush>
  </inkml:definitions>
  <inkml:trace contextRef="#ctx0" brushRef="#br0">13 0 15664 0 0,'0'0'356'0'0,"0"0"49"0"0,-3 19 539 0 0,-7 32-930 0 0,10-45-147 0 0,0-5-564 0 0,0-1-262 0 0,0 0-51 0 0</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14.105"/>
    </inkml:context>
    <inkml:brush xml:id="br0">
      <inkml:brushProperty name="width" value="0.05" units="cm"/>
      <inkml:brushProperty name="height" value="0.05" units="cm"/>
      <inkml:brushProperty name="color" value="#FFFFFF"/>
    </inkml:brush>
  </inkml:definitions>
  <inkml:trace contextRef="#ctx0" brushRef="#br0">0 309 4144 0 0,'0'0'319'0'0,"1"-2"-210"0"0,3-11 1090 0 0,-1-1 1 0 0,0 0-1 0 0,2-19 0 0 0,-4 22-581 0 0,0 0 0 0 0,1-1-1 0 0,0 1 1 0 0,1 0-1 0 0,0 0 1 0 0,1 1 0 0 0,7-15-1 0 0,0 3 20 0 0,-9 18-534 0 0,0 0 0 0 0,0 0 0 0 0,0 0 0 0 0,0 0 1 0 0,0 1-1 0 0,1-1 0 0 0,0 1 0 0 0,0-1 0 0 0,0 1 0 0 0,0 0 0 0 0,0 0 0 0 0,6-3 1 0 0,20-16 456 0 0,-25 18-480 0 0,0 1 0 0 0,0-1 0 0 0,1 1-1 0 0,-1 0 1 0 0,1 0 0 0 0,0 0-1 0 0,0 1 1 0 0,0 0 0 0 0,0 0 0 0 0,0 0-1 0 0,1 0 1 0 0,7-1 0 0 0,-7 3-19 0 0,1-1 0 0 0,-1 1 1 0 0,0 0-1 0 0,0 0 0 0 0,0 1 1 0 0,0 0-1 0 0,1 0 0 0 0,7 3 1 0 0,-10-2-24 0 0,0 0-1 0 0,0 0 1 0 0,0 0 0 0 0,0 1 0 0 0,0-1 0 0 0,-1 1 0 0 0,1 0-1 0 0,-1 0 1 0 0,0 1 0 0 0,0-1 0 0 0,0 1 0 0 0,3 5 0 0 0,0 0 23 0 0,-1 1 0 0 0,0-1 1 0 0,-1 1-1 0 0,0 0 1 0 0,0 0-1 0 0,-1 1 0 0 0,-1-1 1 0 0,3 17-1 0 0,-3-2 99 0 0,0 0-1 0 0,-4 41 0 0 0,-14 38-483 0 0,11-70-68 0 0,-2 0 0 0 0,-2 0-1 0 0,0 0 1 0 0,-3-2-1 0 0,0 1 1 0 0,-3-1-1 0 0,0-1 1 0 0,-30 44 0 0 0,37-63 269 0 0,-1-1 0 0 0,0 1 1 0 0,-1-1-1 0 0,0-1 0 0 0,-1 0 1 0 0,0 0-1 0 0,0-1 0 0 0,-17 10 1 0 0,2-8-102 0 0,19-11 212 0 0,5 0-22 0 0,3-4 127 0 0,0 0 0 0 0,0 0 0 0 0,1 0 0 0 0,-1 0 0 0 0,1 0 0 0 0,-1 0 0 0 0,1 0 0 0 0,1 0 0 0 0,-1 1 0 0 0,0-1 0 0 0,1 1 0 0 0,4-5 0 0 0,-1-1 222 0 0,3-3 232 0 0,0 1-1 0 0,19-20 1 0 0,-26 30-479 0 0,0 0 1 0 0,0 0-1 0 0,1 0 0 0 0,-1 0 1 0 0,0 0-1 0 0,0 1 0 0 0,1-1 1 0 0,-1 1-1 0 0,0-1 0 0 0,1 1 0 0 0,-1 0 1 0 0,0 0-1 0 0,1 0 0 0 0,2 1 1 0 0,32 6 643 0 0,2 3-242 0 0,-30-8-387 0 0,0 0 0 0 0,-1 0 0 0 0,14 6 0 0 0,148 61 355 0 0,-156-68-6216 0 0,-5-1-715 0 0</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14.721"/>
    </inkml:context>
    <inkml:brush xml:id="br0">
      <inkml:brushProperty name="width" value="0.05" units="cm"/>
      <inkml:brushProperty name="height" value="0.05" units="cm"/>
      <inkml:brushProperty name="color" value="#FFFFFF"/>
    </inkml:brush>
  </inkml:definitions>
  <inkml:trace contextRef="#ctx0" brushRef="#br0">382 157 12296 0 0,'-12'-15'922'0'0,"-11"-15"-579"0"0,8 13-264 0 0,-39-51 1527 0 0,52 65-1514 0 0,0 1 0 0 0,0 0 0 0 0,0 0 0 0 0,0 0 0 0 0,0 0-1 0 0,-1 0 1 0 0,1 1 0 0 0,-1-1 0 0 0,1 1 0 0 0,-1 0 0 0 0,0-1 0 0 0,1 1-1 0 0,-1 0 1 0 0,0 0 0 0 0,0 1 0 0 0,0-1 0 0 0,0 1 0 0 0,0-1 0 0 0,0 1-1 0 0,-5 0 1 0 0,4 0 7 0 0,-1 1 0 0 0,1-1 1 0 0,-1 1-1 0 0,1 0 0 0 0,-1 0 0 0 0,1 0 0 0 0,-1 0 0 0 0,1 1 0 0 0,0 0 0 0 0,0 0 0 0 0,0 0 0 0 0,-6 4 0 0 0,-4 7-21 0 0,-1 1-1 0 0,2 0 1 0 0,0 1-1 0 0,1 0 1 0 0,0 1-1 0 0,1 0 1 0 0,1 1-1 0 0,1 1 1 0 0,-10 22-1 0 0,13-21-127 0 0,0 0 0 0 0,1 0 0 0 0,1 1 0 0 0,1-1 0 0 0,1 1 0 0 0,0 26-1 0 0,2-25 13 0 0,1 0 0 0 0,2 0 0 0 0,0 0 0 0 0,1 0-1 0 0,0-1 1 0 0,2 0 0 0 0,13 31 0 0 0,-13-39 6 0 0,0 1-1 0 0,1-1 1 0 0,0-1 0 0 0,1 1-1 0 0,0-1 1 0 0,1 0 0 0 0,0-1 0 0 0,1 0-1 0 0,0 0 1 0 0,0-1 0 0 0,1-1-1 0 0,17 11 1 0 0,-3-4 43 0 0,-13-7-21 0 0,0-1 0 0 0,1-1 0 0 0,20 8-1 0 0,-28-12 31 0 0,0-1 0 0 0,1 1 0 0 0,0-2 0 0 0,-1 1-1 0 0,1-1 1 0 0,-1 1 0 0 0,1-1 0 0 0,0-1 0 0 0,-1 1 0 0 0,1-1-1 0 0,0 0 1 0 0,8-3 0 0 0,-8 2 12 0 0,1-1-1 0 0,-1 0 0 0 0,1 0 1 0 0,-1 0-1 0 0,0-1 1 0 0,0 0-1 0 0,0 0 0 0 0,-1 0 1 0 0,0-1-1 0 0,1 0 1 0 0,7-11-1 0 0,-6 7 19 0 0,-1 0-1 0 0,0 0 1 0 0,-1-1-1 0 0,0 0 1 0 0,-1-1 0 0 0,0 1-1 0 0,3-12 1 0 0,-2 1-19 0 0,-1 0 1 0 0,-1 0-1 0 0,-1 0 1 0 0,-1-1-1 0 0,-1 1 0 0 0,0-1 1 0 0,-6-32-1 0 0,-14-37-331 0 0,16 77-681 0 0,-1 0 0 0 0,-8-15 0 0 0,9 21-487 0 0</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15.107"/>
    </inkml:context>
    <inkml:brush xml:id="br0">
      <inkml:brushProperty name="width" value="0.05" units="cm"/>
      <inkml:brushProperty name="height" value="0.05" units="cm"/>
      <inkml:brushProperty name="color" value="#FFFFFF"/>
    </inkml:brush>
  </inkml:definitions>
  <inkml:trace contextRef="#ctx0" brushRef="#br0">442 1 1840 0 0,'-31'43'2552'0'0,"5"-11"4325"0"0,19-24-5326 0 0,0 0-1 0 0,-11 16 1 0 0,7-4-470 0 0,-61 111 4084 0 0,-10 26-3711 0 0,47-95-1517 0 0,-37 92 0 0 0,5 34-323 0 0,64-180 3 0 0,1 0 1 0 0,0 0 0 0 0,-1 13 0 0 0,0-3-5213 0 0,3-6-1286 0 0</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18.654"/>
    </inkml:context>
    <inkml:brush xml:id="br0">
      <inkml:brushProperty name="width" value="0.05" units="cm"/>
      <inkml:brushProperty name="height" value="0.05" units="cm"/>
      <inkml:brushProperty name="color" value="#FFFFFF"/>
    </inkml:brush>
  </inkml:definitions>
  <inkml:trace contextRef="#ctx0" brushRef="#br0">0 108 2304 0 0,'0'-18'200'0'0,"0"-16"3484"0"0,5 3-1680 0 0,-10 7 1738 0 0,6 42-876 0 0,7 57-2568 0 0,34 186-156 0 0,4 61-372 0 0,-38-197-2471 0 0,-8-124 2164 0 0,0-1-37 0 0,0 0-630 0 0,0 0-2486 0 0</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19.024"/>
    </inkml:context>
    <inkml:brush xml:id="br0">
      <inkml:brushProperty name="width" value="0.05" units="cm"/>
      <inkml:brushProperty name="height" value="0.05" units="cm"/>
      <inkml:brushProperty name="color" value="#FFFFFF"/>
    </inkml:brush>
  </inkml:definitions>
  <inkml:trace contextRef="#ctx0" brushRef="#br0">87 0 4144 0 0,'0'0'191'0'0,"-11"0"26"0"0,-1 0 26 0 0,10 1-1 0 0,1 0 0 0 0,0 0 1 0 0,0 0-1 0 0,0-1 1 0 0,-1 1-1 0 0,1 0 1 0 0,0 1-1 0 0,0-1 1 0 0,1 0-1 0 0,-1 0 0 0 0,0 0 1 0 0,0 1-1 0 0,0-1 1 0 0,0 2-1 0 0,-2 2 799 0 0,-5 3 432 0 0,5-5-1315 0 0,0 0 0 0 0,0 0 1 0 0,0 0-1 0 0,0 0 0 0 0,0 1 0 0 0,1-1 0 0 0,0 1 1 0 0,-1 0-1 0 0,1 0 0 0 0,1 0 0 0 0,-1 0 0 0 0,0 0 1 0 0,1 0-1 0 0,0 0 0 0 0,0 0 0 0 0,0 1 0 0 0,1-1 1 0 0,-1 0-1 0 0,1 5 0 0 0,1-2-63 0 0,1 0-1 0 0,-1 0 1 0 0,1 0 0 0 0,0 0-1 0 0,1 0 1 0 0,-1-1 0 0 0,2 1-1 0 0,4 8 1 0 0,-5-11 11 0 0,0-1 0 0 0,1 0 1 0 0,-1 1-1 0 0,1-1 0 0 0,-1-1 0 0 0,1 1 1 0 0,0 0-1 0 0,0-1 0 0 0,1 0 0 0 0,-1 0 1 0 0,0 0-1 0 0,1-1 0 0 0,6 2 0 0 0,4 1 430 0 0,1-1 0 0 0,25 2-1 0 0,5 1 375 0 0,-25-3-297 0 0,38 1 0 0 0,-53-4-547 0 0,1 0 1 0 0,-1-1-1 0 0,0 0 0 0 0,1 0 1 0 0,-1-1-1 0 0,0 0 0 0 0,0 0 1 0 0,0 0-1 0 0,-1 0 0 0 0,10-6 1 0 0,-9 4-171 0 0,0-1 1 0 0,0 0 0 0 0,-1 0-1 0 0,0 0 1 0 0,0-1 0 0 0,0 0-1 0 0,8-12 1 0 0,-5 5-1464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25.160"/>
    </inkml:context>
    <inkml:brush xml:id="br0">
      <inkml:brushProperty name="width" value="0.05" units="cm"/>
      <inkml:brushProperty name="height" value="0.05" units="cm"/>
      <inkml:brushProperty name="color" value="#FFFFFF"/>
    </inkml:brush>
  </inkml:definitions>
  <inkml:trace contextRef="#ctx0" brushRef="#br0">191 258 9472 0 0,'-9'9'205'0'0,"-1"0"-1"0"0,0-1 1 0 0,-1 0 0 0 0,-21 12 0 0 0,3-4 1024 0 0,24-12-537 0 0,0-1-1 0 0,0 0 1 0 0,0-1-1 0 0,-10 5 1 0 0,12-7-564 0 0,1 1 0 0 0,0-1 0 0 0,-1 0 0 0 0,1 1 0 0 0,-1-1 1 0 0,1 0-1 0 0,0 0 0 0 0,-1-1 0 0 0,1 1 0 0 0,-1 0 0 0 0,1-1 0 0 0,0 0 0 0 0,0 1 1 0 0,-1-1-1 0 0,-3-2 0 0 0,5 2-112 0 0,0 0-1 0 0,0-1 1 0 0,0 1 0 0 0,0 0 0 0 0,0-1-1 0 0,0 1 1 0 0,0-1 0 0 0,0 1 0 0 0,1-1-1 0 0,-1 1 1 0 0,0-1 0 0 0,1 1 0 0 0,-1-1-1 0 0,1 1 1 0 0,0-1 0 0 0,0 0 0 0 0,0 1-1 0 0,-1-3 1 0 0,2-31 715 0 0,0 25-688 0 0,2 0-1 0 0,-1 0 1 0 0,1 0-1 0 0,1 0 1 0 0,0 0-1 0 0,7-11 1 0 0,-1-1-29 0 0,-6 15-14 0 0,1-1 0 0 0,0 1 0 0 0,0 1 0 0 0,0-1 0 0 0,1 1 0 0 0,0 0 0 0 0,0 0 0 0 0,9-6 0 0 0,59-39 0 0 0,-72 50 0 0 0,11-7-6 0 0,1 1 0 0 0,0 0 0 0 0,1 0 0 0 0,0 1 0 0 0,0 1-1 0 0,0 1 1 0 0,0 0 0 0 0,1 1 0 0 0,-1 1 0 0 0,24-1-1 0 0,-30 2 5 0 0,0 2 0 0 0,0-1 0 0 0,0 1 0 0 0,0 1-1 0 0,0-1 1 0 0,-1 2 0 0 0,1-1 0 0 0,0 1 0 0 0,-1 0-1 0 0,0 1 1 0 0,0 0 0 0 0,0 1 0 0 0,0-1 0 0 0,-1 1-1 0 0,1 1 1 0 0,-1-1 0 0 0,0 1 0 0 0,-1 1 0 0 0,10 11-1 0 0,-12-12 39 0 0,0 0-1 0 0,-1 1 0 0 0,1 0 0 0 0,-1-1 0 0 0,-1 1 0 0 0,1 1 0 0 0,-1-1 0 0 0,0 0 0 0 0,-1 0 1 0 0,0 1-1 0 0,0-1 0 0 0,-1 1 0 0 0,1-1 0 0 0,-2 1 0 0 0,1-1 0 0 0,-1 1 0 0 0,0-1 0 0 0,-1 0 1 0 0,1 1-1 0 0,-5 8 0 0 0,1 3 94 0 0,3-12-49 0 0,0 1 1 0 0,-1 0 0 0 0,1-1-1 0 0,-2 1 1 0 0,1-1 0 0 0,-1 0 0 0 0,-9 13-1 0 0,8-13 5 0 0,0-1 0 0 0,0 0 0 0 0,-1 0 0 0 0,0 0 0 0 0,0-1 0 0 0,-1 1 0 0 0,1-1 0 0 0,-1-1 0 0 0,0 0 0 0 0,-1 0 0 0 0,1 0-1 0 0,-13 4 1 0 0,-47 16 363 0 0,66-23-522 0 0,21 15-109 0 0,-14-11 145 0 0,1 0 0 0 0,0-1 0 0 0,0 0 0 0 0,0 0 0 0 0,1 0 0 0 0,13 3 0 0 0,52 12-52 0 0,-41-11 38 0 0,27 6-174 0 0,108 44 0 0 0,-145-49 191 0 0,-8-3 2 0 0,0 0 0 0 0,-1 1 0 0 0,19 12 0 0 0,-28-17 33 0 0,-1 1 1 0 0,0 0 0 0 0,0 0 0 0 0,0 0-1 0 0,0 0 1 0 0,0 0 0 0 0,0 1 0 0 0,-1-1-1 0 0,0 1 1 0 0,0 0 0 0 0,0-1 0 0 0,0 1-1 0 0,0 0 1 0 0,-1 0 0 0 0,0 0 0 0 0,2 9-1 0 0,-3-9 26 0 0,0-1-1 0 0,0 1 0 0 0,0 0 1 0 0,-1 0-1 0 0,0-1 1 0 0,0 1-1 0 0,0 0 0 0 0,0-1 1 0 0,0 1-1 0 0,-1-1 0 0 0,1 0 1 0 0,-1 1-1 0 0,0-1 1 0 0,0 0-1 0 0,0 0 0 0 0,-1 0 1 0 0,1 0-1 0 0,-5 3 0 0 0,-5 7 147 0 0,-2-2 0 0 0,-22 16 0 0 0,32-24-122 0 0,-8 4 32 0 0,0 0 0 0 0,0 0 0 0 0,-1-1-1 0 0,0-1 1 0 0,0 0 0 0 0,0-1 0 0 0,-26 4 0 0 0,-102 6 257 0 0,51-8-210 0 0,-195 9-205 0 0,279-15-59 0 0,0 0 0 0 0,0-1 0 0 0,0 1 0 0 0,1-1 0 0 0,-1-1 0 0 0,0 1 0 0 0,1-1-1 0 0,-1 0 1 0 0,-8-4 0 0 0,13 5 26 0 0,1 1 0 0 0,-1 0 0 0 0,1-1 0 0 0,-1 1 0 0 0,1-1 0 0 0,-1 1 0 0 0,1-1 0 0 0,0 1 0 0 0,-1-1 0 0 0,1 1 0 0 0,-1-1 0 0 0,1 1 0 0 0,0-1 0 0 0,0 0 0 0 0,-1 1 0 0 0,1-1 0 0 0,0 1 0 0 0,0-1 0 0 0,0 0 0 0 0,0 1 0 0 0,0-1-1 0 0,-1-1 1 0 0,4-4-2158 0 0</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20.110"/>
    </inkml:context>
    <inkml:brush xml:id="br0">
      <inkml:brushProperty name="width" value="0.05" units="cm"/>
      <inkml:brushProperty name="height" value="0.05" units="cm"/>
      <inkml:brushProperty name="color" value="#FFFFFF"/>
    </inkml:brush>
  </inkml:definitions>
  <inkml:trace contextRef="#ctx0" brushRef="#br0">264 119 1840 0 0,'0'0'83'0'0,"-1"-1"-6"0"0,-1-2 322 0 0,1 1-1 0 0,0-1 1 0 0,-1 0 0 0 0,1 1 0 0 0,0-1 0 0 0,0 0-1 0 0,1 0 1 0 0,-1-4 0 0 0,0 6 57 0 0,1-1 0 0 0,0 1 0 0 0,0-1 0 0 0,-1 1 0 0 0,1 0 0 0 0,-1-1 0 0 0,1 1 0 0 0,-1-1 0 0 0,1 1 0 0 0,-1 0 0 0 0,0 0 0 0 0,0 0 0 0 0,0-1 0 0 0,0 1 0 0 0,-1-2 0 0 0,-2 0 37 0 0,1-1 0 0 0,-1 1 0 0 0,0 0 0 0 0,0 0 0 0 0,0 0 0 0 0,0 0 0 0 0,0 1 0 0 0,-1 0 0 0 0,-5-2 0 0 0,-20-9 1077 0 0,24 9-1452 0 0,0 1 0 0 0,0 0-1 0 0,0 1 1 0 0,0 0 0 0 0,0 0 0 0 0,-1 0 0 0 0,1 1 0 0 0,-1-1 0 0 0,1 2 0 0 0,-1-1 0 0 0,0 1 0 0 0,-7 0 0 0 0,8 1-61 0 0,2-1-23 0 0,0 1-1 0 0,0-1 0 0 0,0 1 1 0 0,0 0-1 0 0,0 0 0 0 0,1 0 1 0 0,-1 1-1 0 0,0-1 0 0 0,-5 4 1 0 0,9-5-41 0 0,-2 2 13 0 0,1 0 0 0 0,0-1 0 0 0,0 1 1 0 0,-1 0-1 0 0,1 0 0 0 0,0 0 0 0 0,1 0 1 0 0,-1 0-1 0 0,0 0 0 0 0,1 0 0 0 0,-1 0 1 0 0,1 0-1 0 0,-1 0 0 0 0,1 0 0 0 0,0 0 1 0 0,0 0-1 0 0,0 3 0 0 0,0-3-36 0 0,0 0-1 0 0,1 0 1 0 0,-1 0-1 0 0,0 0 1 0 0,1 0 0 0 0,0 0-1 0 0,-1 0 1 0 0,1-1 0 0 0,0 1-1 0 0,0 0 1 0 0,0 0-1 0 0,0 0 1 0 0,0-1 0 0 0,1 1-1 0 0,-1-1 1 0 0,1 1-1 0 0,-1-1 1 0 0,1 1 0 0 0,-1-1-1 0 0,3 2 1 0 0,5 2-158 0 0,-1 0 0 0 0,1-1-1 0 0,11 5 1 0 0,-7-3 124 0 0,29 14-48 0 0,75 49 0 0 0,-112-65 94 0 0,0 0-1 0 0,0 1 1 0 0,0-1-1 0 0,-1 1 1 0 0,0 0-1 0 0,0 0 1 0 0,5 9-1 0 0,20 42-96 0 0,-27-53 114 0 0,0 4 38 0 0,-1 1-1 0 0,1-1 1 0 0,-1 1 0 0 0,0-1-1 0 0,-1 1 1 0 0,0-1-1 0 0,0 1 1 0 0,0-1-1 0 0,-3 13 1 0 0,1-13 137 0 0,0-1 1 0 0,0 1 0 0 0,-1 0-1 0 0,0-1 1 0 0,0 1 0 0 0,-1-1-1 0 0,1 0 1 0 0,-2 0 0 0 0,1 0-1 0 0,0 0 1 0 0,-1-1 0 0 0,0 0-1 0 0,-8 6 1 0 0,7-7-122 0 0,-1-1-1 0 0,0 0 1 0 0,0-1 0 0 0,-1 1-1 0 0,1-1 1 0 0,0-1 0 0 0,-1 1-1 0 0,1-1 1 0 0,-1-1 0 0 0,1 1-1 0 0,-1-1 1 0 0,1 0 0 0 0,-1-1-1 0 0,1 0 1 0 0,-1 0 0 0 0,1-1-1 0 0,-1 0 1 0 0,1 0 0 0 0,-7-4-1 0 0,-29-15 12 0 0,18 9-1553 0 0,-24-16 1 0 0,49 25-356 0 0,0-7-4918 0 0</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20.595"/>
    </inkml:context>
    <inkml:brush xml:id="br0">
      <inkml:brushProperty name="width" value="0.05" units="cm"/>
      <inkml:brushProperty name="height" value="0.05" units="cm"/>
      <inkml:brushProperty name="color" value="#FFFFFF"/>
    </inkml:brush>
  </inkml:definitions>
  <inkml:trace contextRef="#ctx0" brushRef="#br0">60 1 12120 0 0,'-47'77'3353'0'0,"45"-70"-3285"0"0,0-1-1 0 0,0 1 1 0 0,0 0 0 0 0,1 0 0 0 0,0-1-1 0 0,0 1 1 0 0,0 0 0 0 0,1 0-1 0 0,1 8 1 0 0,-1-15-66 0 0,-1 65 91 0 0,1 64 329 0 0,2-107-179 0 0,0-1 0 0 0,1 0 0 0 0,13 41 0 0 0,-14-55-182 0 0,1 0 0 0 0,1-1 0 0 0,-1 0 0 0 0,1 0 0 0 0,0 0-1 0 0,0 0 1 0 0,1-1 0 0 0,0 1 0 0 0,0-1 0 0 0,7 5-1 0 0,-8-6-37 0 0,-1-1 0 0 0,1 0 0 0 0,0-1 0 0 0,1 1 0 0 0,-1-1 0 0 0,0 0-1 0 0,1 0 1 0 0,-1 0 0 0 0,1 0 0 0 0,0-1 0 0 0,0 0 0 0 0,-1 0 0 0 0,1 0-1 0 0,0 0 1 0 0,9-1 0 0 0,-8-2-9 0 0,0 1-1 0 0,1-1 1 0 0,-1 0-1 0 0,0-1 1 0 0,-1 1-1 0 0,7-5 1 0 0,7-2 8 0 0,-14 6-16 0 0,0 0 0 0 0,-1 0 0 0 0,1 0 0 0 0,-1-1 0 0 0,0 0 0 0 0,0 0 0 0 0,0 0 0 0 0,-1 0 0 0 0,0 0 0 0 0,1-1 0 0 0,-1 1 0 0 0,-1-1 0 0 0,1 0 0 0 0,-1 0 0 0 0,3-8 0 0 0,1-3 18 0 0,-1 0 0 0 0,0-1 0 0 0,3-28 0 0 0,-6 26-18 0 0,3-12 53 0 0,-2 0-1 0 0,-1-58 1 0 0,-5 65 21 0 0,-11-44 0 0 0,11 63-6 0 0,2 5 41 0 0,-11 18 308 0 0,12 10-231 0 0,11 240 41 0 0,-9-248-525 0 0,-1-10-12 0 0,0 0 1 0 0,0-1-1 0 0,1 1 0 0 0,0 0 0 0 0,1-1 0 0 0,0 0 0 0 0,5 11 0 0 0,-1-12-1423 0 0</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21.109"/>
    </inkml:context>
    <inkml:brush xml:id="br0">
      <inkml:brushProperty name="width" value="0.05" units="cm"/>
      <inkml:brushProperty name="height" value="0.05" units="cm"/>
      <inkml:brushProperty name="color" value="#FFFFFF"/>
    </inkml:brush>
  </inkml:definitions>
  <inkml:trace contextRef="#ctx0" brushRef="#br0">0 0 12640 0 0,'2'30'642'0'0,"1"0"1"0"0,8 36 0 0 0,3 30 1938 0 0,-6-38-1761 0 0,-5-33-496 0 0,2 36 0 0 0,8 106-118 0 0,-8-70-5829 0 0,30-272 4820 0 0,-17 99 1607 0 0,-14 64-629 0 0,0 1 0 0 0,0-1 1 0 0,1 1-1 0 0,0 0 0 0 0,1 0 0 0 0,0 1 1 0 0,0 0-1 0 0,2 0 0 0 0,-1 0 0 0 0,1 1 0 0 0,0 0 1 0 0,1 1-1 0 0,12-10 0 0 0,-16 15-50 0 0,1 0 0 0 0,-1 0 0 0 0,1 1 1 0 0,0 0-1 0 0,7-3 0 0 0,2 0 165 0 0,-10 6-169 0 0,-1 0 0 0 0,0-1-1 0 0,0 1 1 0 0,0 1 0 0 0,0-1-1 0 0,0 1 1 0 0,0-1-1 0 0,0 1 1 0 0,-1 0 0 0 0,1 1-1 0 0,-1-1 1 0 0,4 3-1 0 0,0 2 45 0 0,-1 0-1 0 0,-1 0 0 0 0,1 0 1 0 0,-1 0-1 0 0,0 1 0 0 0,-1 0 1 0 0,0 0-1 0 0,0 0 0 0 0,0 0 0 0 0,-1 1 1 0 0,-1-1-1 0 0,3 12 0 0 0,0 22 59 0 0,2 21-94 0 0,-7-44-84 0 0,0 4 29 0 0,-3 32 1 0 0,2-49-61 0 0,0 0-1 0 0,0 0 0 0 0,0 0 1 0 0,-1 0-1 0 0,0 0 1 0 0,-1-1-1 0 0,1 1 0 0 0,-1-1 1 0 0,0 1-1 0 0,-4 5 1 0 0,-14 18 49 0 0,17-22-53 0 0,0-1 1 0 0,0 0 0 0 0,0-1 0 0 0,-1 1 0 0 0,0-1 0 0 0,0 0 0 0 0,0 0 0 0 0,0 0 0 0 0,-1-1 0 0 0,0 1 0 0 0,0-2 0 0 0,0 1 0 0 0,-9 3 0 0 0,2-2 14 0 0,-1-1 0 0 0,0 0 0 0 0,0-1 0 0 0,0-1 0 0 0,-24 1 0 0 0,32-3-86 0 0,0 0 0 0 0,0-1 0 0 0,0 0 0 0 0,0 0 0 0 0,0 0 0 0 0,0-1-1 0 0,0 0 1 0 0,1 0 0 0 0,-1 0 0 0 0,1-1 0 0 0,0 0 0 0 0,0 0 0 0 0,0 0 0 0 0,0-1 0 0 0,0 0 0 0 0,-5-5 0 0 0,8 7-166 0 0,1 1 0 0 0,-1-1 0 0 0,1 0-1 0 0,0 1 1 0 0,0-1 0 0 0,0 0 0 0 0,0 0 0 0 0,0 0 0 0 0,-1-4 0 0 0,-3-6-6363 0 0</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21.681"/>
    </inkml:context>
    <inkml:brush xml:id="br0">
      <inkml:brushProperty name="width" value="0.05" units="cm"/>
      <inkml:brushProperty name="height" value="0.05" units="cm"/>
      <inkml:brushProperty name="color" value="#FFFFFF"/>
    </inkml:brush>
  </inkml:definitions>
  <inkml:trace contextRef="#ctx0" brushRef="#br0">18 40 6448 0 0,'0'0'498'0'0,"-6"23"5592"0"0,2-4-5621 0 0,1 1 0 0 0,1-1 1 0 0,0 41-1 0 0,10 60 2188 0 0,1 11-1156 0 0,-5-96-1527 0 0,-4-33-102 0 0,0-2-6 0 0,0 0-16 0 0,0 0-96 0 0,0 0-39 0 0,0-19-559 0 0,4-31 504 0 0,1-1-1 0 0,3 1 1 0 0,16-60-1 0 0,-23 106 341 0 0,3-11-51 0 0,0 1 0 0 0,1 0 0 0 0,1 1 0 0 0,0-1 0 0 0,0 1 1 0 0,1 0-1 0 0,1 1 0 0 0,17-22 0 0 0,-19 27 151 0 0,-3 2 5 0 0,0 1 1 0 0,1 0 0 0 0,-1 1 0 0 0,1-1-1 0 0,0 0 1 0 0,8-4 0 0 0,-11 7-80 0 0,0 1 0 0 0,0-1 0 0 0,0 1 0 0 0,1 0 0 0 0,-1-1 0 0 0,0 1 0 0 0,1 0 0 0 0,-1 0 0 0 0,0-1 0 0 0,1 1 0 0 0,-1 0 0 0 0,0 1 0 0 0,1-1 0 0 0,-1 0 0 0 0,0 0 0 0 0,0 0 0 0 0,1 1 0 0 0,-1-1 0 0 0,0 1 0 0 0,0-1 0 0 0,1 1 0 0 0,-1-1 0 0 0,0 1 0 0 0,0 0 0 0 0,0 0 0 0 0,0-1 0 0 0,0 1 0 0 0,0 0 0 0 0,0 0 0 0 0,0 0 0 0 0,0 0-1 0 0,1 2 1 0 0,4 7 193 0 0,0 0-1 0 0,-1 0 0 0 0,0 1 1 0 0,-1 0-1 0 0,0-1 0 0 0,-1 2 1 0 0,4 17-1 0 0,18 135 614 0 0,-3-17-509 0 0,-13-123-51 0 0,-1-3-1331 0 0,-5-8-4134 0 0,-3-13-856 0 0</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22.146"/>
    </inkml:context>
    <inkml:brush xml:id="br0">
      <inkml:brushProperty name="width" value="0.05" units="cm"/>
      <inkml:brushProperty name="height" value="0.05" units="cm"/>
      <inkml:brushProperty name="color" value="#FFFFFF"/>
    </inkml:brush>
  </inkml:definitions>
  <inkml:trace contextRef="#ctx0" brushRef="#br0">31 317 10192 0 0,'0'0'464'0'0,"0"0"-8"0"0,21 1-191 0 0,-21-1-256 0 0,50 15 2513 0 0,-47-14-2420 0 0,1-1 1 0 0,0 0-1 0 0,0 1 1 0 0,0-1-1 0 0,0-1 0 0 0,-1 1 1 0 0,1 0-1 0 0,0-1 1 0 0,0 0-1 0 0,-1 0 0 0 0,6-2 1 0 0,22-8 686 0 0,-27 10-705 0 0,1 0-1 0 0,-1-1 1 0 0,1 1 0 0 0,-1-1-1 0 0,0 0 1 0 0,0 0 0 0 0,0 0-1 0 0,0-1 1 0 0,0 1 0 0 0,0-1-1 0 0,-1 0 1 0 0,1 0 0 0 0,-1-1-1 0 0,0 1 1 0 0,0-1 0 0 0,0 1-1 0 0,0-1 1 0 0,-1 0 0 0 0,5-8-1 0 0,-4 7-49 0 0,-1-1-1 0 0,1 0 1 0 0,-1 0-1 0 0,0 0 1 0 0,0 0-1 0 0,0-1 1 0 0,-1 1-1 0 0,0 0 1 0 0,-1-1-1 0 0,1 1 1 0 0,-1-1-1 0 0,0 1 0 0 0,-1 0 1 0 0,0-1-1 0 0,0 1 1 0 0,0-1-1 0 0,-1 1 1 0 0,1 0-1 0 0,-1 0 1 0 0,-4-6-1 0 0,2 2-15 0 0,-2-1 0 0 0,1 1 0 0 0,-2 1 0 0 0,1-1 0 0 0,-1 1-1 0 0,0 1 1 0 0,-1-1 0 0 0,0 1 0 0 0,-1 0 0 0 0,1 1 0 0 0,-12-7 0 0 0,15 12 15 0 0,0 1 1 0 0,1 0-1 0 0,-1 0 0 0 0,0 0 1 0 0,-1 0-1 0 0,1 1 1 0 0,0 0-1 0 0,0 0 0 0 0,0 1 1 0 0,0-1-1 0 0,0 1 1 0 0,0 0-1 0 0,0 0 0 0 0,1 1 1 0 0,-1 0-1 0 0,0 0 1 0 0,1 0-1 0 0,-8 4 0 0 0,6-1 7 0 0,1-1 0 0 0,0 2 0 0 0,-1-1 0 0 0,2 1 0 0 0,-1-1 0 0 0,0 1-1 0 0,1 1 1 0 0,1-1 0 0 0,-1 0 0 0 0,1 1 0 0 0,0 0 0 0 0,0 0 0 0 0,1 0 0 0 0,0 0-1 0 0,0 0 1 0 0,0 0 0 0 0,0 11 0 0 0,0 7 50 0 0,2 0 0 0 0,0 0 0 0 0,7 46 0 0 0,-5-54-76 0 0,2 0 1 0 0,0 0-1 0 0,1-1 1 0 0,10 22-1 0 0,-11-27-15 0 0,1-1 1 0 0,1 0-1 0 0,-1-1 0 0 0,2 1 1 0 0,-1-1-1 0 0,1 0 0 0 0,14 13 0 0 0,-18-20-17 0 0,-1 0-1 0 0,1 0 0 0 0,0 0 0 0 0,-1 0 0 0 0,1-1 0 0 0,0 1 1 0 0,0-1-1 0 0,0 0 0 0 0,0 0 0 0 0,0 0 0 0 0,1 0 0 0 0,-1-1 1 0 0,5 1-1 0 0,2-1-262 0 0,0 0 0 0 0,0-1 1 0 0,11-3-1 0 0,-6 2-489 0 0,5-1-706 0 0</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22.518"/>
    </inkml:context>
    <inkml:brush xml:id="br0">
      <inkml:brushProperty name="width" value="0.05" units="cm"/>
      <inkml:brushProperty name="height" value="0.05" units="cm"/>
      <inkml:brushProperty name="color" value="#FFFFFF"/>
    </inkml:brush>
  </inkml:definitions>
  <inkml:trace contextRef="#ctx0" brushRef="#br0">9 1 13360 0 0,'0'0'1026'0'0,"0"11"-628"0"0,-5 27 1425 0 0,4-30-1226 0 0,0 0 0 0 0,0-1 1 0 0,0 1-1 0 0,1 9 0 0 0,4 20-202 0 0,13 102 640 0 0,7 51-1339 0 0,-14-117-1357 0 0,-7-40-38 0 0</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22.868"/>
    </inkml:context>
    <inkml:brush xml:id="br0">
      <inkml:brushProperty name="width" value="0.05" units="cm"/>
      <inkml:brushProperty name="height" value="0.05" units="cm"/>
      <inkml:brushProperty name="color" value="#FFFFFF"/>
    </inkml:brush>
  </inkml:definitions>
  <inkml:trace contextRef="#ctx0" brushRef="#br0">22 27 15664 0 0,'-5'11'307'0'0,"4"-8"-116"0"0,0 0 1 0 0,-1 0-1 0 0,0 1 0 0 0,1-1 1 0 0,-1 0-1 0 0,0 0 1 0 0,-3 3-1 0 0,4-5 545 0 0,1-1 237 0 0,0 0 41 0 0,0 0-70 0 0,0 0-328 0 0,0 0-140 0 0,10 7 341 0 0,-5-5-819 0 0,1 0-1 0 0,0-1 1 0 0,0 1-1 0 0,0-1 1 0 0,0 0-1 0 0,0-1 1 0 0,0 1-1 0 0,8-1 1 0 0,8 1-31 0 0,-6-2 26 0 0,0 1 0 0 0,0-2 0 0 0,0 0 0 0 0,0-1 0 0 0,-1-1 0 0 0,1 0 0 0 0,-1-1-1 0 0,29-13 1 0 0,30-9-214 0 0,-50 17-990 0 0,-7 5-4290 0 0,-3 1-1397 0 0</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23.498"/>
    </inkml:context>
    <inkml:brush xml:id="br0">
      <inkml:brushProperty name="width" value="0.05" units="cm"/>
      <inkml:brushProperty name="height" value="0.05" units="cm"/>
      <inkml:brushProperty name="color" value="#FFFFFF"/>
    </inkml:brush>
  </inkml:definitions>
  <inkml:trace contextRef="#ctx0" brushRef="#br0">18 74 7544 0 0,'0'0'341'0'0,"0"0"-1"0"0,-2 7-73 0 0,1-5-85 0 0,-1-1 0 0 0,1 1-1 0 0,-1 0 1 0 0,1-1 0 0 0,0 1 0 0 0,0 0 0 0 0,0 0 0 0 0,0 0 0 0 0,0 0 0 0 0,1 0 0 0 0,-1 0-1 0 0,0 0 1 0 0,1 0 0 0 0,0 0 0 0 0,-1 0 0 0 0,1 0 0 0 0,0 0 0 0 0,0 5 0 0 0,2 28 1012 0 0,6 36-1 0 0,0 3-880 0 0,0-17-152 0 0,-5-41-124 0 0,-1 1 0 0 0,1 19 0 0 0,1 0-21 0 0,-3-30-22 0 0,0 1 0 0 0,0-1 0 0 0,-1 1 0 0 0,0 0 0 0 0,0-1 0 0 0,0 1 0 0 0,-1-1 0 0 0,0 1 0 0 0,-3 11 0 0 0,3-16-298 0 0,-2-32-202 0 0,2 24 383 0 0,0-1 0 0 0,0 1 0 0 0,1-1 0 0 0,0 1 0 0 0,1-10 0 0 0,7-52 137 0 0,-6 46 16 0 0,1-1 1 0 0,0 1-1 0 0,11-34 1 0 0,60-140 1474 0 0,-72 189-1354 0 0,0 1 45 0 0,0 0 0 0 0,0 1 0 0 0,0-1 1 0 0,0 1-1 0 0,1 0 0 0 0,0 0 0 0 0,5-6 1 0 0,-7 9-154 0 0,0 1 0 0 0,0 0 0 0 0,1 0 0 0 0,-1 0 1 0 0,1 1-1 0 0,-1-1 0 0 0,0 0 0 0 0,1 1 0 0 0,0-1 1 0 0,-1 0-1 0 0,1 1 0 0 0,-1 0 0 0 0,1-1 0 0 0,0 1 0 0 0,-1 0 1 0 0,1 0-1 0 0,-1 0 0 0 0,1 0 0 0 0,0 0 0 0 0,-1 0 0 0 0,1 1 1 0 0,0-1-1 0 0,-1 0 0 0 0,1 1 0 0 0,-1-1 0 0 0,1 1 1 0 0,-1 0-1 0 0,1 0 0 0 0,-1-1 0 0 0,1 1 0 0 0,1 1 0 0 0,4 3 87 0 0,0-1-1 0 0,-1 1 1 0 0,1 1-1 0 0,-1-1 1 0 0,0 1-1 0 0,0 0 1 0 0,0 0-1 0 0,7 13 1 0 0,35 63 502 0 0,-32-52-444 0 0,-7-12-131 0 0,-1 1 0 0 0,-1 0 0 0 0,-1 0 0 0 0,0 1 0 0 0,-1 0 0 0 0,-2 0 0 0 0,0 0 0 0 0,1 41 0 0 0,0-37-42 0 0,-1-13-17 0 0,-3-2-14 0 0,0-7-64 0 0,0-2-14 0 0,-1-1 35 0 0,0 0 0 0 0,0 0 1 0 0,0-1-1 0 0,-1 1 0 0 0,1 0 1 0 0,0-1-1 0 0,1 1 0 0 0,-1 0 1 0 0,-1-3-1 0 0,-1-12-47 0 0,1 0 0 0 0,1 1-1 0 0,0-1 1 0 0,1 0 0 0 0,1 1 0 0 0,0-1-1 0 0,1 0 1 0 0,1 1 0 0 0,0-1 0 0 0,1 1-1 0 0,7-17 1 0 0,2 2-59 0 0,1-1-1 0 0,2 2 1 0 0,1 0-1 0 0,24-31 0 0 0,-37 55 170 0 0,0 0 0 0 0,1 0-1 0 0,-1 1 1 0 0,1-1-1 0 0,0 1 1 0 0,0 0 0 0 0,1 1-1 0 0,-1-1 1 0 0,1 1-1 0 0,-1 0 1 0 0,1 1-1 0 0,0-1 1 0 0,0 1 0 0 0,1 0-1 0 0,6-1 1 0 0,-11 4 47 0 0,0-1 0 0 0,0 0 1 0 0,0 1-1 0 0,0-1 0 0 0,-1 1 1 0 0,1-1-1 0 0,0 1 0 0 0,0 0 1 0 0,-1 0-1 0 0,1 0 0 0 0,0 0 1 0 0,-1 0-1 0 0,1 0 0 0 0,-1 0 1 0 0,1 1-1 0 0,-1-1 0 0 0,0 0 1 0 0,0 1-1 0 0,1-1 0 0 0,-1 1 1 0 0,0 0-1 0 0,0-1 0 0 0,-1 1 1 0 0,1 0-1 0 0,0-1 0 0 0,0 4 1 0 0,4 7 159 0 0,0 0 0 0 0,4 19 0 0 0,-9-30-208 0 0,6 31 294 0 0,-2 1 0 0 0,-1 1-1 0 0,-3 65 1 0 0,0-46-173 0 0,-2 2-59 0 0,0-34-484 0 0,2 0 0 0 0,0 0 0 0 0,1 0 1 0 0,6 35-1 0 0,-3-44-1351 0 0</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24.007"/>
    </inkml:context>
    <inkml:brush xml:id="br0">
      <inkml:brushProperty name="width" value="0.05" units="cm"/>
      <inkml:brushProperty name="height" value="0.05" units="cm"/>
      <inkml:brushProperty name="color" value="#FFFFFF"/>
    </inkml:brush>
  </inkml:definitions>
  <inkml:trace contextRef="#ctx0" brushRef="#br0">319 328 10592 0 0,'0'0'488'0'0,"0"0"-12"0"0,4-15 253 0 0,-3 6-338 0 0,-1-1 0 0 0,1 1 1 0 0,-1 0-1 0 0,-1-1 0 0 0,0 1 0 0 0,-4-18 1 0 0,1 14-116 0 0,-1-1 1 0 0,0 1-1 0 0,-1 0 0 0 0,-11-18 1 0 0,-3-6 160 0 0,15 26-360 0 0,2 4 104 0 0,0 0 0 0 0,0 0 0 0 0,0 0 0 0 0,-1 0 0 0 0,0 1 0 0 0,-1 0 0 0 0,1 0 0 0 0,-1 0 0 0 0,0 0 0 0 0,-1 1 0 0 0,1 0 0 0 0,-10-7 0 0 0,12 10-108 0 0,0 1 0 0 0,1 0 0 0 0,-1-1 0 0 0,0 1 0 0 0,0 0 0 0 0,0 1 0 0 0,0-1 0 0 0,0 0 0 0 0,0 1 0 0 0,0-1 0 0 0,0 1 0 0 0,0 0 0 0 0,0 0 0 0 0,0 0 0 0 0,0 1 0 0 0,0-1 1 0 0,0 1-1 0 0,0 0 0 0 0,1-1 0 0 0,-1 1 0 0 0,0 1 0 0 0,0-1 0 0 0,0 0 0 0 0,1 1 0 0 0,-1-1 0 0 0,1 1 0 0 0,-5 3 0 0 0,-1 2-58 0 0,0 0-1 0 0,1 1 1 0 0,0 0 0 0 0,1 0-1 0 0,0 1 1 0 0,0-1-1 0 0,0 1 1 0 0,1 0 0 0 0,1 1-1 0 0,0-1 1 0 0,-3 11-1 0 0,-1 4-17 0 0,1 1-1 0 0,1 0 1 0 0,-3 36-1 0 0,8-55 5 0 0,0 0 0 0 0,1 1-1 0 0,-1-1 1 0 0,1 0-1 0 0,1 1 1 0 0,-1-1-1 0 0,1 0 1 0 0,0 0 0 0 0,0 1-1 0 0,1-1 1 0 0,0 0-1 0 0,0 0 1 0 0,0 0 0 0 0,1-1-1 0 0,0 1 1 0 0,0-1-1 0 0,4 6 1 0 0,-3-6 2 0 0,109 131 111 0 0,-111-134-125 0 0,0 0 0 0 0,0 0 0 0 0,0 0 0 0 0,0 0-1 0 0,0-1 1 0 0,0 1 0 0 0,0 0 0 0 0,1-1 0 0 0,-1 0-1 0 0,1 1 1 0 0,-1-1 0 0 0,1 0 0 0 0,-1 0 0 0 0,1 0 0 0 0,0-1-1 0 0,-1 1 1 0 0,1-1 0 0 0,0 1 0 0 0,0-1 0 0 0,-1 0-1 0 0,1 0 1 0 0,0 0 0 0 0,0-1 0 0 0,-1 1 0 0 0,1-1-1 0 0,0 1 1 0 0,0-1 0 0 0,-1 0 0 0 0,1 0 0 0 0,-1 0 0 0 0,5-2-1 0 0,-1-2-23 0 0,0 1-1 0 0,0 0 0 0 0,-1-1 0 0 0,0 0 0 0 0,0-1 0 0 0,0 1 1 0 0,0-1-1 0 0,-1 0 0 0 0,0 0 0 0 0,6-12 0 0 0,8-15-40 0 0,14-30 91 0 0,-32 61 40 0 0,4 3-223 0 0,0 0-1 0 0,0 0 1 0 0,-1 1 0 0 0,1-1 0 0 0,0 1 0 0 0,-1 0-1 0 0,0 0 1 0 0,1 0 0 0 0,-1 0 0 0 0,0 0 0 0 0,0 1 0 0 0,0 0-1 0 0,0-1 1 0 0,3 6 0 0 0,-1-2-1551 0 0</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24.495"/>
    </inkml:context>
    <inkml:brush xml:id="br0">
      <inkml:brushProperty name="width" value="0.05" units="cm"/>
      <inkml:brushProperty name="height" value="0.05" units="cm"/>
      <inkml:brushProperty name="color" value="#FFFFFF"/>
    </inkml:brush>
  </inkml:definitions>
  <inkml:trace contextRef="#ctx0" brushRef="#br0">250 142 10136 0 0,'-4'-18'769'0'0,"-9"-4"-552"0"0,11 18-76 0 0,-1 1-1 0 0,1-1 1 0 0,0 0 0 0 0,0-1 0 0 0,0 1 0 0 0,0 0 0 0 0,1 0 0 0 0,0-1 0 0 0,0 1 0 0 0,-1-7 0 0 0,2 8-27 0 0,0 1 1 0 0,-1 0 0 0 0,1-1 0 0 0,-1 1 0 0 0,0 0 0 0 0,0 0 0 0 0,0 0 0 0 0,0 0-1 0 0,0-1 1 0 0,0 1 0 0 0,-1 1 0 0 0,1-1 0 0 0,0 0 0 0 0,-1 0 0 0 0,0 0 0 0 0,-2-1-1 0 0,3 1 15 0 0,0 1-1 0 0,-1 0 0 0 0,1 0 1 0 0,-1 0-1 0 0,1 0 0 0 0,-1 0 1 0 0,1 0-1 0 0,-1 1 0 0 0,1-1 1 0 0,-1 0-1 0 0,0 1 0 0 0,1-1 1 0 0,-1 1-1 0 0,0 0 0 0 0,0-1 1 0 0,1 1-1 0 0,-1 0 0 0 0,0 0 1 0 0,0 0-1 0 0,1 0 0 0 0,-4 1 0 0 0,-2 1 70 0 0,0 0 0 0 0,1 1 0 0 0,-1 0 0 0 0,0 0 0 0 0,1 0 0 0 0,-1 1 0 0 0,1 0 0 0 0,0 0 0 0 0,1 0 0 0 0,-1 1 0 0 0,1 0 0 0 0,-1 0 0 0 0,2 1 0 0 0,-1-1 0 0 0,-6 11 0 0 0,-5 9-87 0 0,9-15-98 0 0,1 0 0 0 0,0 1 0 0 0,-7 16 1 0 0,11-24-24 0 0,2 0 0 0 0,-1 0 0 0 0,0 0 0 0 0,0-1 0 0 0,1 1 0 0 0,-1 0 0 0 0,1 0 0 0 0,0 0 0 0 0,0 0 0 0 0,0 0 0 0 0,1 0 0 0 0,-1 0 0 0 0,1-1 0 0 0,-1 1 0 0 0,1 0 0 0 0,0 0 0 0 0,0 0 0 0 0,0-1 0 0 0,3 6 0 0 0,3 0-46 0 0,1 1 0 0 0,0-2 0 0 0,0 1 0 0 0,1-1 0 0 0,0 0 0 0 0,0-1 0 0 0,1 0 0 0 0,0 0 0 0 0,16 6 0 0 0,23 15-33 0 0,54 40-226 0 0,-89-57 274 0 0,0 1 0 0 0,-1 0-1 0 0,0 1 1 0 0,-1 1 0 0 0,18 22-1 0 0,-29-34 80 0 0,0 0 0 0 0,0 0-1 0 0,0 0 1 0 0,0 1-1 0 0,0-1 1 0 0,0 0-1 0 0,-1 0 1 0 0,1 1 0 0 0,0-1-1 0 0,-1 1 1 0 0,1-1-1 0 0,-1 0 1 0 0,1 1 0 0 0,-1-1-1 0 0,0 1 1 0 0,0-1-1 0 0,0 1 1 0 0,1-1-1 0 0,-1 1 1 0 0,-1 0 0 0 0,1-1-1 0 0,0 1 1 0 0,0-1-1 0 0,-1 1 1 0 0,1-1-1 0 0,0 0 1 0 0,-1 1 0 0 0,0-1-1 0 0,1 1 1 0 0,-1-1-1 0 0,0 0 1 0 0,1 1 0 0 0,-1-1-1 0 0,0 0 1 0 0,0 0-1 0 0,0 0 1 0 0,0 0-1 0 0,-1 0 1 0 0,1 0 0 0 0,0 0-1 0 0,0 0 1 0 0,0 0-1 0 0,-1 0 1 0 0,-1 0-1 0 0,-3 2 100 0 0,0 0-1 0 0,0 0 1 0 0,0-1-1 0 0,0 0 1 0 0,0-1-1 0 0,0 1 1 0 0,-1-1-1 0 0,1 0 1 0 0,-7 0-1 0 0,-26-1-90 0 0,-55 7 0 0 0,86-6-119 0 0,8-2-6833 0 0,0 1 6894 0 0,0 0-6672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25.712"/>
    </inkml:context>
    <inkml:brush xml:id="br0">
      <inkml:brushProperty name="width" value="0.05" units="cm"/>
      <inkml:brushProperty name="height" value="0.05" units="cm"/>
      <inkml:brushProperty name="color" value="#FFFFFF"/>
    </inkml:brush>
  </inkml:definitions>
  <inkml:trace contextRef="#ctx0" brushRef="#br0">1 299 7832 0 0,'0'0'602'0'0,"0"0"-230"0"0,0 0 507 0 0,0 0 265 0 0,0 0 52 0 0,0 0-63 0 0,5-19 1067 0 0,-1 2-1551 0 0,1 0 1 0 0,13-28-1 0 0,-15 38-614 0 0,1 1-1 0 0,0-1 1 0 0,0 1 0 0 0,0 0-1 0 0,1 0 1 0 0,0 1 0 0 0,0 0-1 0 0,0-1 1 0 0,10-6 0 0 0,2 0 101 0 0,1 1 1 0 0,0 0-1 0 0,0 2 0 0 0,1 0 1 0 0,0 1-1 0 0,28-8 0 0 0,21-2-473 0 0,109-16 0 0 0,-146 31 222 0 0,-1 0 0 0 0,1 3 0 0 0,0 0 0 0 0,0 2 0 0 0,-1 1 0 0 0,36 9-1 0 0,-53-8 13 0 0,0 0-1 0 0,-1 0 1 0 0,0 2-1 0 0,0 0 1 0 0,0 0-1 0 0,22 16 1 0 0,-28-18 91 0 0,0 1 0 0 0,0 0 0 0 0,0 1 0 0 0,-1-1 0 0 0,0 1 0 0 0,0 0 0 0 0,0 0 0 0 0,-1 1 0 0 0,0-1 0 0 0,0 1 0 0 0,0 0 0 0 0,-1 0 0 0 0,3 8 1 0 0,-5-9 53 0 0,1-1 0 0 0,-1 0 0 0 0,0 1 0 0 0,0 0 0 0 0,0-1 0 0 0,-1 1 0 0 0,0 0 0 0 0,0-1 1 0 0,0 1-1 0 0,-1 0 0 0 0,0-1 0 0 0,0 1 0 0 0,0-1 0 0 0,-1 1 0 0 0,0-1 0 0 0,-3 6 0 0 0,-3 11 113 0 0,1-4 0 0 0,0 0 0 0 0,-1-1-1 0 0,-1-1 1 0 0,-13 19-1 0 0,-83 92 708 0 0,-20 27 188 0 0,64-74-459 0 0,33-46-236 0 0,1 1-1 0 0,-32 59 1 0 0,57-91-341 0 0,1 0 0 0 0,-1 1-1 0 0,1-1 1 0 0,0 0 0 0 0,0 1 0 0 0,0-1-1 0 0,0 1 1 0 0,1 0 0 0 0,-1 4 0 0 0,1-7-12 0 0,0 0 1 0 0,1 0-1 0 0,-1 0 1 0 0,0 0-1 0 0,0 0 1 0 0,1 0-1 0 0,-1 0 1 0 0,0 0-1 0 0,1 0 1 0 0,-1 0-1 0 0,1 0 1 0 0,-1 0-1 0 0,1 0 1 0 0,0-1-1 0 0,-1 1 1 0 0,1 0-1 0 0,0 0 1 0 0,-1-1 0 0 0,1 1-1 0 0,0-1 1 0 0,0 1-1 0 0,0 0 1 0 0,-1-1-1 0 0,1 0 1 0 0,0 1-1 0 0,0-1 1 0 0,0 1-1 0 0,0-1 1 0 0,0 0-1 0 0,0 0 1 0 0,0 0-1 0 0,0 1 1 0 0,0-1-1 0 0,0 0 1 0 0,0 0-1 0 0,0 0 1 0 0,2-1-1 0 0,25-1-80 0 0,1-1 0 0 0,-1-2 0 0 0,0 0 0 0 0,53-20-1 0 0,4 0-135 0 0,-41 12-529 0 0,0-3 1 0 0,41-22-1 0 0,-59 27-316 0 0,10-6-5384 0 0</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24.832"/>
    </inkml:context>
    <inkml:brush xml:id="br0">
      <inkml:brushProperty name="width" value="0.05" units="cm"/>
      <inkml:brushProperty name="height" value="0.05" units="cm"/>
      <inkml:brushProperty name="color" value="#FFFFFF"/>
    </inkml:brush>
  </inkml:definitions>
  <inkml:trace contextRef="#ctx0" brushRef="#br0">0 1 11520 0 0,'0'0'886'0'0,"0"0"-422"0"0,3 0 854 0 0,4 1 439 0 0,-2 3-1600 0 0,0 0 1 0 0,0 1-1 0 0,0-1 1 0 0,-1 1 0 0 0,0 0-1 0 0,0 0 1 0 0,0 1-1 0 0,-1-1 1 0 0,1 1-1 0 0,-1 0 1 0 0,-1 0-1 0 0,5 11 1 0 0,1 11 653 0 0,9 44 0 0 0,-16-66-803 0 0,48 329 40 0 0,-40-261-125 0 0,20 192-6027 0 0,-24-216 982 0 0</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25.197"/>
    </inkml:context>
    <inkml:brush xml:id="br0">
      <inkml:brushProperty name="width" value="0.05" units="cm"/>
      <inkml:brushProperty name="height" value="0.05" units="cm"/>
      <inkml:brushProperty name="color" value="#FFFFFF"/>
    </inkml:brush>
  </inkml:definitions>
  <inkml:trace contextRef="#ctx0" brushRef="#br0">201 21 9008 0 0,'13'-11'976'0'0,"-7"9"-875"0"0,-5 1 423 0 0,-1 1 175 0 0,0 0 33 0 0,-1-2 1181 0 0,1 1-1887 0 0,0 1-1 0 0,0 0 1 0 0,0 0 0 0 0,0 0 0 0 0,0 0 0 0 0,0 0-1 0 0,0-1 1 0 0,0 1 0 0 0,0 0 0 0 0,0 0-1 0 0,0 0 1 0 0,0 0 0 0 0,0 0 0 0 0,0-1 0 0 0,0 1-1 0 0,0 0 1 0 0,0 0 0 0 0,-1 0 0 0 0,1 0 0 0 0,0 0-1 0 0,0-1 1 0 0,0 1 0 0 0,0 0 0 0 0,0 0 0 0 0,0 0-1 0 0,0 0 1 0 0,-1 0 0 0 0,1 0 0 0 0,0 0 0 0 0,0 0-1 0 0,0 0 1 0 0,0 0 0 0 0,0-1 0 0 0,0 1 0 0 0,-1 0-1 0 0,1 0 1 0 0,0 0 0 0 0,0 0 0 0 0,0 0 0 0 0,0 0-1 0 0,-1 0 1 0 0,1 0 0 0 0,0 0 0 0 0,0 0 0 0 0,0 0-1 0 0,0 0 1 0 0,0 0 0 0 0,-1 0 0 0 0,1 1 0 0 0,0-1-1 0 0,0 0 1 0 0,0 0 0 0 0,0 0 0 0 0,0 0 0 0 0,-1 0-1 0 0,1 0 1 0 0,0 0 0 0 0,0 0 0 0 0,0 0 0 0 0,0 0-1 0 0,0 1 1 0 0,0-1 0 0 0,0 0 0 0 0,0 0 0 0 0,-1 0-1 0 0,1 0 1 0 0,0 0 0 0 0,0 1 0 0 0,-37 9 1613 0 0,31-9-1373 0 0,-1 1 1 0 0,1-1-1 0 0,0 1 0 0 0,-10 5 0 0 0,8-4-80 0 0,1 1-1 0 0,0 0 0 0 0,0 1 1 0 0,0 0-1 0 0,0 0 0 0 0,0 0 1 0 0,1 1-1 0 0,0 0 0 0 0,-7 9 1 0 0,-4 7 105 0 0,10-15-209 0 0,1 1-1 0 0,1-1 1 0 0,-1 1 0 0 0,1 0-1 0 0,-7 18 1 0 0,11-25-73 0 0,1 1-1 0 0,0-1 1 0 0,-1 1 0 0 0,1-1-1 0 0,0 1 1 0 0,0-1-1 0 0,0 1 1 0 0,0-1 0 0 0,0 1-1 0 0,1-1 1 0 0,-1 1 0 0 0,0-1-1 0 0,1 1 1 0 0,-1-1 0 0 0,1 1-1 0 0,-1-1 1 0 0,1 1-1 0 0,0-1 1 0 0,0 0 0 0 0,0 0-1 0 0,-1 1 1 0 0,1-1 0 0 0,0 0-1 0 0,0 0 1 0 0,1 0 0 0 0,-1 0-1 0 0,0 0 1 0 0,0 0-1 0 0,0 0 1 0 0,1 0 0 0 0,1 0-1 0 0,6 4 111 0 0,0-1 0 0 0,1 0 0 0 0,17 5 0 0 0,-10-4 165 0 0,0 2-37 0 0,1 1 1 0 0,-2 1-1 0 0,1 1 0 0 0,-1 0 0 0 0,22 19 1 0 0,67 69 259 0 0,-29-24-331 0 0,16 21-504 0 0,-80-77-1708 0 0,-8-13 818 0 0</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39.022"/>
    </inkml:context>
    <inkml:brush xml:id="br0">
      <inkml:brushProperty name="width" value="0.05" units="cm"/>
      <inkml:brushProperty name="height" value="0.05" units="cm"/>
      <inkml:brushProperty name="color" value="#FFFFFF"/>
    </inkml:brush>
  </inkml:definitions>
  <inkml:trace contextRef="#ctx0" brushRef="#br0">32 218 7112 0 0,'-6'16'157'0'0,"4"-13"23"0"0,2-1 13 0 0,-5 7-22 0 0,-6 9 733 0 0,11-18-864 0 0,0 0 1 0 0,0 0-1 0 0,0 0 0 0 0,-1 0 1 0 0,1 0-1 0 0,0 0 0 0 0,0 0 1 0 0,0 0-1 0 0,0 0 0 0 0,0 0 1 0 0,-1 0-1 0 0,1 0 1 0 0,0 0-1 0 0,0 0 0 0 0,0 0 1 0 0,0 0-1 0 0,-1 0 0 0 0,1 0 1 0 0,0 0-1 0 0,0 0 0 0 0,0 0 1 0 0,0 0-1 0 0,0 0 0 0 0,-1 0 1 0 0,1 0-1 0 0,0 0 1 0 0,0 0-1 0 0,0 0 0 0 0,0 0 1 0 0,0 0-1 0 0,0 0 0 0 0,-1-1 1 0 0,1 1-1 0 0,0 0 0 0 0,0 0 1 0 0,0 0-1 0 0,0 0 0 0 0,0 0 1 0 0,0 0-1 0 0,0-1 1 0 0,0 1-1 0 0,0 0 0 0 0,0 0 1 0 0,0 0-1 0 0,-1 0 0 0 0,1 0 1 0 0,0-1-1 0 0,-2-15 1283 0 0,6 2-936 0 0,0 0 0 0 0,0 0 0 0 0,1 0 0 0 0,14-25 0 0 0,-11 25-174 0 0,0 0 0 0 0,1 0 0 0 0,0 1 0 0 0,2 0 0 0 0,11-12 0 0 0,-9 16 51 0 0,0 0 1 0 0,0 2-1 0 0,1-1 0 0 0,0 1 0 0 0,24-8 0 0 0,-34 14-197 0 0,-1 1-1 0 0,1-1 1 0 0,-1 0-1 0 0,1 1 1 0 0,0 0-1 0 0,-1-1 0 0 0,5 2 1 0 0,4-1 89 0 0,-6 0-115 0 0,0 0-1 0 0,0 1 0 0 0,0 0 0 0 0,-1 0 0 0 0,1 0 0 0 0,0 1 1 0 0,-1 0-1 0 0,10 4 0 0 0,-13-5-22 0 0,0 1 1 0 0,1-1 0 0 0,-1 1-1 0 0,0-1 1 0 0,0 1-1 0 0,0 0 1 0 0,0 0 0 0 0,0 0-1 0 0,0 0 1 0 0,0 0-1 0 0,-1 1 1 0 0,1-1 0 0 0,-1 1-1 0 0,1-1 1 0 0,-1 1-1 0 0,1 4 1 0 0,0-1 34 0 0,-1 1 0 0 0,-1-1 0 0 0,1 1 0 0 0,-1-1 0 0 0,-1 1 0 0 0,0 8-1 0 0,-1 1-208 0 0,-2 1 0 0 0,1-1-1 0 0,-2 0 1 0 0,0 0-1 0 0,-1-1 1 0 0,-13 25-1 0 0,-57 84-1298 0 0,67-110 1390 0 0,-12 18-412 0 0,-45 71-745 0 0,56-84 1057 0 0,6-10 69 0 0,-1-1 0 0 0,0 0 0 0 0,0 0 0 0 0,0 0 0 0 0,-1 0 0 0 0,-7 6 0 0 0,10-10 150 0 0,0-1 1 0 0,0 1-1 0 0,1 0 1 0 0,-1-1-1 0 0,-2 9 1 0 0,-13 16 379 0 0,17-27-151 0 0,1-1-49 0 0,0 0-18 0 0,0 0-6 0 0,0 0-21 0 0,12 7 107 0 0,-9-6-245 0 0,-1-1 0 0 0,0 1 0 0 0,1-1 1 0 0,-1 0-1 0 0,1 0 0 0 0,-1-1 0 0 0,1 1 0 0 0,-1 0 0 0 0,0-1 1 0 0,1 1-1 0 0,-1-1 0 0 0,0 0 0 0 0,1 0 0 0 0,-1 0 0 0 0,0 0 1 0 0,0 0-1 0 0,0 0 0 0 0,2-2 0 0 0,4-2 195 0 0,8 0 37 0 0,0 1 0 0 0,0 0 0 0 0,0 1 0 0 0,0 1 0 0 0,21 0 0 0 0,-34 1-230 0 0,5 1 13 0 0,-1 0 1 0 0,1 0-1 0 0,-1 1 0 0 0,1 0 1 0 0,-1 0-1 0 0,0 1 0 0 0,0 0 1 0 0,1 0-1 0 0,-1 0 0 0 0,0 1 1 0 0,-1 0-1 0 0,10 6 0 0 0,2 3 101 0 0,0 2-1 0 0,29 26 1 0 0,-30-23-739 0 0,1-2 0 0 0,24 16 1 0 0,-30-23-5954 0 0</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39.410"/>
    </inkml:context>
    <inkml:brush xml:id="br0">
      <inkml:brushProperty name="width" value="0.05" units="cm"/>
      <inkml:brushProperty name="height" value="0.05" units="cm"/>
      <inkml:brushProperty name="color" value="#FFFFFF"/>
    </inkml:brush>
  </inkml:definitions>
  <inkml:trace contextRef="#ctx0" brushRef="#br0">1 130 3224 0 0,'13'-5'6004'0'0,"-1"-3"-4365"0"0,-12 7-1513 0 0,1 0-1 0 0,0 0 1 0 0,0 1 0 0 0,-1-1 0 0 0,1 0 0 0 0,0 1 0 0 0,0-1 0 0 0,0 1 0 0 0,0-1 0 0 0,0 1 0 0 0,0-1 0 0 0,0 1 0 0 0,0 0 0 0 0,0 0 0 0 0,0-1 0 0 0,0 1 0 0 0,0 0 0 0 0,0 0 0 0 0,0 0 0 0 0,3 0 0 0 0,0-1 30 0 0,1 0-1 0 0,0 0 1 0 0,0 0 0 0 0,-1-1 0 0 0,1 1 0 0 0,0-1 0 0 0,-1-1 0 0 0,8-4 0 0 0,26-10 913 0 0,99-10 985 0 0,-106 21-1810 0 0,-20 5-178 0 0,-1-1 0 0 0,21-7-1 0 0,-13 5 3 0 0,-10 3-104 0 0,-1-1 0 0 0,1 0-1 0 0,13-5 1 0 0,-17 2 81 0 0,1 1-749 0 0,-1 3-4055 0 0,-4 1-825 0 0</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39.807"/>
    </inkml:context>
    <inkml:brush xml:id="br0">
      <inkml:brushProperty name="width" value="0.05" units="cm"/>
      <inkml:brushProperty name="height" value="0.05" units="cm"/>
      <inkml:brushProperty name="color" value="#FFFFFF"/>
    </inkml:brush>
  </inkml:definitions>
  <inkml:trace contextRef="#ctx0" brushRef="#br0">131 0 3224 0 0,'-2'3'143'0'0,"-3"3"-128"0"0,0 0 0 0 0,0 0 1 0 0,1 1-1 0 0,-1 0 1 0 0,2 0-1 0 0,-1 0 0 0 0,1 0 1 0 0,0 1-1 0 0,1-1 0 0 0,-3 11 1 0 0,3-10 455 0 0,-1 1 1 0 0,0-1-1 0 0,0 0 1 0 0,-1 0-1 0 0,0 0 1 0 0,0 0-1 0 0,-1-1 0 0 0,0 1 1 0 0,-6 6-1 0 0,5-7 49 0 0,1 0 0 0 0,0 1 0 0 0,0 0 0 0 0,0 1 0 0 0,1-1 0 0 0,-6 17 0 0 0,10-24-452 0 0,0 0-1 0 0,-1 0 0 0 0,1-1 0 0 0,0 1 1 0 0,0 0-1 0 0,0 0 0 0 0,0 0 0 0 0,0 0 1 0 0,0-1-1 0 0,0 1 0 0 0,0 0 0 0 0,1 0 1 0 0,-1 0-1 0 0,0 0 0 0 0,0-1 0 0 0,1 1 1 0 0,-1 0-1 0 0,0 0 0 0 0,1-1 0 0 0,-1 1 1 0 0,1 0-1 0 0,-1-1 0 0 0,1 1 0 0 0,-1 0 1 0 0,1-1-1 0 0,0 1 0 0 0,0 0 0 0 0,1 0 14 0 0,1 1-1 0 0,-1-1 1 0 0,0 0 0 0 0,1 0-1 0 0,-1 0 1 0 0,1-1-1 0 0,-1 1 1 0 0,1-1-1 0 0,3 1 1 0 0,7 0 156 0 0,0 0-1 0 0,24-3 1 0 0,-2 0 71 0 0,1 3 1 0 0,66 8-1 0 0,-82-5-253 0 0,-1 1 0 0 0,0 1 0 0 0,0 1 0 0 0,0 0 0 0 0,20 12 0 0 0,-28-14-20 0 0,-5-1 85 0 0,0 0-1 0 0,0 1 1 0 0,-1-1-1 0 0,1 1 1 0 0,-1 0-1 0 0,0 0 1 0 0,0 1-1 0 0,-1-1 1 0 0,0 1-1 0 0,0 0 0 0 0,0 0 1 0 0,0 1-1 0 0,-1-1 1 0 0,0 1-1 0 0,-1 0 1 0 0,0-1-1 0 0,0 1 1 0 0,0 0-1 0 0,0 0 1 0 0,-1 1-1 0 0,0 8 0 0 0,-3-5 74 0 0,0-1-1 0 0,0 0 0 0 0,-1 0 0 0 0,0 0 0 0 0,-1 0 1 0 0,0-1-1 0 0,-1 1 0 0 0,1-1 0 0 0,-2 0 1 0 0,0 0-1 0 0,-11 13 0 0 0,11-16-166 0 0,-1 0 0 0 0,0 0 1 0 0,0 0-1 0 0,-1-1 0 0 0,0 0 0 0 0,0-1 0 0 0,0 0 1 0 0,0 0-1 0 0,-1 0 0 0 0,1-1 0 0 0,-1-1 0 0 0,0 1 1 0 0,-17 1-1 0 0,-4-1-164 0 0,1-1 1 0 0,-57-5 0 0 0,84 3 100 0 0,-7 0-135 0 0,0-1-1 0 0,0 0 0 0 0,0-1 1 0 0,-15-4-1 0 0,22 5-39 0 0,-1 0 0 0 0,1 0 1 0 0,-1 0-1 0 0,1-1 0 0 0,0 1 0 0 0,0 0 1 0 0,0-1-1 0 0,0 0 0 0 0,0 0 0 0 0,0 1 1 0 0,0-1-1 0 0,1 0 0 0 0,-1 0 0 0 0,1-1 1 0 0,-1 1-1 0 0,1 0 0 0 0,0 0 0 0 0,0-1 0 0 0,0 1 1 0 0,0-1-1 0 0,-1-2 0 0 0,-1-10-5706 0 0</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0.190"/>
    </inkml:context>
    <inkml:brush xml:id="br0">
      <inkml:brushProperty name="width" value="0.05" units="cm"/>
      <inkml:brushProperty name="height" value="0.05" units="cm"/>
      <inkml:brushProperty name="color" value="#FFFFFF"/>
    </inkml:brush>
  </inkml:definitions>
  <inkml:trace contextRef="#ctx0" brushRef="#br0">1 52 2760 0 0,'25'-32'10344'0'0,"-11"31"-9051"0"0,4-5-620 0 0,-16 5-559 0 0,1 0 1 0 0,0 0-1 0 0,0 1 0 0 0,0-1 0 0 0,0 1 0 0 0,0-1 0 0 0,0 1 0 0 0,5 0 0 0 0,28 3 524 0 0,1-1 0 0 0,0-2 1 0 0,45-5-1 0 0,-72 4-619 0 0,-1 1 0 0 0,1 1-1 0 0,13 1 1 0 0,-18-1-19 0 0,0 0 0 0 0,1 0 0 0 0,-1-1 0 0 0,0 1 0 0 0,1-1 0 0 0,-1 0 0 0 0,1-1 0 0 0,-1 0 0 0 0,0 0 0 0 0,1 0 0 0 0,-1 0 0 0 0,0-1 0 0 0,10-4 0 0 0,-15 6-184 0 0,0 0-22 0 0,0 0-210 0 0,0 0-873 0 0,0 0-373 0 0</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0.608"/>
    </inkml:context>
    <inkml:brush xml:id="br0">
      <inkml:brushProperty name="width" value="0.05" units="cm"/>
      <inkml:brushProperty name="height" value="0.05" units="cm"/>
      <inkml:brushProperty name="color" value="#FFFFFF"/>
    </inkml:brush>
  </inkml:definitions>
  <inkml:trace contextRef="#ctx0" brushRef="#br0">137 0 2304 0 0,'-19'44'-402'0'0,"-40"74"11407"0"0,29-68-10226 0 0,27-47-726 0 0,0 2-53 0 0,0 0-1 0 0,0-1 1 0 0,0 1 0 0 0,1 0 0 0 0,-1 0 0 0 0,1 1 0 0 0,0-1-1 0 0,1 0 1 0 0,0 1 0 0 0,-2 5 0 0 0,4-10 60 0 0,-1 0 0 0 0,0 0 0 0 0,0 1 0 0 0,0-1-1 0 0,0 0 1 0 0,1 0 0 0 0,-1 0 0 0 0,1 0 0 0 0,-1 0 0 0 0,1 0 0 0 0,-1 0 0 0 0,1 0 0 0 0,-1 0 0 0 0,1 0-1 0 0,0-1 1 0 0,0 1 0 0 0,-1 0 0 0 0,1 0 0 0 0,0 0 0 0 0,0-1 0 0 0,0 1 0 0 0,0 0 0 0 0,0-1 0 0 0,1 1-1 0 0,26 8-434 0 0,-22-7 325 0 0,4-1 44 0 0,1 1 0 0 0,-1-1 0 0 0,0-1 0 0 0,20-1 1 0 0,-1 0 9 0 0,-25 1 0 0 0,0-1 1 0 0,0 0-1 0 0,1 1 1 0 0,-1-2-1 0 0,0 1 1 0 0,8-4-1 0 0,-8 4 3 0 0,1-1 1 0 0,-1 0-1 0 0,1 1 0 0 0,-1 0 0 0 0,7-1 0 0 0,16 3 35 0 0,-22-1-30 0 0,0 0 0 0 0,1 0 0 0 0,-1 0 1 0 0,1 0-1 0 0,-1-1 0 0 0,6-1 0 0 0,-5 1 25 0 0,-1 0-1 0 0,0 1 1 0 0,1-1 0 0 0,-1 1-1 0 0,1 0 1 0 0,-1 1 0 0 0,0 0-1 0 0,0-1 1 0 0,1 2 0 0 0,-1-1-1 0 0,0 0 1 0 0,0 1 0 0 0,0 0 0 0 0,0 1-1 0 0,0-1 1 0 0,-1 1 0 0 0,1-1-1 0 0,-1 2 1 0 0,1-1 0 0 0,-1 0-1 0 0,0 1 1 0 0,0 0 0 0 0,-1-1-1 0 0,1 2 1 0 0,-1-1 0 0 0,3 5 0 0 0,17 20 335 0 0,-18-23-260 0 0,0 0 0 0 0,0 0 0 0 0,-1 1 0 0 0,0-1 1 0 0,0 1-1 0 0,5 13 0 0 0,-6-12 26 0 0,-1-1 1 0 0,0 1-1 0 0,0 0 1 0 0,-1 0-1 0 0,0 0 0 0 0,0-1 1 0 0,-1 1-1 0 0,0 0 1 0 0,0 0-1 0 0,-1 0 1 0 0,0 0-1 0 0,0 0 0 0 0,-1 0 1 0 0,0-1-1 0 0,0 1 1 0 0,-1-1-1 0 0,0 1 1 0 0,0-1-1 0 0,-1 0 0 0 0,0 0 1 0 0,0-1-1 0 0,-8 10 1 0 0,-9 18 107 0 0,17-26-190 0 0,0-1 1 0 0,-1 0 0 0 0,0 0-1 0 0,-9 10 1 0 0,3-6 12 0 0,0 1 39 0 0,0-1 0 0 0,-24 17 0 0 0,29-24-82 0 0,1-1 0 0 0,-1 0 1 0 0,0 0-1 0 0,0-1 1 0 0,0 0-1 0 0,0 0 0 0 0,0 0 1 0 0,-1-1-1 0 0,1 0 0 0 0,-9 1 1 0 0,8-2-45 0 0,1 0 0 0 0,-1 0 0 0 0,1-1 0 0 0,0 0-1 0 0,-1 0 1 0 0,1 0 0 0 0,0-1 0 0 0,0 0 0 0 0,0 0 0 0 0,0 0 0 0 0,0-1 0 0 0,0 0 0 0 0,1 0 0 0 0,-1-1 0 0 0,1 0 0 0 0,-9-7 0 0 0,-3-2-306 0 0,13 11 130 0 0,0-1 0 0 0,0 0 0 0 0,0 0-1 0 0,1 0 1 0 0,-1 0 0 0 0,1-1 0 0 0,0 1 0 0 0,0-1-1 0 0,0 0 1 0 0,-3-5 0 0 0,1-5-1433 0 0</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0.944"/>
    </inkml:context>
    <inkml:brush xml:id="br0">
      <inkml:brushProperty name="width" value="0.05" units="cm"/>
      <inkml:brushProperty name="height" value="0.05" units="cm"/>
      <inkml:brushProperty name="color" value="#FFFFFF"/>
    </inkml:brush>
  </inkml:definitions>
  <inkml:trace contextRef="#ctx0" brushRef="#br0">5 1 18431 0 0,'0'0'408'0'0,"0"0"80"0"0,0 0 24 0 0,0 0 0 0 0,0 0-416 0 0,0 0-96 0 0,-5 6 0 0 0,5-6 0 0 0,0 0 288 0 0,0 0 32 0 0,0 0 0 0 0,0 0 8 0 0,0 0-728 0 0,0 0-144 0 0,0 0-32 0 0,0 0-4887 0 0,0 0-969 0 0</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1.545"/>
    </inkml:context>
    <inkml:brush xml:id="br0">
      <inkml:brushProperty name="width" value="0.05" units="cm"/>
      <inkml:brushProperty name="height" value="0.05" units="cm"/>
      <inkml:brushProperty name="color" value="#FFFFFF"/>
    </inkml:brush>
  </inkml:definitions>
  <inkml:trace contextRef="#ctx0" brushRef="#br0">3 226 10136 0 0,'0'0'14'0'0,"0"0"1"0"0,0 0 0 0 0,0 0-1 0 0,0 0 1 0 0,0-1 0 0 0,0 1-1 0 0,0 0 1 0 0,0 0 0 0 0,0 0-1 0 0,0 0 1 0 0,0 0 0 0 0,0 0-1 0 0,0 0 1 0 0,0 0 0 0 0,0 0 0 0 0,0 0-1 0 0,0 0 1 0 0,0 0 0 0 0,0-1-1 0 0,0 1 1 0 0,0 0 0 0 0,0 0-1 0 0,0 0 1 0 0,0 0 0 0 0,0 0-1 0 0,0 0 1 0 0,0 0 0 0 0,0 0-1 0 0,0 0 1 0 0,0 0 0 0 0,0 0-1 0 0,0 0 1 0 0,0-1 0 0 0,0 1-1 0 0,0 0 1 0 0,0 0 0 0 0,0 0-1 0 0,0 0 1 0 0,0 0 0 0 0,-1 0-1 0 0,1 0 1 0 0,0 0 0 0 0,0 0-1 0 0,0 0 1 0 0,0 0 0 0 0,0 0-1 0 0,0 0 1 0 0,0 0 0 0 0,0 0 0 0 0,0 0-1 0 0,0 0 1 0 0,0 0 0 0 0,-1 0-1 0 0,1 0 1 0 0,0 0 0 0 0,0 0-1 0 0,0 0 1 0 0,0 0 0 0 0,0 0-1 0 0,0 0 1 0 0,0 0 0 0 0,0 0-1 0 0,0 0 1 0 0,0 0 0 0 0,0 0-1 0 0,2-13 155 0 0,7-15-250 0 0,-3 21 135 0 0,0 0 1 0 0,0 0-1 0 0,1 0 1 0 0,8-6 0 0 0,11-10 712 0 0,-16 12-454 0 0,1 0 0 0 0,0 1 0 0 0,1 0 0 0 0,0 1 1 0 0,1 1-1 0 0,-1 0 0 0 0,2 0 0 0 0,-1 1 0 0 0,29-9 1 0 0,-37 14-234 0 0,12-3 255 0 0,1 1-1 0 0,28-4 1 0 0,-42 8-289 0 0,1-1-1 0 0,0 1 1 0 0,0 0-1 0 0,0 1 1 0 0,0-1 0 0 0,0 1-1 0 0,0 0 1 0 0,0 0-1 0 0,0 1 1 0 0,-1-1-1 0 0,1 1 1 0 0,0 0-1 0 0,-1 0 1 0 0,5 4-1 0 0,10 5 53 0 0,-17-11-88 0 0,0 1 1 0 0,-1 0-1 0 0,1 0 1 0 0,0 0-1 0 0,-1 0 1 0 0,1 0-1 0 0,-1 0 1 0 0,1 0-1 0 0,-1 1 1 0 0,0-1 0 0 0,1 0-1 0 0,-1 1 1 0 0,0-1-1 0 0,0 1 1 0 0,0 0-1 0 0,0-1 1 0 0,0 1-1 0 0,0 0 1 0 0,0 2-1 0 0,5 10 60 0 0,-3-9-38 0 0,-1-1 1 0 0,0 1-1 0 0,0 0 1 0 0,-1 1-1 0 0,1-1 1 0 0,-1 0-1 0 0,0 0 0 0 0,0 6 1 0 0,-2 10-130 0 0,-1 0-1 0 0,0-1 1 0 0,-1 0 0 0 0,-2 0 0 0 0,0 0 0 0 0,-1 0 0 0 0,0 0-1 0 0,-18 32 1 0 0,6-14-437 0 0,-2-1-1 0 0,-2-1 0 0 0,-1-1 1 0 0,-53 60-1 0 0,-3 7 4141 0 0,79-102-3573 0 0,-1 0-1 0 0,1 1 1 0 0,0-1 0 0 0,0 0-1 0 0,0 0 1 0 0,-1 0-1 0 0,1 1 1 0 0,0-1-1 0 0,0 0 1 0 0,0 0-1 0 0,0 0 1 0 0,0 1-1 0 0,0-1 1 0 0,0 0-1 0 0,-1 0 1 0 0,1 1-1 0 0,0-1 1 0 0,0 0-1 0 0,0 0 1 0 0,0 1-1 0 0,0-1 1 0 0,0 0-1 0 0,0 0 1 0 0,0 1-1 0 0,0-1 1 0 0,0 0-1 0 0,0 0 1 0 0,0 1-1 0 0,1-1 1 0 0,-1 0-1 0 0,0 0 1 0 0,0 1-1 0 0,0-1 1 0 0,0 0-1 0 0,0 0 1 0 0,0 1-1 0 0,1-1 1 0 0,-1 0 0 0 0,0 0-1 0 0,0 0 1 0 0,0 1-1 0 0,15 1 292 0 0,21-8-599 0 0,-31 5 400 0 0,192-25 1758 0 0,-146 21-1552 0 0,-35 3-311 0 0,15 1-82 0 0,-26 1 94 0 0,0 0 1 0 0,0 0-1 0 0,0 0 0 0 0,-1-1 0 0 0,1 0 0 0 0,7-2 0 0 0,20-2-938 0 0,-22 5-273 0 0</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1.939"/>
    </inkml:context>
    <inkml:brush xml:id="br0">
      <inkml:brushProperty name="width" value="0.05" units="cm"/>
      <inkml:brushProperty name="height" value="0.05" units="cm"/>
      <inkml:brushProperty name="color" value="#FFFFFF"/>
    </inkml:brush>
  </inkml:definitions>
  <inkml:trace contextRef="#ctx0" brushRef="#br0">1 81 11376 0 0,'0'0'521'0'0,"0"0"-12"0"0,0 0-187 0 0,0 0 423 0 0,0 0 226 0 0,5-2 990 0 0,12-6-924 0 0,-15 6-878 0 0,1 0-1 0 0,0 1 1 0 0,-1-1-1 0 0,1 1 1 0 0,0 0-1 0 0,0 0 1 0 0,0 0-1 0 0,3-1 1 0 0,-1 2-21 0 0,-1-1 0 0 0,1-1 0 0 0,-1 1 1 0 0,0-1-1 0 0,1 0 0 0 0,-1 0 0 0 0,0 0 0 0 0,6-4 1 0 0,-7 4-71 0 0,0 0 0 0 0,0 0 1 0 0,0 0-1 0 0,0 0 1 0 0,0 1-1 0 0,0 0 1 0 0,0 0-1 0 0,1 0 1 0 0,-1 0-1 0 0,0 0 1 0 0,1 0-1 0 0,-1 1 1 0 0,6 0-1 0 0,14 2-7 0 0,-10-1-94 0 0,0 1 1 0 0,-1-2-1 0 0,1 1 1 0 0,0-2-1 0 0,-1 0 1 0 0,1 0-1 0 0,0-1 1 0 0,12-4-1 0 0,-16 3 47 0 0,31-9 133 0 0,-37 11-163 0 0,-1 1-1 0 0,0-1 1 0 0,0 1 0 0 0,1 0-1 0 0,-1 0 1 0 0,0 0 0 0 0,0 0 0 0 0,1 0-1 0 0,-1 0 1 0 0,0 1 0 0 0,0-1-1 0 0,0 1 1 0 0,0 0 0 0 0,3 0-1 0 0,-3 1-808 0 0,-2-2-51 0 0,0 0-11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38.965"/>
    </inkml:context>
    <inkml:brush xml:id="br0">
      <inkml:brushProperty name="width" value="0.05" units="cm"/>
      <inkml:brushProperty name="height" value="0.05" units="cm"/>
      <inkml:brushProperty name="color" value="#FFFFFF"/>
    </inkml:brush>
  </inkml:definitions>
  <inkml:trace contextRef="#ctx0" brushRef="#br0">0 608 7280 0 0,'0'0'332'0'0,"0"0"-4"0"0,0 0-102 0 0,0 0 348 0 0,0 0 176 0 0,0 0 33 0 0,0 0-39 0 0,0 0-196 0 0,3-1-89 0 0,65-29 3085 0 0,-62 29-3341 0 0,0 0 1 0 0,0 0 0 0 0,0 1 0 0 0,1 0 0 0 0,-1 0 0 0 0,0 1 0 0 0,0 0 0 0 0,0 0 0 0 0,0 0 0 0 0,8 3 0 0 0,-2-1 96 0 0,44 15 351 0 0,90 4 316 0 0,-134-21-899 0 0,5 0 42 0 0,-1-1 1 0 0,22-3 0 0 0,-5 1 41 0 0,142-18 249 0 0,-77 7-276 0 0,103-23 148 0 0,-62 10-82 0 0,130-23 80 0 0,49-7-54 0 0,-118 32-457 0 0,296-26 1824 0 0,-299 41-1193 0 0,-37 3-283 0 0,150 0-60 0 0,-30 1-53 0 0,65-25-32 0 0,-176 14 12 0 0,155-24 262 0 0,-7 0 50 0 0,237-30-19 0 0,-480 59-252 0 0,224-11 77 0 0,4 23-97 0 0,-101 2 105 0 0,-102-4-80 0 0,199 6 24 0 0,-84-3 11 0 0,-39-1-29 0 0,34-4-100 0 0,-57-1 39 0 0,143-3 34 0 0,-124 0-1 0 0,-84 1 13 0 0,230-36 38 0 0,-236 28-47 0 0,61-1 34 0 0,-95 12-20 0 0,13 1 0 0 0,0 2 1 0 0,69 11-1 0 0,54 1 5 0 0,-51-11-22 0 0,-102-2 19 0 0,-23 0-12 0 0,1 1 1 0 0,-1 0-1 0 0,1 0 1 0 0,-1 0 0 0 0,8 2-1 0 0,101 13-7 0 0,20 4 0 0 0,17-4 0 0 0,-104-12 11 0 0,30-2 15 0 0,-57-2-19 0 0,1 1 0 0 0,-1 1 0 0 0,42 7-1 0 0,-48-5 0 0 0,1-1-1 0 0,0-1 1 0 0,0-1-1 0 0,-1 0 1 0 0,1-1-1 0 0,0-1 1 0 0,20-4-1 0 0,-36 6-356 0 0,1 0-1 0 0,0 1 1 0 0,0-1-1 0 0,0 0 1 0 0,0 1-1 0 0,0-1 1 0 0,-1 1-1 0 0,1 0 1 0 0,0 0-1 0 0,0 0 1 0 0,-1 0-1 0 0,1 0 0 0 0,-1 0 1 0 0,1 0-1 0 0,-1 0 1 0 0,1 0-1 0 0,-1 1 1 0 0,2 2-1 0 0,7 5-4922 0 0,-1-3-360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32.112"/>
    </inkml:context>
    <inkml:brush xml:id="br0">
      <inkml:brushProperty name="width" value="0.05" units="cm"/>
      <inkml:brushProperty name="height" value="0.05" units="cm"/>
      <inkml:brushProperty name="color" value="#FFFFFF"/>
    </inkml:brush>
  </inkml:definitions>
  <inkml:trace contextRef="#ctx0" brushRef="#br0">65 0 12296 0 0,'0'0'273'0'0,"0"0"40"0"0,0 0 23 0 0,-1 1-33 0 0,-15 17-99 0 0,10-3 207 0 0,1 0 0 0 0,0 1 0 0 0,1-1 1 0 0,0 1-1 0 0,2 0 0 0 0,0 0 0 0 0,0 18 0 0 0,-2 2-83 0 0,-5 68 205 0 0,4 0 0 0 0,14 161 0 0 0,17-65-5814 0 0,-17-153-595 0 0</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2.614"/>
    </inkml:context>
    <inkml:brush xml:id="br0">
      <inkml:brushProperty name="width" value="0.05" units="cm"/>
      <inkml:brushProperty name="height" value="0.05" units="cm"/>
      <inkml:brushProperty name="color" value="#FFFFFF"/>
    </inkml:brush>
  </inkml:definitions>
  <inkml:trace contextRef="#ctx0" brushRef="#br0">96 1 11952 0 0,'-13'15'900'0'0,"6"-9"-837"0"0,0 0 1 0 0,0 0 0 0 0,1 0 0 0 0,-1 1 0 0 0,1 0-1 0 0,-5 10 1 0 0,-4-1 303 0 0,14-15-299 0 0,-1 0-1 0 0,1 1 1 0 0,0-1 0 0 0,0 0 0 0 0,-1 1-1 0 0,1-1 1 0 0,0 1 0 0 0,0-1 0 0 0,0 1-1 0 0,1-1 1 0 0,-1 1 0 0 0,0 0 0 0 0,1-1-1 0 0,-1 1 1 0 0,1 0 0 0 0,-1 0 0 0 0,1 0-1 0 0,0-1 1 0 0,0 1 0 0 0,0 2 0 0 0,24 7 354 0 0,-19-10-425 0 0,0 1 1 0 0,0-1-1 0 0,-1 0 0 0 0,1 0 1 0 0,0-1-1 0 0,0 0 0 0 0,0 1 0 0 0,0-2 1 0 0,0 1-1 0 0,0 0 0 0 0,7-3 1 0 0,-5 2-5 0 0,1 0 1 0 0,-1 1 0 0 0,1-1-1 0 0,9 2 1 0 0,32 1 22 0 0,-38-2-20 0 0,0 0-1 0 0,0 1 1 0 0,0 0 0 0 0,0 1-1 0 0,0 0 1 0 0,12 4 0 0 0,27 10 241 0 0,-36-13-93 0 0,0 1-1 0 0,0 1 0 0 0,-1 0 1 0 0,0 1-1 0 0,0 0 0 0 0,18 13 1 0 0,-20-12-41 0 0,-7-5-62 0 0,0 1 0 0 0,0 0-1 0 0,0 0 1 0 0,-1 1 0 0 0,1-1 0 0 0,-1 1 0 0 0,1 0 0 0 0,4 7-1 0 0,5 8 85 0 0,-10-16-117 0 0,-1 1 1 0 0,1-1-1 0 0,-1 1 1 0 0,0-1-1 0 0,0 1 1 0 0,0 0-1 0 0,2 7 0 0 0,2 5 61 0 0,-6-14-3 0 0,1-1 0 0 0,0 0 0 0 0,-1 0 0 0 0,1 1 0 0 0,-1-1 0 0 0,1 0 0 0 0,-1 1 0 0 0,1-1-1 0 0,-1 1 1 0 0,0-1 0 0 0,0 0 0 0 0,0 1 0 0 0,0-1 0 0 0,0 1 0 0 0,0-1 0 0 0,0 0 0 0 0,0 1 0 0 0,-1-1 0 0 0,1 1 0 0 0,0-1 0 0 0,-1 0 0 0 0,0 1 0 0 0,1-1 0 0 0,-1 0 0 0 0,1 0 0 0 0,-1 1 0 0 0,0-1 0 0 0,-1 2 0 0 0,-5 3 205 0 0,0 1 0 0 0,0-1 0 0 0,-1 0 0 0 0,0 0 0 0 0,0-1 0 0 0,-11 6 0 0 0,-8 8-89 0 0,24-16-170 0 0,-1 1 0 0 0,0-2 0 0 0,0 1 0 0 0,0 0 0 0 0,0-1-1 0 0,-6 3 1 0 0,-18 4-171 0 0,0-2-1 0 0,-58 9 1 0 0,84-16 26 0 0,0 1 0 0 0,1-1 0 0 0,-1 1 0 0 0,0-1 0 0 0,0 0 0 0 0,0 0 1 0 0,0 0-1 0 0,0 0 0 0 0,0 0 0 0 0,0 0 0 0 0,0-1 0 0 0,0 1 0 0 0,0-1 1 0 0,0 1-1 0 0,0-1 0 0 0,0 0 0 0 0,0 1 0 0 0,1-1 0 0 0,-1 0 0 0 0,0 0 0 0 0,1 0 1 0 0,-1-1-1 0 0,0 1 0 0 0,1 0 0 0 0,-3-3 0 0 0,-4-6-1189 0 0</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2.948"/>
    </inkml:context>
    <inkml:brush xml:id="br0">
      <inkml:brushProperty name="width" value="0.05" units="cm"/>
      <inkml:brushProperty name="height" value="0.05" units="cm"/>
      <inkml:brushProperty name="color" value="#FFFFFF"/>
    </inkml:brush>
  </inkml:definitions>
  <inkml:trace contextRef="#ctx0" brushRef="#br0">40 0 6912 0 0,'-21'3'314'0'0,"17"-3"-6"0"0,4 0 38 0 0,0 0 891 0 0,0 0 414 0 0,-9 4 1671 0 0,9-4-3267 0 0,0 0 1 0 0,-1 0 0 0 0,1 0-1 0 0,0 0 1 0 0,0 0 0 0 0,0 0-1 0 0,0 0 1 0 0,-1 0 0 0 0,1 0-1 0 0,0 0 1 0 0,0 0 0 0 0,0 0-1 0 0,0 0 1 0 0,-1 0 0 0 0,1 0-1 0 0,0 0 1 0 0,0 0 0 0 0,0 0-1 0 0,0 0 1 0 0,0 0 0 0 0,-1 0-1 0 0,1 0 1 0 0,0 0 0 0 0,0 0-1 0 0,0 1 1 0 0,0-1 0 0 0,0 0-1 0 0,0 0 1 0 0,-1 0 0 0 0,1 0-1 0 0,0 0 1 0 0,0 0 0 0 0,0 1-1 0 0,0-1 1 0 0,0 0 0 0 0,0 0-1 0 0,0 0 1 0 0,0 0 0 0 0,0 1-1 0 0,0-1 1 0 0,0 0 0 0 0,0 0-1 0 0,0 0 1 0 0,0 0 0 0 0,0 1-1 0 0,0-1 1 0 0,0 0 0 0 0,0 0-1 0 0,0 0 1 0 0,0 1 0 0 0,6 0 76 0 0,0 0 0 0 0,0 0 1 0 0,1 0-1 0 0,-1-1 0 0 0,0 0 1 0 0,1 0-1 0 0,-1-1 0 0 0,11-2 0 0 0,-5 1 95 0 0,0 1 0 0 0,0 0-1 0 0,12 1 1 0 0,22-1 185 0 0,67-3 115 0 0,-90 4-493 0 0,73 0-748 0 0,-95 0-334 0 0,1 3-350 0 0,6 10-871 0 0,-6-10-3229 0 0</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3.262"/>
    </inkml:context>
    <inkml:brush xml:id="br0">
      <inkml:brushProperty name="width" value="0.05" units="cm"/>
      <inkml:brushProperty name="height" value="0.05" units="cm"/>
      <inkml:brushProperty name="color" value="#FFFFFF"/>
    </inkml:brush>
  </inkml:definitions>
  <inkml:trace contextRef="#ctx0" brushRef="#br0">219 1 10592 0 0,'-25'17'818'0'0,"11"-3"-501"0"0,13-10-286 0 0,-3 1 45 0 0,-6 2 198 0 0,-6 5 708 0 0,0 1-1 0 0,-20 19 1 0 0,-38 41-403 0 0,72-71-572 0 0,0 0 1 0 0,1 1 0 0 0,-1-1 0 0 0,1 1-1 0 0,-1 0 1 0 0,1 0 0 0 0,0-1 0 0 0,0 1-1 0 0,0 0 1 0 0,0 0 0 0 0,0 4 0 0 0,-4 11 307 0 0,5-17-311 0 0,0 0 1 0 0,-1 0-1 0 0,1-1 1 0 0,0 1-1 0 0,0 0 1 0 0,0-1 0 0 0,0 1-1 0 0,0 0 1 0 0,0 0-1 0 0,0-1 1 0 0,0 1 0 0 0,0 0-1 0 0,0-1 1 0 0,0 1-1 0 0,0 0 1 0 0,1 0 0 0 0,-1-1-1 0 0,0 1 1 0 0,0 0-1 0 0,1-1 1 0 0,-1 1 0 0 0,1-1-1 0 0,-1 1 1 0 0,0 0-1 0 0,1-1 1 0 0,-1 1-1 0 0,1-1 1 0 0,-1 1 0 0 0,1-1-1 0 0,0 1 1 0 0,-1-1-1 0 0,1 0 1 0 0,-1 1 0 0 0,1-1-1 0 0,0 0 1 0 0,-1 1-1 0 0,1-1 1 0 0,0 0 0 0 0,-1 0-1 0 0,1 0 1 0 0,0 1-1 0 0,0-1 1 0 0,-1 0 0 0 0,1 0-1 0 0,0 0 1 0 0,-1 0-1 0 0,1 0 1 0 0,0 0-1 0 0,1-1 1 0 0,-1 1 14 0 0,206 45 257 0 0,-114-22-38 0 0,-78-18-173 0 0,0 0 0 0 0,0 1 0 0 0,23 13 1 0 0,11 5 41 0 0,-40-20-74 0 0,1 1-1 0 0,14 12 1 0 0,12 5 61 0 0,-32-19-57 0 0,0 0-1 0 0,0 0 1 0 0,0 0 0 0 0,-1 1-1 0 0,1-1 1 0 0,-1 1 0 0 0,0 0-1 0 0,0 0 1 0 0,0 0 0 0 0,0 1-1 0 0,-1-1 1 0 0,1 1 0 0 0,-1-1-1 0 0,0 1 1 0 0,1 6 0 0 0,-3-7 47 0 0,0-1 1 0 0,0 1-1 0 0,-1 0 1 0 0,1-1 0 0 0,-1 1-1 0 0,0-1 1 0 0,0 1-1 0 0,0-1 1 0 0,0 1-1 0 0,-1-1 1 0 0,1 0-1 0 0,-1 0 1 0 0,-3 5 0 0 0,3-3-48 0 0,-1 0 1 0 0,0 0-1 0 0,1 0 1 0 0,0 1-1 0 0,-2 9 1 0 0,3-3 9 0 0,1-10-28 0 0,0-1 1 0 0,0 1-1 0 0,0 0 1 0 0,0 0 0 0 0,0-1-1 0 0,-1 1 1 0 0,1 0 0 0 0,-1 0-1 0 0,1-1 1 0 0,-1 1-1 0 0,1-1 1 0 0,-1 1 0 0 0,0 0-1 0 0,0-1 1 0 0,0 1 0 0 0,0-1-1 0 0,0 0 1 0 0,0 1-1 0 0,0-1 1 0 0,-2 2 0 0 0,-15 11 213 0 0,0 0 1 0 0,-38 20-1 0 0,47-30-196 0 0,0 0 0 0 0,1-1 0 0 0,-1 0-1 0 0,0-1 1 0 0,0 1 0 0 0,-1-2 0 0 0,1 0 0 0 0,0 0-1 0 0,-1 0 1 0 0,-10-2 0 0 0,-3 0-32 0 0,0-2 0 0 0,-24-5 0 0 0,37 5-315 0 0,1 1 0 0 0,0-1 0 0 0,0-1-1 0 0,0 0 1 0 0,0 0 0 0 0,1 0 0 0 0,-15-11-1 0 0,7 4-873 0 0</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3.719"/>
    </inkml:context>
    <inkml:brush xml:id="br0">
      <inkml:brushProperty name="width" value="0.05" units="cm"/>
      <inkml:brushProperty name="height" value="0.05" units="cm"/>
      <inkml:brushProperty name="color" value="#FFFFFF"/>
    </inkml:brush>
  </inkml:definitions>
  <inkml:trace contextRef="#ctx0" brushRef="#br0">109 0 6448 0 0,'-6'3'77'0'0,"0"1"1"0"0,0-1-1 0 0,0 1 1 0 0,0 1 0 0 0,1-1-1 0 0,-1 1 1 0 0,-6 7-1 0 0,-10 8 2765 0 0,-10 7 7761 0 0,30-26-10069 0 0,2-1-146 0 0,0 0-106 0 0,0 0-304 0 0,0 0-75 0 0,22-11-2292 0 0,-10 3 1123 0 0</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5.839"/>
    </inkml:context>
    <inkml:brush xml:id="br0">
      <inkml:brushProperty name="width" value="0.05" units="cm"/>
      <inkml:brushProperty name="height" value="0.05" units="cm"/>
      <inkml:brushProperty name="color" value="#FFFFFF"/>
    </inkml:brush>
  </inkml:definitions>
  <inkml:trace contextRef="#ctx0" brushRef="#br0">17 136 4608 0 0,'0'2'35'0'0,"0"-1"-1"0"0,0 1 1 0 0,0 0 0 0 0,0 0 0 0 0,-1-1 0 0 0,1 1-1 0 0,0 0 1 0 0,-1-1 0 0 0,1 1 0 0 0,-1 0-1 0 0,0-1 1 0 0,1 1 0 0 0,-1-1 0 0 0,0 1 0 0 0,0-1-1 0 0,-2 4 1 0 0,1-3 1 0 0,-2 2 1907 0 0,4-10-398 0 0,1-6-1094 0 0,0 8-227 0 0,1 1-1 0 0,0 0 0 0 0,0-1 0 0 0,0 1 0 0 0,0 0 0 0 0,6-5 1 0 0,-4 3-169 0 0,45-66 1975 0 0,-48 68-1911 0 0,2-1 0 0 0,-1 1 0 0 0,0 0 0 0 0,1 0 1 0 0,-1 0-1 0 0,1 0 0 0 0,0 0 0 0 0,0 0 0 0 0,0 1 0 0 0,0 0 0 0 0,1 0 0 0 0,-1-1 0 0 0,0 2 0 0 0,1-1 0 0 0,0 0 0 0 0,-1 1 0 0 0,5-1 0 0 0,3 0 337 0 0,0 0 0 0 0,0 1 0 0 0,0 0 0 0 0,19 2 0 0 0,-1 0-312 0 0,-22 0-85 0 0,0 1 0 0 0,1-1 1 0 0,-1 2-1 0 0,0-1 0 0 0,-1 1 1 0 0,1 0-1 0 0,0 0 0 0 0,-1 1 1 0 0,0-1-1 0 0,0 1 0 0 0,0 1 1 0 0,7 6-1 0 0,-6-6-57 0 0,-3-2 14 0 0,0 1 0 0 0,0 0 1 0 0,-1 0-1 0 0,1 1 0 0 0,-1-1 0 0 0,0 1 0 0 0,0-1 0 0 0,0 1 1 0 0,-1 0-1 0 0,0 0 0 0 0,0 0 0 0 0,0 0 0 0 0,2 11 1 0 0,-2-6 4 0 0,0 0-1 0 0,-1 0 1 0 0,0 1 0 0 0,-1-1 0 0 0,0 0 0 0 0,-3 18 0 0 0,-5 8-493 0 0,-1-1 0 0 0,-21 56-1 0 0,13-54-507 0 0,-33 55 0 0 0,14-28 188 0 0,31-56 721 0 0,0-1 0 0 0,-1 0 0 0 0,1 0 1 0 0,-1 0-1 0 0,-1-1 0 0 0,-9 8 0 0 0,-18 20 409 0 0,3-5 1156 0 0,30-27-1239 0 0,1-2-30 0 0,0 0-7 0 0,0 0-204 0 0,-1 1 0 0 0,1 0 0 0 0,0 0 0 0 0,0-1 0 0 0,0 1 0 0 0,0 0 1 0 0,0 0-1 0 0,0-1 0 0 0,0 1 0 0 0,0 0 0 0 0,0 0 0 0 0,1-1 1 0 0,-1 1-1 0 0,0 0 0 0 0,0 0 0 0 0,1-1 0 0 0,-1 1 0 0 0,0 0 1 0 0,1-1-1 0 0,-1 1 0 0 0,1-1 0 0 0,-1 1 0 0 0,1 0 0 0 0,-1-1 1 0 0,1 1-1 0 0,-1-1 0 0 0,1 1 0 0 0,0-1 0 0 0,-1 0 0 0 0,1 1 1 0 0,0-1-1 0 0,-1 0 0 0 0,1 1 0 0 0,0-1 0 0 0,-1 0 0 0 0,1 0 1 0 0,0 1-1 0 0,0-1 0 0 0,-1 0 0 0 0,1 0 0 0 0,0 0 0 0 0,0 0 1 0 0,-1 0-1 0 0,1 0 0 0 0,0 0 0 0 0,0 0 0 0 0,-1-1 0 0 0,1 1 1 0 0,0 0-1 0 0,0-1 0 0 0,6-1 125 0 0,-1 0 0 0 0,0-1 0 0 0,0 0 0 0 0,9-7 0 0 0,-8 5 119 0 0,-2 3-121 0 0,0 0-1 0 0,0 0 1 0 0,0 1 0 0 0,0-1-1 0 0,0 1 1 0 0,0 0-1 0 0,0 1 1 0 0,6-1-1 0 0,-5 1 15 0 0,-1-1-1 0 0,1 0 1 0 0,0 0-1 0 0,0 0 1 0 0,10-4-1 0 0,0-1 26 0 0,0 2 0 0 0,1 0 0 0 0,-1 1 0 0 0,1 0 0 0 0,0 2 0 0 0,0 0 0 0 0,21 1 0 0 0,-27 1-275 0 0,1 0-1 0 0,20 5 1 0 0,-4-1-3557 0 0,-16-4-2869 0 0</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6.198"/>
    </inkml:context>
    <inkml:brush xml:id="br0">
      <inkml:brushProperty name="width" value="0.05" units="cm"/>
      <inkml:brushProperty name="height" value="0.05" units="cm"/>
      <inkml:brushProperty name="color" value="#FFFFFF"/>
    </inkml:brush>
  </inkml:definitions>
  <inkml:trace contextRef="#ctx0" brushRef="#br0">1 101 5984 0 0,'0'-16'273'0'0,"0"13"-5"0"0,19-3 1233 0 0,15 1 3177 0 0,-30 4-4390 0 0,1 0 1 0 0,-1 0-1 0 0,1 0 1 0 0,-1 1-1 0 0,1-1 1 0 0,0 1-1 0 0,-1 0 1 0 0,1 1-1 0 0,-1-1 1 0 0,1 1-1 0 0,0 0 1 0 0,7 2-1 0 0,-8-1-209 0 0,0-1-1 0 0,1 1 1 0 0,-1-1-1 0 0,0 0 1 0 0,1 0-1 0 0,-1-1 0 0 0,0 1 1 0 0,1-1-1 0 0,-1 0 1 0 0,1 0-1 0 0,-1-1 1 0 0,0 1-1 0 0,1-1 1 0 0,-1 0-1 0 0,0 0 1 0 0,1 0-1 0 0,-1-1 1 0 0,0 0-1 0 0,0 1 1 0 0,6-6-1 0 0,-5 5-24 0 0,-1 0 0 0 0,0 0 0 0 0,1 0 0 0 0,-1 0 0 0 0,1 1 0 0 0,0 0 0 0 0,7-2 0 0 0,26-6 171 0 0,-36 8-225 0 0,-2 1-268 0 0,7-21-4230 0 0,-7 7 2710 0 0,0 11-17 0 0</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6.623"/>
    </inkml:context>
    <inkml:brush xml:id="br0">
      <inkml:brushProperty name="width" value="0.05" units="cm"/>
      <inkml:brushProperty name="height" value="0.05" units="cm"/>
      <inkml:brushProperty name="color" value="#FFFFFF"/>
    </inkml:brush>
  </inkml:definitions>
  <inkml:trace contextRef="#ctx0" brushRef="#br0">160 1 13848 0 0,'-9'7'674'0'0,"-3"1"-553"0"0,-1 1 0 0 0,1 0-1 0 0,1 1 1 0 0,0 0 0 0 0,0 1 0 0 0,-13 17 0 0 0,14-15 56 0 0,1 1 1 0 0,0 1 0 0 0,1 0 0 0 0,-11 25 0 0 0,17-23 82 0 0,3-14-263 0 0,-1-1 0 0 0,1 1-1 0 0,-1-1 1 0 0,1 0 0 0 0,0 0 0 0 0,0 1 0 0 0,1-1 0 0 0,-1 0 0 0 0,0 0 0 0 0,1 0 0 0 0,-1 0-1 0 0,1 0 1 0 0,-1-1 0 0 0,1 1 0 0 0,0 0 0 0 0,0-1 0 0 0,0 1 0 0 0,0-1 0 0 0,0 0 0 0 0,0 1-1 0 0,0-1 1 0 0,0 0 0 0 0,1 0 0 0 0,-1-1 0 0 0,0 1 0 0 0,1 0 0 0 0,-1-1 0 0 0,0 1 0 0 0,1-1-1 0 0,3 0 1 0 0,3 1 34 0 0,-1-1 0 0 0,1 0 1 0 0,0-1-1 0 0,-1 0 0 0 0,1 0 0 0 0,-1-1 0 0 0,11-3 0 0 0,-11 2 46 0 0,0 1-1 0 0,-1-1 1 0 0,1 2 0 0 0,0-1 0 0 0,0 1-1 0 0,0 0 1 0 0,0 1 0 0 0,10 0-1 0 0,2-1 99 0 0,-18 0-155 0 0,1 1 0 0 0,-1 0 0 0 0,0-1 0 0 0,0 1 0 0 0,0 0 0 0 0,1 0 0 0 0,-1 0 0 0 0,0 1 0 0 0,0-1 0 0 0,1 1 0 0 0,-1-1 0 0 0,0 1 0 0 0,0-1 0 0 0,2 2 0 0 0,2 1 12 0 0,-5-1-17 0 0,1-1 0 0 0,0 0 0 0 0,-1 0 0 0 0,1 0 1 0 0,0 0-1 0 0,0 0 0 0 0,0-1 0 0 0,-1 1 0 0 0,1 0 1 0 0,0-1-1 0 0,0 1 0 0 0,0-1 0 0 0,0 0 1 0 0,0 0-1 0 0,0 0 0 0 0,0 0 0 0 0,0 0 0 0 0,0 0 1 0 0,0 0-1 0 0,0-1 0 0 0,0 1 0 0 0,3-2 0 0 0,-1 1 4 0 0,0 0-1 0 0,0 0 0 0 0,0 0 0 0 0,0 0 0 0 0,0 1 1 0 0,1 0-1 0 0,-1 0 0 0 0,0 0 0 0 0,0 0 0 0 0,1 1 0 0 0,-1-1 1 0 0,0 1-1 0 0,0 0 0 0 0,8 3 0 0 0,-2 1 10 0 0,-1 1-1 0 0,0-1 1 0 0,0 2 0 0 0,11 8-1 0 0,19 14 88 0 0,-31-24-102 0 0,-6-4 16 0 0,0 0 0 0 0,0 0-1 0 0,-1 0 1 0 0,1 0-1 0 0,0 0 1 0 0,-1 0 0 0 0,1 1-1 0 0,-1-1 1 0 0,1 1-1 0 0,-1-1 1 0 0,1 1 0 0 0,-1-1-1 0 0,0 1 1 0 0,0 0-1 0 0,0 0 1 0 0,0-1 0 0 0,0 1-1 0 0,0 0 1 0 0,-1 0-1 0 0,1 0 1 0 0,-1 0 0 0 0,1 0-1 0 0,-1 2 1 0 0,1 1 62 0 0,-1-1 0 0 0,1 0 0 0 0,-1 0 0 0 0,-1 0 0 0 0,1 1 0 0 0,0-1 0 0 0,-1 0 0 0 0,0 0 0 0 0,0 0 1 0 0,0 0-1 0 0,-1 0 0 0 0,1 0 0 0 0,-1 0 0 0 0,-2 4 0 0 0,-4 5 55 0 0,-1-1 0 0 0,-16 20-1 0 0,-4 6 18 0 0,21-29-154 0 0,0 1 0 0 0,0-1 0 0 0,-1-1 0 0 0,0 0 0 0 0,0 0 0 0 0,-1 0 0 0 0,-16 9 0 0 0,23-16-6 0 0,0 0-1 0 0,0 1 0 0 0,0-1 1 0 0,0 0-1 0 0,0-1 0 0 0,-1 1 1 0 0,1 0-1 0 0,0-1 0 0 0,0 0 1 0 0,-1 0-1 0 0,1 0 0 0 0,0 0 1 0 0,-1 0-1 0 0,1-1 0 0 0,0 1 1 0 0,0-1-1 0 0,-1 0 0 0 0,-5-2 1 0 0,-2-2-456 0 0,0-1 0 0 0,0 0 0 0 0,-19-14 1 0 0,15 10-696 0 0,1-2 0 0 0,-23-22 0 0 0,4-1-633 0 0</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7.107"/>
    </inkml:context>
    <inkml:brush xml:id="br0">
      <inkml:brushProperty name="width" value="0.05" units="cm"/>
      <inkml:brushProperty name="height" value="0.05" units="cm"/>
      <inkml:brushProperty name="color" value="#FFFFFF"/>
    </inkml:brush>
  </inkml:definitions>
  <inkml:trace contextRef="#ctx0" brushRef="#br0">18 93 10448 0 0,'-17'35'949'0'0,"17"-33"-698"0"0,0-2 194 0 0,17-12 2140 0 0,13-5-1721 0 0,1 2 0 0 0,0 1 0 0 0,1 2 0 0 0,52-13 0 0 0,-65 21-654 0 0,1 0 0 0 0,21 0 0 0 0,23-3 375 0 0,-7-4-323 0 0,-47 9-80 0 0,-6 0-1497 0 0,0 1-4577 0 0,-4 1 98 0 0</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7.562"/>
    </inkml:context>
    <inkml:brush xml:id="br0">
      <inkml:brushProperty name="width" value="0.05" units="cm"/>
      <inkml:brushProperty name="height" value="0.05" units="cm"/>
      <inkml:brushProperty name="color" value="#FFFFFF"/>
    </inkml:brush>
  </inkml:definitions>
  <inkml:trace contextRef="#ctx0" brushRef="#br0">65 0 10136 0 0,'0'0'230'0'0,"-1"3"30"0"0,-5 10 89 0 0,-1-1 0 0 0,-1 0 0 0 0,0 0-1 0 0,-1 0 1 0 0,-13 14 0 0 0,21-25-244 0 0,0 0 448 0 0,0 1-153 0 0,1-1 0 0 0,0 1-1 0 0,0 0 1 0 0,0-1 0 0 0,-1 1 0 0 0,2 0 0 0 0,-1-1 0 0 0,0 1 0 0 0,1 2-1 0 0,5 8-400 0 0,1-1 0 0 0,0 0 0 0 0,1 0-1 0 0,1-1 1 0 0,-1 0 0 0 0,14 12-1 0 0,64 45 115 0 0,-71-58-72 0 0,-1 0-1 0 0,1-2 1 0 0,0 0-1 0 0,23 7 1 0 0,10 5-274 0 0,3 7 406 0 0,6 8-260 0 0,-47-28 102 0 0,-8-5 21 0 0,-1 1-1 0 0,1 0 0 0 0,-1-1 1 0 0,0 1-1 0 0,1 0 1 0 0,-1 0-1 0 0,0 0 1 0 0,0-1-1 0 0,0 1 0 0 0,0 0 1 0 0,0 4-1 0 0,0-3 9 0 0,0-1 63 0 0,-11 21 372 0 0,8-19-422 0 0,-1 0 0 0 0,1 1 0 0 0,-1-1 1 0 0,0 0-1 0 0,-1-1 0 0 0,1 1 0 0 0,-1 0 1 0 0,1-1-1 0 0,-1 0 0 0 0,0 0 0 0 0,-5 3 0 0 0,-16 10-115 0 0,22-13 78 0 0,-1 0-1 0 0,0 0 0 0 0,0-1 0 0 0,0 1 0 0 0,0-1 0 0 0,-6 2 0 0 0,-19 5 255 0 0,0-1 0 0 0,0-2 0 0 0,-46 4 0 0 0,70-10-177 0 0,0 0-1 0 0,1 0 0 0 0,-1-1 0 0 0,0 0 1 0 0,-8-2-1 0 0,-16-2 182 0 0,25 5-482 0 0,1-1-1 0 0,0 1 0 0 0,-1-1 0 0 0,1 0 1 0 0,0 0-1 0 0,-1 0 0 0 0,1 0 1 0 0,0 0-1 0 0,0-1 0 0 0,0 1 0 0 0,0-1 1 0 0,0 0-1 0 0,0 0 0 0 0,1 0 0 0 0,-1 0 1 0 0,1-1-1 0 0,-1 1 0 0 0,1-1 0 0 0,0 0 1 0 0,0 1-1 0 0,0-1 0 0 0,0 0 1 0 0,1 0-1 0 0,-1 0 0 0 0,1 0 0 0 0,0 0 1 0 0,-1-1-1 0 0,0-4 0 0 0,4-10-1273 0 0</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7.932"/>
    </inkml:context>
    <inkml:brush xml:id="br0">
      <inkml:brushProperty name="width" value="0.05" units="cm"/>
      <inkml:brushProperty name="height" value="0.05" units="cm"/>
      <inkml:brushProperty name="color" value="#FFFFFF"/>
    </inkml:brush>
  </inkml:definitions>
  <inkml:trace contextRef="#ctx0" brushRef="#br0">0 0 12064 0 0,'0'0'553'0'0,"0"0"-16"0"0,0 0-233 0 0,0 0 294 0 0,0 0 159 0 0,0 0 38 0 0,0 0-81 0 0,0 0-358 0 0,0 0-159 0 0,0 0-33 0 0,0 0-56 0 0,0 0-218 0 0,7 7-1394 0 0,-6-6-4093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32.952"/>
    </inkml:context>
    <inkml:brush xml:id="br0">
      <inkml:brushProperty name="width" value="0.05" units="cm"/>
      <inkml:brushProperty name="height" value="0.05" units="cm"/>
      <inkml:brushProperty name="color" value="#FFFFFF"/>
    </inkml:brush>
  </inkml:definitions>
  <inkml:trace contextRef="#ctx0" brushRef="#br0">0 137 13824 0 0,'0'0'314'0'0,"0"0"46"0"0,0 0 22 0 0,0 0-50 0 0,3 0-220 0 0,16-6 611 0 0,27-13 1 0 0,5-1 592 0 0,-14 6-570 0 0,-26 9-704 0 0,1 0 0 0 0,0 1 0 0 0,1 1 0 0 0,-1-1 0 0 0,0 2 0 0 0,1 0 0 0 0,19-1 0 0 0,-31 3-154 0 0,1 2-16 0 0,0 0 64 0 0,0 0 1 0 0,0 0-1 0 0,0 0 1 0 0,0 1-1 0 0,-1-1 1 0 0,1 1-1 0 0,-1-1 1 0 0,1 1-1 0 0,-1-1 1 0 0,0 1-1 0 0,0 0 1 0 0,-1 0-1 0 0,1 0 1 0 0,0-1-1 0 0,-1 1 1 0 0,0 0-1 0 0,0 0 1 0 0,0 0-1 0 0,0 0 1 0 0,0 0-1 0 0,0 0 1 0 0,-1 3-1 0 0,-2 11 149 0 0,0 0-1 0 0,-7 25 1 0 0,-5 16 558 0 0,3 0 0 0 0,-5 77 0 0 0,3 123 121 0 0,13-101-1412 0 0,-2-88 483 0 0,2-54 147 0 0,0 0-1 0 0,0 0 1 0 0,1 0 0 0 0,4 26 0 0 0,-2-34-75 0 0,-2-10-118 0 0,0 1 0 0 0,0-1 1 0 0,0 0-1 0 0,0 1 0 0 0,1-1 0 0 0,-1 0 0 0 0,2-4 0 0 0,1-12-490 0 0,-12-189-4047 0 0,0-1 2404 0 0,11 148 2009 0 0,-1 33 645 0 0,0 1 0 0 0,-2-1 0 0 0,-1 1 0 0 0,-7-35 0 0 0,-12-25 4777 0 0,19 80-4749 0 0,1 0 0 0 0,-1-1 0 0 0,2 1 0 0 0,-1-1 0 0 0,1 1 0 0 0,0-1 0 0 0,0 1 0 0 0,1 0 1 0 0,0-1-1 0 0,4-13 0 0 0,-3 16-254 0 0,0-1 0 0 0,0 1 1 0 0,1 0-1 0 0,0-1 0 0 0,0 1 1 0 0,1 0-1 0 0,-1 1 0 0 0,1-1 1 0 0,0 1-1 0 0,0-1 0 0 0,1 1 0 0 0,-1 1 1 0 0,1-1-1 0 0,6-3 0 0 0,15-12 44 0 0,-19 13-113 0 0,0 1 0 0 0,0 0 0 0 0,0 0 0 0 0,12-5 0 0 0,-2 3 62 0 0,0 1 0 0 0,0 0-1 0 0,1 1 1 0 0,34-5 0 0 0,-45 10-19 0 0,0-1 0 0 0,0 1 0 0 0,0 0 0 0 0,0 1 0 0 0,0 0-1 0 0,0 0 1 0 0,0 0 0 0 0,0 1 0 0 0,0 0 0 0 0,0 1 0 0 0,-1-1 0 0 0,1 1 0 0 0,-1 0 0 0 0,0 1 0 0 0,11 8 0 0 0,-5-2 89 0 0,-1 1 1 0 0,0 1 0 0 0,0 0-1 0 0,-2 0 1 0 0,0 1 0 0 0,0 0 0 0 0,-1 1-1 0 0,0 0 1 0 0,-2 0 0 0 0,6 15-1 0 0,-1 1-39 0 0,-2 1 0 0 0,-1-1-1 0 0,-2 1 1 0 0,3 32-1 0 0,-8-54-97 0 0,0-1-1 0 0,-1 0 1 0 0,0 1 0 0 0,-1-1-1 0 0,0 1 1 0 0,0-1-1 0 0,0 0 1 0 0,-5 13 0 0 0,4-16 6 0 0,-1 0 0 0 0,1 0 0 0 0,-1 0 0 0 0,0-1 1 0 0,0 1-1 0 0,0-1 0 0 0,0 0 0 0 0,-1 1 1 0 0,0-2-1 0 0,0 1 0 0 0,0 0 0 0 0,0-1 0 0 0,-10 6 1 0 0,-7 3 52 0 0,-1-2 1 0 0,0 0 0 0 0,0-2 0 0 0,-1 0-1 0 0,-35 6 1 0 0,-120 11 36 0 0,139-21-156 0 0,-52 4-930 0 0,54-5-3707 0 0,25-2 1694 0 0,-7 2-4346 0 0</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8.514"/>
    </inkml:context>
    <inkml:brush xml:id="br0">
      <inkml:brushProperty name="width" value="0.05" units="cm"/>
      <inkml:brushProperty name="height" value="0.05" units="cm"/>
      <inkml:brushProperty name="color" value="#FFFFFF"/>
    </inkml:brush>
  </inkml:definitions>
  <inkml:trace contextRef="#ctx0" brushRef="#br0">4 26 4608 0 0,'2'-25'724'0'0,"-1"27"702"0"0,-1-2 473 0 0,0 0 86 0 0,0 0-174 0 0,0 0-815 0 0,-1 25 1272 0 0,-2-3-1639 0 0,1-1-1 0 0,1 1 1 0 0,1 0-1 0 0,4 26 1 0 0,-1 19-314 0 0,-1-7-203 0 0,2 1 0 0 0,4-1-1 0 0,24 98 1 0 0,-31-155-106 0 0,2 12-567 0 0,1 0 0 0 0,1 1 0 0 0,0-1 0 0 0,1-1 0 0 0,1 1 0 0 0,9 14 0 0 0,-5-18-764 0 0</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9.164"/>
    </inkml:context>
    <inkml:brush xml:id="br0">
      <inkml:brushProperty name="width" value="0.05" units="cm"/>
      <inkml:brushProperty name="height" value="0.05" units="cm"/>
      <inkml:brushProperty name="color" value="#FFFFFF"/>
    </inkml:brush>
  </inkml:definitions>
  <inkml:trace contextRef="#ctx0" brushRef="#br0">563 338 9648 0 0,'0'0'438'0'0,"-9"-11"164"0"0,6 1-283 0 0,-1 1 0 0 0,1-1 1 0 0,1 0-1 0 0,-3-21 1 0 0,-6-21 883 0 0,3 28-720 0 0,5 12-228 0 0,-1 0 0 0 0,0 1 0 0 0,-1 0 0 0 0,0 0 0 0 0,0 0 0 0 0,-12-16 0 0 0,9 16 123 0 0,5 6-194 0 0,0 1 0 0 0,0 0 1 0 0,-1 0-1 0 0,1 0 0 0 0,-1 0 0 0 0,0 1 0 0 0,0-1 0 0 0,-8-4 0 0 0,4 3 35 0 0,0 0-1 0 0,-1 1 1 0 0,1 0-1 0 0,-1 1 0 0 0,0 0 1 0 0,0 0-1 0 0,0 1 1 0 0,0 0-1 0 0,-19-1 0 0 0,5 3-111 0 0,0 1 0 0 0,-35 6-1 0 0,49-5-81 0 0,-1 0 0 0 0,1 1 0 0 0,0 0 0 0 0,0 0 0 0 0,0 1 0 0 0,0 1 0 0 0,1-1-1 0 0,-15 11 1 0 0,13-7-93 0 0,0 0 0 0 0,0 0 0 0 0,1 1 0 0 0,0 0 0 0 0,1 1 0 0 0,0 0 0 0 0,0 0 0 0 0,1 1 0 0 0,0 0 0 0 0,1 0 0 0 0,-6 16 0 0 0,8-16 37 0 0,0 0-1 0 0,1 1 1 0 0,1 0 0 0 0,0-1-1 0 0,0 1 1 0 0,2 0-1 0 0,-1 0 1 0 0,1 0-1 0 0,1 0 1 0 0,0 0-1 0 0,1-1 1 0 0,0 1-1 0 0,0 0 1 0 0,9 21-1 0 0,-7-27 3 0 0,0 0-1 0 0,0-1 1 0 0,1 1-1 0 0,-1-1 0 0 0,1 0 1 0 0,0 0-1 0 0,1-1 1 0 0,-1 1-1 0 0,8 3 0 0 0,-9-6 20 0 0,-1 0 0 0 0,1-1-1 0 0,0 1 1 0 0,0-1-1 0 0,0 0 1 0 0,0 0 0 0 0,0-1-1 0 0,0 1 1 0 0,0-1-1 0 0,0 0 1 0 0,0 0 0 0 0,0 0-1 0 0,0-1 1 0 0,0 1-1 0 0,8-3 1 0 0,7-3-15 0 0,0 0 0 0 0,19-10 0 0 0,-16 7 81 0 0,14-9 41 0 0,13-6 67 0 0,-45 23-141 0 0,-1 0 0 0 0,1 0 0 0 0,-1 0 1 0 0,1 1-1 0 0,-1-1 0 0 0,1 1 0 0 0,0 0 0 0 0,-1 0 0 0 0,1 0 0 0 0,0 1 0 0 0,-1-1 0 0 0,6 2 0 0 0,2 3 36 0 0,-1 0-1 0 0,1 0 1 0 0,-1 0 0 0 0,-1 2-1 0 0,1-1 1 0 0,-1 1-1 0 0,10 10 1 0 0,21 14 284 0 0,-35-27-412 0 0,12 13-424 0 0,-2-1 435 0 0,-11-9 74 0 0,-3-6-32 0 0,-1 1-1 0 0,0 0 0 0 0,1 0 0 0 0,-1 0 0 0 0,0 0 0 0 0,0-1 1 0 0,0 1-1 0 0,0 0 0 0 0,-1 0 0 0 0,1 0 0 0 0,0 0 1 0 0,-1-1-1 0 0,1 1 0 0 0,-1 0 0 0 0,0 0 0 0 0,0-1 0 0 0,1 1 1 0 0,-2 1-1 0 0,-4 12-445 0 0,-3 17-4040 0 0,4-21-854 0 0</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49.987"/>
    </inkml:context>
    <inkml:brush xml:id="br0">
      <inkml:brushProperty name="width" value="0.05" units="cm"/>
      <inkml:brushProperty name="height" value="0.05" units="cm"/>
      <inkml:brushProperty name="color" value="#FFFFFF"/>
    </inkml:brush>
  </inkml:definitions>
  <inkml:trace contextRef="#ctx0" brushRef="#br0">39 263 10136 0 0,'0'0'464'0'0,"-13"-7"168"0"0,5-3-609 0 0,7 9 42 0 0,0 0 0 0 0,0 0 0 0 0,0 0 0 0 0,1 0-1 0 0,-1 0 1 0 0,0 0 0 0 0,1 0 0 0 0,-1 0-1 0 0,1 0 1 0 0,-1 0 0 0 0,1 0 0 0 0,-1-1 0 0 0,1-1-1 0 0,-3-13 997 0 0,0 1 0 0 0,0-25 0 0 0,4 32-835 0 0,0 0 0 0 0,1 0 0 0 0,0 0 0 0 0,0 0 0 0 0,1 0 0 0 0,0 0 0 0 0,0 0 0 0 0,1 1 0 0 0,5-10 0 0 0,21-13 416 0 0,-26 26-502 0 0,0 0 0 0 0,0 0 0 0 0,0 1-1 0 0,1 0 1 0 0,0 0 0 0 0,0 0-1 0 0,0 0 1 0 0,0 1 0 0 0,0 0-1 0 0,0 0 1 0 0,0 0 0 0 0,1 1 0 0 0,-1 0-1 0 0,1 0 1 0 0,-1 0 0 0 0,1 1-1 0 0,9 0 1 0 0,-12 0-82 0 0,0 1 1 0 0,1 0-1 0 0,-1 1 1 0 0,0-1-1 0 0,0 0 1 0 0,0 1-1 0 0,0 0 1 0 0,-1 0-1 0 0,1 0 1 0 0,0 0-1 0 0,-1 0 1 0 0,4 4-1 0 0,25 34 90 0 0,-11-12-204 0 0,-13-19 65 0 0,-1 0-1 0 0,-1 1 1 0 0,0-1 0 0 0,0 1-1 0 0,0 0 1 0 0,-2 0 0 0 0,1 1-1 0 0,-1-1 1 0 0,2 19 0 0 0,-2-11 42 0 0,-1 0 0 0 0,-1 0 0 0 0,-1 0 0 0 0,-1 0 0 0 0,-3 23 0 0 0,0-18-52 0 0,0 1-1 0 0,-2-1 0 0 0,-1 0 0 0 0,-1-1 0 0 0,-1 1 1 0 0,-1-1-1 0 0,0-1 0 0 0,-2 0 0 0 0,0-1 1 0 0,-2 0-1 0 0,-22 26 0 0 0,22-28-55 0 0,12-15 38 0 0,0 0 0 0 0,0 1 0 0 0,-1-1 1 0 0,0 0-1 0 0,1 0 0 0 0,-1-1 0 0 0,0 1 0 0 0,-6 3 0 0 0,5-4-4 0 0,1 1 0 0 0,-1-1-1 0 0,0 1 1 0 0,1 0 0 0 0,0 0 0 0 0,-1 0-1 0 0,1 1 1 0 0,-3 4 0 0 0,-26 41-129 0 0,32-48 203 0 0,0-1 27 0 0,24 10 394 0 0,-16-9-288 0 0,0-1 0 0 0,-1 0 0 0 0,1-1 0 0 0,-1 0 0 0 0,1 0 0 0 0,8-3 0 0 0,10-1 344 0 0,35-8 216 0 0,-43 9-438 0 0,-1 0 0 0 0,1 1 0 0 0,26-1 0 0 0,-38 3-302 0 0,-1 1-1 0 0,1-1 1 0 0,0 0 0 0 0,-1-1-1 0 0,6-1 1 0 0,21-5 86 0 0,17-7-179 0 0,-46 13 384 0 0,-2 1-2257 0 0,0 1-4714 0 0,-1 0-843 0 0</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4:50.680"/>
    </inkml:context>
    <inkml:brush xml:id="br0">
      <inkml:brushProperty name="width" value="0.05" units="cm"/>
      <inkml:brushProperty name="height" value="0.05" units="cm"/>
      <inkml:brushProperty name="color" value="#FFFFFF"/>
    </inkml:brush>
  </inkml:definitions>
  <inkml:trace contextRef="#ctx0" brushRef="#br0">1 7 4576 0 0,'0'0'208'0'0,"0"0"92"0"0,0 0 258 0 0,0 0 108 0 0,0 0 26 0 0,0 0 10 0 0,0 0 28 0 0,0 0 7 0 0,0 0 6 0 0,4 19 1473 0 0,8 36-217 0 0,6 63 0 0 0,-6 147-1018 0 0,-9-196-1534 0 0,-3-90 37 0 0,1 5 375 0 0,-1-1 0 0 0,-1 1 0 0 0,0 0 0 0 0,-6-21 0 0 0,3 12 35 0 0,1 0 0 0 0,0 0 1 0 0,2 0-1 0 0,3-41 0 0 0,0 7-77 0 0,1-74-645 0 0,-2 106 451 0 0,7 2-7 0 0</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41.930"/>
    </inkml:context>
    <inkml:brush xml:id="br0">
      <inkml:brushProperty name="width" value="0.05" units="cm"/>
      <inkml:brushProperty name="height" value="0.05" units="cm"/>
      <inkml:brushProperty name="color" value="#FFC114"/>
    </inkml:brush>
  </inkml:definitions>
  <inkml:trace contextRef="#ctx0" brushRef="#br0">1 110 920 0 0,'2'8'367'0'0,"4"-13"394"0"0,2-14 1712 0 0,-4 5-492 0 0,0 0 30 0 0,0 0 0 0 0,13-27 1 0 0,-16 40-1460 0 0,0-5 549 0 0,0 3-765 0 0,0 4 1240 0 0,-1 24-1166 0 0,21 511 1801 0 0,-20-529-2259 0 0,18 112-1588 0 0,-18-111 1173 0 0,0 0 1 0 0,0 0-1 0 0,-1 0 0 0 0,0 1 0 0 0,0-1 0 0 0,-1 0 0 0 0,0 0 1 0 0,-2 9-1 0 0,0-2-74 0 0,1 16-1191 0 0</inkml:trace>
</inkml:ink>
</file>

<file path=ppt/ink/ink1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42.274"/>
    </inkml:context>
    <inkml:brush xml:id="br0">
      <inkml:brushProperty name="width" value="0.05" units="cm"/>
      <inkml:brushProperty name="height" value="0.05" units="cm"/>
      <inkml:brushProperty name="color" value="#FFC114"/>
    </inkml:brush>
  </inkml:definitions>
  <inkml:trace contextRef="#ctx0" brushRef="#br0">59 289 9216 0 0,'-58'-25'3944'0'0,"57"24"-3546"0"0,1 1-12 0 0,0 0-9 0 0,0 0-29 0 0,0 0-17 0 0,0 0-3 0 0,1 2 10 0 0,7 19 116 0 0,2 0 0 0 0,0-1-1 0 0,1 0 1 0 0,22 29 0 0 0,-29-44-399 0 0,0 0 0 0 0,1 0-1 0 0,0-1 1 0 0,0 1 0 0 0,0-1 0 0 0,0 0 0 0 0,1-1 0 0 0,-1 1 0 0 0,1-1 0 0 0,0 0 0 0 0,0 0-1 0 0,0-1 1 0 0,1 0 0 0 0,-1 0 0 0 0,0 0 0 0 0,1-1 0 0 0,-1 0 0 0 0,1 0 0 0 0,0-1 0 0 0,10 0-1 0 0,-8-1 60 0 0,0 0 0 0 0,0-1 0 0 0,0 0 0 0 0,0-1 0 0 0,-1 0-1 0 0,1 0 1 0 0,-1-1 0 0 0,0 0 0 0 0,0 0 0 0 0,0-1-1 0 0,-1 0 1 0 0,0-1 0 0 0,8-6 0 0 0,-5 2 67 0 0,0 0-1 0 0,0 0 1 0 0,-2-1 0 0 0,1 0 0 0 0,-1-1 0 0 0,-1 0 0 0 0,12-23-1 0 0,-7 6-328 0 0,-1 0-1 0 0,0 0 1 0 0,-3-1 0 0 0,0 0-1 0 0,5-52 1 0 0,-10 52-5040 0 0,-2 0-1717 0 0</inkml:trace>
</inkml:ink>
</file>

<file path=ppt/ink/ink1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43.045"/>
    </inkml:context>
    <inkml:brush xml:id="br0">
      <inkml:brushProperty name="width" value="0.05" units="cm"/>
      <inkml:brushProperty name="height" value="0.05" units="cm"/>
      <inkml:brushProperty name="color" value="#FFC114"/>
    </inkml:brush>
  </inkml:definitions>
  <inkml:trace contextRef="#ctx0" brushRef="#br0">436 280 7024 0 0,'-7'-42'1460'0'0,"10"13"2150"0"0,-3 23-3431 0 0,1 1-1 0 0,-1-1 1 0 0,0 1-1 0 0,-1-1 0 0 0,1 1 1 0 0,-1-1-1 0 0,0 1 1 0 0,-1 0-1 0 0,1 0 1 0 0,-1-1-1 0 0,0 1 0 0 0,0 0 1 0 0,-1 0-1 0 0,0 1 1 0 0,1-1-1 0 0,-7-7 1 0 0,1 3 73 0 0,-7-7 366 0 0,-29-25-1 0 0,29 28-354 0 0,13 10-222 0 0,0 1 0 0 0,0 0 0 0 0,0 0 0 0 0,0 0 0 0 0,-1 0 0 0 0,1 0 0 0 0,-1 1 0 0 0,1-1 0 0 0,-6-1-1 0 0,-3 0 65 0 0,1 0-1 0 0,0 1 0 0 0,-1 0 0 0 0,0 0 0 0 0,1 2 0 0 0,-1-1 0 0 0,0 1 1 0 0,0 1-1 0 0,1 0 0 0 0,-1 0 0 0 0,1 1 0 0 0,-20 6 0 0 0,22-5-42 0 0,1 0 0 0 0,-1 0-1 0 0,1 1 1 0 0,-1 0 0 0 0,1 1-1 0 0,0-1 1 0 0,1 1 0 0 0,-1 1-1 0 0,1-1 1 0 0,0 1 0 0 0,0 0-1 0 0,1 0 1 0 0,0 1 0 0 0,0 0-1 0 0,0 0 1 0 0,1 0 0 0 0,-4 10-1 0 0,3-6-71 0 0,2 1 0 0 0,-1 0-1 0 0,1 1 1 0 0,1-1 0 0 0,0 1-1 0 0,1-1 1 0 0,0 1 0 0 0,1-1-1 0 0,3 24 1 0 0,-2-25-32 0 0,1 0 0 0 0,0 1 0 0 0,1-1 0 0 0,0 0 0 0 0,1-1 0 0 0,0 1 0 0 0,1-1 1 0 0,0 1-1 0 0,0-1 0 0 0,1-1 0 0 0,8 11 0 0 0,-7-13 16 0 0,0-1 1 0 0,1 0-1 0 0,0 0 0 0 0,0-1 1 0 0,0 0-1 0 0,0 0 1 0 0,1-1-1 0 0,0 0 0 0 0,0 0 1 0 0,0-1-1 0 0,0 0 1 0 0,1-1-1 0 0,-1 0 1 0 0,1-1-1 0 0,-1 1 0 0 0,1-2 1 0 0,0 0-1 0 0,-1 0 1 0 0,1 0-1 0 0,10-3 0 0 0,-13 1 62 0 0,0 0 0 0 0,1-1-1 0 0,-1 0 1 0 0,0 0-1 0 0,0-1 1 0 0,-1 1 0 0 0,1-2-1 0 0,-1 1 1 0 0,0-1-1 0 0,0 0 1 0 0,0 0 0 0 0,-1 0-1 0 0,10-13 1 0 0,-8 9 18 0 0,0-1-1 0 0,-1 0 1 0 0,0 0 0 0 0,0 0 0 0 0,-1-1 0 0 0,-1 0-1 0 0,0 0 1 0 0,4-17 0 0 0,-6 18-153 0 0,0 0 0 0 0,-1 0 0 0 0,-1-19 0 0 0,-5-10-5253 0 0,1 13-602 0 0</inkml:trace>
</inkml:ink>
</file>

<file path=ppt/ink/ink1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43.450"/>
    </inkml:context>
    <inkml:brush xml:id="br0">
      <inkml:brushProperty name="width" value="0.05" units="cm"/>
      <inkml:brushProperty name="height" value="0.05" units="cm"/>
      <inkml:brushProperty name="color" value="#FFC114"/>
    </inkml:brush>
  </inkml:definitions>
  <inkml:trace contextRef="#ctx0" brushRef="#br0">459 67 4144 0 0,'0'0'319'0'0,"-6"-4"-53"0"0,-4-2 649 0 0,-2 1 0 0 0,1 0 0 0 0,-1 1 0 0 0,0 0 1 0 0,-19-4-1 0 0,-21-7 667 0 0,39 11-1303 0 0,1 1-1 0 0,-1 0 0 0 0,0 1 1 0 0,1 0-1 0 0,-1 1 0 0 0,0 0 1 0 0,0 1-1 0 0,0 1 0 0 0,0 0 1 0 0,0 0-1 0 0,0 2 0 0 0,1-1 1 0 0,-1 2-1 0 0,1-1 0 0 0,-13 7 1 0 0,18-6-217 0 0,1 0 1 0 0,0 1 0 0 0,0 0-1 0 0,0 0 1 0 0,1 0 0 0 0,-1 1 0 0 0,1-1-1 0 0,1 1 1 0 0,-1 0 0 0 0,1 1 0 0 0,0-1-1 0 0,0 1 1 0 0,1 0 0 0 0,0 0 0 0 0,0 0-1 0 0,1 0 1 0 0,-2 9 0 0 0,-1 2-45 0 0,2 1 0 0 0,0 0 0 0 0,2 0 0 0 0,0 0 0 0 0,2 33 0 0 0,1-35-43 0 0,0 0 0 0 0,1 0 0 0 0,1 1 0 0 0,0-2 0 0 0,2 1 0 0 0,10 23 0 0 0,-11-30 58 0 0,0 0 1 0 0,1 0 0 0 0,0-1-1 0 0,1 0 1 0 0,0 0-1 0 0,0 0 1 0 0,1-1 0 0 0,0 0-1 0 0,1-1 1 0 0,17 13-1 0 0,-19-16 48 0 0,-1 0 0 0 0,1-1 0 0 0,0 1-1 0 0,0-1 1 0 0,1-1 0 0 0,-1 0 0 0 0,0 0-1 0 0,1 0 1 0 0,-1-1 0 0 0,1 0 0 0 0,0 0-1 0 0,-1-1 1 0 0,1 0 0 0 0,0 0 0 0 0,-1-1-1 0 0,1 0 1 0 0,14-4 0 0 0,-11 1 100 0 0,0 1 0 0 0,0-2 0 0 0,0 1 0 0 0,-1-2 0 0 0,0 1 0 0 0,0-2 0 0 0,15-11 0 0 0,-19 13-103 0 0,-1 0 0 0 0,0-1 0 0 0,1 0 0 0 0,-2 0 0 0 0,1 0 0 0 0,-1 0 0 0 0,0-1 0 0 0,0 0 0 0 0,-1 0 0 0 0,0 0 0 0 0,0 0 0 0 0,-1 0 1 0 0,0-1-1 0 0,0 1 0 0 0,1-11 0 0 0,-2 8-54 0 0,0-1 0 0 0,-1 1 0 0 0,0 0 0 0 0,0 0 0 0 0,-1 0 1 0 0,-1 0-1 0 0,1 0 0 0 0,-2 0 0 0 0,1 0 0 0 0,-2 0 0 0 0,-4-10 0 0 0,3 10-309 0 0,0 0 0 0 0,0 0-1 0 0,-10-11 1 0 0,-4 1-974 0 0</inkml:trace>
</inkml:ink>
</file>

<file path=ppt/ink/ink1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45.986"/>
    </inkml:context>
    <inkml:brush xml:id="br0">
      <inkml:brushProperty name="width" value="0.05" units="cm"/>
      <inkml:brushProperty name="height" value="0.05" units="cm"/>
      <inkml:brushProperty name="color" value="#FFC114"/>
    </inkml:brush>
  </inkml:definitions>
  <inkml:trace contextRef="#ctx0" brushRef="#br0">1 41 6824 0 0,'16'-36'1609'0'0,"-15"31"4708"0"0,-1 11-4997 0 0,-1 14-1145 0 0,-1-5 317 0 0,0 0 0 0 0,0 16 0 0 0,0-3 74 0 0,1-6-172 0 0,2 1 1 0 0,3 26-1 0 0,0 21-226 0 0,13 360-3321 0 0,-15-413 2138 0 0,1-1 0 0 0,4 19 0 0 0,1-5-4017 0 0</inkml:trace>
</inkml:ink>
</file>

<file path=ppt/ink/ink1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46.333"/>
    </inkml:context>
    <inkml:brush xml:id="br0">
      <inkml:brushProperty name="width" value="0.05" units="cm"/>
      <inkml:brushProperty name="height" value="0.05" units="cm"/>
      <inkml:brushProperty name="color" value="#FFC114"/>
    </inkml:brush>
  </inkml:definitions>
  <inkml:trace contextRef="#ctx0" brushRef="#br0">0 141 6912 0 0,'0'2'528'0'0,"3"24"882"0"0,12-7 2689 0 0,26 27-659 0 0,25 20-1524 0 0,-60-60-1719 0 0,0 0 0 0 0,1 0 1 0 0,0-1-1 0 0,0 0 0 0 0,1 0 1 0 0,-1 0-1 0 0,1-1 0 0 0,0 0 1 0 0,9 3-1 0 0,-12-6-147 0 0,-1 1-1 0 0,1-1 1 0 0,-1 0-1 0 0,1-1 1 0 0,-1 1 0 0 0,1-1-1 0 0,0 1 1 0 0,-1-1 0 0 0,1-1-1 0 0,-1 1 1 0 0,1-1-1 0 0,0 1 1 0 0,-1-1 0 0 0,1-1-1 0 0,-1 1 1 0 0,0-1-1 0 0,1 1 1 0 0,6-5 0 0 0,-6 1-35 0 0,0 0 1 0 0,-1 0-1 0 0,1 0 0 0 0,-1 0 1 0 0,-1-1-1 0 0,1 0 1 0 0,-1 1-1 0 0,1-2 1 0 0,-2 1-1 0 0,1 0 0 0 0,-1 0 1 0 0,0-1-1 0 0,2-6 1 0 0,6-35-392 0 0,-1 1 0 0 0,3-53 0 0 0,-9 75-534 0 0,0-12-298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33.391"/>
    </inkml:context>
    <inkml:brush xml:id="br0">
      <inkml:brushProperty name="width" value="0.05" units="cm"/>
      <inkml:brushProperty name="height" value="0.05" units="cm"/>
      <inkml:brushProperty name="color" value="#FFFFFF"/>
    </inkml:brush>
  </inkml:definitions>
  <inkml:trace contextRef="#ctx0" brushRef="#br0">1 164 3224 0 0,'0'0'663'0'0,"0"0"1574"0"0,0 0 693 0 0,0 0 140 0 0,1 2-253 0 0,7 21 424 0 0,28 83 1114 0 0,-28-62-3872 0 0,5 63 0 0 0,4 26-279 0 0,-13-113-122 0 0,1 1-1 0 0,1-1 1 0 0,1 0-1 0 0,1-1 1 0 0,1 1-1 0 0,0-2 1 0 0,16 23-1 0 0,-22-38-85 0 0,0-1 0 0 0,0 1 0 0 0,1-1-1 0 0,0 1 1 0 0,-1-1 0 0 0,1 0 0 0 0,0 0-1 0 0,0-1 1 0 0,0 1 0 0 0,0-1 0 0 0,4 1-1 0 0,-2 0-41 0 0,-4-2 40 0 0,0 0-1 0 0,0-1 1 0 0,0 1 0 0 0,-1 0 0 0 0,1-1 0 0 0,0 1-1 0 0,0-1 1 0 0,-1 1 0 0 0,1-1 0 0 0,0 0-1 0 0,-1 1 1 0 0,1-1 0 0 0,-1 0 0 0 0,1 0 0 0 0,-1 0-1 0 0,1-1 1 0 0,-1 1 0 0 0,2-2 0 0 0,24-24-63 0 0,-16 10 56 0 0,0 0 0 0 0,-1-1 1 0 0,0 0-1 0 0,-2 0 0 0 0,0-1 0 0 0,8-31 0 0 0,-12 38 33 0 0,43-159 116 0 0,-33 112-74 0 0,2 2 0 0 0,43-104 0 0 0,-54 150-108 0 0,1 0 0 0 0,0 0 1 0 0,0 1-1 0 0,1-1 0 0 0,1 2 0 0 0,9-12 0 0 0,-2 6-1274 0 0,-3 1-4141 0 0,-4 2-1948 0 0</inkml:trace>
</inkml:ink>
</file>

<file path=ppt/ink/ink1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47.003"/>
    </inkml:context>
    <inkml:brush xml:id="br0">
      <inkml:brushProperty name="width" value="0.05" units="cm"/>
      <inkml:brushProperty name="height" value="0.05" units="cm"/>
      <inkml:brushProperty name="color" value="#FFC114"/>
    </inkml:brush>
  </inkml:definitions>
  <inkml:trace contextRef="#ctx0" brushRef="#br0">461 195 7368 0 0,'-4'-16'333'0'0,"4"13"0"0"0,-12-8 2969 0 0,4 5-2476 0 0,1 0 1 0 0,0 0 0 0 0,0-1 0 0 0,1 0 0 0 0,0 0 0 0 0,0-1-1 0 0,-6-10 1 0 0,8 10-647 0 0,-1 1-1 0 0,0-1 0 0 0,-1 2 1 0 0,0-1-1 0 0,0 0 0 0 0,0 1 0 0 0,-1 0 1 0 0,0 1-1 0 0,-7-6 0 0 0,3 6 3 0 0,0 1 0 0 0,0 0 0 0 0,0 0-1 0 0,-1 1 1 0 0,1 0 0 0 0,-1 1-1 0 0,1 1 1 0 0,-1-1 0 0 0,0 2-1 0 0,0 0 1 0 0,0 0 0 0 0,0 1 0 0 0,1 1-1 0 0,-23 5 1 0 0,26-5-135 0 0,0 1 0 0 0,1 0 1 0 0,-1 0-1 0 0,1 1 0 0 0,-1 0 0 0 0,1 0 0 0 0,1 0 1 0 0,-1 1-1 0 0,-11 11 0 0 0,14-12-36 0 0,0 1 0 0 0,0 0 0 0 0,0 0-1 0 0,1 0 1 0 0,0 1 0 0 0,0-1 0 0 0,0 1 0 0 0,1-1 0 0 0,-1 1-1 0 0,2 0 1 0 0,-1 0 0 0 0,0 0 0 0 0,0 13 0 0 0,2-10 42 0 0,1 1 0 0 0,0-1 1 0 0,0 0-1 0 0,1 0 1 0 0,5 18-1 0 0,1 2 9 0 0,-6-21-112 0 0,0 1 0 0 0,1-1 0 0 0,0 1 0 0 0,1-1 0 0 0,-1 0 0 0 0,2 0 0 0 0,-1-1 0 0 0,1 1-1 0 0,0-1 1 0 0,1 0 0 0 0,-1 0 0 0 0,1-1 0 0 0,1 0 0 0 0,-1 0 0 0 0,1 0 0 0 0,14 8 0 0 0,-12-8 30 0 0,1-2 0 0 0,0 1 1 0 0,-1-2-1 0 0,2 1 1 0 0,-1-1-1 0 0,0-1 0 0 0,0 0 1 0 0,1 0-1 0 0,-1-1 0 0 0,1 0 1 0 0,-1-1-1 0 0,1 0 0 0 0,19-3 1 0 0,-20 1-68 0 0,0 0 1 0 0,1-1 0 0 0,-1 0 0 0 0,-1-1-1 0 0,1 0 1 0 0,16-10 0 0 0,-22 12 115 0 0,-1 0-1 0 0,1 0 1 0 0,-1-1 0 0 0,1 1 0 0 0,-1-1 0 0 0,0 0 0 0 0,0 0 0 0 0,0 0-1 0 0,-1-1 1 0 0,1 1 0 0 0,-1-1 0 0 0,1 1 0 0 0,-1-1 0 0 0,0 0 0 0 0,-1 0 0 0 0,1 0-1 0 0,-1 0 1 0 0,1 0 0 0 0,0-4 0 0 0,0-13 16 0 0,-1 17-58 0 0,0 0 0 0 0,-1 0 1 0 0,1 0-1 0 0,-1 0 0 0 0,0 0 1 0 0,-1 0-1 0 0,1 0 0 0 0,-1 1 1 0 0,1-1-1 0 0,-3-8 0 0 0,0 4-316 0 0,0 0-1 0 0,-1 0 1 0 0,0 1-1 0 0,0-1 1 0 0,0 1-1 0 0,-11-13 1 0 0,3 5-1521 0 0</inkml:trace>
</inkml:ink>
</file>

<file path=ppt/ink/ink1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47.362"/>
    </inkml:context>
    <inkml:brush xml:id="br0">
      <inkml:brushProperty name="width" value="0.05" units="cm"/>
      <inkml:brushProperty name="height" value="0.05" units="cm"/>
      <inkml:brushProperty name="color" value="#FFC114"/>
    </inkml:brush>
  </inkml:definitions>
  <inkml:trace contextRef="#ctx0" brushRef="#br0">357 21 8640 0 0,'0'0'396'0'0,"0"0"-12"0"0,-18-3-82 0 0,-21-3 2894 0 0,-35-5 123 0 0,66 11-3092 0 0,1 0 0 0 0,-1 0 1 0 0,0 0-1 0 0,0 1 0 0 0,1 1 1 0 0,-1-1-1 0 0,-10 4 0 0 0,7-1-3 0 0,-1 1 0 0 0,1 0-1 0 0,0 1 1 0 0,1 0 0 0 0,-1 0-1 0 0,1 1 1 0 0,0 0 0 0 0,1 1 0 0 0,-12 12-1 0 0,16-14-209 0 0,1-1-1 0 0,1 0 0 0 0,-1 1 1 0 0,1-1-1 0 0,0 1 1 0 0,0 0-1 0 0,1 0 1 0 0,-1 1-1 0 0,1-1 0 0 0,1 0 1 0 0,-1 1-1 0 0,1-1 1 0 0,0 1-1 0 0,1-1 1 0 0,-1 1-1 0 0,1 0 1 0 0,1-1-1 0 0,1 14 0 0 0,1-8-41 0 0,0 1-1 0 0,1-1 0 0 0,0 0 0 0 0,1 0 1 0 0,1 0-1 0 0,0-1 0 0 0,0 1 1 0 0,1-2-1 0 0,0 1 0 0 0,1-1 0 0 0,0 0 1 0 0,1 0-1 0 0,12 10 0 0 0,-13-13-6 0 0,0 0 0 0 0,1-1-1 0 0,-1 0 1 0 0,1 0 0 0 0,0-1 0 0 0,1 0-1 0 0,-1-1 1 0 0,1 0 0 0 0,0 0 0 0 0,0-1 0 0 0,0-1-1 0 0,0 0 1 0 0,1 0 0 0 0,-1-1 0 0 0,1 0-1 0 0,18-1 1 0 0,-20-1 156 0 0,-1 0 1 0 0,1-1-1 0 0,-1 0 0 0 0,1-1 1 0 0,-1 0-1 0 0,0 0 1 0 0,0 0-1 0 0,0-1 0 0 0,-1 0 1 0 0,1-1-1 0 0,7-6 0 0 0,-11 8-93 0 0,-1 1-1 0 0,0-1 1 0 0,0 0-1 0 0,0-1 0 0 0,0 1 1 0 0,-1 0-1 0 0,1-1 1 0 0,-1 0-1 0 0,0 1 0 0 0,0-1 1 0 0,0 0-1 0 0,-1 0 1 0 0,1 0-1 0 0,-1 0 0 0 0,0-1 1 0 0,0 1-1 0 0,0 0 1 0 0,-1 0-1 0 0,0-1 0 0 0,0 1 1 0 0,0 0-1 0 0,0-1 1 0 0,0 1-1 0 0,-2-5 0 0 0,-1-4-302 0 0,-1 0 0 0 0,0 0 0 0 0,-10-20 0 0 0,2 6-393 0 0</inkml:trace>
</inkml:ink>
</file>

<file path=ppt/ink/ink1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48.974"/>
    </inkml:context>
    <inkml:brush xml:id="br0">
      <inkml:brushProperty name="width" value="0.05" units="cm"/>
      <inkml:brushProperty name="height" value="0.05" units="cm"/>
      <inkml:brushProperty name="color" value="#FFC114"/>
    </inkml:brush>
  </inkml:definitions>
  <inkml:trace contextRef="#ctx0" brushRef="#br0">46 0 9672 0 0,'-6'13'616'0'0,"1"0"0"0"0,0 1 0 0 0,1-1 0 0 0,0 1 0 0 0,1 0 1 0 0,0 0-1 0 0,0 21 0 0 0,-1 4 1234 0 0,-3 57 396 0 0,6-26-1859 0 0,5 109 512 0 0,13-59-1011 0 0,-13-101-184 0 0,1 0 0 0 0,0 0 0 0 0,2-1 0 0 0,10 22 0 0 0,-5-21-4218 0 0,1-4-1459 0 0</inkml:trace>
</inkml:ink>
</file>

<file path=ppt/ink/ink1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49.493"/>
    </inkml:context>
    <inkml:brush xml:id="br0">
      <inkml:brushProperty name="width" value="0.05" units="cm"/>
      <inkml:brushProperty name="height" value="0.05" units="cm"/>
      <inkml:brushProperty name="color" value="#FFC114"/>
    </inkml:brush>
  </inkml:definitions>
  <inkml:trace contextRef="#ctx0" brushRef="#br0">7 0 6912 0 0,'-4'11'714'0'0,"2"-1"-359"0"0,2 1-1 0 0,-1-1 0 0 0,1 0 0 0 0,1 0 0 0 0,0 1 1 0 0,0-1-1 0 0,1 0 0 0 0,0 0 0 0 0,6 15 1 0 0,-3-10 62 0 0,1 0 0 0 0,1 0 0 0 0,0 0 0 0 0,2-1 0 0 0,12 18 1 0 0,-5-11 203 0 0,2-1 0 0 0,0-1 1 0 0,1 0-1 0 0,1-1 0 0 0,1-1 0 0 0,0-1 1 0 0,1-1-1 0 0,1-1 0 0 0,1-1 1 0 0,-1-1-1 0 0,2-1 0 0 0,40 13 1 0 0,-61-23-516 0 0,1 1 0 0 0,0-1 0 0 0,0 0 0 0 0,1 0 0 0 0,-1-1 0 0 0,0 0 0 0 0,0 1 0 0 0,0-2 1 0 0,10 0-1 0 0,-12 0-61 0 0,0 0 1 0 0,1-1 0 0 0,-1 1 0 0 0,0 0-1 0 0,0-1 1 0 0,0 0 0 0 0,0 0 0 0 0,0 0-1 0 0,-1 0 1 0 0,1 0 0 0 0,-1-1 0 0 0,1 1-1 0 0,-1-1 1 0 0,0 0 0 0 0,0 1 0 0 0,2-5-1 0 0,3-4 52 0 0,-1 0 0 0 0,-1-1-1 0 0,1 0 1 0 0,-2 0 0 0 0,0 0-1 0 0,0-1 1 0 0,2-16 0 0 0,1-32-1227 0 0,-6 0-4804 0 0,-1 12-1499 0 0</inkml:trace>
</inkml:ink>
</file>

<file path=ppt/ink/ink1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50.251"/>
    </inkml:context>
    <inkml:brush xml:id="br0">
      <inkml:brushProperty name="width" value="0.05" units="cm"/>
      <inkml:brushProperty name="height" value="0.05" units="cm"/>
      <inkml:brushProperty name="color" value="#FFC114"/>
    </inkml:brush>
  </inkml:definitions>
  <inkml:trace contextRef="#ctx0" brushRef="#br0">373 163 11952 0 0,'-4'-8'1082'0'0,"-80"-99"1474"0"0,80 102-2490 0 0,-1 1 0 0 0,0-1-1 0 0,0 1 1 0 0,-1 1 0 0 0,1-1 0 0 0,-1 1-1 0 0,1 0 1 0 0,-1 0 0 0 0,0 0 0 0 0,0 1-1 0 0,-1 0 1 0 0,1 0 0 0 0,0 1 0 0 0,-1 0-1 0 0,1 0 1 0 0,-1 0 0 0 0,1 1 0 0 0,-1 0-1 0 0,1 0 1 0 0,-1 0 0 0 0,1 1 0 0 0,-1 0-1 0 0,1 1 1 0 0,-1-1 0 0 0,1 1 0 0 0,0 0-1 0 0,0 1 1 0 0,0-1 0 0 0,0 1 0 0 0,0 1 0 0 0,1-1-1 0 0,-1 1 1 0 0,1 0 0 0 0,0 0 0 0 0,0 0-1 0 0,1 1 1 0 0,-8 8 0 0 0,7-7-46 0 0,0 0 0 0 0,1 1-1 0 0,-1-1 1 0 0,1 1 0 0 0,1 0 0 0 0,-1 0 0 0 0,1 1 0 0 0,0-1 0 0 0,1 1 0 0 0,0-1 0 0 0,0 1 0 0 0,1 0 0 0 0,-2 15-1 0 0,-2 31-19 0 0,3-44 0 0 0,0 0 0 0 0,1 0 0 0 0,1 0 0 0 0,-1 0 0 0 0,2 0 0 0 0,1 16 0 0 0,1-16 29 0 0,0 0 0 0 0,1 0 0 0 0,0 0 0 0 0,1 0 0 0 0,0-1 0 0 0,0 1 0 0 0,1-1 0 0 0,1-1 0 0 0,-1 1 0 0 0,1-1 0 0 0,0 0 0 0 0,12 9 0 0 0,-12-11 25 0 0,0 0-1 0 0,1 0 0 0 0,0 0 0 0 0,0-1 1 0 0,0-1-1 0 0,1 1 0 0 0,0-1 0 0 0,0-1 1 0 0,0 1-1 0 0,0-2 0 0 0,0 1 1 0 0,1-1-1 0 0,-1-1 0 0 0,12 2 0 0 0,-14-4-24 0 0,0 1 0 0 0,0-1 0 0 0,0 0 0 0 0,0-1 0 0 0,0 0 0 0 0,-1 0 0 0 0,1 0 0 0 0,0-1-1 0 0,-1 0 1 0 0,0 0 0 0 0,0 0 0 0 0,0-1 0 0 0,0 0 0 0 0,0 0 0 0 0,-1-1 0 0 0,0 0 0 0 0,0 0-1 0 0,0 0 1 0 0,0 0 0 0 0,-1-1 0 0 0,0 1 0 0 0,0-1 0 0 0,-1 0 0 0 0,1-1 0 0 0,4-11 0 0 0,-4 7-161 0 0,-1 0 0 0 0,1 0 0 0 0,-1 0 0 0 0,-1 0 0 0 0,0 0 0 0 0,-1 0 0 0 0,0-1 0 0 0,-1 1 0 0 0,0 0 0 0 0,-1-1 0 0 0,0 1 0 0 0,0 0 0 0 0,-2-1 0 0 0,1 1 0 0 0,-7-15 0 0 0,2 7-1234 0 0,2 1-59 0 0</inkml:trace>
</inkml:ink>
</file>

<file path=ppt/ink/ink1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50.627"/>
    </inkml:context>
    <inkml:brush xml:id="br0">
      <inkml:brushProperty name="width" value="0.05" units="cm"/>
      <inkml:brushProperty name="height" value="0.05" units="cm"/>
      <inkml:brushProperty name="color" value="#FFC114"/>
    </inkml:brush>
  </inkml:definitions>
  <inkml:trace contextRef="#ctx0" brushRef="#br0">410 112 1840 0 0,'0'0'348'0'0,"-4"-4"2272"0"0,-11-9 958 0 0,0-1 1 0 0,-13-18 0 0 0,21 26-3243 0 0,1 1 1 0 0,-1 0-1 0 0,0 1 1 0 0,0-1 0 0 0,-1 2-1 0 0,0-1 1 0 0,1 1 0 0 0,-1 0-1 0 0,-14-3 1 0 0,13 4-292 0 0,0 1 1 0 0,0 0-1 0 0,0 1 1 0 0,0 0-1 0 0,0 0 0 0 0,0 1 1 0 0,0 0-1 0 0,0 1 1 0 0,0 0-1 0 0,1 0 0 0 0,-1 1 1 0 0,0 0-1 0 0,1 1 0 0 0,0 0 1 0 0,-12 7-1 0 0,13-7-79 0 0,1 1-1 0 0,-1-1 1 0 0,1 1-1 0 0,0 1 1 0 0,0-1-1 0 0,1 1 1 0 0,0 0-1 0 0,0 0 1 0 0,0 1-1 0 0,1-1 1 0 0,0 1-1 0 0,0 0 1 0 0,0 0-1 0 0,1 0 1 0 0,0 1-1 0 0,1-1 1 0 0,-4 17-1 0 0,-15 175-209 0 0,22-192 290 0 0,-1 1-1 0 0,1 0 1 0 0,0-1-1 0 0,0 1 0 0 0,1-1 1 0 0,0 1-1 0 0,1-1 0 0 0,-1 0 1 0 0,1 0-1 0 0,1 0 0 0 0,-1 0 1 0 0,1 0-1 0 0,9 10 1 0 0,-4-4 138 0 0,2-1 1 0 0,0 0 0 0 0,0-1 0 0 0,1 0 0 0 0,21 15-1 0 0,-22-19-54 0 0,1 0 0 0 0,0-1-1 0 0,0 0 1 0 0,0-1 0 0 0,0 0 0 0 0,1 0-1 0 0,0-2 1 0 0,0 0 0 0 0,0 0-1 0 0,14 0 1 0 0,-16-2-72 0 0,-1-1 1 0 0,1 0-1 0 0,-1-1 1 0 0,1 0-1 0 0,-1-1 0 0 0,0 0 1 0 0,0-1-1 0 0,0 0 0 0 0,0 0 1 0 0,0-1-1 0 0,0 0 1 0 0,-1-1-1 0 0,14-9 0 0 0,-11 5-61 0 0,1-1 0 0 0,-2-1-1 0 0,1 0 1 0 0,-2 0 0 0 0,1-1-1 0 0,-2-1 1 0 0,1 1 0 0 0,12-25-1 0 0,8-28-6086 0 0,-17 22-1061 0 0</inkml:trace>
</inkml:ink>
</file>

<file path=ppt/ink/ink1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54.705"/>
    </inkml:context>
    <inkml:brush xml:id="br0">
      <inkml:brushProperty name="width" value="0.05" units="cm"/>
      <inkml:brushProperty name="height" value="0.05" units="cm"/>
      <inkml:brushProperty name="color" value="#FFC114"/>
    </inkml:brush>
  </inkml:definitions>
  <inkml:trace contextRef="#ctx0" brushRef="#br0">29 0 14888 0 0,'0'0'332'0'0,"0"0"50"0"0,0 0 26 0 0,0 0-42 0 0,0 0-137 0 0,-13 18 2908 0 0,10-12-2912 0 0,1 0 1 0 0,-1 0-1 0 0,1 1 0 0 0,1-1 1 0 0,-1 0-1 0 0,1 1 1 0 0,0-1-1 0 0,0 1 0 0 0,1 8 1 0 0,1 11 69 0 0,4 27 1 0 0,0-11-37 0 0,-2 287-559 0 0,-5-172-5788 0 0,2-133-66 0 0</inkml:trace>
</inkml:ink>
</file>

<file path=ppt/ink/ink1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55.591"/>
    </inkml:context>
    <inkml:brush xml:id="br0">
      <inkml:brushProperty name="width" value="0.05" units="cm"/>
      <inkml:brushProperty name="height" value="0.05" units="cm"/>
      <inkml:brushProperty name="color" value="#FFC114"/>
    </inkml:brush>
  </inkml:definitions>
  <inkml:trace contextRef="#ctx0" brushRef="#br0">484 225 4608 0 0,'-1'4'127'0'0,"1"-4"-94"0"0,0 1 1 0 0,0 0-1 0 0,0 0 0 0 0,-1 0 1 0 0,1-1-1 0 0,0 1 1 0 0,0 0-1 0 0,-1 0 0 0 0,1 0 1 0 0,-1-1-1 0 0,1 1 1 0 0,-1 0-1 0 0,1-1 0 0 0,-1 1 1 0 0,1 0-1 0 0,-1-1 0 0 0,-1 2 1 0 0,-1-10 5490 0 0,-3-10-3222 0 0,3 11-1800 0 0,0-1 1 0 0,0 1-1 0 0,-1 0 0 0 0,0 0 0 0 0,0 1 0 0 0,0-1 0 0 0,-1 1 1 0 0,-8-9-1 0 0,-2-3 563 0 0,3 4-622 0 0,0 0 0 0 0,0 2 0 0 0,-2-1 0 0 0,1 2 0 0 0,-1-1 0 0 0,-1 2 0 0 0,0 0 0 0 0,-20-9 0 0 0,31 17-399 0 0,-1 0 1 0 0,1 0-1 0 0,-1 0 1 0 0,0 1-1 0 0,0-1 1 0 0,0 1-1 0 0,0 1 0 0 0,0-1 1 0 0,0 1-1 0 0,0 0 1 0 0,0 0-1 0 0,0 0 1 0 0,0 1-1 0 0,0-1 1 0 0,0 1-1 0 0,0 0 0 0 0,-9 4 1 0 0,5-1-17 0 0,1 1 0 0 0,0 0 1 0 0,0 0-1 0 0,0 1 0 0 0,0 0 1 0 0,1 0-1 0 0,0 1 0 0 0,-8 9 1 0 0,4-3-169 0 0,1 0 1 0 0,0 1 0 0 0,0 0 0 0 0,2 1 0 0 0,0 0 0 0 0,-10 25-1 0 0,15-31 58 0 0,0-1 0 0 0,0 1 0 0 0,1 0 0 0 0,0 0 0 0 0,1 0-1 0 0,0 0 1 0 0,0 0 0 0 0,1 0 0 0 0,0 0 0 0 0,1 0 0 0 0,0 0-1 0 0,0 0 1 0 0,1 0 0 0 0,3 9 0 0 0,-4-15 62 0 0,0 0 1 0 0,0 0-1 0 0,1 0 1 0 0,-1 1-1 0 0,1-1 1 0 0,0-1-1 0 0,0 1 1 0 0,0 0-1 0 0,0 0 1 0 0,1-1-1 0 0,-1 1 1 0 0,1-1-1 0 0,-1 0 1 0 0,1 0-1 0 0,0 0 0 0 0,0 0 1 0 0,0 0-1 0 0,0-1 1 0 0,0 1-1 0 0,0-1 1 0 0,0 0-1 0 0,1 0 1 0 0,-1 0-1 0 0,0 0 1 0 0,1 0-1 0 0,-1-1 1 0 0,1 0-1 0 0,-1 0 1 0 0,1 0-1 0 0,-1 0 1 0 0,7-1-1 0 0,7-2 18 0 0,1-2-1 0 0,-1 0 1 0 0,-1 0-1 0 0,1-2 1 0 0,16-8 0 0 0,-6 3 117 0 0,39-22 261 0 0,-23 15-256 0 0,-36 14 30 0 0,0 1 1 0 0,1 0-1 0 0,0 1 1 0 0,0-1 0 0 0,0 2-1 0 0,0-1 1 0 0,0 1-1 0 0,1 0 1 0 0,-1 1 0 0 0,1 0-1 0 0,-1 0 1 0 0,16 2-1 0 0,-22-1-151 0 0,-1 0 1 0 0,0 1-1 0 0,0-1 0 0 0,0 0 0 0 0,0 1 0 0 0,0-1 0 0 0,0 1 1 0 0,0 0-1 0 0,0-1 0 0 0,0 1 0 0 0,0 0 0 0 0,0 0 1 0 0,0-1-1 0 0,-1 1 0 0 0,1 0 0 0 0,0 0 0 0 0,0 0 0 0 0,-1 0 1 0 0,1 0-1 0 0,0 1 0 0 0,1 2 7 0 0,-1 0 0 0 0,0 0 1 0 0,1 0-1 0 0,-1-1 0 0 0,-1 1 1 0 0,1 5-1 0 0,0 5 223 0 0,0 0 0 0 0,-3 21 0 0 0,-7 43 539 0 0,4-44-958 0 0,1 0 1 0 0,2 1 0 0 0,2-1-1 0 0,4 50 1 0 0,-3-78 57 0 0,0 0 0 0 0,1 1 0 0 0,0-1 1 0 0,0 0-1 0 0,3 7 0 0 0,8 4-1651 0 0,-11-16 1226 0 0,-1 0 0 0 0,1 0 0 0 0,-1 0 0 0 0,1 0 0 0 0,-1 0 1 0 0,1 0-1 0 0,0-1 0 0 0,-1 1 0 0 0,1 0 0 0 0,2 0 0 0 0,8-1-6061 0 0</inkml:trace>
</inkml:ink>
</file>

<file path=ppt/ink/ink1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56.189"/>
    </inkml:context>
    <inkml:brush xml:id="br0">
      <inkml:brushProperty name="width" value="0.05" units="cm"/>
      <inkml:brushProperty name="height" value="0.05" units="cm"/>
      <inkml:brushProperty name="color" value="#FFC114"/>
    </inkml:brush>
  </inkml:definitions>
  <inkml:trace contextRef="#ctx0" brushRef="#br0">40 268 10768 0 0,'-1'1'39'0'0,"0"-1"0"0"0,1 1 0 0 0,-1-1 0 0 0,0 1 0 0 0,1-1 0 0 0,-1 0 0 0 0,0 1 0 0 0,0-1 0 0 0,0 0 0 0 0,1 0 0 0 0,-1 0 0 0 0,0 0 0 0 0,0 1 0 0 0,0-1 0 0 0,0 0 0 0 0,1-1 1 0 0,-1 1-1 0 0,0 0 0 0 0,0 0 0 0 0,0 0 0 0 0,0 0 0 0 0,1-1 0 0 0,-2 1 0 0 0,0-1 76 0 0,0-1 0 0 0,1 1 0 0 0,-1 0 1 0 0,1-1-1 0 0,-1 1 0 0 0,1-1 0 0 0,-1 0 1 0 0,1 1-1 0 0,-2-3 0 0 0,3 2 36 0 0,-1 1 0 0 0,1-1-1 0 0,-1 1 1 0 0,1 0 0 0 0,0-1 0 0 0,0 1 0 0 0,-1-1-1 0 0,1 1 1 0 0,0-1 0 0 0,0 1 0 0 0,0-1-1 0 0,1 1 1 0 0,-1-1 0 0 0,0 1 0 0 0,1-2 0 0 0,0-17 1284 0 0,0 15-1273 0 0,0 1 0 0 0,0-1 0 0 0,0 0 1 0 0,0 0-1 0 0,1 1 0 0 0,0-1 0 0 0,0 1 0 0 0,0-1 1 0 0,0 1-1 0 0,1 0 0 0 0,-1 0 0 0 0,7-7 0 0 0,4-9 351 0 0,-6 10-315 0 0,0 1 1 0 0,1 0-1 0 0,0 1 0 0 0,0-1 0 0 0,15-10 1 0 0,4-4 180 0 0,-23 19-349 0 0,0 0 0 0 0,1 1-1 0 0,-1-1 1 0 0,1 1 0 0 0,0 0-1 0 0,0 1 1 0 0,0-1 0 0 0,0 1-1 0 0,1 0 1 0 0,-1 1 0 0 0,1-1-1 0 0,-1 1 1 0 0,1 0-1 0 0,-1 0 1 0 0,1 1 0 0 0,0-1-1 0 0,-1 1 1 0 0,11 2 0 0 0,-8-1-8 0 0,-1 1 0 0 0,1 0 0 0 0,-1 0 0 0 0,0 0 0 0 0,1 1 0 0 0,-1 1 0 0 0,-1-1 0 0 0,1 1 0 0 0,0 0 0 0 0,-1 0 0 0 0,0 1 0 0 0,0 0 0 0 0,7 7 0 0 0,-10-9-17 0 0,0 0-1 0 0,0 1 0 0 0,0-1 0 0 0,-1 0 0 0 0,0 1 0 0 0,1 0 1 0 0,-1 0-1 0 0,0-1 0 0 0,-1 1 0 0 0,1 0 0 0 0,-1 0 1 0 0,0 1-1 0 0,2 5 0 0 0,6 19-126 0 0,-7-25 103 0 0,0 0 0 0 0,0 1 0 0 0,-1-1 0 0 0,0 1 0 0 0,0-1 0 0 0,1 8 0 0 0,-4 9 138 0 0,1-16-56 0 0,1 0 1 0 0,-1 0 0 0 0,1-1 0 0 0,0 1 0 0 0,1 0 0 0 0,0 8 0 0 0,0-7 8 0 0,0-1 0 0 0,-1 1 0 0 0,0-1 0 0 0,-1 1 0 0 0,1-1 0 0 0,-1 1 0 0 0,0-1 0 0 0,0 0 0 0 0,-1 1 0 0 0,-2 7 0 0 0,1-5 47 0 0,1 0 1 0 0,-1 1-1 0 0,0 12 0 0 0,1-3-269 0 0,-1-1 1 0 0,-1 0-1 0 0,0 0 0 0 0,-1-1 1 0 0,-1 1-1 0 0,-1-1 0 0 0,-9 18 1 0 0,12-27 117 0 0,-9 17-148 0 0,-12 33 0 0 0,17-40 133 0 0,-1 0 1 0 0,0 0-1 0 0,-1-1 1 0 0,-1 0 0 0 0,-22 25-1 0 0,18-24 36 0 0,2-4 11 0 0,11-12 0 0 0,0 0 0 0 0,0 1 0 0 0,1 0 0 0 0,-1-1 0 0 0,0 1 0 0 0,1 0 0 0 0,-1 0 0 0 0,1 0 0 0 0,-1 0 0 0 0,1 0 0 0 0,0 0 0 0 0,0 0 0 0 0,-1 3 0 0 0,7 4 14 0 0,-4-7 59 0 0,-1-2 42 0 0,0 0 11 0 0,0 0 6 0 0,0 0 18 0 0,1 0-124 0 0,-1 1-1 0 0,1 0 1 0 0,0 0 0 0 0,-1 0 0 0 0,1-1 0 0 0,0 1 0 0 0,0 0 0 0 0,0-1 0 0 0,-1 1 0 0 0,1-1-1 0 0,0 1 1 0 0,0-1 0 0 0,0 1 0 0 0,0-1 0 0 0,0 1 0 0 0,0-1 0 0 0,0 0 0 0 0,1 1 0 0 0,10 1 184 0 0,-1-1 1 0 0,0 0-1 0 0,1-1 1 0 0,0 0 0 0 0,-1 0-1 0 0,1-1 1 0 0,-1-1-1 0 0,20-5 1 0 0,9-5 391 0 0,42-18 1 0 0,-16 5-658 0 0,-35 14 377 0 0,-1-2 0 0 0,28-15 1 0 0,-6-3 387 0 0,-47 28-897 0 0,0 0 0 0 0,0 0 0 0 0,0-1-1 0 0,-1 1 1 0 0,1-1 0 0 0,4-5 0 0 0,-2 1-600 0 0,6-3-548 0 0</inkml:trace>
</inkml:ink>
</file>

<file path=ppt/ink/ink1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7:57.910"/>
    </inkml:context>
    <inkml:brush xml:id="br0">
      <inkml:brushProperty name="width" value="0.05" units="cm"/>
      <inkml:brushProperty name="height" value="0.05" units="cm"/>
      <inkml:brushProperty name="color" value="#FFC114"/>
    </inkml:brush>
  </inkml:definitions>
  <inkml:trace contextRef="#ctx0" brushRef="#br0">45 0 2760 0 0,'0'0'488'0'0,"0"0"1008"0"0,0 0 441 0 0,0 0 88 0 0,0 0-150 0 0,0 0-712 0 0,0 0-307 0 0,0 0-66 0 0,0 0-19 0 0,0 0-31 0 0,0 0-17 0 0,0 0-3 0 0,0 0-37 0 0,-4 8 312 0 0,-1 2-801 0 0,-1 0 1 0 0,2 0-1 0 0,-1 1 0 0 0,2-1 1 0 0,-1 1-1 0 0,1 0 0 0 0,1 0 1 0 0,-2 18-1 0 0,0 96-25 0 0,4-97-98 0 0,-1 63-183 0 0,5 1-1 0 0,17 101 0 0 0,-12-134-261 0 0,-6-33-166 0 0,1 0-1 0 0,10 29 1 0 0,6-14-1554 0 0,-17-45-5425 0 0,1-14 5016 0 0,1-27 1378 0 0,-9-44 2404 0 0,-21-116 0 0 0,13 125 5 0 0,3-1 0 0 0,2-91 1 0 0,10 127-957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34.187"/>
    </inkml:context>
    <inkml:brush xml:id="br0">
      <inkml:brushProperty name="width" value="0.05" units="cm"/>
      <inkml:brushProperty name="height" value="0.05" units="cm"/>
      <inkml:brushProperty name="color" value="#FFFFFF"/>
    </inkml:brush>
  </inkml:definitions>
  <inkml:trace contextRef="#ctx0" brushRef="#br0">37 69 11664 0 0,'0'0'530'0'0,"0"0"-7"0"0,0 0-152 0 0,-5 9 3174 0 0,1 5-2872 0 0,0 0 0 0 0,1 1 0 0 0,1-1 0 0 0,0 1 0 0 0,1-1 0 0 0,1 17 0 0 0,-1 11 34 0 0,-4 19-542 0 0,-4 126 755 0 0,9-146-726 0 0,2 0 1 0 0,10 61-1 0 0,-11-97-199 0 0,0-1 1 0 0,0 0-1 0 0,0 0 0 0 0,1 0 0 0 0,-1-1 0 0 0,1 1 0 0 0,0 0 0 0 0,0 0 1 0 0,0-1-1 0 0,1 1 0 0 0,-1-1 0 0 0,1 0 0 0 0,4 4 0 0 0,-5-5 2 0 0,0 0 0 0 0,0-1 0 0 0,1 0 0 0 0,-1 1 0 0 0,1-1 0 0 0,-1 0 0 0 0,0 0 0 0 0,1 0-1 0 0,0-1 1 0 0,-1 1 0 0 0,1-1 0 0 0,-1 1 0 0 0,1-1 0 0 0,0 0 0 0 0,-1 0 0 0 0,1 0 0 0 0,0 0 0 0 0,-1-1 0 0 0,1 1-1 0 0,0-1 1 0 0,4-1 0 0 0,41-14 3 0 0,-23 7 0 0 0,0 1 0 0 0,46-8 0 0 0,142-6 232 0 0,-189 21-220 0 0,0-2 0 0 0,26-6 0 0 0,-39 7-7 0 0,0-1 1 0 0,-1-1-1 0 0,1 0 0 0 0,0-1 0 0 0,-1 0 0 0 0,17-10 0 0 0,-15 6-2 0 0,-4 4 4 0 0,-1 1-1 0 0,0-1 0 0 0,0-1 0 0 0,-1 1 1 0 0,1-1-1 0 0,-1 0 0 0 0,-1-1 0 0 0,1 1 1 0 0,-1-1-1 0 0,8-14 0 0 0,-7 8-30 0 0,-1-1 1 0 0,-1 1-1 0 0,0-1 0 0 0,-1 0 0 0 0,-1 0 0 0 0,2-23 0 0 0,-7-84-262 0 0,-1 31 187 0 0,11-26 100 0 0,-4 82 9 0 0,5 0-72 0 0,-6 23 530 0 0,-5 23 1627 0 0,-9 55-1195 0 0,-9 130 0 0 0,20-176-860 0 0,-20 480 208 0 0,20-434-289 0 0,0 1-167 0 0,3 0 0 0 0,11 68 0 0 0,-12-128-73 0 0,1 5-88 0 0,0 1 1 0 0,7 17-1 0 0,-7-27-464 0 0,0 0 0 0 0,0 0 0 0 0,0 1 0 0 0,0-1 0 0 0,1-1 1 0 0,3 5-1 0 0,-5-6-6684 0 0</inkml:trace>
</inkml:ink>
</file>

<file path=ppt/ink/ink1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11.607"/>
    </inkml:context>
    <inkml:brush xml:id="br0">
      <inkml:brushProperty name="width" value="0.05" units="cm"/>
      <inkml:brushProperty name="height" value="0.05" units="cm"/>
      <inkml:brushProperty name="color" value="#FFC114"/>
    </inkml:brush>
  </inkml:definitions>
  <inkml:trace contextRef="#ctx0" brushRef="#br0">71 110 3224 0 0,'-1'-5'288'0'0,"-2"-3"-345"0"0,2 0 878 0 0,-2 0 0 0 0,1 0 0 0 0,-1 0 0 0 0,0 1-1 0 0,-1-1 1 0 0,0 1 0 0 0,0 0 0 0 0,0 0 0 0 0,-11-12 0 0 0,14 18-527 0 0,0 0 0 0 0,0 0 0 0 0,1 1 0 0 0,-1-1 0 0 0,-1 0 0 0 0,1 1 0 0 0,0-1 0 0 0,0 0 0 0 0,0 1 1 0 0,0-1-1 0 0,0 1 0 0 0,0 0 0 0 0,-1-1 0 0 0,1 1 0 0 0,-2 0 0 0 0,-2 4 1631 0 0,9 9-1717 0 0,2 1-11 0 0,0 0 0 0 0,6 24 0 0 0,4 10 5 0 0,-12-37-148 0 0,-1 0 1 0 0,3 18-1 0 0,3 9-10 0 0,0-8 0 0 0,-1 0 0 0 0,-2 0 0 0 0,-1 1 0 0 0,1 40 0 0 0,1 16 33 0 0,-3-56-163 0 0,-1 0 0 0 0,-2 0 0 0 0,-5 47 0 0 0,-4-54-202 0 0,7-22 240 0 0,0 0-1 0 0,1 0 1 0 0,-1-1 0 0 0,0 1-1 0 0,1 0 1 0 0,-1 0 0 0 0,1 0-1 0 0,-1 0 1 0 0,1 0 0 0 0,0-1-1 0 0,0 1 1 0 0,0 0 0 0 0,0 0-1 0 0,0 0 1 0 0,0 0-1 0 0,1 0 1 0 0,0 4 0 0 0,0-5-202 0 0,-1-1 2 0 0,0 0 0 0 0,0 0-4 0 0,0 0-17 0 0,-1-12-125 0 0,0-1 0 0 0,-7-24 0 0 0,1-4 268 0 0,-35-204 22 0 0,33 201 30 0 0</inkml:trace>
</inkml:ink>
</file>

<file path=ppt/ink/ink1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12.539"/>
    </inkml:context>
    <inkml:brush xml:id="br0">
      <inkml:brushProperty name="width" value="0.05" units="cm"/>
      <inkml:brushProperty name="height" value="0.05" units="cm"/>
      <inkml:brushProperty name="color" value="#FFC114"/>
    </inkml:brush>
  </inkml:definitions>
  <inkml:trace contextRef="#ctx0" brushRef="#br0">562 185 2760 0 0,'-1'0'19'0'0,"1"1"1"0"0,-1-1 0 0 0,0 0-1 0 0,1 0 1 0 0,-1 0-1 0 0,0-1 1 0 0,1 1-1 0 0,-1 0 1 0 0,0 0-1 0 0,1 0 1 0 0,-1 0 0 0 0,0-1-1 0 0,1 1 1 0 0,-1 0-1 0 0,1 0 1 0 0,-1-1-1 0 0,0 1 1 0 0,1-1-1 0 0,-1 1 1 0 0,1 0 0 0 0,-1-1-1 0 0,1 1 1 0 0,-1-1-1 0 0,1 1 1 0 0,0-1-1 0 0,-1 0 1 0 0,1 1-1 0 0,0-1 1 0 0,-1 1-1 0 0,1-1 1 0 0,0 0 0 0 0,-1 1-1 0 0,1-1 1 0 0,0 1-1 0 0,0-1 1 0 0,0 0-1 0 0,0 1 1 0 0,0-1-1 0 0,0 0 1 0 0,0 0 0 0 0,0 1-1 0 0,0-1 1 0 0,0 0-1 0 0,0 1 1 0 0,0-2-1 0 0,-3-15 2706 0 0,-1 10-1641 0 0,2 5-712 0 0,0 0-1 0 0,1 0 1 0 0,0 0-1 0 0,0-1 0 0 0,0 1 1 0 0,0 0-1 0 0,0-1 1 0 0,0 1-1 0 0,-1-5 0 0 0,1 4-120 0 0,0 0 1 0 0,0 0-1 0 0,0 0 0 0 0,-1 0 0 0 0,1 0 0 0 0,-1 0 0 0 0,-3-4 0 0 0,-9-16 902 0 0,12 19-1029 0 0,0 1-1 0 0,0-1 1 0 0,0 1 0 0 0,0-1 0 0 0,-1 1 0 0 0,1 0 0 0 0,-1 0 0 0 0,0 0 0 0 0,0 0 0 0 0,0 0 0 0 0,0 1 0 0 0,-1-1 0 0 0,1 1 0 0 0,-1 0 0 0 0,1 0 0 0 0,-5-2 0 0 0,3 2-47 0 0,0 0 0 0 0,0 0 0 0 0,0 1 0 0 0,0-1 0 0 0,-1 1 0 0 0,1 1 0 0 0,0-1 0 0 0,0 1 0 0 0,-1-1 0 0 0,1 1 0 0 0,-10 2 0 0 0,0 2 43 0 0,0 1 0 0 0,0 0 0 0 0,0 1 0 0 0,0 1 0 0 0,1 1 0 0 0,0 0 0 0 0,1 0 0 0 0,0 1 0 0 0,-17 16 0 0 0,10-7-280 0 0,0 2 0 0 0,2 0 0 0 0,1 1 0 0 0,-27 40 0 0 0,30-37 71 0 0,1 1 0 0 0,2 1 0 0 0,0 0-1 0 0,1 0 1 0 0,2 1 0 0 0,1 0-1 0 0,-5 35 1 0 0,8-36 62 0 0,2 0-1 0 0,1 0 1 0 0,0 0 0 0 0,2 0-1 0 0,1 0 1 0 0,2-1 0 0 0,12 51-1 0 0,-12-63 37 0 0,0-1-1 0 0,1 0 0 0 0,1 0 1 0 0,0 0-1 0 0,0-1 1 0 0,1 0-1 0 0,1 0 1 0 0,12 14-1 0 0,-14-19 35 0 0,0-1-1 0 0,0 1 1 0 0,0-1-1 0 0,0 0 1 0 0,1-1 0 0 0,0 0-1 0 0,0 0 1 0 0,0 0-1 0 0,0-1 1 0 0,1 0 0 0 0,0-1-1 0 0,-1 1 1 0 0,1-1-1 0 0,0-1 1 0 0,9 2-1 0 0,-9-3 21 0 0,0 1-1 0 0,0-1 0 0 0,0 0 0 0 0,-1-1 0 0 0,1 0 0 0 0,0 0 1 0 0,0-1-1 0 0,-1 0 0 0 0,1 0 0 0 0,0-1 0 0 0,-1 0 0 0 0,12-6 0 0 0,-5 1 28 0 0,-3 2 11 0 0,0 0 0 0 0,-1-1 0 0 0,0 0-1 0 0,0 0 1 0 0,0-1 0 0 0,-1-1 0 0 0,10-10-1 0 0,-11 8-8 0 0,-2 5-49 0 0,0 0 0 0 0,-1-1 0 0 0,0 0 0 0 0,0 0 0 0 0,0-1 0 0 0,-1 1 0 0 0,0-1 0 0 0,-1 0 0 0 0,0 0 0 0 0,0 0 0 0 0,2-12 0 0 0,0-16 42 0 0,-2 23-136 0 0,-2 0 0 0 0,1 1 0 0 0,-1-1 0 0 0,-1 0 0 0 0,-1 0 0 0 0,-1-15 0 0 0,-1 14-41 0 0,-2-19 287 0 0,-2 1 0 0 0,-1 0 0 0 0,-23-57 0 0 0,11 42-589 0 0,-14-27-1496 0 0,22 48 353 0 0,2 0-57 0 0</inkml:trace>
</inkml:ink>
</file>

<file path=ppt/ink/ink1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13.008"/>
    </inkml:context>
    <inkml:brush xml:id="br0">
      <inkml:brushProperty name="width" value="0.05" units="cm"/>
      <inkml:brushProperty name="height" value="0.05" units="cm"/>
      <inkml:brushProperty name="color" value="#FFC114"/>
    </inkml:brush>
  </inkml:definitions>
  <inkml:trace contextRef="#ctx0" brushRef="#br0">526 211 9848 0 0,'1'-1'43'0'0,"0"0"0"0"0,-1-1-1 0 0,1 1 1 0 0,0 0 0 0 0,0-1 0 0 0,-1 1 0 0 0,1-1 0 0 0,-1 1 0 0 0,0 0 0 0 0,1-1 0 0 0,-1 1 0 0 0,0-1 0 0 0,0 1 0 0 0,0-1 0 0 0,0 1 0 0 0,0-1-1 0 0,0-2 1 0 0,-13-22 345 0 0,5 14-484 0 0,5 6 106 0 0,0 0 335 0 0,0 0 1 0 0,-1 0-1 0 0,0 0 1 0 0,0 1-1 0 0,0-1 1 0 0,-1 1-1 0 0,0 0 1 0 0,0 0-1 0 0,-7-5 1 0 0,10 8-225 0 0,0 1 0 0 0,1 0-1 0 0,0-1 1 0 0,-1 1 0 0 0,1-1 0 0 0,0 1 0 0 0,0-1 0 0 0,-1 0-1 0 0,1 1 1 0 0,1-1 0 0 0,-3-3 0 0 0,3 3-29 0 0,-1 0 0 0 0,0 0 0 0 0,0 0 0 0 0,0 1 0 0 0,0-1-1 0 0,-1 0 1 0 0,1 0 0 0 0,0 1 0 0 0,-1-1 0 0 0,1 1 0 0 0,-4-3 0 0 0,-1 0 30 0 0,-1-1-1 0 0,-1 2 1 0 0,1-1-1 0 0,0 1 1 0 0,-1 0 0 0 0,1 0-1 0 0,-1 1 1 0 0,0 0-1 0 0,0 1 1 0 0,0-1-1 0 0,0 2 1 0 0,0-1-1 0 0,0 1 1 0 0,0 0 0 0 0,0 1-1 0 0,0-1 1 0 0,0 2-1 0 0,0-1 1 0 0,0 1-1 0 0,0 1 1 0 0,0-1-1 0 0,1 1 1 0 0,-1 0 0 0 0,1 1-1 0 0,0 0 1 0 0,0 0-1 0 0,0 1 1 0 0,-10 8-1 0 0,1 3 52 0 0,0 0 0 0 0,1 1 0 0 0,1 0 0 0 0,-21 36-1 0 0,4-10-22 0 0,24-35-137 0 0,1 1 0 0 0,0-1 0 0 0,0 2 0 0 0,0-1 0 0 0,-4 12 0 0 0,4-4-23 0 0,1-1 0 0 0,0 1-1 0 0,1 1 1 0 0,1-1 0 0 0,1 1-1 0 0,0-1 1 0 0,2 1 0 0 0,0-1 0 0 0,0 1-1 0 0,2 0 1 0 0,0-1 0 0 0,1 1-1 0 0,1-1 1 0 0,10 29 0 0 0,1-2-57 0 0,-11-30 34 0 0,0 0 0 0 0,1-1 0 0 0,14 26 0 0 0,-13-29 9 0 0,5 9-46 0 0,1-1 1 0 0,0 0 0 0 0,1-1 0 0 0,17 16 0 0 0,-26-28 42 0 0,0-1 0 0 0,1-1 0 0 0,-1 1 0 0 0,1-1 0 0 0,0 0 0 0 0,0 0 0 0 0,0 0 0 0 0,1 0 0 0 0,-1-1 0 0 0,1 0 0 0 0,-1 0 0 0 0,1-1 0 0 0,-1 0 0 0 0,1 0 0 0 0,0 0 0 0 0,0 0 0 0 0,0-1 0 0 0,0 0 0 0 0,-1 0 0 0 0,9-2 0 0 0,-12 2 24 0 0,5-1-32 0 0,1-1-1 0 0,-1 1 1 0 0,15-7 0 0 0,-19 7 27 0 0,0-1 1 0 0,0 1-1 0 0,0-1 1 0 0,-1 0-1 0 0,1 0 1 0 0,-1 0-1 0 0,1-1 1 0 0,-1 1-1 0 0,0-1 1 0 0,0 1-1 0 0,0-1 1 0 0,2-4-1 0 0,17-21 6 0 0,-17 24 3 0 0,-1 0 1 0 0,0 0-1 0 0,0 0 1 0 0,0-1-1 0 0,0 1 1 0 0,-1-1-1 0 0,1 0 0 0 0,-1 0 1 0 0,2-8-1 0 0,2-25 82 0 0,-5 28-44 0 0,0-1-1 0 0,1 1 1 0 0,0 0 0 0 0,5-11-1 0 0,-4 8 1 0 0,0-1-1 0 0,0 1 1 0 0,-1-1-1 0 0,-1 1 1 0 0,0-1-1 0 0,-3-26 1 0 0,3-19 57 0 0,-1 43-94 0 0,0 0 0 0 0,-1 0 0 0 0,0 0 0 0 0,-5-18 0 0 0,5 29-88 0 0,1 0-1 0 0,0 0 1 0 0,0 0-1 0 0,0-1 0 0 0,0 1 1 0 0,1 0-1 0 0,1-6 1 0 0,1-7-616 0 0,-4-12-832 0 0</inkml:trace>
</inkml:ink>
</file>

<file path=ppt/ink/ink1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13.510"/>
    </inkml:context>
    <inkml:brush xml:id="br0">
      <inkml:brushProperty name="width" value="0.05" units="cm"/>
      <inkml:brushProperty name="height" value="0.05" units="cm"/>
      <inkml:brushProperty name="color" value="#FFC114"/>
    </inkml:brush>
  </inkml:definitions>
  <inkml:trace contextRef="#ctx0" brushRef="#br0">794 232 7368 0 0,'-10'0'455'0'0,"1"-1"0"0"0,-1 0 1 0 0,1 0-1 0 0,0-1 0 0 0,0 0 0 0 0,0-1 1 0 0,0 0-1 0 0,0 0 0 0 0,0-1 0 0 0,1 0 1 0 0,-11-7-1 0 0,6 2 194 0 0,1 0 1 0 0,0-2-1 0 0,0 1 1 0 0,1-1-1 0 0,-19-25 0 0 0,21 26-445 0 0,0 0 0 0 0,0 0 0 0 0,-1 1-1 0 0,0 1 1 0 0,-1-1 0 0 0,0 2 0 0 0,0-1-1 0 0,0 2 1 0 0,-1 0 0 0 0,-14-6 0 0 0,19 9-95 0 0,-1 0 0 0 0,1 1 0 0 0,0 0 1 0 0,-1 0-1 0 0,0 1 0 0 0,1 0 1 0 0,-1 0-1 0 0,0 1 0 0 0,0 0 0 0 0,1 0 1 0 0,-1 1-1 0 0,0 0 0 0 0,1 0 0 0 0,-1 1 1 0 0,1 0-1 0 0,-1 0 0 0 0,1 1 0 0 0,-12 5 1 0 0,-9 8 186 0 0,18-11-239 0 0,0 0 0 0 0,1 1 1 0 0,-1 0-1 0 0,1 1 0 0 0,0 0 1 0 0,1 0-1 0 0,-10 11 0 0 0,-9 17-59 0 0,2 0-1 0 0,2 2 0 0 0,1 1 1 0 0,2 0-1 0 0,-29 80 0 0 0,43-96-43 0 0,1 0 0 0 0,0 1-1 0 0,2-1 1 0 0,-1 40-1 0 0,5-45 6 0 0,1 1 0 0 0,1 0 0 0 0,0 0 0 0 0,1-1 0 0 0,1 0 0 0 0,1 0 0 0 0,15 32 0 0 0,-15-37 18 0 0,0 0 0 0 0,2-1 0 0 0,-1 0 0 0 0,1 0 0 0 0,1-1 0 0 0,0 0 0 0 0,0 0 0 0 0,1-1 0 0 0,1 0 0 0 0,-1-1 0 0 0,1 0 0 0 0,0-1 0 0 0,1 0 0 0 0,0-1-1 0 0,0 0 1 0 0,17 5 0 0 0,-17-7 35 0 0,1-1-1 0 0,0 0 1 0 0,0 0-1 0 0,-1-2 1 0 0,1 1 0 0 0,19-2-1 0 0,-27 0-5 0 0,1-1 0 0 0,0 0 0 0 0,0 0 0 0 0,-1-1 0 0 0,1 1 0 0 0,-1-1-1 0 0,1 0 1 0 0,-1-1 0 0 0,0 0 0 0 0,0 1 0 0 0,0-2 0 0 0,0 1 0 0 0,0 0 0 0 0,-1-1 0 0 0,0 0 0 0 0,6-6 0 0 0,2-5 57 0 0,0-1 0 0 0,0 0 0 0 0,-2-1 0 0 0,0 0 0 0 0,-1-1 0 0 0,-1 0 0 0 0,-1 0 0 0 0,0-1 1 0 0,-1 0-1 0 0,6-35 0 0 0,-8 26-422 0 0,-1 1-1 0 0,-2-45 1 0 0,-2 38-2645 0 0,-12-59 0 0 0,1 49-3289 0 0</inkml:trace>
</inkml:ink>
</file>

<file path=ppt/ink/ink1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16.995"/>
    </inkml:context>
    <inkml:brush xml:id="br0">
      <inkml:brushProperty name="width" value="0.05" units="cm"/>
      <inkml:brushProperty name="height" value="0.05" units="cm"/>
      <inkml:brushProperty name="color" value="#FFC114"/>
    </inkml:brush>
  </inkml:definitions>
  <inkml:trace contextRef="#ctx0" brushRef="#br0">510 134 5984 0 0,'-18'0'640'0'0,"13"-3"-288"0"0,0 1 1 0 0,1-1-1 0 0,-1 1 0 0 0,0-2 1 0 0,1 1-1 0 0,0 0 1 0 0,0-1-1 0 0,0 0 1 0 0,0 0-1 0 0,-4-5 0 0 0,3 3 169 0 0,0 0-1 0 0,-1 1 1 0 0,1 0 0 0 0,-2 0-1 0 0,-7-5 1 0 0,-16-10 478 0 0,24 16-832 0 0,1 0 0 0 0,-1 1-1 0 0,0-1 1 0 0,0 1 0 0 0,0 0-1 0 0,0 1 1 0 0,0-1 0 0 0,-1 1-1 0 0,-9-1 1 0 0,9 1-89 0 0,-1 1-1 0 0,1 0 0 0 0,0 1 1 0 0,-1 0-1 0 0,1 0 1 0 0,-1 1-1 0 0,1 0 0 0 0,-1 0 1 0 0,1 0-1 0 0,0 1 1 0 0,-1 1-1 0 0,1-1 0 0 0,0 1 1 0 0,1 0-1 0 0,-1 0 0 0 0,0 1 1 0 0,1 0-1 0 0,0 0 1 0 0,0 1-1 0 0,-6 5 0 0 0,-2 6-60 0 0,2 0 0 0 0,0 1 0 0 0,1 0 0 0 0,0 1 0 0 0,-9 24-1 0 0,4-4 16 0 0,-17 66-1 0 0,28-86-65 0 0,1 0-1 0 0,1 0 0 0 0,1 0 0 0 0,1 1 1 0 0,0-1-1 0 0,4 35 0 0 0,-1-39 6 0 0,1 0 1 0 0,0-1-1 0 0,0 0 0 0 0,2 0 0 0 0,-1 0 1 0 0,2 0-1 0 0,0-1 0 0 0,0 1 1 0 0,15 19-1 0 0,-12-21-13 0 0,-1-2 0 0 0,2 1 0 0 0,-1-1 0 0 0,1 0 0 0 0,1-1 0 0 0,19 13-1 0 0,-4-7 42 0 0,52 22-1 0 0,-66-32 18 0 0,-1-1 0 0 0,0 0 0 0 0,1 0 0 0 0,-1-2 0 0 0,1 1-1 0 0,0-1 1 0 0,0-1 0 0 0,-1 0 0 0 0,1-1 0 0 0,0 0-1 0 0,0 0 1 0 0,21-7 0 0 0,-23 5 70 0 0,0 0 1 0 0,-1-1-1 0 0,1 0 1 0 0,-1-1-1 0 0,0 0 0 0 0,-1 0 1 0 0,1-1-1 0 0,-1 0 1 0 0,0 0-1 0 0,0-1 0 0 0,-1 0 1 0 0,0 0-1 0 0,0-1 1 0 0,-1 0-1 0 0,7-12 0 0 0,-8 12-15 0 0,-1 0-1 0 0,0-1 0 0 0,0 1 0 0 0,-1-1 1 0 0,-1 0-1 0 0,1 0 0 0 0,-1 0 0 0 0,-1-1 0 0 0,0 1 1 0 0,0 0-1 0 0,-1-1 0 0 0,0 1 0 0 0,-1 0 1 0 0,-2-16-1 0 0,-4-8-207 0 0,-2 0-1 0 0,-1 0 1 0 0,-2 1 0 0 0,-25-51 0 0 0,13 32-87 0 0,-6-12-1390 0 0,8 23-2923 0 0,19 36 3569 0 0,-10-20-4160 0 0</inkml:trace>
</inkml:ink>
</file>

<file path=ppt/ink/ink1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17.524"/>
    </inkml:context>
    <inkml:brush xml:id="br0">
      <inkml:brushProperty name="width" value="0.05" units="cm"/>
      <inkml:brushProperty name="height" value="0.05" units="cm"/>
      <inkml:brushProperty name="color" value="#FFC114"/>
    </inkml:brush>
  </inkml:definitions>
  <inkml:trace contextRef="#ctx0" brushRef="#br0">446 402 1840 0 0,'4'-9'160'0'0,"3"-5"1244"0"0,-1-1 0 0 0,-1 0 1 0 0,0 0-1 0 0,-1-1 0 0 0,-1 1 0 0 0,2-17 0 0 0,-3 14-462 0 0,-1 0 0 0 0,-2-30 1 0 0,0 40-724 0 0,0-1 1 0 0,0 1-1 0 0,-1 0 1 0 0,-1-1-1 0 0,1 1 0 0 0,-1 0 1 0 0,0 1-1 0 0,-1-1 1 0 0,0 0-1 0 0,0 1 1 0 0,-1 0-1 0 0,0 0 1 0 0,0 0-1 0 0,-1 1 1 0 0,1 0-1 0 0,-1 0 1 0 0,-1 0-1 0 0,1 0 1 0 0,-1 1-1 0 0,0 1 1 0 0,0-1-1 0 0,-1 1 1 0 0,-13-6-1 0 0,10 6-109 0 0,0 0 0 0 0,-1 1 0 0 0,1 0 0 0 0,-1 1 0 0 0,0 0 0 0 0,1 1 0 0 0,-1 0 0 0 0,0 1 0 0 0,0 0 0 0 0,0 1 0 0 0,0 1 0 0 0,1 0 0 0 0,-1 0 0 0 0,0 1 0 0 0,1 0 0 0 0,-17 8 0 0 0,18-6-107 0 0,1 0 1 0 0,0 0-1 0 0,0 0 1 0 0,0 1 0 0 0,1 1-1 0 0,-1-1 1 0 0,2 1-1 0 0,-1 1 1 0 0,1-1-1 0 0,0 1 1 0 0,0 1 0 0 0,1-1-1 0 0,0 1 1 0 0,1 0-1 0 0,0 1 1 0 0,1-1-1 0 0,-1 1 1 0 0,2 0 0 0 0,-1 0-1 0 0,2 0 1 0 0,-3 15-1 0 0,2-4-54 0 0,2 0 0 0 0,0 0 0 0 0,1 0 0 0 0,2 0 0 0 0,0 0 0 0 0,1 0-1 0 0,11 39 1 0 0,-3-24-130 0 0,3 0 0 0 0,0-1-1 0 0,30 50 1 0 0,-34-68 16 0 0,1 0 1 0 0,0-1 0 0 0,1 0 0 0 0,1-1-1 0 0,25 23 1 0 0,-29-31 146 0 0,0 1 0 0 0,1-1-1 0 0,0-1 1 0 0,0 1 0 0 0,0-2 0 0 0,1 1 0 0 0,0-2 0 0 0,0 1 0 0 0,1-2 0 0 0,19 5-1 0 0,-26-7 43 0 0,1-1 0 0 0,-1 0-1 0 0,1 0 1 0 0,0 0 0 0 0,-1-1 0 0 0,1 0-1 0 0,-1 0 1 0 0,1 0 0 0 0,-1 0-1 0 0,1-1 1 0 0,-1 0 0 0 0,0 0-1 0 0,0-1 1 0 0,9-5 0 0 0,-8 4-21 0 0,1-1 0 0 0,-1 0 0 0 0,1-1 0 0 0,-2 1 0 0 0,1-1 1 0 0,-1 0-1 0 0,0-1 0 0 0,0 1 0 0 0,6-11 0 0 0,-8 10 5 0 0,0 0 0 0 0,-1-1 0 0 0,1 1 0 0 0,-1 0 0 0 0,-1-1 0 0 0,1 1 0 0 0,0-14 0 0 0,-4-56-74 0 0,2 63 29 0 0,-13-100-755 0 0,2 23-1190 0 0,11 64 659 0 0,4 1-47 0 0</inkml:trace>
</inkml:ink>
</file>

<file path=ppt/ink/ink1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18.055"/>
    </inkml:context>
    <inkml:brush xml:id="br0">
      <inkml:brushProperty name="width" value="0.05" units="cm"/>
      <inkml:brushProperty name="height" value="0.05" units="cm"/>
      <inkml:brushProperty name="color" value="#FFC114"/>
    </inkml:brush>
  </inkml:definitions>
  <inkml:trace contextRef="#ctx0" brushRef="#br0">656 459 6448 0 0,'0'0'297'0'0,"0"0"-9"0"0,-14-11 97 0 0,-12-17 6150 0 0,-2 3-3329 0 0,15 15-2832 0 0,0 0 1 0 0,0 1-1 0 0,-1 1 1 0 0,0 0 0 0 0,-19-7-1 0 0,18 10-225 0 0,-1 0 0 0 0,0 1-1 0 0,0 0 1 0 0,0 2 0 0 0,0-1 0 0 0,-1 2 0 0 0,1 1-1 0 0,0 0 1 0 0,-1 0 0 0 0,1 2 0 0 0,0 0 0 0 0,0 1-1 0 0,0 1 1 0 0,-22 7 0 0 0,25-6-200 0 0,0 0 1 0 0,1 1-1 0 0,-1 1 1 0 0,1 0-1 0 0,0 0 0 0 0,0 1 1 0 0,1 1-1 0 0,0 0 1 0 0,1 0-1 0 0,0 1 1 0 0,1 0-1 0 0,-1 1 0 0 0,2 0 1 0 0,0 1-1 0 0,0-1 1 0 0,1 1-1 0 0,-7 16 0 0 0,7-6-17 0 0,1-1-1 0 0,0 0 1 0 0,2 1 0 0 0,0 0-1 0 0,2 0 1 0 0,0 1-1 0 0,1-1 1 0 0,2 0-1 0 0,0 1 1 0 0,1-1-1 0 0,2 0 1 0 0,0 0 0 0 0,1-1-1 0 0,1 1 1 0 0,1-1-1 0 0,1 0 1 0 0,20 36-1 0 0,-23-49 102 0 0,1 1-1 0 0,0-1 1 0 0,0 0-1 0 0,1-1 1 0 0,0 1-1 0 0,0-1 1 0 0,1-1-1 0 0,-1 1 1 0 0,2-1-1 0 0,-1-1 1 0 0,1 0-1 0 0,0 0 1 0 0,0 0-1 0 0,0-1 1 0 0,0-1-1 0 0,1 1 1 0 0,0-2-1 0 0,0 1 1 0 0,-1-1-1 0 0,1-1 0 0 0,1 0 1 0 0,-1 0-1 0 0,0-1 1 0 0,17-1-1 0 0,-10-1 40 0 0,-1-1-1 0 0,1 0 0 0 0,-1-1 0 0 0,1-1 0 0 0,-1-1 1 0 0,0 0-1 0 0,-1-1 0 0 0,0 0 0 0 0,0-1 0 0 0,0-1 1 0 0,-1-1-1 0 0,-1 0 0 0 0,1 0 0 0 0,11-13 0 0 0,-12 10 166 0 0,0-1-1 0 0,-1 0 1 0 0,-1-1-1 0 0,0 0 1 0 0,-1-1-1 0 0,0 0 0 0 0,-2 0 1 0 0,12-29-1 0 0,-14 28-233 0 0,0-1 1 0 0,-1 0-1 0 0,-1 0 0 0 0,3-35 0 0 0,-6 12-3 0 0,-1 0 0 0 0,-2 1 0 0 0,-2-1 0 0 0,-2 1 0 0 0,-1 0 0 0 0,-24-70 0 0 0,9 46 61 0 0,-30-73 365 0 0,47 126-835 0 0,0-1 260 0 0,-1 0 0 0 0,-11-16 0 0 0,15 25-801 0 0,-1 0 1 0 0,0-1 0 0 0,0 1 0 0 0,0 0-1 0 0,0 0 1 0 0,-6-4 0 0 0,-8 0-6156 0 0</inkml:trace>
</inkml:ink>
</file>

<file path=ppt/ink/ink1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23.621"/>
    </inkml:context>
    <inkml:brush xml:id="br0">
      <inkml:brushProperty name="width" value="0.05" units="cm"/>
      <inkml:brushProperty name="height" value="0.05" units="cm"/>
      <inkml:brushProperty name="color" value="#FFC114"/>
    </inkml:brush>
  </inkml:definitions>
  <inkml:trace contextRef="#ctx0" brushRef="#br0">122 1 6912 0 0,'0'0'528'0'0,"0"0"-168"0"0,0 0 558 0 0,0 0 282 0 0,0 0 59 0 0,0 0-24 0 0,-8 7 878 0 0,-3 3-927 0 0,2 0 0 0 0,-15 18 1 0 0,18-20-1035 0 0,1 1 0 0 0,-1 0 1 0 0,1 1-1 0 0,1-1 0 0 0,0 1 1 0 0,0 0-1 0 0,-2 12 0 0 0,3-12-103 0 0,-4 17 157 0 0,1-1 0 0 0,1 1 0 0 0,-2 51 0 0 0,6-6-351 0 0,2 82-342 0 0,0-151 503 0 0,1 30 285 0 0,11 47 1 0 0,-11-70-202 0 0,1-1 0 0 0,0 1 0 0 0,0-1 0 0 0,1 0 0 0 0,0 0 0 0 0,1-1 0 0 0,0 1 0 0 0,0-1 0 0 0,11 13 0 0 0,-7-14-62 0 0,1 1 0 0 0,0-2 0 0 0,0 1 1 0 0,0-1-1 0 0,1-1 0 0 0,0 0 0 0 0,0-1 0 0 0,0 0 0 0 0,17 4 0 0 0,56 12 99 0 0,1-4-1 0 0,0-4 1 0 0,1-3-1 0 0,163-6 1 0 0,341-62 548 0 0,-523 50-590 0 0,351-54 248 0 0,335-45-1797 0 0,-713 101-3900 0 0,-5 0-1755 0 0</inkml:trace>
</inkml:ink>
</file>

<file path=ppt/ink/ink1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23.994"/>
    </inkml:context>
    <inkml:brush xml:id="br0">
      <inkml:brushProperty name="width" value="0.05" units="cm"/>
      <inkml:brushProperty name="height" value="0.05" units="cm"/>
      <inkml:brushProperty name="color" value="#FFC114"/>
    </inkml:brush>
  </inkml:definitions>
  <inkml:trace contextRef="#ctx0" brushRef="#br0">5 5 13824 0 0,'0'0'629'0'0,"0"0"-12"0"0,-1 0-393 0 0,-2-3-57 0 0,2 2 564 0 0,1 1 240 0 0,0 0 43 0 0,0 0-40 0 0,0 0-198 0 0,0 0-82 0 0,1 2-20 0 0,10 43-61 0 0,-3 0 0 0 0,4 56-1 0 0,-6-41-451 0 0,4 16-17 0 0,11 142-63 0 0,-20-191-393 0 0,8 32-1 0 0,0 3-1222 0 0,-4-24 311 0 0</inkml:trace>
</inkml:ink>
</file>

<file path=ppt/ink/ink1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24.944"/>
    </inkml:context>
    <inkml:brush xml:id="br0">
      <inkml:brushProperty name="width" value="0.05" units="cm"/>
      <inkml:brushProperty name="height" value="0.05" units="cm"/>
      <inkml:brushProperty name="color" value="#FFC114"/>
    </inkml:brush>
  </inkml:definitions>
  <inkml:trace contextRef="#ctx0" brushRef="#br0">111 317 920 0 0,'-5'13'424'0'0,"2"-11"502"0"0,0 1-1 0 0,0-1 1 0 0,0 0 0 0 0,0 0-1 0 0,-1 0 1 0 0,1-1 0 0 0,0 1 0 0 0,-1-1-1 0 0,-5 2 1 0 0,-18 0 749 0 0,25-4-1545 0 0,-1 0 0 0 0,1-1 0 0 0,-1 1 0 0 0,1-1 0 0 0,0 0-1 0 0,0 1 1 0 0,0-1 0 0 0,0 0 0 0 0,0 0 0 0 0,0-1 0 0 0,0 1 0 0 0,1 0 0 0 0,-1-1 0 0 0,-1-3 0 0 0,0 1 349 0 0,2 3-329 0 0,0 0 0 0 0,0-1 1 0 0,1 1-1 0 0,-1-1 1 0 0,0 1-1 0 0,1-1 0 0 0,0 1 1 0 0,-1-1-1 0 0,1 1 1 0 0,0-1-1 0 0,0 1 0 0 0,1-1 1 0 0,0-4-1 0 0,9-36 999 0 0,-7 32-980 0 0,0 2-116 0 0,0 1-1 0 0,1 0 0 0 0,0 0 1 0 0,0 0-1 0 0,1 0 0 0 0,0 0 1 0 0,0 1-1 0 0,1 0 0 0 0,0 0 1 0 0,0 1-1 0 0,1-1 0 0 0,0 1 1 0 0,0 1-1 0 0,0-1 0 0 0,11-5 1 0 0,11-5 70 0 0,0 1 1 0 0,56-19-1 0 0,-62 26-52 0 0,1 0-1 0 0,0 2 1 0 0,0 0-1 0 0,1 2 1 0 0,0 1 0 0 0,-1 1-1 0 0,1 0 1 0 0,39 5-1 0 0,-58-3-40 0 0,0 1 0 0 0,0 1 0 0 0,0-1 1 0 0,-1 1-1 0 0,1 0 0 0 0,0 0 0 0 0,-1 1 0 0 0,1 0 0 0 0,-1 0 0 0 0,0 0 1 0 0,0 0-1 0 0,0 1 0 0 0,0 0 0 0 0,-1 0 0 0 0,1 0 0 0 0,-1 0 0 0 0,0 1 0 0 0,0 0 1 0 0,-1 0-1 0 0,0 0 0 0 0,0 0 0 0 0,0 0 0 0 0,0 1 0 0 0,-1 0 0 0 0,0-1 0 0 0,0 1 1 0 0,0 0-1 0 0,-1 0 0 0 0,0 0 0 0 0,0 0 0 0 0,0 0 0 0 0,-1 0 0 0 0,0 0 1 0 0,-1 8-1 0 0,-1 16 11 0 0,-1 0 0 0 0,-2-1 0 0 0,0 0 1 0 0,-3 0-1 0 0,-11 33 0 0 0,11-44-146 0 0,0 0 0 0 0,0-1 1 0 0,-2 0-1 0 0,0 0 0 0 0,-1-1 0 0 0,-1 0 0 0 0,0-1 1 0 0,-28 26-1 0 0,-138 94 204 0 0,137-107 55 0 0,26-16-81 0 0,1 0-1 0 0,-19 22 0 0 0,28-29-48 0 0,0 0 5 0 0,1 1 0 0 0,-1-1 0 0 0,1 1 0 0 0,1 0 0 0 0,-5 8 0 0 0,7-12-10 0 0,0 0 0 0 0,0 1 0 0 0,0-1 0 0 0,0 1 0 0 0,0-1 0 0 0,1 1 0 0 0,-1-1 0 0 0,1 1 0 0 0,0 0 0 0 0,0-1 0 0 0,0 1-1 0 0,0 0 1 0 0,0-1 0 0 0,0 1 0 0 0,1-1 0 0 0,1 6 0 0 0,-1-6 20 0 0,1 0 1 0 0,-1 1-1 0 0,1-1 0 0 0,0 0 0 0 0,0 0 0 0 0,0 0 0 0 0,0 0 0 0 0,0-1 1 0 0,1 1-1 0 0,-1 0 0 0 0,1-1 0 0 0,-1 0 0 0 0,1 1 0 0 0,-1-1 0 0 0,1 0 1 0 0,0 0-1 0 0,-1-1 0 0 0,1 1 0 0 0,0-1 0 0 0,0 1 0 0 0,5-1 0 0 0,6 1 216 0 0,0 0 0 0 0,0-1 1 0 0,15-3-1 0 0,-4-1 50 0 0,0-2 0 0 0,0-1 1 0 0,-1 0-1 0 0,0-2 1 0 0,22-12-1 0 0,32-11 329 0 0,-39 18-426 0 0,196-65 710 0 0,-143 49-815 0 0,-56 17-26 0 0,1 2 0 0 0,69-13 0 0 0,-89 21-171 0 0,-15 2 14 0 0,1 0 0 0 0,-1 0 0 0 0,1 1 0 0 0,0-1 0 0 0,-1 1 0 0 0,1 0 0 0 0,0-1 0 0 0,0 1 0 0 0,-1 0 0 0 0,1 1 0 0 0,0-1 0 0 0,-1 0 0 0 0,1 1 0 0 0,0 0 0 0 0,-1-1 0 0 0,1 1 0 0 0,-1 0 0 0 0,5 2 0 0 0,0 5-1626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34.815"/>
    </inkml:context>
    <inkml:brush xml:id="br0">
      <inkml:brushProperty name="width" value="0.05" units="cm"/>
      <inkml:brushProperty name="height" value="0.05" units="cm"/>
      <inkml:brushProperty name="color" value="#FFFFFF"/>
    </inkml:brush>
  </inkml:definitions>
  <inkml:trace contextRef="#ctx0" brushRef="#br0">23 0 7832 0 0,'0'0'602'0'0,"0"0"-248"0"0,0 0 426 0 0,0 0 225 0 0,0 0 47 0 0,0 0 17 0 0,0 0 30 0 0,0 0 12 0 0,0 0 1 0 0,7 17 1219 0 0,-5-2-1693 0 0,-1 0-1 0 0,0 0 1 0 0,-1 0-1 0 0,-3 23 1 0 0,2-22-338 0 0,-20 477 1847 0 0,16-252-2079 0 0,2 116-163 0 0,8-218-82 0 0,41 529-1202 0 0,-8-477 486 0 0,-16-114-4991 0 0,-5-36-842 0 0</inkml:trace>
</inkml:ink>
</file>

<file path=ppt/ink/ink1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36.333"/>
    </inkml:context>
    <inkml:brush xml:id="br0">
      <inkml:brushProperty name="width" value="0.05" units="cm"/>
      <inkml:brushProperty name="height" value="0.05" units="cm"/>
      <inkml:brushProperty name="color" value="#FFC114"/>
    </inkml:brush>
  </inkml:definitions>
  <inkml:trace contextRef="#ctx0" brushRef="#br0">675 0 9216 0 0,'-9'18'459'0'0,"-1"-1"1"0"0,-17 22-1 0 0,14-22 1388 0 0,-20 37 1 0 0,-39 73 2068 0 0,7-13-2982 0 0,-156 350 1032 0 0,58-131-1621 0 0,148-305-356 0 0,-21 39-1166 0 0,25-47-166 0 0</inkml:trace>
</inkml:ink>
</file>

<file path=ppt/ink/ink1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36.975"/>
    </inkml:context>
    <inkml:brush xml:id="br0">
      <inkml:brushProperty name="width" value="0.05" units="cm"/>
      <inkml:brushProperty name="height" value="0.05" units="cm"/>
      <inkml:brushProperty name="color" value="#FFC114"/>
    </inkml:brush>
  </inkml:definitions>
  <inkml:trace contextRef="#ctx0" brushRef="#br0">308 245 7368 0 0,'0'0'568'0'0,"-1"-26"2505"0"0,0 19-2578 0 0,0-1 1 0 0,0 1-1 0 0,0 0 0 0 0,1-1 1 0 0,0 1-1 0 0,0-1 0 0 0,1 1 1 0 0,0 0-1 0 0,0-1 0 0 0,4-13 1 0 0,-3 16-368 0 0,0 0 1 0 0,0 0 0 0 0,1 0-1 0 0,-1 1 1 0 0,1-1 0 0 0,0 1 0 0 0,0-1-1 0 0,0 1 1 0 0,1 0 0 0 0,0 0-1 0 0,0 1 1 0 0,0-1 0 0 0,0 1-1 0 0,0 0 1 0 0,10-6 0 0 0,2 1 31 0 0,-5 2-93 0 0,1-1-1 0 0,0 2 0 0 0,1 0 0 0 0,-1 0 1 0 0,1 2-1 0 0,0-1 0 0 0,17-1 0 0 0,-19 4-36 0 0,0 0-6 0 0,0 0 0 0 0,0 1 0 0 0,19 2 0 0 0,-27-2-14 0 0,1 1 1 0 0,-1 0-1 0 0,0 0 0 0 0,1 0 1 0 0,-1 0-1 0 0,0 0 0 0 0,0 1 1 0 0,0-1-1 0 0,0 1 0 0 0,0 0 1 0 0,0 0-1 0 0,-1 0 0 0 0,1 0 1 0 0,-1 1-1 0 0,1-1 0 0 0,3 6 1 0 0,-4-3-1 0 0,1-1 0 0 0,-1 1 0 0 0,0 0 0 0 0,-1 0 0 0 0,1 0 0 0 0,-1 0 0 0 0,0 1 1 0 0,0-1-1 0 0,-1 0 0 0 0,0 0 0 0 0,0 1 0 0 0,0-1 0 0 0,0 0 0 0 0,-2 6 0 0 0,0 6 32 0 0,-2 0-1 0 0,-10 32 1 0 0,-5 0 109 0 0,-2-2 0 0 0,-28 48 0 0 0,-62 82-30 0 0,36-59-689 0 0,32-53 592 0 0,-3-2-1 0 0,-72 78 0 0 0,41-46-126 0 0,21-24 48 0 0,55-70 58 0 0,0 0-1 0 0,1 0 1 0 0,-1-1-1 0 0,0 1 1 0 0,1 0-1 0 0,-1 0 0 0 0,0 0 1 0 0,1 0-1 0 0,-1 0 1 0 0,1 0-1 0 0,0 0 1 0 0,-1 0-1 0 0,1 0 0 0 0,0 0 1 0 0,-1 0-1 0 0,1 0 1 0 0,0 0-1 0 0,0 0 1 0 0,0 0-1 0 0,0 1 0 0 0,0-1 4 0 0,1 0-1 0 0,-1-1 0 0 0,1 1 1 0 0,-1-1-1 0 0,1 1 1 0 0,-1-1-1 0 0,1 1 0 0 0,-1-1 1 0 0,1 1-1 0 0,0-1 0 0 0,-1 0 1 0 0,1 1-1 0 0,0-1 0 0 0,-1 0 1 0 0,1 0-1 0 0,0 1 1 0 0,-1-1-1 0 0,1 0 0 0 0,0 0 1 0 0,-1 0-1 0 0,1 0 0 0 0,1 0 1 0 0,8 0 65 0 0,1 0 0 0 0,-1-1 0 0 0,14-3 0 0 0,-11 2-11 0 0,7-1 93 0 0,0-2 0 0 0,-1 0 0 0 0,1-1 0 0 0,21-10 0 0 0,-15 6 5 0 0,41-10-1 0 0,2 5-68 0 0,97-9-1 0 0,-8 15 314 0 0,-125 12-142 0 0,-31-3-478 0 0,6 7-6027 0 0,1 1-497 0 0</inkml:trace>
</inkml:ink>
</file>

<file path=ppt/ink/ink1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37.553"/>
    </inkml:context>
    <inkml:brush xml:id="br0">
      <inkml:brushProperty name="width" value="0.05" units="cm"/>
      <inkml:brushProperty name="height" value="0.05" units="cm"/>
      <inkml:brushProperty name="color" value="#FFC114"/>
    </inkml:brush>
  </inkml:definitions>
  <inkml:trace contextRef="#ctx0" brushRef="#br0">520 243 5984 0 0,'12'-16'797'0'0,"-10"12"-385"0"0,-1-1-1 0 0,0 0 1 0 0,0 1-1 0 0,0-1 1 0 0,0 1-1 0 0,-1-1 1 0 0,0 0 0 0 0,0 0-1 0 0,0 1 1 0 0,-1-1-1 0 0,0 0 1 0 0,1 1-1 0 0,-2-1 1 0 0,1 1-1 0 0,0-1 1 0 0,-1 1-1 0 0,0 0 1 0 0,0-1 0 0 0,-5-6-1 0 0,-4-5 359 0 0,0-1 1 0 0,-2 2-1 0 0,-18-19 1 0 0,27 29-595 0 0,-1 1-78 0 0,1 0 0 0 0,-1 0-1 0 0,0 0 1 0 0,0 1 0 0 0,0 0-1 0 0,-1 0 1 0 0,1 0 0 0 0,-1 0 0 0 0,0 1-1 0 0,0 0 1 0 0,0 0 0 0 0,1 1 0 0 0,-2 0-1 0 0,1 0 1 0 0,0 0 0 0 0,0 0 0 0 0,0 1-1 0 0,-8 1 1 0 0,3 0-3 0 0,-1 0 0 0 0,1 1 1 0 0,0 1-1 0 0,0 0 0 0 0,1 0 0 0 0,-1 1 1 0 0,1 1-1 0 0,-1-1 0 0 0,-12 9 0 0 0,20-10-75 0 0,-8 2 6 0 0,1 2 0 0 0,0-1 0 0 0,1 1 1 0 0,-1 1-1 0 0,1 0 0 0 0,1 0 1 0 0,0 1-1 0 0,-12 15 0 0 0,1 11-235 0 0,2 1-1 0 0,1 0 1 0 0,2 2 0 0 0,2-1-1 0 0,1 2 1 0 0,2-1-1 0 0,2 1 1 0 0,1 1-1 0 0,2-1 1 0 0,2 1 0 0 0,6 76-1 0 0,0-58-277 0 0,14 60-1 0 0,-13-92 320 0 0,2-1 0 0 0,1-1 0 0 0,1 1 0 0 0,1-1 0 0 0,13 22 0 0 0,-12-26 98 0 0,2 0-1 0 0,0-1 1 0 0,1-1-1 0 0,1 0 1 0 0,0-1-1 0 0,2 0 1 0 0,31 24-1 0 0,-39-34 99 0 0,0-1 1 0 0,1 0-1 0 0,0 0 0 0 0,0-1 1 0 0,0 0-1 0 0,0-1 0 0 0,1 0 1 0 0,0-1-1 0 0,0 0 0 0 0,0 0 1 0 0,0-1-1 0 0,0-1 0 0 0,1 0 1 0 0,-1-1-1 0 0,0 0 0 0 0,1 0 1 0 0,19-4-1 0 0,-10-1 74 0 0,0-1-1 0 0,-1-1 1 0 0,0 0 0 0 0,0-2 0 0 0,-1 0-1 0 0,33-21 1 0 0,-40 22-49 0 0,-1-1-1 0 0,-1 0 1 0 0,0 0-1 0 0,0-1 1 0 0,0 0-1 0 0,-1-1 1 0 0,-1 0-1 0 0,0 0 1 0 0,-1-1-1 0 0,0 0 1 0 0,9-21-1 0 0,-8 13 33 0 0,-1 0-1 0 0,-1 0 1 0 0,5-25 0 0 0,-10 37-38 0 0,0-1 1 0 0,-1 1-1 0 0,1-1 1 0 0,-2 1 0 0 0,1-1-1 0 0,-1 1 1 0 0,0-1-1 0 0,-1 1 1 0 0,0 0 0 0 0,0-1-1 0 0,-6-11 1 0 0,4 12 16 0 0,0 0 0 0 0,0 1 0 0 0,0 0 0 0 0,-1 0 0 0 0,0 0 0 0 0,-9-9 0 0 0,12 14-9 0 0,-1 0 0 0 0,0-1 0 0 0,1 1 0 0 0,-1 0 0 0 0,0 0 0 0 0,0 1 0 0 0,-1-1 0 0 0,1 0-1 0 0,0 1 1 0 0,-1 0 0 0 0,1 0 0 0 0,-1 0 0 0 0,1 0 0 0 0,-1 1 0 0 0,1-1 0 0 0,-1 1 0 0 0,1 0 0 0 0,-1 0-1 0 0,-4 1 1 0 0,-6 1 50 0 0,0 1 0 0 0,1 1 0 0 0,-1 0 0 0 0,1 1-1 0 0,0 0 1 0 0,0 1 0 0 0,1 1 0 0 0,-1 0 0 0 0,-19 16-1 0 0,-6 7-427 0 0,-50 55-1 0 0,53-50-85 0 0,-40 46-1424 0 0,41-40 282 0 0</inkml:trace>
</inkml:ink>
</file>

<file path=ppt/ink/ink1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0.213"/>
    </inkml:context>
    <inkml:brush xml:id="br0">
      <inkml:brushProperty name="width" value="0.05" units="cm"/>
      <inkml:brushProperty name="height" value="0.05" units="cm"/>
      <inkml:brushProperty name="color" value="#FFC114"/>
    </inkml:brush>
  </inkml:definitions>
  <inkml:trace contextRef="#ctx0" brushRef="#br0">1 1 920 0 0,'0'4'392'0'0,"0"-3"1312"0"0,0-1 579 0 0,0 0 110 0 0,0 0-203 0 0,0 0-959 0 0,3 19 1422 0 0,2 65-867 0 0,7 322 1959 0 0,1-145-4909 0 0,-9-229 726 0 0</inkml:trace>
</inkml:ink>
</file>

<file path=ppt/ink/ink1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0.800"/>
    </inkml:context>
    <inkml:brush xml:id="br0">
      <inkml:brushProperty name="width" value="0.05" units="cm"/>
      <inkml:brushProperty name="height" value="0.05" units="cm"/>
      <inkml:brushProperty name="color" value="#FFC114"/>
    </inkml:brush>
  </inkml:definitions>
  <inkml:trace contextRef="#ctx0" brushRef="#br0">521 386 7368 0 0,'0'-18'57'0'0,"1"3"767"0"0,-1 1-1 0 0,-1 0 1 0 0,0 0-1 0 0,0 0 1 0 0,-1-1-1 0 0,-1 2 1 0 0,-1-1-1 0 0,-6-16 1 0 0,3 14-200 0 0,1 1-157 0 0,-1 0 0 0 0,-1 0 0 0 0,0 0 0 0 0,-1 1-1 0 0,-16-19 1 0 0,22 30-406 0 0,-11-13 515 0 0,-26-22 0 0 0,34 33-493 0 0,0 1-1 0 0,-1 0 1 0 0,1 0-1 0 0,-1 0 1 0 0,0 1-1 0 0,0-1 1 0 0,-15-3-1 0 0,11 4-45 0 0,0 1 0 0 0,0 0-1 0 0,-1 1 1 0 0,1 0 0 0 0,-1 1 0 0 0,1 0-1 0 0,0 1 1 0 0,-1 0 0 0 0,1 1-1 0 0,0 0 1 0 0,0 1 0 0 0,0 0 0 0 0,0 0-1 0 0,0 1 1 0 0,1 1 0 0 0,-11 6-1 0 0,15-7-43 0 0,0 0 0 0 0,1 0-1 0 0,-1 1 1 0 0,1 0 0 0 0,0 0 0 0 0,0 0-1 0 0,0 1 1 0 0,-5 9 0 0 0,1 0-112 0 0,0 1 0 0 0,-8 21 0 0 0,14-28 83 0 0,0 1-1 0 0,0-1 1 0 0,0 1 0 0 0,1 0 0 0 0,1-1 0 0 0,0 1 0 0 0,0 0-1 0 0,1 0 1 0 0,0 0 0 0 0,1 0 0 0 0,0 0 0 0 0,0 0 0 0 0,1 0-1 0 0,0-1 1 0 0,1 1 0 0 0,0-1 0 0 0,1 1 0 0 0,0-1 0 0 0,0 0-1 0 0,1-1 1 0 0,0 1 0 0 0,1-1 0 0 0,11 15 0 0 0,-14-21 21 0 0,1 1 1 0 0,-1-1-1 0 0,0 1 1 0 0,1-1-1 0 0,-1 0 1 0 0,1-1 0 0 0,-1 1-1 0 0,1 0 1 0 0,0-1-1 0 0,0 0 1 0 0,0 0-1 0 0,0 0 1 0 0,0 0-1 0 0,0-1 1 0 0,0 0-1 0 0,0 0 1 0 0,7 0-1 0 0,7-2 83 0 0,0 0 0 0 0,29-8 0 0 0,-21 4 83 0 0,-17 4-46 0 0,1 0-1 0 0,-1 1 0 0 0,1 0 0 0 0,0 1 0 0 0,0 0 0 0 0,12 2 0 0 0,-18-2-58 0 0,-1 1 0 0 0,0 0 0 0 0,1 0 0 0 0,-1 0-1 0 0,0 0 1 0 0,0 1 0 0 0,0-1 0 0 0,0 1 0 0 0,0 0-1 0 0,0 0 1 0 0,0 0 0 0 0,0 0 0 0 0,-1 0-1 0 0,1 1 1 0 0,-1-1 0 0 0,0 1 0 0 0,0-1 0 0 0,0 1-1 0 0,0 0 1 0 0,3 6 0 0 0,2 6 145 0 0,-1 1 0 0 0,-1 0-1 0 0,-1 0 1 0 0,0 0 0 0 0,-1 0 0 0 0,0 1 0 0 0,0 24-1 0 0,-4 11 139 0 0,-6 53-1 0 0,5-84-302 0 0,-5 23-444 0 0,7-42 67 0 0,0-2-8 0 0,0 0-102 0 0,0 0-426 0 0,-1-2-186 0 0,-3-24-5337 0 0,4 6 570 0 0</inkml:trace>
</inkml:ink>
</file>

<file path=ppt/ink/ink1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1.588"/>
    </inkml:context>
    <inkml:brush xml:id="br0">
      <inkml:brushProperty name="width" value="0.05" units="cm"/>
      <inkml:brushProperty name="height" value="0.05" units="cm"/>
      <inkml:brushProperty name="color" value="#FFC114"/>
    </inkml:brush>
  </inkml:definitions>
  <inkml:trace contextRef="#ctx0" brushRef="#br0">32 357 9272 0 0,'-11'6'422'0'0,"9"-4"-7"0"0,-14-11-135 0 0,15 6-39 0 0,1 0 1 0 0,-1 0-1 0 0,1 0 0 0 0,0 0 1 0 0,-1 0-1 0 0,1 0 0 0 0,0 0 1 0 0,1 0-1 0 0,-1 0 0 0 0,1 0 1 0 0,-1 0-1 0 0,2-4 0 0 0,14-37 1216 0 0,-12 36-1288 0 0,2-9 118 0 0,1 1 1 0 0,1-1 0 0 0,1 2 0 0 0,0-1 0 0 0,1 1 0 0 0,1 1 0 0 0,0 0 0 0 0,1 0 0 0 0,0 1-1 0 0,1 1 1 0 0,0 0 0 0 0,19-13 0 0 0,-12 13 29 0 0,-1 0 0 0 0,31-11 0 0 0,-44 20-216 0 0,0 1 0 0 0,0 0 1 0 0,1 0-1 0 0,-1 1 0 0 0,1-1 1 0 0,0 2-1 0 0,-1-1 0 0 0,1 1 1 0 0,0 0-1 0 0,-1 0 0 0 0,1 1 1 0 0,-1-1-1 0 0,8 3 0 0 0,-11-2-58 0 0,1 1 0 0 0,-1-1 0 0 0,0 1-1 0 0,0 0 1 0 0,0 0 0 0 0,0 0-1 0 0,0 0 1 0 0,-1 1 0 0 0,1-1 0 0 0,0 1-1 0 0,-1 0 1 0 0,0-1 0 0 0,0 1-1 0 0,0 0 1 0 0,0 0 0 0 0,0 0 0 0 0,0 1-1 0 0,-1-1 1 0 0,0 0 0 0 0,0 1 0 0 0,0-1-1 0 0,0 1 1 0 0,0-1 0 0 0,0 8-1 0 0,1 2 22 0 0,-2 0 0 0 0,0 1 0 0 0,0-1-1 0 0,-1 0 1 0 0,-4 21 0 0 0,-3 2-5 0 0,-5 32 25 0 0,9-39-93 0 0,-2 0 0 0 0,0-1 0 0 0,-3 0 0 0 0,-16 41 0 0 0,-59 106-937 0 0,69-145 646 0 0,-14 24-200 0 0,8-15 1 0 0,-29 74-1 0 0,48-108 486 0 0,0 1 76 0 0,0 0 0 0 0,0 0 1 0 0,0 1-1 0 0,1-1 0 0 0,-1 10 0 0 0,2-15-32 0 0,0 0 0 0 0,0 0 0 0 0,0 0-1 0 0,0 0 1 0 0,1 0 0 0 0,-1 0-1 0 0,0 0 1 0 0,0 0 0 0 0,1 0 0 0 0,-1 0-1 0 0,1 0 1 0 0,-1 0 0 0 0,1 0-1 0 0,-1-1 1 0 0,1 1 0 0 0,-1 0 0 0 0,1 0-1 0 0,0-1 1 0 0,-1 1 0 0 0,1 0-1 0 0,0-1 1 0 0,0 1 0 0 0,-1-1 0 0 0,1 1-1 0 0,0-1 1 0 0,0 1 0 0 0,0-1 0 0 0,0 0-1 0 0,0 1 1 0 0,0-1 0 0 0,0 0-1 0 0,0 0 1 0 0,0 1 0 0 0,0-1 0 0 0,0 0-1 0 0,0 0 1 0 0,0 0 0 0 0,0 0-1 0 0,0 0 1 0 0,0-1 0 0 0,-1 1 0 0 0,1 0-1 0 0,2-1 1 0 0,8-1 222 0 0,0 0 0 0 0,1-1 0 0 0,-1-1 0 0 0,18-8 0 0 0,28-8 513 0 0,-33 14-577 0 0,0 1 0 0 0,1 1 0 0 0,0 2 0 0 0,0 0 0 0 0,0 1 0 0 0,0 2 0 0 0,0 1 0 0 0,0 0 0 0 0,44 12 0 0 0,-46-8-329 0 0,37 6 0 0 0,-58-12-27 0 0,1 1 1 0 0,-1-1 0 0 0,0-1 0 0 0,0 1 0 0 0,0 0 0 0 0,1 0 0 0 0,-1-1-1 0 0,0 1 1 0 0,0-1 0 0 0,0 0 0 0 0,0 1 0 0 0,0-1 0 0 0,4-2 0 0 0,2-3-1947 0 0</inkml:trace>
</inkml:ink>
</file>

<file path=ppt/ink/ink1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1.973"/>
    </inkml:context>
    <inkml:brush xml:id="br0">
      <inkml:brushProperty name="width" value="0.05" units="cm"/>
      <inkml:brushProperty name="height" value="0.05" units="cm"/>
      <inkml:brushProperty name="color" value="#FFC114"/>
    </inkml:brush>
  </inkml:definitions>
  <inkml:trace contextRef="#ctx0" brushRef="#br0">17 1 14280 0 0,'0'14'1272'0'0,"0"1"-1016"0"0,0 4-256 0 0,0-1 0 0 0,-4-3 1167 0 0,-1-1 185 0 0,5 5 40 0 0,0-8 8 0 0,-7-4-792 0 0,7-7-160 0 0,3 8-32 0 0,-3-8-8 0 0,0 0-872 0 0,0 0-176 0 0,4-8-32 0 0,1-10-7887 0 0</inkml:trace>
</inkml:ink>
</file>

<file path=ppt/ink/ink1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2.508"/>
    </inkml:context>
    <inkml:brush xml:id="br0">
      <inkml:brushProperty name="width" value="0.05" units="cm"/>
      <inkml:brushProperty name="height" value="0.05" units="cm"/>
      <inkml:brushProperty name="color" value="#FFC114"/>
    </inkml:brush>
  </inkml:definitions>
  <inkml:trace contextRef="#ctx0" brushRef="#br0">46 1 11432 0 0,'0'0'521'0'0,"-2"1"-10"0"0,1 0-163 0 0,-1 0 1 0 0,1 0-1 0 0,-1 0 1 0 0,1 0-1 0 0,-1 1 1 0 0,1-1-1 0 0,0 1 1 0 0,-1-1 0 0 0,1 1-1 0 0,0-1 1 0 0,-1 4-1 0 0,0-1-212 0 0,1 0 0 0 0,0 0 0 0 0,0 0 0 0 0,0 0 0 0 0,0 0 0 0 0,0 7 0 0 0,-1 8 469 0 0,-2 4-43 0 0,1 0-1 0 0,-1 37 0 0 0,0 1 103 0 0,3-33-367 0 0,1 29-1 0 0,1 6-129 0 0,2 48-65 0 0,1-23-120 0 0,3 26-330 0 0,-6-102 201 0 0,0 0 1 0 0,-3 22-1 0 0,1-25-314 0 0,0 1 0 0 0,1 0 0 0 0,0 0 0 0 0,0-1 0 0 0,3 12 0 0 0,1 8-6044 0 0</inkml:trace>
</inkml:ink>
</file>

<file path=ppt/ink/ink1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3.036"/>
    </inkml:context>
    <inkml:brush xml:id="br0">
      <inkml:brushProperty name="width" value="0.05" units="cm"/>
      <inkml:brushProperty name="height" value="0.05" units="cm"/>
      <inkml:brushProperty name="color" value="#FFC114"/>
    </inkml:brush>
  </inkml:definitions>
  <inkml:trace contextRef="#ctx0" brushRef="#br0">362 216 3224 0 0,'1'-4'30'0'0,"-1"1"0"0"0,1 0 1 0 0,-1-1-1 0 0,1 1 0 0 0,-1-1 0 0 0,0 1 1 0 0,0 0-1 0 0,-1-1 0 0 0,0-6 0 0 0,-1-19-20 0 0,2 19 1318 0 0,0 1 1 0 0,-1-1-1 0 0,-1 1 1 0 0,1 0-1 0 0,-1-1 1 0 0,-6-15-1 0 0,5 15 6 0 0,1 7-1036 0 0,1 0 0 0 0,0 1-1 0 0,-1-1 1 0 0,1 1 0 0 0,-1-1 0 0 0,0 1 0 0 0,0 0 0 0 0,0-1-1 0 0,0 1 1 0 0,0 0 0 0 0,0 0 0 0 0,0 1 0 0 0,-6-4 0 0 0,3 2 188 0 0,0 0 1 0 0,0 0-1 0 0,-1 1 1 0 0,1 0-1 0 0,-10-3 1 0 0,11 5-422 0 0,0-1-1 0 0,1 1 1 0 0,-1 0 0 0 0,0 0-1 0 0,0 1 1 0 0,1-1 0 0 0,-1 1 0 0 0,1 0-1 0 0,-1 0 1 0 0,0 0 0 0 0,1 0-1 0 0,0 0 1 0 0,-1 1 0 0 0,1 0-1 0 0,0 0 1 0 0,0-1 0 0 0,0 2-1 0 0,-6 4 1 0 0,-3 4 339 0 0,0 1 0 0 0,-20 26 0 0 0,21-24-336 0 0,-1 2-54 0 0,0 1 0 0 0,-9 21 0 0 0,-8 12 8 0 0,22-38-51 0 0,1 1 0 0 0,0 0 0 0 0,1 0 0 0 0,1 1 0 0 0,0-1 0 0 0,-3 18-1 0 0,1-4-54 0 0,2-8-67 0 0,0 0-1 0 0,1 0 1 0 0,1 0-1 0 0,1 0 1 0 0,1 0-1 0 0,1 0 1 0 0,0 0-1 0 0,1 0 1 0 0,1 0-1 0 0,1-1 1 0 0,1 1 0 0 0,13 32-1 0 0,-9-30 51 0 0,2 1 0 0 0,1-2 0 0 0,0 1 0 0 0,2-2 0 0 0,27 32 0 0 0,-35-45 76 0 0,0 0 0 0 0,1 0 0 0 0,0 0 0 0 0,0-1 0 0 0,1 0 1 0 0,-1-1-1 0 0,1 0 0 0 0,0 0 0 0 0,0 0 0 0 0,1-1 0 0 0,-1-1 0 0 0,1 1 1 0 0,-1-1-1 0 0,1-1 0 0 0,0 1 0 0 0,0-1 0 0 0,0-1 0 0 0,14-1 0 0 0,-13 0 35 0 0,0-1-1 0 0,0-1 0 0 0,0 1 0 0 0,0-2 1 0 0,-1 1-1 0 0,1-2 0 0 0,-1 1 0 0 0,0-1 1 0 0,0 0-1 0 0,-1-1 0 0 0,0 0 0 0 0,0 0 1 0 0,0-1-1 0 0,11-13 0 0 0,16-19 35 0 0,-28 32-5 0 0,1-1 1 0 0,-2 1-1 0 0,1-1 0 0 0,-1 0 1 0 0,0 0-1 0 0,-1-1 0 0 0,0 0 1 0 0,0 0-1 0 0,4-14 0 0 0,-2 3 72 0 0,-6 18-70 0 0,0-1 0 0 0,0 1 1 0 0,0-1-1 0 0,0 1 1 0 0,0 0-1 0 0,-1-1 1 0 0,1 0-1 0 0,-1 1 1 0 0,0-1-1 0 0,1 1 1 0 0,-1-1-1 0 0,0 1 1 0 0,-1-1-1 0 0,1 0 1 0 0,0 1-1 0 0,-1-1 1 0 0,1 1-1 0 0,-1-1 0 0 0,0 1 1 0 0,0 0-1 0 0,0-1 1 0 0,-3-4-1 0 0,-4-10 287 0 0,7 15-278 0 0,1-1 0 0 0,-1 1 0 0 0,0 0-1 0 0,0 0 1 0 0,0 0 0 0 0,0 0-1 0 0,0 0 1 0 0,-1 0 0 0 0,1 1-1 0 0,0-1 1 0 0,-1 0 0 0 0,0 1 0 0 0,-2-3-1 0 0,-2 1-34 0 0,0 1-1 0 0,0-1 1 0 0,0 1-1 0 0,0 1 1 0 0,-1-1-1 0 0,1 1 1 0 0,-1 0-1 0 0,1 0 1 0 0,-1 1-1 0 0,1 0 1 0 0,-1 0-1 0 0,0 1 1 0 0,1-1-1 0 0,-1 1 1 0 0,1 1-1 0 0,0-1 1 0 0,-1 1-1 0 0,1 1 1 0 0,-9 3-1 0 0,2 0-1 0 0,1 0 1 0 0,0 1-1 0 0,0 0 0 0 0,1 1 0 0 0,-1 0 0 0 0,2 1 0 0 0,-1 0 0 0 0,-11 15 0 0 0,13-14-193 0 0,0 0 0 0 0,1 1 0 0 0,0 0 0 0 0,1 0 0 0 0,0 1 0 0 0,1 0-1 0 0,0 0 1 0 0,1 1 0 0 0,-6 18 0 0 0,5-9-281 0 0,4-16 71 0 0,0 1 1 0 0,1 0 0 0 0,-1-1-1 0 0,1 1 1 0 0,0 0 0 0 0,1 0-1 0 0,0 0 1 0 0,0 8 0 0 0,7 5-1388 0 0</inkml:trace>
</inkml:ink>
</file>

<file path=ppt/ink/ink1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3.484"/>
    </inkml:context>
    <inkml:brush xml:id="br0">
      <inkml:brushProperty name="width" value="0.05" units="cm"/>
      <inkml:brushProperty name="height" value="0.05" units="cm"/>
      <inkml:brushProperty name="color" value="#FFC114"/>
    </inkml:brush>
  </inkml:definitions>
  <inkml:trace contextRef="#ctx0" brushRef="#br0">502 248 12984 0 0,'0'0'596'0'0,"0"0"-14"0"0,-4-16-352 0 0,-3-13 118 0 0,2 5 1304 0 0,-1 1 0 0 0,-19-46-1 0 0,23 63-1420 0 0,-1 1 0 0 0,0-1-1 0 0,0 1 1 0 0,-1 0 0 0 0,1 0-1 0 0,-1 0 1 0 0,0 0 0 0 0,-1 1-1 0 0,1-1 1 0 0,-1 1 0 0 0,0 0-1 0 0,0 0 1 0 0,0 1 0 0 0,0 0-1 0 0,-1 0 1 0 0,-10-5 0 0 0,8 6-69 0 0,0 1 1 0 0,0-1 0 0 0,1 1 0 0 0,-1 1 0 0 0,0-1 0 0 0,0 2-1 0 0,0-1 1 0 0,0 1 0 0 0,-8 1 0 0 0,-1 2-32 0 0,0 0 1 0 0,1 1 0 0 0,-18 8-1 0 0,19-6-163 0 0,1 1 0 0 0,0 1-1 0 0,0 0 1 0 0,1 1 0 0 0,0 0 0 0 0,1 1-1 0 0,0 1 1 0 0,0 0 0 0 0,1 0 0 0 0,1 1-1 0 0,0 1 1 0 0,1-1 0 0 0,1 2 0 0 0,0-1-1 0 0,-11 30 1 0 0,17-39-18 0 0,1 0 0 0 0,-1 0 0 0 0,1 0 1 0 0,1 1-1 0 0,-1-1 0 0 0,1 0 0 0 0,0 0 0 0 0,0 0 0 0 0,0 1 0 0 0,1-1 0 0 0,-1 0 0 0 0,1 0 0 0 0,1 0 0 0 0,-1 0 0 0 0,1 0 0 0 0,0 0 0 0 0,0 0 1 0 0,0-1-1 0 0,1 1 0 0 0,-1-1 0 0 0,1 1 0 0 0,0-1 0 0 0,1 0 0 0 0,-1 0 0 0 0,1 0 0 0 0,-1-1 0 0 0,1 1 0 0 0,7 4 0 0 0,1 0 18 0 0,0 0 0 0 0,1-1 0 0 0,0-1-1 0 0,0 0 1 0 0,0-1 0 0 0,1 0-1 0 0,0-1 1 0 0,0 0 0 0 0,16 2 0 0 0,-4-3-7 0 0,0-1 0 0 0,0-1 0 0 0,0-1 0 0 0,35-5 0 0 0,-43 3 23 0 0,0-2-1 0 0,-1 0 1 0 0,1-1 0 0 0,-1 0-1 0 0,0-2 1 0 0,-1 0 0 0 0,19-11-1 0 0,-28 14-67 0 0,-1 0-1 0 0,0 0 1 0 0,-1 0-1 0 0,1-1 1 0 0,-1 0-1 0 0,1 0 1 0 0,-2-1-1 0 0,1 1 1 0 0,4-7-1 0 0,-7 8 28 0 0,0 0 0 0 0,0 0 1 0 0,0 0-1 0 0,-1 0 0 0 0,1 0 0 0 0,-1 0 1 0 0,0 0-1 0 0,0 0 0 0 0,-1-1 0 0 0,1 1 0 0 0,-1 0 1 0 0,0-1-1 0 0,0 1 0 0 0,-1 0 0 0 0,1-1 0 0 0,-2-5 1 0 0,0 3-217 0 0,1 0 1 0 0,-1 1-1 0 0,-1-1 1 0 0,0 1-1 0 0,0-1 1 0 0,0 1-1 0 0,0 0 1 0 0,-1 0 0 0 0,0 0-1 0 0,-1 1 1 0 0,1-1-1 0 0,-1 1 1 0 0,0 0-1 0 0,0 0 1 0 0,0 1-1 0 0,-9-6 1 0 0,-7 1-1149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35.239"/>
    </inkml:context>
    <inkml:brush xml:id="br0">
      <inkml:brushProperty name="width" value="0.05" units="cm"/>
      <inkml:brushProperty name="height" value="0.05" units="cm"/>
      <inkml:brushProperty name="color" value="#FFFFFF"/>
    </inkml:brush>
  </inkml:definitions>
  <inkml:trace contextRef="#ctx0" brushRef="#br0">40 802 14112 0 0,'-3'-3'167'0'0,"-1"0"0"0"0,1 0 0 0 0,0-1 0 0 0,0 0 0 0 0,0 0 0 0 0,1 0 0 0 0,-1 0 0 0 0,1 0 0 0 0,0 0 0 0 0,0 0 1 0 0,1-1-1 0 0,-1 1 0 0 0,0-6 0 0 0,0-4 740 0 0,0 0 0 0 0,1 1 0 0 0,1-17-1 0 0,1 14 151 0 0,-1 13-901 0 0,0 0 1 0 0,0 0-1 0 0,1 1 0 0 0,0-1 0 0 0,-1 0 0 0 0,1 0 0 0 0,0 1 0 0 0,1-1 0 0 0,-1 1 0 0 0,0-1 1 0 0,1 1-1 0 0,-1 0 0 0 0,1-1 0 0 0,0 1 0 0 0,-1 0 0 0 0,1 0 0 0 0,0 0 0 0 0,1 0 0 0 0,2-2 1 0 0,5-3-165 0 0,0 1 1 0 0,0 0 0 0 0,15-6 0 0 0,-10 5 113 0 0,10-3-106 0 0,0 0 0 0 0,1 2 0 0 0,0 1 0 0 0,29-4 0 0 0,-45 9 0 0 0,206-23 55 0 0,-101 14 50 0 0,462-77-11 0 0,-175 22-60 0 0,408-39-34 0 0,-698 91 0 0 0,1018-100 64 0 0,-905 96-64 0 0,153-9 0 0 0,-95 9-121 0 0,77-2-134 0 0,-227 12-1503 0 0,-81 4-36 0 0</inkml:trace>
</inkml:ink>
</file>

<file path=ppt/ink/ink1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3.901"/>
    </inkml:context>
    <inkml:brush xml:id="br0">
      <inkml:brushProperty name="width" value="0.05" units="cm"/>
      <inkml:brushProperty name="height" value="0.05" units="cm"/>
      <inkml:brushProperty name="color" value="#FFC114"/>
    </inkml:brush>
  </inkml:definitions>
  <inkml:trace contextRef="#ctx0" brushRef="#br0">591 139 13824 0 0,'0'0'314'0'0,"0"0"46"0"0,-26 0 478 0 0,19 0-384 0 0,-1-1 0 0 0,1 0 0 0 0,0 0 0 0 0,0-1 0 0 0,0 0 0 0 0,0 0 0 0 0,0-1 0 0 0,-12-5 0 0 0,-3-5 588 0 0,-26-18-1 0 0,29 17-690 0 0,-32-16 0 0 0,40 25-281 0 0,-1 0 0 0 0,1 0-1 0 0,-1 2 1 0 0,0-1 0 0 0,0 2 0 0 0,0-1-1 0 0,0 2 1 0 0,0-1 0 0 0,-24 2-1 0 0,28 0-40 0 0,0 2 0 0 0,-1-1 0 0 0,1 1 0 0 0,0 0 0 0 0,0 0 0 0 0,1 1 0 0 0,-1 0 0 0 0,0 1 0 0 0,1-1 0 0 0,0 1 0 0 0,0 1 0 0 0,0 0-1 0 0,0 0 1 0 0,1 0 0 0 0,-9 10 0 0 0,7-8-13 0 0,1 1 0 0 0,0 0 0 0 0,0 1 0 0 0,1 0 0 0 0,0 0 0 0 0,1 0 0 0 0,0 0 0 0 0,1 1 0 0 0,-5 12 0 0 0,5-6-38 0 0,1-1-1 0 0,0 1 1 0 0,1 0-1 0 0,0 0 1 0 0,2 0-1 0 0,0 0 1 0 0,0 0-1 0 0,2 0 1 0 0,0 0-1 0 0,1-1 1 0 0,0 1-1 0 0,1-1 1 0 0,1 1-1 0 0,0-1 1 0 0,2 0-1 0 0,-1-1 1 0 0,2 0-1 0 0,15 23 1 0 0,-14-23 6 0 0,1-1 1 0 0,1-1-1 0 0,0 1 1 0 0,0-2 0 0 0,1 0-1 0 0,1 0 1 0 0,0-1-1 0 0,0 0 1 0 0,1-2-1 0 0,0 1 1 0 0,0-2-1 0 0,1 0 1 0 0,0 0-1 0 0,1-1 1 0 0,-1-1-1 0 0,1-1 1 0 0,0 0-1 0 0,22 1 1 0 0,-28-4 71 0 0,1-1-1 0 0,0 0 1 0 0,-1-1 0 0 0,1 0 0 0 0,-1 0-1 0 0,1-1 1 0 0,-1-1 0 0 0,18-6 0 0 0,-22 6-42 0 0,0 0 1 0 0,0 0-1 0 0,0 0 1 0 0,0-1 0 0 0,0 0-1 0 0,-1 0 1 0 0,0 0 0 0 0,0-1-1 0 0,0 0 1 0 0,-1 0 0 0 0,1 0-1 0 0,-1 0 1 0 0,0-1 0 0 0,5-11-1 0 0,-3 3-128 0 0,0 0 0 0 0,-1 0 0 0 0,-1-1 1 0 0,0 1-1 0 0,-1-1 0 0 0,-1 0 0 0 0,0 0 0 0 0,-1-1 0 0 0,-1 1 0 0 0,-2-24 0 0 0,1 4-1298 0 0,-3 2-75 0 0</inkml:trace>
</inkml:ink>
</file>

<file path=ppt/ink/ink1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4.275"/>
    </inkml:context>
    <inkml:brush xml:id="br0">
      <inkml:brushProperty name="width" value="0.05" units="cm"/>
      <inkml:brushProperty name="height" value="0.05" units="cm"/>
      <inkml:brushProperty name="color" value="#FFC114"/>
    </inkml:brush>
  </inkml:definitions>
  <inkml:trace contextRef="#ctx0" brushRef="#br0">0 1 19351 0 0,'3'6'856'0'0,"2"-1"176"0"0,3-2-824 0 0,-4-3-208 0 0,5 7 0 0 0,-9-7 0 0 0,0 0 448 0 0,0 0 56 0 0,0 0 8 0 0,0 0 0 0 0,0 0-416 0 0,0 0-96 0 0,0 0 0 0 0,0 0-6272 0 0,0-10-1247 0 0</inkml:trace>
</inkml:ink>
</file>

<file path=ppt/ink/ink1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4.835"/>
    </inkml:context>
    <inkml:brush xml:id="br0">
      <inkml:brushProperty name="width" value="0.05" units="cm"/>
      <inkml:brushProperty name="height" value="0.05" units="cm"/>
      <inkml:brushProperty name="color" value="#FFC114"/>
    </inkml:brush>
  </inkml:definitions>
  <inkml:trace contextRef="#ctx0" brushRef="#br0">63 21 11976 0 0,'0'0'546'0'0,"-1"-2"-10"0"0,0 1-434 0 0,1 0-1 0 0,-1-1 0 0 0,0 1 1 0 0,0 0-1 0 0,0 0 0 0 0,0 0 1 0 0,0 0-1 0 0,0 0 0 0 0,0 0 1 0 0,0 0-1 0 0,0 0 0 0 0,0 0 1 0 0,0 0-1 0 0,0 1 1 0 0,-1-1-1 0 0,1 0 0 0 0,-3 0 1 0 0,3 1-12 0 0,0 0 0 0 0,0 0 1 0 0,1 0-1 0 0,-1 0 0 0 0,0 0 1 0 0,0 0-1 0 0,0 1 0 0 0,0-1 1 0 0,0 0-1 0 0,1 1 0 0 0,-1-1 1 0 0,0 0-1 0 0,0 1 0 0 0,0-1 1 0 0,1 1-1 0 0,-1-1 0 0 0,0 1 1 0 0,1-1-1 0 0,-1 1 0 0 0,0 1 1 0 0,-2 1 134 0 0,0 0 0 0 0,1 1 1 0 0,0-1-1 0 0,0 1 0 0 0,0 0 0 0 0,0 0 1 0 0,1 0-1 0 0,-2 5 0 0 0,1 7 90 0 0,1-1 0 0 0,0 1 0 0 0,1-1 0 0 0,1 1 0 0 0,1-1 0 0 0,5 26 0 0 0,-2-6-170 0 0,44 273 145 0 0,-25-208-290 0 0,0-2 0 0 0,-7-13-1636 0 0,-5-51-240 0 0</inkml:trace>
</inkml:ink>
</file>

<file path=ppt/ink/ink1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5.275"/>
    </inkml:context>
    <inkml:brush xml:id="br0">
      <inkml:brushProperty name="width" value="0.05" units="cm"/>
      <inkml:brushProperty name="height" value="0.05" units="cm"/>
      <inkml:brushProperty name="color" value="#FFC114"/>
    </inkml:brush>
  </inkml:definitions>
  <inkml:trace contextRef="#ctx0" brushRef="#br0">407 355 4144 0 0,'0'0'191'0'0,"20"-16"253"0"0,-19 11 75 0 0,1 1 1 0 0,-1-1 0 0 0,1 1 0 0 0,-1-1 0 0 0,0 0 0 0 0,-1 1 0 0 0,1-1 0 0 0,-1 0 0 0 0,0 0 0 0 0,-1-5 0 0 0,2-14 612 0 0,0 11-596 0 0,-1 0 0 0 0,0-1 1 0 0,0 1-1 0 0,-1-1 0 0 0,-1 1 0 0 0,0 0 0 0 0,-1 0 0 0 0,-1 0 0 0 0,0 0 0 0 0,0 0 0 0 0,-2 1 0 0 0,1 0 0 0 0,-1 0 0 0 0,-1 0 0 0 0,-13-17 0 0 0,17 26-380 0 0,0 0 0 0 0,0 0-1 0 0,-1 0 1 0 0,0 0 0 0 0,1 0-1 0 0,-1 1 1 0 0,0-1 0 0 0,0 1-1 0 0,0 0 1 0 0,-1 0 0 0 0,1 1-1 0 0,0 0 1 0 0,-1-1-1 0 0,1 1 1 0 0,-1 0 0 0 0,1 1-1 0 0,-1-1 1 0 0,1 1 0 0 0,-1 0-1 0 0,0 0 1 0 0,1 1 0 0 0,-9 1-1 0 0,3 0-29 0 0,-1 0 0 0 0,1 1-1 0 0,-1 1 1 0 0,1 0-1 0 0,0 0 1 0 0,1 1 0 0 0,-1 0-1 0 0,-13 10 1 0 0,10-5-193 0 0,-1 1 1 0 0,2 1-1 0 0,0 0 0 0 0,0 1 0 0 0,1 0 1 0 0,1 1-1 0 0,0 0 0 0 0,0 1 1 0 0,2-1-1 0 0,0 2 0 0 0,-7 19 1 0 0,8-14-20 0 0,1-1 0 0 0,0 1 0 0 0,2 0 1 0 0,1 0-1 0 0,0 0 0 0 0,2 1 0 0 0,0-1 1 0 0,4 34-1 0 0,-1-32-45 0 0,2-1 0 0 0,1 1 0 0 0,0-1 0 0 0,2 0 0 0 0,0-1 0 0 0,1 0 0 0 0,2 0 0 0 0,0 0 0 0 0,1-1 1 0 0,20 27-1 0 0,-24-38 133 0 0,1 1 1 0 0,0-1-1 0 0,1 0 1 0 0,0 0 0 0 0,0-1-1 0 0,1-1 1 0 0,0 1 0 0 0,1-1-1 0 0,-1-1 1 0 0,1 0-1 0 0,0-1 1 0 0,1 0 0 0 0,-1-1-1 0 0,1 0 1 0 0,0 0 0 0 0,0-1-1 0 0,0-1 1 0 0,1 0-1 0 0,-1-1 1 0 0,20 0 0 0 0,-21-2 15 0 0,0-1 1 0 0,-1 0 0 0 0,1 0 0 0 0,-1-1 0 0 0,1 0-1 0 0,-1-1 1 0 0,0 0 0 0 0,0-1 0 0 0,-1 0 0 0 0,1 0-1 0 0,-1-1 1 0 0,0 0 0 0 0,-1-1 0 0 0,1 0-1 0 0,-1 0 1 0 0,-1-1 0 0 0,1 0 0 0 0,-1 0 0 0 0,-1-1-1 0 0,0 0 1 0 0,0 0 0 0 0,0 0 0 0 0,-1-1-1 0 0,-1 0 1 0 0,0 0 0 0 0,0 0 0 0 0,-1 0 0 0 0,0-1-1 0 0,0 1 1 0 0,-2-1 0 0 0,1 0 0 0 0,-1 1 0 0 0,-1-14-1 0 0,-1 0 16 0 0,-1 1 1 0 0,-1-1-1 0 0,-1 1 0 0 0,-10-34 0 0 0,-38-89-546 0 0,43 123 323 0 0,4 12-379 0 0,1 0 0 0 0,-1 1 1 0 0,-11-18-1 0 0,-1 6-6598 0 0</inkml:trace>
</inkml:ink>
</file>

<file path=ppt/ink/ink1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5.640"/>
    </inkml:context>
    <inkml:brush xml:id="br0">
      <inkml:brushProperty name="width" value="0.05" units="cm"/>
      <inkml:brushProperty name="height" value="0.05" units="cm"/>
      <inkml:brushProperty name="color" value="#FFC114"/>
    </inkml:brush>
  </inkml:definitions>
  <inkml:trace contextRef="#ctx0" brushRef="#br0">33 0 13824 0 0,'0'0'1224'0'0,"0"0"-976"0"0,-3 11-248 0 0,-2-3 0 0 0,0 0 1391 0 0,2-1 233 0 0,-1 1 40 0 0,4-8 16 0 0,0 0-1136 0 0,0 0-224 0 0,0 0-40 0 0,0 0-16 0 0,0 0-1096 0 0,-8-8-224 0 0,3-7-48 0 0</inkml:trace>
</inkml:ink>
</file>

<file path=ppt/ink/ink1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6.450"/>
    </inkml:context>
    <inkml:brush xml:id="br0">
      <inkml:brushProperty name="width" value="0.05" units="cm"/>
      <inkml:brushProperty name="height" value="0.05" units="cm"/>
      <inkml:brushProperty name="color" value="#FFC114"/>
    </inkml:brush>
  </inkml:definitions>
  <inkml:trace contextRef="#ctx0" brushRef="#br0">0 290 5984 0 0,'0'0'273'0'0,"9"-27"444"0"0,0-6 6195 0 0,3 2-3315 0 0,-7 22-3361 0 0,-1 0 0 0 0,2 0 0 0 0,-1 1 0 0 0,1-1 0 0 0,0 1 0 0 0,1 1 0 0 0,13-13 0 0 0,-9 10-117 0 0,1 1-1 0 0,0 0 1 0 0,0 1-1 0 0,1 0 0 0 0,0 1 1 0 0,1 0-1 0 0,0 1 0 0 0,17-5 1 0 0,8-2-101 0 0,-23 6 0 0 0,1 2-1 0 0,0 0 1 0 0,0 0 0 0 0,0 2 0 0 0,0 0 0 0 0,23 0-1 0 0,-28 3 19 0 0,-1 0-1 0 0,1 0 0 0 0,0 2 0 0 0,0-1 1 0 0,18 7-1 0 0,-26-7-22 0 0,-1 0 1 0 0,1 1-1 0 0,-1 0 1 0 0,1-1-1 0 0,-1 1 1 0 0,0 1-1 0 0,0-1 1 0 0,0 0-1 0 0,0 1 1 0 0,0 0-1 0 0,-1-1 1 0 0,1 1-1 0 0,-1 0 1 0 0,1 1-1 0 0,-1-1 1 0 0,0 0-1 0 0,-1 0 0 0 0,1 1 1 0 0,0-1-1 0 0,-1 1 1 0 0,2 5-1 0 0,0 5-17 0 0,-1 0-1 0 0,0 0 0 0 0,-1 0 0 0 0,0 0 1 0 0,-1 1-1 0 0,-1-1 0 0 0,0 0 0 0 0,-1 0 0 0 0,-5 19 1 0 0,-6 12-555 0 0,-26 64 0 0 0,19-67-585 0 0,-31 53 1 0 0,26-51 386 0 0,3-9-33 0 0,-1-1 1 0 0,-33 36-1 0 0,31-41 895 0 0,2 2 0 0 0,-38 62 0 0 0,59-89 90 0 0,0-1-1 0 0,0 1 1 0 0,0 0 0 0 0,0 0 0 0 0,1 0 0 0 0,0 0 0 0 0,0 0 0 0 0,0 0 0 0 0,0 0 0 0 0,1 0 0 0 0,-1 1 0 0 0,1-1 0 0 0,0 0 0 0 0,0 0 0 0 0,1 1 0 0 0,0 5 0 0 0,0-9-107 0 0,1 1 0 0 0,-1-1 0 0 0,0 1-1 0 0,1-1 1 0 0,-1 0 0 0 0,0 1 0 0 0,1-1 0 0 0,0 0-1 0 0,-1 0 1 0 0,1 0 0 0 0,0 0 0 0 0,-1 0 0 0 0,1-1 0 0 0,0 1-1 0 0,0 0 1 0 0,0-1 0 0 0,0 1 0 0 0,0-1 0 0 0,-1 0 0 0 0,1 0-1 0 0,0 0 1 0 0,3 0 0 0 0,5 1 208 0 0,1-1 0 0 0,18-2 0 0 0,35-6 564 0 0,93-25 0 0 0,9-7-225 0 0,-158 39-769 0 0,-1-1 1 0 0,0 1 0 0 0,0-1 0 0 0,0 0-1 0 0,0-1 1 0 0,-1 0 0 0 0,1 0 0 0 0,-1 0 0 0 0,1-1-1 0 0,-1 0 1 0 0,0 0 0 0 0,5-6 0 0 0,2 0-1721 0 0</inkml:trace>
</inkml:ink>
</file>

<file path=ppt/ink/ink1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6.943"/>
    </inkml:context>
    <inkml:brush xml:id="br0">
      <inkml:brushProperty name="width" value="0.05" units="cm"/>
      <inkml:brushProperty name="height" value="0.05" units="cm"/>
      <inkml:brushProperty name="color" value="#FFC114"/>
    </inkml:brush>
  </inkml:definitions>
  <inkml:trace contextRef="#ctx0" brushRef="#br0">304 115 11976 0 0,'1'-5'230'0'0,"-1"0"-1"0"0,0 0 1 0 0,0 0 0 0 0,0 0 0 0 0,0 0 0 0 0,-1 0 0 0 0,1 0 0 0 0,-1 0 0 0 0,-1 0 0 0 0,1 0 0 0 0,-4-7-1 0 0,4 9 84 0 0,-1 0-1 0 0,1 0 1 0 0,-1 0-1 0 0,0 1 0 0 0,0-1 1 0 0,0 0-1 0 0,0 1 1 0 0,-1 0-1 0 0,1-1 0 0 0,-1 1 1 0 0,0 0-1 0 0,1 0 1 0 0,-1 0-1 0 0,0 1 0 0 0,0-1 1 0 0,0 1-1 0 0,0-1 1 0 0,-5 0-1 0 0,3 1-97 0 0,1 0 0 0 0,-1 0 0 0 0,1 0 0 0 0,-1 1 0 0 0,1 0 0 0 0,-1 0 0 0 0,0 0 0 0 0,1 1 0 0 0,-1-1 0 0 0,1 1 0 0 0,-1 0 0 0 0,1 0 0 0 0,0 1 0 0 0,-6 2 0 0 0,3-1-93 0 0,1 1 0 0 0,0 0-1 0 0,0 0 1 0 0,0 0 0 0 0,1 1-1 0 0,-1 0 1 0 0,1 0 0 0 0,-5 8 0 0 0,-4 7-80 0 0,1 0 0 0 0,0 1 0 0 0,2 0 1 0 0,-12 32-1 0 0,14-28-32 0 0,1-1 0 0 0,2 2 0 0 0,0-1-1 0 0,1 1 1 0 0,-1 29 0 0 0,5 130-152 0 0,5-140 39 0 0,12 58 0 0 0,-11-78 52 0 0,0-1-2 0 0,0-1 1 0 0,2 0-1 0 0,1 0 0 0 0,1-1 1 0 0,0 0-1 0 0,17 26 0 0 0,-19-35 42 0 0,2-1-1 0 0,-1 0 1 0 0,2 0-1 0 0,-1-1 1 0 0,2 0-1 0 0,-1-1 1 0 0,1 0-1 0 0,1 0 1 0 0,0-1-1 0 0,0-1 1 0 0,15 8-1 0 0,-19-13-26 0 0,0 0 1 0 0,0 0-1 0 0,0 0 0 0 0,0-1 0 0 0,1 0 0 0 0,-1-1 1 0 0,0 0-1 0 0,1 0 0 0 0,-1-1 0 0 0,1 0 0 0 0,-1 0 0 0 0,1-1 1 0 0,-1 0-1 0 0,1 0 0 0 0,-1-1 0 0 0,11-4 0 0 0,-13 4 47 0 0,0-1 1 0 0,0 0-1 0 0,0 0 0 0 0,0 0 0 0 0,-1-1 0 0 0,1 0 0 0 0,-1 0 1 0 0,0 0-1 0 0,0-1 0 0 0,-1 0 0 0 0,1 0 0 0 0,-1 0 0 0 0,0 0 1 0 0,-1 0-1 0 0,1-1 0 0 0,-1 0 0 0 0,0 0 0 0 0,0 0 0 0 0,-1 0 1 0 0,1 0-1 0 0,1-10 0 0 0,-2 3 57 0 0,-1 0 1 0 0,1-1-1 0 0,-2 1 1 0 0,0 0-1 0 0,-1-1 1 0 0,0 1 0 0 0,-5-22-1 0 0,-31-92-202 0 0,34 120 117 0 0,-39-103-448 0 0,-10-31 1096 0 0,41 109-153 0 0,-19-37 1 0 0,-4-11-1280 0 0,33 79 722 0 0,1-1 0 0 0,-1 1-1 0 0,1 0 1 0 0,-1 0 0 0 0,1 0-1 0 0,0 0 1 0 0,-1-1 0 0 0,1 1-1 0 0,0 0 1 0 0,0 0 0 0 0,0-1-1 0 0,0 1 1 0 0,0 0 0 0 0,0-1-1 0 0,0 1 1 0 0,0 0 0 0 0,1 0-1 0 0,-1-1 1 0 0,0 1 0 0 0,1 0-1 0 0,-1 0 1 0 0,1 0 0 0 0,-1 0-1 0 0,1 0 1 0 0,0-1 0 0 0,-1 1-1 0 0,1 0 1 0 0,0 0 0 0 0,1-1-1 0 0,5 1-1530 0 0</inkml:trace>
</inkml:ink>
</file>

<file path=ppt/ink/ink1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7.470"/>
    </inkml:context>
    <inkml:brush xml:id="br0">
      <inkml:brushProperty name="width" value="0.05" units="cm"/>
      <inkml:brushProperty name="height" value="0.05" units="cm"/>
      <inkml:brushProperty name="color" value="#FFC114"/>
    </inkml:brush>
  </inkml:definitions>
  <inkml:trace contextRef="#ctx0" brushRef="#br0">609 1 8752 0 0,'0'0'673'0'0,"-1"8"1379"0"0,-12 27 3757 0 0,-17 18-2169 0 0,6-12-2089 0 0,-43 96 460 0 0,-27 52-1108 0 0,-129 248-754 0 0,159-309-138 0 0,-20 38-11 0 0,83-163-98 0 0,0 0-16 0 0,-1-1 0 0 0,1 0 0 0 0,0 1 0 0 0,1-1 0 0 0,-1 1 0 0 0,0-1 0 0 0,1 1 0 0 0,0 0 0 0 0,-1 2 0 0 0,11-11-3562 0 0,2-8-1644 0 0,5-8-1317 0 0</inkml:trace>
</inkml:ink>
</file>

<file path=ppt/ink/ink1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8.236"/>
    </inkml:context>
    <inkml:brush xml:id="br0">
      <inkml:brushProperty name="width" value="0.05" units="cm"/>
      <inkml:brushProperty name="height" value="0.05" units="cm"/>
      <inkml:brushProperty name="color" value="#FFC114"/>
    </inkml:brush>
  </inkml:definitions>
  <inkml:trace contextRef="#ctx0" brushRef="#br0">0 574 3224 0 0,'16'-12'312'0'0,"3"-12"-91"0"0,2-14 5568 0 0,-2 1-2050 0 0,-10 20-2848 0 0,12-28-1 0 0,3-8 154 0 0,-16 40-783 0 0,1 0 1 0 0,0 1-1 0 0,1 0 0 0 0,0 1 0 0 0,1 0 0 0 0,0 0 0 0 0,23-15 1 0 0,97-57 980 0 0,-85 57-1042 0 0,-45 25-203 0 0,135-74-22 0 0,-114 65 255 0 0,1 0 1 0 0,-1 2 0 0 0,2 0 0 0 0,30-5-1 0 0,-44 11-122 0 0,0 1 0 0 0,0 0 0 0 0,0 1 0 0 0,0 0 0 0 0,0 1 0 0 0,0 0-1 0 0,0 0 1 0 0,0 1 0 0 0,0 1 0 0 0,11 3 0 0 0,-17-5-63 0 0,0 1 0 0 0,0 0 0 0 0,0 0 0 0 0,0 0 0 0 0,0 1 1 0 0,0-1-1 0 0,-1 1 0 0 0,1 0 0 0 0,-1 0 0 0 0,1 0 0 0 0,-1 1 0 0 0,0-1 0 0 0,-1 1 1 0 0,1-1-1 0 0,0 1 0 0 0,-1 0 0 0 0,0 0 0 0 0,0 0 0 0 0,0 1 0 0 0,-1-1 0 0 0,1 0 1 0 0,-1 1-1 0 0,0-1 0 0 0,1 8 0 0 0,-2 2 156 0 0,0 1 0 0 0,0-1-1 0 0,-1 1 1 0 0,-1-1 0 0 0,-1 0 0 0 0,-7 24 0 0 0,-36 83 371 0 0,12-38-473 0 0,0 10-223 0 0,-76 151 0 0 0,93-210 17 0 0,10-20-16 0 0,-16 26 0 0 0,7-16-46 0 0,-13 27 1 0 0,28-49 158 0 0,0-1 1 0 0,0 1 0 0 0,1-1-1 0 0,-1 1 1 0 0,1 0 0 0 0,-1-1-1 0 0,1 1 1 0 0,0 0 0 0 0,-1 3-1 0 0,1-4-135 0 0,0-1-23 0 0,0 0-7 0 0,0 0 47 0 0,0 0 202 0 0,14-1 249 0 0,0-1 0 0 0,0 0 0 0 0,0-1 0 0 0,19-7 1 0 0,28-5 557 0 0,-60 15-878 0 0,30-5 120 0 0,-1 1 1 0 0,1 1-1 0 0,0 2 1 0 0,0 0-1 0 0,52 8 1 0 0,22 18-620 0 0,-86-23-1611 0 0,-6-4-4063 0 0,0-5-1603 0 0</inkml:trace>
</inkml:ink>
</file>

<file path=ppt/ink/ink1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58:48.881"/>
    </inkml:context>
    <inkml:brush xml:id="br0">
      <inkml:brushProperty name="width" value="0.05" units="cm"/>
      <inkml:brushProperty name="height" value="0.05" units="cm"/>
      <inkml:brushProperty name="color" value="#FFC114"/>
    </inkml:brush>
  </inkml:definitions>
  <inkml:trace contextRef="#ctx0" brushRef="#br0">491 133 4144 0 0,'-8'-22'623'0'0,"-1"2"1686"0"0,5 10-787 0 0,-1 0 0 0 0,-12-17 0 0 0,14 23-1217 0 0,1 1 0 0 0,-1 0 0 0 0,0 0 1 0 0,0 1-1 0 0,-1-1 0 0 0,1 0 0 0 0,0 1 0 0 0,-1 0 0 0 0,0 0 0 0 0,1 0 0 0 0,-7-2 1 0 0,3 1-29 0 0,-1 1 1 0 0,1 0-1 0 0,-1 1 1 0 0,0 0-1 0 0,1 0 1 0 0,-1 0-1 0 0,0 1 1 0 0,0 0-1 0 0,0 1 1 0 0,1 0-1 0 0,-1 0 1 0 0,0 0-1 0 0,1 1 1 0 0,-1 0-1 0 0,1 1 1 0 0,0 0-1 0 0,-1 0 1 0 0,1 0-1 0 0,1 1 1 0 0,-1 0-1 0 0,0 0 1 0 0,-10 10-1 0 0,-1 2-138 0 0,1 0-1 0 0,1 0 1 0 0,0 2-1 0 0,1 0 1 0 0,1 0-1 0 0,-15 26 1 0 0,13-14-227 0 0,1 0 0 0 0,1 1-1 0 0,-16 56 1 0 0,23-61-32 0 0,2 0 0 0 0,1 0 0 0 0,1 1 0 0 0,1-1 0 0 0,1 1 0 0 0,2 0 0 0 0,3 28 0 0 0,2-14-20 0 0,2 0 0 0 0,1-1 0 0 0,27 71 0 0 0,-25-84 92 0 0,1-2 0 0 0,2 1 0 0 0,0-1 0 0 0,2-1 0 0 0,34 41 0 0 0,-43-57 64 0 0,1-1-1 0 0,0 0 0 0 0,1 0 1 0 0,-1-1-1 0 0,1 0 0 0 0,1 0 0 0 0,-1-1 1 0 0,1 0-1 0 0,0-1 0 0 0,0 0 1 0 0,0-1-1 0 0,1 0 0 0 0,-1 0 1 0 0,1-1-1 0 0,-1 0 0 0 0,1-1 0 0 0,14-1 1 0 0,-17 0-4 0 0,0 0 1 0 0,1-1 0 0 0,-1 0-1 0 0,0 0 1 0 0,0-1 0 0 0,0 0-1 0 0,0-1 1 0 0,-1 0-1 0 0,1 0 1 0 0,-1 0 0 0 0,1-1-1 0 0,-1 0 1 0 0,0-1 0 0 0,-1 1-1 0 0,1-2 1 0 0,-1 1 0 0 0,0 0-1 0 0,0-1 1 0 0,-1 0-1 0 0,1-1 1 0 0,-1 1 0 0 0,-1-1-1 0 0,6-10 1 0 0,-4 6 44 0 0,-1-1 0 0 0,-1 0-1 0 0,0 0 1 0 0,-1-1 0 0 0,0 1 0 0 0,0-1-1 0 0,-2 1 1 0 0,0-1 0 0 0,0-23 0 0 0,-3 9 241 0 0,-1 1 0 0 0,-2-1 0 0 0,-12-42 0 0 0,13 57-132 0 0,0 1 0 0 0,0-1-1 0 0,-2 1 1 0 0,1 0 0 0 0,-1 0 0 0 0,-1 1-1 0 0,0 0 1 0 0,-11-13 0 0 0,15 20-118 0 0,0 0 0 0 0,0 0 0 0 0,0 0 0 0 0,0 0 0 0 0,0 1 0 0 0,-1-1 0 0 0,1 1 0 0 0,-1 0 0 0 0,1 0 0 0 0,-1 0 0 0 0,0 0 0 0 0,0 1 1 0 0,0 0-1 0 0,0-1 0 0 0,0 1 0 0 0,0 1 0 0 0,0-1 0 0 0,0 1 0 0 0,0-1 0 0 0,0 1 0 0 0,-1 0 0 0 0,1 1 0 0 0,0-1 0 0 0,0 1 0 0 0,0 0 0 0 0,0 0 0 0 0,0 0 0 0 0,-4 2 0 0 0,-8 5-2 0 0,1 0-1 0 0,0 2 1 0 0,1 0-1 0 0,0 0 1 0 0,0 1-1 0 0,-19 21 1 0 0,5-1-193 0 0,-39 56 1 0 0,51-60 30 0 0,1 0 0 0 0,2 0 0 0 0,1 2 0 0 0,-15 52 0 0 0,18-38 358 0 0,10-20-1490 0 0,7-4-5101 0 0,0-11-1309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35.730"/>
    </inkml:context>
    <inkml:brush xml:id="br0">
      <inkml:brushProperty name="width" value="0.05" units="cm"/>
      <inkml:brushProperty name="height" value="0.05" units="cm"/>
      <inkml:brushProperty name="color" value="#FFFFFF"/>
    </inkml:brush>
  </inkml:definitions>
  <inkml:trace contextRef="#ctx0" brushRef="#br0">0 892 11056 0 0,'28'-30'840'0'0,"60"-47"0"0"0,-38 37-355 0 0,50-43 1014 0 0,-68 55-1119 0 0,0 2 0 0 0,2 2 0 0 0,1 1 1 0 0,1 1-1 0 0,0 2 0 0 0,2 2 1 0 0,0 1-1 0 0,63-18 0 0 0,84-8 685 0 0,-162 38-963 0 0,23-3 369 0 0,62-4-1 0 0,1152-106 3303 0 0,-879 63-3241 0 0,-235 34-460 0 0,19-4-61 0 0,181-25 13 0 0,222-33-1293 0 0,-462 67-226 0 0,-14 4-412 0 0</inkml:trace>
</inkml:ink>
</file>

<file path=ppt/ink/ink1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0:22.375"/>
    </inkml:context>
    <inkml:brush xml:id="br0">
      <inkml:brushProperty name="width" value="0.05" units="cm"/>
      <inkml:brushProperty name="height" value="0.05" units="cm"/>
      <inkml:brushProperty name="color" value="#FFC114"/>
    </inkml:brush>
  </inkml:definitions>
  <inkml:trace contextRef="#ctx0" brushRef="#br0">35 1 10136 0 0,'0'0'464'0'0,"0"0"-10"0"0,-5 7-276 0 0,2-3-271 0 0,0 0 576 0 0,1-1-1 0 0,0 1 0 0 0,0-1 1 0 0,0 1-1 0 0,0 0 1 0 0,0 0-1 0 0,-1 6 0 0 0,-5 20 1554 0 0,8-6-1399 0 0,-1-1-150 0 0,6 45 0 0 0,3 19-384 0 0,-6-60-57 0 0,0-1 1 0 0,2 1-1 0 0,10 35 1 0 0,-13-56-22 0 0,1 0 0 0 0,1-1 0 0 0,-1 1 0 0 0,1 0-1 0 0,0-1 1 0 0,0 0 0 0 0,0 0 0 0 0,1 0 0 0 0,0 0 0 0 0,0 0 0 0 0,0-1-1 0 0,1 1 1 0 0,-1-1 0 0 0,1 0 0 0 0,0-1 0 0 0,0 1 0 0 0,0-1 0 0 0,1 0 0 0 0,9 4-1 0 0,-2-2 31 0 0,0 0 0 0 0,0-1 0 0 0,0-1 0 0 0,1 0 0 0 0,-1-1 0 0 0,22 1-1 0 0,5-2-47 0 0,-8 0 23 0 0,55-5-1 0 0,-78 2-23 0 0,-1 1-1 0 0,1-1 0 0 0,0 0 0 0 0,-1-1 1 0 0,1 1-1 0 0,-1-2 0 0 0,0 1 1 0 0,0-1-1 0 0,0-1 0 0 0,14-10 0 0 0,-16 10 3 0 0,-1-1-1 0 0,1 0 0 0 0,-1 0 0 0 0,0-1 1 0 0,-1 1-1 0 0,1-1 0 0 0,-1 0 1 0 0,-1 0-1 0 0,1-1 0 0 0,-1 1 0 0 0,0-1 1 0 0,3-14-1 0 0,-3 5 22 0 0,-1 0 0 0 0,0-1-1 0 0,-1 1 1 0 0,-2-33 0 0 0,-2 31 17 0 0,-1 0 0 0 0,-1 1 0 0 0,0-1 0 0 0,-13-28 0 0 0,0 0 209 0 0,13 38 266 0 0,1 8-187 0 0,-2 17-68 0 0,1 25-212 0 0,20 273 82 0 0,-14-291-135 0 0,4 89 6 0 0,-5-66-44 0 0,2-1 1 0 0,2 1 0 0 0,19 84 0 0 0,-22-127-88 0 0,1 1-1 0 0,-1 0 1 0 0,1 0 0 0 0,0-1 0 0 0,0 1 0 0 0,0-1 0 0 0,1 0 0 0 0,4 6-1 0 0,-5-8-1303 0 0,-2-1-392 0 0</inkml:trace>
</inkml:ink>
</file>

<file path=ppt/ink/ink1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0:23.142"/>
    </inkml:context>
    <inkml:brush xml:id="br0">
      <inkml:brushProperty name="width" value="0.05" units="cm"/>
      <inkml:brushProperty name="height" value="0.05" units="cm"/>
      <inkml:brushProperty name="color" value="#FFC114"/>
    </inkml:brush>
  </inkml:definitions>
  <inkml:trace contextRef="#ctx0" brushRef="#br0">1 10 8752 0 0,'0'0'398'0'0,"0"0"-3"0"0,0 0-151 0 0,9-6 1736 0 0,-9 5-1888 0 0,0 1-1 0 0,1 0 1 0 0,-1 0-1 0 0,0-1 1 0 0,1 1-1 0 0,-1 0 1 0 0,0 0 0 0 0,1-1-1 0 0,-1 1 1 0 0,0 0-1 0 0,1 0 1 0 0,-1 0 0 0 0,1 0-1 0 0,-1 0 1 0 0,0 0-1 0 0,1 0 1 0 0,-1-1-1 0 0,1 1 1 0 0,-1 0 0 0 0,0 0-1 0 0,1 0 1 0 0,-1 1-1 0 0,1-1 1 0 0,-1 0-1 0 0,0 0 1 0 0,1 0 0 0 0,-1 0-1 0 0,1 0 1 0 0,-1 0-1 0 0,0 0 1 0 0,1 1 0 0 0,-1-1-1 0 0,0 0 1 0 0,1 0-1 0 0,-1 1 1 0 0,0-1-1 0 0,1 1 1 0 0,12 18 1152 0 0,4 27-716 0 0,-11-13-74 0 0,-1-1 0 0 0,-1 1-1 0 0,-2 55 1 0 0,-1-33-172 0 0,0 146 67 0 0,1 50-1483 0 0,7-188-4358 0 0,-6-39-45 0 0</inkml:trace>
</inkml:ink>
</file>

<file path=ppt/ink/ink1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0:23.472"/>
    </inkml:context>
    <inkml:brush xml:id="br0">
      <inkml:brushProperty name="width" value="0.05" units="cm"/>
      <inkml:brushProperty name="height" value="0.05" units="cm"/>
      <inkml:brushProperty name="color" value="#FFC114"/>
    </inkml:brush>
  </inkml:definitions>
  <inkml:trace contextRef="#ctx0" brushRef="#br0">65 49 3680 0 0,'0'0'167'0'0,"-17"5"26"0"0,-23-3 11191 0 0,38-2-10887 0 0,2 0-124 0 0,-3-3 982 0 0,0 1-331 0 0,8-3-1082 0 0,3-1 229 0 0,2 0 0 0 0,-1 1 0 0 0,0 0 0 0 0,1 1 0 0 0,0 0 0 0 0,0 0 0 0 0,0 1 0 0 0,1 0 0 0 0,-1 1-1 0 0,20-1 1 0 0,3 2-2 0 0,0 3-1 0 0,0 0 1 0 0,0 2-1 0 0,-1 2 0 0 0,51 15 1 0 0,-40-10-78 0 0,-4-3-104 0 0,-1-1 0 0 0,2-2 0 0 0,56 1 0 0 0,-68-9-743 0 0,-10-3-5000 0 0,-10-1-717 0 0</inkml:trace>
</inkml:ink>
</file>

<file path=ppt/ink/ink1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0:23.822"/>
    </inkml:context>
    <inkml:brush xml:id="br0">
      <inkml:brushProperty name="width" value="0.05" units="cm"/>
      <inkml:brushProperty name="height" value="0.05" units="cm"/>
      <inkml:brushProperty name="color" value="#FFC114"/>
    </inkml:brush>
  </inkml:definitions>
  <inkml:trace contextRef="#ctx0" brushRef="#br0">34 22 6912 0 0,'-19'32'-271'0'0,"11"-21"2667"0"0,1 2 6956 0 0,25-14-7578 0 0,36-18-433 0 0,-37 12-857 0 0,31-7-1 0 0,-7 5-91 0 0,-4 0-104 0 0,73-7 0 0 0,-5 17-270 0 0,13-2-2802 0 0,-100-1-4689 0 0</inkml:trace>
</inkml:ink>
</file>

<file path=ppt/ink/ink1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0:24.425"/>
    </inkml:context>
    <inkml:brush xml:id="br0">
      <inkml:brushProperty name="width" value="0.05" units="cm"/>
      <inkml:brushProperty name="height" value="0.05" units="cm"/>
      <inkml:brushProperty name="color" value="#FFC114"/>
    </inkml:brush>
  </inkml:definitions>
  <inkml:trace contextRef="#ctx0" brushRef="#br0">515 122 5064 0 0,'5'-17'496'0'0,"-5"13"-356"0"0,0 1 1 0 0,-1-1-1 0 0,1 1 1 0 0,-1-1 0 0 0,0 0-1 0 0,1 1 1 0 0,-2-1-1 0 0,1 1 1 0 0,0 0-1 0 0,-1-1 1 0 0,1 1-1 0 0,-1 0 1 0 0,0 0 0 0 0,0 0-1 0 0,-4-3 1 0 0,3 2 355 0 0,-2 0 1 0 0,1 0-1 0 0,0 1 1 0 0,-1 0-1 0 0,0 0 1 0 0,0 0-1 0 0,1 0 1 0 0,-2 1-1 0 0,-5-2 1 0 0,0 0 242 0 0,0 1 0 0 0,1 1 1 0 0,-2 0-1 0 0,1 0 0 0 0,0 1 0 0 0,0 1 0 0 0,0 0 1 0 0,-1 0-1 0 0,-14 3 0 0 0,15-1-650 0 0,-1 1 0 0 0,0 0-1 0 0,1 0 1 0 0,-1 1 0 0 0,1 0 0 0 0,0 1 0 0 0,1 0-1 0 0,-1 1 1 0 0,1 1 0 0 0,0-1 0 0 0,1 1 0 0 0,-1 1-1 0 0,1 0 1 0 0,-8 10 0 0 0,-2 3-74 0 0,4-4-1 0 0,0 1 0 0 0,1 0 0 0 0,1 1 0 0 0,-15 29 0 0 0,24-39-16 0 0,-3 4-40 0 0,0 2 0 0 0,1-1-1 0 0,0 0 1 0 0,2 1 0 0 0,-1 0 0 0 0,2 0-1 0 0,0 0 1 0 0,-2 31 0 0 0,6-22-14 0 0,1-1 0 0 0,1 0 0 0 0,1 1 0 0 0,1-1 0 0 0,1 0 0 0 0,0-1 0 0 0,2 0 0 0 0,1 0 0 0 0,1 0 0 0 0,1-1 0 0 0,0-1 0 0 0,2 0 0 0 0,22 28 0 0 0,-23-34 18 0 0,0 0 1 0 0,1 0-1 0 0,1-2 0 0 0,0 1 0 0 0,0-2 0 0 0,2 0 0 0 0,-1-1 0 0 0,1 0 0 0 0,1-1 0 0 0,0-1 1 0 0,0-1-1 0 0,0 0 0 0 0,1-1 0 0 0,0-1 0 0 0,0-1 0 0 0,1 0 0 0 0,26 1 0 0 0,-33-5 37 0 0,1 0-1 0 0,-1 0 0 0 0,0-2 1 0 0,0 1-1 0 0,0-1 0 0 0,0-1 1 0 0,0 0-1 0 0,-1-1 1 0 0,1 0-1 0 0,10-6 0 0 0,-16 6 18 0 0,0 1-1 0 0,-1-1 0 0 0,1 0 1 0 0,-1 0-1 0 0,0 0 1 0 0,0 0-1 0 0,0-1 0 0 0,-1 0 1 0 0,0 0-1 0 0,0-1 1 0 0,0 1-1 0 0,-1-1 0 0 0,1 0 1 0 0,-1 1-1 0 0,-1-1 1 0 0,1-1-1 0 0,-1 1 1 0 0,0 0-1 0 0,0-1 0 0 0,0-6 1 0 0,-1 7 11 0 0,0 0 0 0 0,-1-1-1 0 0,0 1 1 0 0,0-1 0 0 0,0 1 0 0 0,-1 0 0 0 0,0-1 0 0 0,0 1 0 0 0,0 0 0 0 0,-1 0 0 0 0,0 0 0 0 0,0 0 0 0 0,-1 0 0 0 0,-5-9 0 0 0,4 8 54 0 0,-1 1 0 0 0,0 0 0 0 0,0 1 1 0 0,-1-1-1 0 0,1 1 0 0 0,-1 0 0 0 0,0 0 0 0 0,-1 1 1 0 0,1 0-1 0 0,-14-7 0 0 0,7 6 38 0 0,1 0-1 0 0,-1 1 1 0 0,0 0-1 0 0,0 1 1 0 0,0 1 0 0 0,-1 0-1 0 0,1 0 1 0 0,0 2-1 0 0,-1-1 1 0 0,1 2-1 0 0,-1 0 1 0 0,1 0-1 0 0,-20 6 1 0 0,17-2-83 0 0,1 1 1 0 0,0 1-1 0 0,0 0 0 0 0,0 1 0 0 0,1 0 1 0 0,0 1-1 0 0,1 1 0 0 0,-23 20 1 0 0,16-9-187 0 0,0 0-1 0 0,1 1 1 0 0,1 1 0 0 0,-16 29 0 0 0,29-45-179 0 0,1 1-1 0 0,0 0 1 0 0,1 1-1 0 0,0-1 1 0 0,0 1-1 0 0,1-1 1 0 0,0 1-1 0 0,0 0 1 0 0,0 12-1 0 0,5-5-6677 0 0</inkml:trace>
</inkml:ink>
</file>

<file path=ppt/ink/ink1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0:25.129"/>
    </inkml:context>
    <inkml:brush xml:id="br0">
      <inkml:brushProperty name="width" value="0.05" units="cm"/>
      <inkml:brushProperty name="height" value="0.05" units="cm"/>
      <inkml:brushProperty name="color" value="#FFC114"/>
    </inkml:brush>
  </inkml:definitions>
  <inkml:trace contextRef="#ctx0" brushRef="#br0">449 1 2760 0 0,'0'0'528'0'0,"0"0"1177"0"0,-5 9 2847 0 0,-11 19-1155 0 0,3-5-1648 0 0,-12 29-1 0 0,-82 183 1031 0 0,19-49-1798 0 0,4-8-421 0 0,-10 25-1328 0 0,78-175-536 0 0,15-26 535 0 0,1-2-410 0 0,4-9-1584 0 0,36-83-3764 0 0,-5 10 3901 0 0,-19 50 1930 0 0,89-164-567 0 0,-22 55 3088 0 0,17-25 3003 0 0,-78 136-3564 0 0,-15 21-611 0 0,0 0 0 0 0,-1-1 0 0 0,0 1 0 0 0,5-12 0 0 0,-10 19-486 0 0,0 1-1 0 0,0-1 1 0 0,0 0-1 0 0,0 1 1 0 0,0-1-1 0 0,0 1 1 0 0,1 0-1 0 0,-1-1 1 0 0,1 1-1 0 0,1-2 1 0 0,-2 3-46 0 0,0-1 1 0 0,0 1-1 0 0,0-1 1 0 0,0 0-1 0 0,0 0 0 0 0,-1 1 1 0 0,1-1-1 0 0,0 0 1 0 0,0 0-1 0 0,-1 0 0 0 0,1 0 1 0 0,-1 0-1 0 0,1 0 1 0 0,-1 0-1 0 0,1 0 0 0 0,-1 0 1 0 0,1 0-1 0 0,-1 0 1 0 0,1-2-1 0 0,-1 2 780 0 0,0 1-6 0 0,0 0-44 0 0,-4 23 1058 0 0,3-14-1690 0 0,0 0 0 0 0,1 0 0 0 0,0 0 0 0 0,3 18-1 0 0,0 7 32 0 0,0 5-163 0 0,2 1 1 0 0,19 72 0 0 0,35 78 214 0 0,-13-48-202 0 0,56 132-1025 0 0,-98-263 858 0 0,16 31-1920 0 0,-10-22-4104 0 0,-5-8-726 0 0</inkml:trace>
</inkml:ink>
</file>

<file path=ppt/ink/ink1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0:25.491"/>
    </inkml:context>
    <inkml:brush xml:id="br0">
      <inkml:brushProperty name="width" value="0.05" units="cm"/>
      <inkml:brushProperty name="height" value="0.05" units="cm"/>
      <inkml:brushProperty name="color" value="#FFC114"/>
    </inkml:brush>
  </inkml:definitions>
  <inkml:trace contextRef="#ctx0" brushRef="#br0">30 0 16008 0 0,'-3'4'311'0'0,"-1"0"1"0"0,1 1 0 0 0,0-1 0 0 0,1 0-1 0 0,-1 1 1 0 0,1 0 0 0 0,0-1 0 0 0,0 1-1 0 0,0 0 1 0 0,1 0 0 0 0,-1 6 0 0 0,2-9-166 0 0,0-1 0 0 0,1 0 0 0 0,-1 1 0 0 0,1-1-1 0 0,-1 0 1 0 0,1 0 0 0 0,0 1 0 0 0,0-1 0 0 0,-1 0 0 0 0,1 0 0 0 0,0 0 0 0 0,0 0 0 0 0,0 0 0 0 0,0 0 0 0 0,0 0 0 0 0,0 0 0 0 0,1 0 0 0 0,-1-1 0 0 0,0 1 0 0 0,0 0 0 0 0,3 0 0 0 0,30 13 896 0 0,-31-14-910 0 0,20 8 182 0 0,1-2 0 0 0,0-1 1 0 0,0-1-1 0 0,0-1 0 0 0,0-2 1 0 0,37 0-1 0 0,-44-3-485 0 0,0 0-1 0 0,0 0 1 0 0,0-2 0 0 0,-1 0 0 0 0,0-1-1 0 0,0-1 1 0 0,0 0 0 0 0,0-1-1 0 0,-1-1 1 0 0,18-11 0 0 0,-2-4-2213 0 0,-4 6-5690 0 0</inkml:trace>
</inkml:ink>
</file>

<file path=ppt/ink/ink1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0:35.635"/>
    </inkml:context>
    <inkml:brush xml:id="br0">
      <inkml:brushProperty name="width" value="0.05" units="cm"/>
      <inkml:brushProperty name="height" value="0.05" units="cm"/>
      <inkml:brushProperty name="color" value="#FFC114"/>
    </inkml:brush>
  </inkml:definitions>
  <inkml:trace contextRef="#ctx0" brushRef="#br0">54 138 6648 0 0,'0'0'300'0'0,"8"-8"108"0"0,18-29 294 0 0,-25 35-451 0 0,1-1 0 0 0,-1 1-1 0 0,1-1 1 0 0,-1 0-1 0 0,0 0 1 0 0,0 1 0 0 0,0-1-1 0 0,-1 0 1 0 0,1 0-1 0 0,0 0 1 0 0,-1 0 0 0 0,0 0-1 0 0,0 1 1 0 0,0-1 0 0 0,0 0-1 0 0,0 0 1 0 0,-1 0-1 0 0,1 0 1 0 0,-1 0 0 0 0,0 0-1 0 0,0 0 1 0 0,0 1-1 0 0,0-1 1 0 0,0 0 0 0 0,-3-3-1 0 0,3 5 544 0 0,0 0-686 0 0,1 0 1 0 0,-1 1 0 0 0,0-1 0 0 0,1 0 0 0 0,-1 0 0 0 0,0 1-1 0 0,0-1 1 0 0,0 1 0 0 0,0-1 0 0 0,1 1 0 0 0,-1-1-1 0 0,0 1 1 0 0,0-1 0 0 0,0 1 0 0 0,0 0 0 0 0,0-1 0 0 0,0 1-1 0 0,0 0 1 0 0,0 0 0 0 0,-2 0 0 0 0,-10-4 1349 0 0,12 3-1300 0 0,1 1-20 0 0,-6 7-14 0 0,4-3-114 0 0,0-1 0 0 0,1 0-1 0 0,-1 0 1 0 0,1 1 0 0 0,0-1-1 0 0,0 1 1 0 0,-1 4 0 0 0,-3 16-10 0 0,6-15-70 0 0,-1-6 13 0 0,-2 2 10 0 0,2-4-137 0 0,0-1-53 0 0,0 0-10 0 0,0 0-181 0 0,-8-6-2271 0 0,-10-10 1113 0 0,14 12-12 0 0</inkml:trace>
</inkml:ink>
</file>

<file path=ppt/ink/ink1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0:35.997"/>
    </inkml:context>
    <inkml:brush xml:id="br0">
      <inkml:brushProperty name="width" value="0.05" units="cm"/>
      <inkml:brushProperty name="height" value="0.05" units="cm"/>
      <inkml:brushProperty name="color" value="#FFC114"/>
    </inkml:brush>
  </inkml:definitions>
  <inkml:trace contextRef="#ctx0" brushRef="#br0">96 134 2760 0 0,'17'-13'86'0'0,"-14"11"-69"0"0,1-1 0 0 0,0 0 0 0 0,0 1 0 0 0,-1-1-1 0 0,0-1 1 0 0,1 1 0 0 0,-1 0 0 0 0,0-1 0 0 0,-1 0 0 0 0,4-4 0 0 0,3-9 163 0 0,-8 16-7 0 0,0 0 1 0 0,0 1-1 0 0,-1-1 1 0 0,1 0 0 0 0,0 0-1 0 0,-1 0 1 0 0,1 0-1 0 0,0 0 1 0 0,-1 0-1 0 0,0 0 1 0 0,1 0-1 0 0,-1 0 1 0 0,1 0 0 0 0,-1 0-1 0 0,0 0 1 0 0,0 0-1 0 0,0 0 1 0 0,0 0-1 0 0,1 0 1 0 0,-1 0-1 0 0,-1 0 1 0 0,1 0 0 0 0,0 0-1 0 0,0 0 1 0 0,0 0-1 0 0,0 0 1 0 0,-1 0-1 0 0,1 0 1 0 0,-2-2-1 0 0,1-8 2035 0 0,1 11-2092 0 0,0-1 1 0 0,0 1-1 0 0,0-1 1 0 0,0 1-1 0 0,0 0 1 0 0,1-1-1 0 0,-1 1 1 0 0,0 0-1 0 0,0-1 1 0 0,0 1-1 0 0,0 0 0 0 0,-1-1 1 0 0,1 1-1 0 0,0-1 1 0 0,0 1-1 0 0,0 0 1 0 0,0-1-1 0 0,0 1 1 0 0,0 0-1 0 0,0-1 1 0 0,-1 1-1 0 0,1 0 1 0 0,0 0-1 0 0,0-1 0 0 0,-1 1 1 0 0,1 0-1 0 0,0-1 1 0 0,0 1-1 0 0,-1 0 1 0 0,1 0-1 0 0,0-1 1 0 0,0 1-1 0 0,-1 0 1 0 0,1 0-1 0 0,0 0 1 0 0,-1 0-1 0 0,0-1 1 0 0,-6-1 639 0 0,1 0 0 0 0,-1 0 1 0 0,-1 1-1 0 0,1-1 1 0 0,0 2-1 0 0,-10-1 1 0 0,4 1-461 0 0,1 2 1 0 0,0-1 0 0 0,0 2 0 0 0,0-1 0 0 0,-15 7-1 0 0,26-9-292 0 0,0 1 0 0 0,0 0-1 0 0,0 0 1 0 0,1 0 0 0 0,-1-1-1 0 0,0 1 1 0 0,0 0 0 0 0,1 0-1 0 0,-1 0 1 0 0,0 0 0 0 0,1 0-1 0 0,-1 1 1 0 0,1-1 0 0 0,-1 0-1 0 0,1 0 1 0 0,0 0 0 0 0,-1 0-1 0 0,1 1 1 0 0,0-1 0 0 0,0 0-1 0 0,0 0 1 0 0,0 0 0 0 0,0 2-1 0 0,1-1-6 0 0,1-1 0 0 0,-1 1 0 0 0,1 0 0 0 0,-1-1 0 0 0,1 1 0 0 0,0-1 0 0 0,0 1 0 0 0,0-1 0 0 0,0 0 0 0 0,0 0 0 0 0,0 0 1 0 0,0 0-1 0 0,0 0 0 0 0,0 0 0 0 0,0-1 0 0 0,1 1 0 0 0,-1-1 0 0 0,0 0 0 0 0,0 1 0 0 0,4-1 0 0 0,2 0-13 0 0,0 0 0 0 0,0 0 0 0 0,-1 0 1 0 0,12-3-1 0 0,7-4-905 0 0,-18 3-81 0 0</inkml:trace>
</inkml:ink>
</file>

<file path=ppt/ink/ink1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1:31.931"/>
    </inkml:context>
    <inkml:brush xml:id="br0">
      <inkml:brushProperty name="width" value="0.05" units="cm"/>
      <inkml:brushProperty name="height" value="0.05" units="cm"/>
      <inkml:brushProperty name="color" value="#FFC114"/>
    </inkml:brush>
  </inkml:definitions>
  <inkml:trace contextRef="#ctx0" brushRef="#br0">0 300 2760 0 0,'59'-31'1909'0'0,"-39"20"629"0"0,1 0-1 0 0,26-9 1 0 0,20-7-509 0 0,-40 15-1306 0 0,0 2 0 0 0,36-9-1 0 0,-43 15-477 0 0,474-85 1610 0 0,-451 85-1933 0 0,67-6-726 0 0,125-28 0 0 0,-186 24-5273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49:36.262"/>
    </inkml:context>
    <inkml:brush xml:id="br0">
      <inkml:brushProperty name="width" value="0.05" units="cm"/>
      <inkml:brushProperty name="height" value="0.05" units="cm"/>
      <inkml:brushProperty name="color" value="#FFFFFF"/>
    </inkml:brush>
  </inkml:definitions>
  <inkml:trace contextRef="#ctx0" brushRef="#br0">283 1 12296 0 0,'0'0'562'0'0,"-26"0"204"0"0,23 0-596 0 0,0 0 0 0 0,-1 1 0 0 0,1-1 0 0 0,0 1 1 0 0,-1 0-1 0 0,1 0 0 0 0,0 0 0 0 0,0 0 0 0 0,0 1 1 0 0,0-1-1 0 0,0 1 0 0 0,0 0 0 0 0,0 0 0 0 0,0 0 1 0 0,1 0-1 0 0,-1 0 0 0 0,1 0 0 0 0,-1 1 0 0 0,1 0 1 0 0,0-1-1 0 0,0 1 0 0 0,0 0 0 0 0,1 0 0 0 0,-1 0 1 0 0,1 0-1 0 0,-2 4 0 0 0,-3 9 889 0 0,1 0 0 0 0,1 0 0 0 0,0 1 0 0 0,-1 17-1 0 0,4-27-988 0 0,-24 329 1111 0 0,19-210-986 0 0,-49 620 395 0 0,15-240-292 0 0,29-363-355 0 0,-8 211-659 0 0,16-213-2465 0 0,3-82-4816 0 0</inkml:trace>
</inkml:ink>
</file>

<file path=ppt/ink/ink1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1:32.395"/>
    </inkml:context>
    <inkml:brush xml:id="br0">
      <inkml:brushProperty name="width" value="0.05" units="cm"/>
      <inkml:brushProperty name="height" value="0.05" units="cm"/>
      <inkml:brushProperty name="color" value="#FFC114"/>
    </inkml:brush>
  </inkml:definitions>
  <inkml:trace contextRef="#ctx0" brushRef="#br0">942 55 4144 0 0,'0'0'319'0'0,"-3"-1"-210"0"0,-32-10 692 0 0,-49-21 7168 0 0,79 30-7834 0 0,0 0 1 0 0,0 0-1 0 0,-1 1 0 0 0,1 0 0 0 0,0 0 0 0 0,-1 0 0 0 0,1 1 0 0 0,-1 0 1 0 0,1 0-1 0 0,-1 0 0 0 0,1 1 0 0 0,-1-1 0 0 0,1 1 0 0 0,0 1 0 0 0,-6 1 1 0 0,-7 4 337 0 0,0 0 1 0 0,-32 21-1 0 0,6-5 93 0 0,-27 14 116 0 0,1 2 0 0 0,2 4-1 0 0,-95 77 1 0 0,112-74-566 0 0,1 2 1 0 0,-49 63-1 0 0,96-107-56 0 0,0 0-1 0 0,0 0 0 0 0,0 0 0 0 0,1 1 1 0 0,0 0-1 0 0,0-1 0 0 0,0 1 0 0 0,0 0 0 0 0,1 0 1 0 0,-2 6-1 0 0,3-9-28 0 0,0-1 1 0 0,0 0-1 0 0,0 1 0 0 0,0-1 1 0 0,0 0-1 0 0,0 0 1 0 0,0 1-1 0 0,0-1 0 0 0,1 0 1 0 0,-1 1-1 0 0,1-1 1 0 0,-1 0-1 0 0,1 0 0 0 0,-1 0 1 0 0,1 0-1 0 0,0 1 1 0 0,-1-1-1 0 0,2 1 0 0 0,0-1-3 0 0,-1 0 0 0 0,1 0 0 0 0,0 0 0 0 0,-1 0 0 0 0,1 0 0 0 0,0 0 0 0 0,-1 0 0 0 0,1-1 0 0 0,0 1 0 0 0,0-1-1 0 0,0 1 1 0 0,0-1 0 0 0,0 0 0 0 0,0 0 0 0 0,0 0 0 0 0,2 0 0 0 0,52-3 87 0 0,84-14-1 0 0,29-3-46 0 0,-56 15-55 0 0,199-5-14 0 0,-170 11-1461 0 0,0 5-3321 0 0,-44-1-2251 0 0</inkml:trace>
</inkml:ink>
</file>

<file path=ppt/ink/ink1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1:42.677"/>
    </inkml:context>
    <inkml:brush xml:id="br0">
      <inkml:brushProperty name="width" value="0.05" units="cm"/>
      <inkml:brushProperty name="height" value="0.05" units="cm"/>
      <inkml:brushProperty name="color" value="#FFC114"/>
    </inkml:brush>
  </inkml:definitions>
  <inkml:trace contextRef="#ctx0" brushRef="#br0">1 1 10136 0 0,'0'0'777'0'0,"0"0"-329"0"0,19 0 4808 0 0,-4 5-4828 0 0,-1 1-1 0 0,1 0 1 0 0,-1 2 0 0 0,18 10 0 0 0,29 15-105 0 0,123 49 605 0 0,-44-21-940 0 0,355 133-72 0 0,-283-117 20 0 0,42 12-200 0 0,-206-75-48 0 0,10 3-1345 0 0,-18-6-2347 0 0,2-1-1854 0 0</inkml:trace>
</inkml:ink>
</file>

<file path=ppt/ink/ink1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1:43.554"/>
    </inkml:context>
    <inkml:brush xml:id="br0">
      <inkml:brushProperty name="width" value="0.05" units="cm"/>
      <inkml:brushProperty name="height" value="0.05" units="cm"/>
      <inkml:brushProperty name="color" value="#FFC114"/>
    </inkml:brush>
  </inkml:definitions>
  <inkml:trace contextRef="#ctx0" brushRef="#br0">484 81 6912 0 0,'0'0'528'0'0,"-18"-11"677"0"0,-32 3 3744 0 0,39 7-4601 0 0,0 0-1 0 0,0 1 1 0 0,0 1-1 0 0,0 0 1 0 0,-13 3 0 0 0,-19 3 20 0 0,31-6-234 0 0,0 0 0 0 0,0 2 0 0 0,0-1 0 0 0,0 2 0 0 0,0-1 0 0 0,1 2 0 0 0,-11 5-1 0 0,-9 6 428 0 0,-23 15 554 0 0,49-28-1037 0 0,1 0-1 0 0,0 1 0 0 0,0 0 0 0 0,0 0 0 0 0,1 0 1 0 0,-1 0-1 0 0,1 0 0 0 0,0 1 0 0 0,-4 6 0 0 0,-5 15 126 0 0,6-16-182 0 0,0 1 1 0 0,1 0 0 0 0,0 1 0 0 0,1-1-1 0 0,1 1 1 0 0,-5 21 0 0 0,5-7-2 0 0,1-17-15 0 0,1-1 1 0 0,0 1 0 0 0,1 0-1 0 0,0-1 1 0 0,1 15-1 0 0,5 40-5 0 0,-6-54 18 0 0,0-7 68 0 0,0-2 18 0 0,0 0 4 0 0,0 0 18 0 0,0 0 8 0 0,0 0 2 0 0,0 0-2 0 0,0 0-13 0 0,0 0-8 0 0,0 0-1 0 0,0 0 12 0 0,0 0 50 0 0,1-5 594 0 0,13-11-530 0 0,-13 15-168 0 0,1 0 4 0 0,13-12 150 0 0,-15 12-149 0 0,8-19 186 0 0,-8 12-238 0 0,0-1 0 0 0,-1 1-1 0 0,1 0 1 0 0,-2-1 0 0 0,1 1-1 0 0,-1 0 1 0 0,-1 0 0 0 0,-5-13-1 0 0,3 12 11 0 0,1 0 0 0 0,0 0 0 0 0,0 0 0 0 0,1 0 0 0 0,0-1 0 0 0,1 1 0 0 0,-2-16 0 0 0,0-14 162 0 0,2 33-167 0 0,1 1 0 0 0,0-1 0 0 0,1 0 1 0 0,0 1-1 0 0,0-1 0 0 0,0 0 0 0 0,0 1 0 0 0,1-1 0 0 0,2-7 0 0 0,2-8-54 0 0,-4 15 4 0 0,1-1 1 0 0,-1 1-1 0 0,1 0 1 0 0,0-1 0 0 0,1 1-1 0 0,0 0 1 0 0,-1 1-1 0 0,2-1 1 0 0,-1 0-1 0 0,1 1 1 0 0,0 0 0 0 0,0 0-1 0 0,0 0 1 0 0,7-5-1 0 0,-6 5 40 0 0,0 1-1 0 0,1 1 1 0 0,0-1-1 0 0,0 1 0 0 0,0 0 1 0 0,0 0-1 0 0,1 0 1 0 0,-1 1-1 0 0,1 0 0 0 0,-1 1 1 0 0,1-1-1 0 0,0 1 1 0 0,-1 1-1 0 0,1-1 1 0 0,12 1-1 0 0,16 0 5 0 0,-14-1-1 0 0,0 1 0 0 0,-1 1 0 0 0,1 0 1 0 0,-1 2-1 0 0,37 9 0 0 0,-19 2 100 0 0,52 28 0 0 0,-60-27-85 0 0,-18-8-10 0 0,-1 0 0 0 0,1 1 0 0 0,-2 0 0 0 0,1 1 0 0 0,14 16 0 0 0,-13-13-25 0 0,1-1 0 0 0,26 20 1 0 0,28 9-2757 0 0,-42-25-5159 0 0</inkml:trace>
</inkml:ink>
</file>

<file path=ppt/ink/ink1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3:22.652"/>
    </inkml:context>
    <inkml:brush xml:id="br0">
      <inkml:brushProperty name="width" value="0.05" units="cm"/>
      <inkml:brushProperty name="height" value="0.05" units="cm"/>
      <inkml:brushProperty name="color" value="#FFC114"/>
    </inkml:brush>
  </inkml:definitions>
  <inkml:trace contextRef="#ctx0" brushRef="#br0">525 8 5984 0 0,'0'0'273'0'0,"0"0"-5"0"0,1-3-161 0 0,2-1 117 0 0,-3 3 938 0 0,0 1 405 0 0,0 0 81 0 0,-17 6 1433 0 0,13-3-2872 0 0,-1 0 0 0 0,0 1-1 0 0,1 0 1 0 0,0 0 0 0 0,0 0 0 0 0,0 0-1 0 0,0 1 1 0 0,-6 9 0 0 0,-9 11 276 0 0,-174 204 1716 0 0,129-136-2071 0 0,27-35-108 0 0,-56 101-1501 0 0,62-101 809 0 0,8-14-2322 0 0,16-27-2186 0 0</inkml:trace>
</inkml:ink>
</file>

<file path=ppt/ink/ink1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3:23.265"/>
    </inkml:context>
    <inkml:brush xml:id="br0">
      <inkml:brushProperty name="width" value="0.05" units="cm"/>
      <inkml:brushProperty name="height" value="0.05" units="cm"/>
      <inkml:brushProperty name="color" value="#FFC114"/>
    </inkml:brush>
  </inkml:definitions>
  <inkml:trace contextRef="#ctx0" brushRef="#br0">566 135 1840 0 0,'-4'0'574'0'0,"0"1"-1"0"0,0 0 1 0 0,0-1-1 0 0,0 0 1 0 0,0 0 0 0 0,0 0-1 0 0,0 0 1 0 0,0-1 0 0 0,0 1-1 0 0,0-1 1 0 0,0 0-1 0 0,0-1 1 0 0,0 1 0 0 0,-5-3-1 0 0,-2-2-43 0 0,1-1 0 0 0,0 0-1 0 0,-12-11 1 0 0,3 3 349 0 0,5 5-411 0 0,1 0 0 0 0,-2 1-1 0 0,1 1 1 0 0,-1 0 0 0 0,-24-8 0 0 0,30 13-322 0 0,0 0 1 0 0,0 1-1 0 0,0 1 1 0 0,0-1-1 0 0,-1 2 1 0 0,1-1 0 0 0,0 1-1 0 0,-1 0 1 0 0,1 1-1 0 0,0 0 1 0 0,-14 4-1 0 0,13-2-114 0 0,-1 1-1 0 0,1 0 1 0 0,0 0-1 0 0,0 1 0 0 0,1 1 1 0 0,-1-1-1 0 0,1 2 0 0 0,0-1 1 0 0,1 1-1 0 0,0 1 1 0 0,0-1-1 0 0,0 1 0 0 0,1 1 1 0 0,0-1-1 0 0,1 1 0 0 0,0 1 1 0 0,0-1-1 0 0,1 1 1 0 0,-7 17-1 0 0,6-12-110 0 0,2-1 0 0 0,0 1 0 0 0,0-1 1 0 0,1 1-1 0 0,1 0 0 0 0,1 0 0 0 0,0 0 0 0 0,1 1 1 0 0,0-1-1 0 0,1 0 0 0 0,1 0 0 0 0,1 0 0 0 0,7 26 0 0 0,-8-36 66 0 0,2 10 6 0 0,1 0-1 0 0,1-1 0 0 0,1 1 0 0 0,14 23 0 0 0,-6-14 31 0 0,-10-15 11 0 0,0-1 0 0 0,1 1 0 0 0,0-1-1 0 0,0 0 1 0 0,15 13 0 0 0,-11-13 25 0 0,1 0 1 0 0,0-1-1 0 0,0 0 0 0 0,1-1 1 0 0,0 0-1 0 0,0-1 1 0 0,0 0-1 0 0,1-1 1 0 0,0-1-1 0 0,0 0 0 0 0,-1 0 1 0 0,2-1-1 0 0,-1-1 1 0 0,0 0-1 0 0,0-1 0 0 0,0 0 1 0 0,0-1-1 0 0,1-1 1 0 0,-1 0-1 0 0,0-1 0 0 0,-1 0 1 0 0,1-1-1 0 0,-1 0 1 0 0,24-12-1 0 0,-25 9 43 0 0,-1-1 0 0 0,0 0 0 0 0,0-1 0 0 0,-1 0 1 0 0,0-1-1 0 0,12-16 0 0 0,-16 17-7 0 0,0 0-1 0 0,0-1 1 0 0,0 1 0 0 0,-1-1 0 0 0,-1 0 0 0 0,0 0 0 0 0,0 0-1 0 0,-1 0 1 0 0,0 0 0 0 0,-1-1 0 0 0,0 1 0 0 0,0-1 0 0 0,-1 1-1 0 0,-2-14 1 0 0,-1-4 26 0 0,-1 0-1 0 0,-2 1 1 0 0,-1 0-1 0 0,0 0 1 0 0,-20-43-1 0 0,22 63-322 0 0,0-1 0 0 0,0 1-1 0 0,-1 0 1 0 0,-12-12 0 0 0,1 1-1438 0 0,10 7 248 0 0</inkml:trace>
</inkml:ink>
</file>

<file path=ppt/ink/ink1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3:23.608"/>
    </inkml:context>
    <inkml:brush xml:id="br0">
      <inkml:brushProperty name="width" value="0.05" units="cm"/>
      <inkml:brushProperty name="height" value="0.05" units="cm"/>
      <inkml:brushProperty name="color" value="#FFC114"/>
    </inkml:brush>
  </inkml:definitions>
  <inkml:trace contextRef="#ctx0" brushRef="#br0">608 7 18687 0 0,'0'0'430'0'0,"0"0"55"0"0,-8-4 475 0 0,1 3-856 0 0,0 0 0 0 0,0 1 0 0 0,0-1 1 0 0,0 2-1 0 0,-1-1 0 0 0,1 1 0 0 0,0 0 0 0 0,0 0 0 0 0,1 1 0 0 0,-1 0 1 0 0,0 0-1 0 0,1 1 0 0 0,-1 0 0 0 0,1 0 0 0 0,-8 4 0 0 0,-10 9 433 0 0,0 1 0 0 0,-30 27 0 0 0,31-25-571 0 0,-26 22 78 0 0,1 3 1 0 0,1 2 0 0 0,3 1 0 0 0,-61 88 0 0 0,91-113-383 0 0,-18 45 0 0 0,20-38-57 0 0,7-15-762 0 0,4-3-4291 0 0,1-9-1585 0 0</inkml:trace>
</inkml:ink>
</file>

<file path=ppt/ink/ink1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3:28.529"/>
    </inkml:context>
    <inkml:brush xml:id="br0">
      <inkml:brushProperty name="width" value="0.05" units="cm"/>
      <inkml:brushProperty name="height" value="0.05" units="cm"/>
      <inkml:brushProperty name="color" value="#FFC114"/>
    </inkml:brush>
  </inkml:definitions>
  <inkml:trace contextRef="#ctx0" brushRef="#br0">354 156 3680 0 0,'0'0'284'0'0,"11"-16"2638"0"0,-10 15-2754 0 0,0 0 0 0 0,0 0-1 0 0,-1 0 1 0 0,1 0-1 0 0,0 0 1 0 0,-1 0-1 0 0,1 0 1 0 0,-1 0-1 0 0,0 0 1 0 0,1 0-1 0 0,-1-1 1 0 0,0 1 0 0 0,0 0-1 0 0,0 0 1 0 0,1 0-1 0 0,-1-1 1 0 0,-1 1-1 0 0,1 0 1 0 0,0 0-1 0 0,0 0 1 0 0,0-1-1 0 0,0 1 1 0 0,-1 0-1 0 0,1 0 1 0 0,-1 0 0 0 0,1 0-1 0 0,-1 0 1 0 0,1 0-1 0 0,-1-1 1 0 0,0 1-1 0 0,1 1 1 0 0,-1-1-1 0 0,0 0 1 0 0,0 0-1 0 0,0 0 1 0 0,0 0 0 0 0,0 0-1 0 0,-1 0 1 0 0,-5-5 373 0 0,-1 1 0 0 0,0 0 0 0 0,0 1 1 0 0,-10-5-1 0 0,3 2 283 0 0,12 6-700 0 0,-21-13 935 0 0,-41-15 0 0 0,58 27-993 0 0,0-1 1 0 0,0 1-1 0 0,0 0 0 0 0,-1 1 1 0 0,1 0-1 0 0,-1 0 0 0 0,1 0 0 0 0,-1 1 1 0 0,1 0-1 0 0,-15 3 0 0 0,18-2-50 0 0,0 1 1 0 0,1-1-1 0 0,-1 1 0 0 0,1 0 0 0 0,0 0 1 0 0,0 1-1 0 0,-1-1 0 0 0,1 1 1 0 0,1-1-1 0 0,-1 1 0 0 0,0 0 0 0 0,1 0 1 0 0,-1 0-1 0 0,-1 4 0 0 0,-3 4 21 0 0,0 1 0 0 0,-9 21 0 0 0,9-15-62 0 0,2-1 0 0 0,0 1 0 0 0,1 0 0 0 0,1 0 0 0 0,0 0 0 0 0,2 0 0 0 0,0 1 0 0 0,2 19 0 0 0,1-4-24 0 0,3 0 0 0 0,1 0 0 0 0,13 45-1 0 0,-13-62 70 0 0,0-1-1 0 0,1 0 0 0 0,0 0 0 0 0,1 0 1 0 0,1-1-1 0 0,1-1 0 0 0,0 1 0 0 0,23 23 1 0 0,-26-31-1 0 0,0 0 0 0 0,0-1 0 0 0,1 0 0 0 0,0-1 0 0 0,0 1 0 0 0,1-2 1 0 0,14 8-1 0 0,-17-10-9 0 0,0 0 1 0 0,1-1 0 0 0,-1 1 0 0 0,0-1 0 0 0,1 0-1 0 0,-1-1 1 0 0,1 1 0 0 0,-1-1 0 0 0,1-1 0 0 0,-1 1-1 0 0,0-1 1 0 0,10-2 0 0 0,-11 1 61 0 0,0-1 1 0 0,1 1-1 0 0,-1-1 1 0 0,0 0-1 0 0,0 0 1 0 0,-1 0-1 0 0,1-1 1 0 0,-1 0-1 0 0,1 0 0 0 0,-1 0 1 0 0,0 0-1 0 0,-1-1 1 0 0,1 1-1 0 0,3-7 1 0 0,3-6 149 0 0,-1 0 0 0 0,15-34 0 0 0,-14 20-32 0 0,10-53-1 0 0,-10 38-137 0 0,32-177-89 0 0,-34 102-3105 0 0,-4 83-3905 0 0</inkml:trace>
</inkml:ink>
</file>

<file path=ppt/ink/ink1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3:28.926"/>
    </inkml:context>
    <inkml:brush xml:id="br0">
      <inkml:brushProperty name="width" value="0.05" units="cm"/>
      <inkml:brushProperty name="height" value="0.05" units="cm"/>
      <inkml:brushProperty name="color" value="#FFC114"/>
    </inkml:brush>
  </inkml:definitions>
  <inkml:trace contextRef="#ctx0" brushRef="#br0">38 0 13824 0 0,'0'0'629'0'0,"0"0"-12"0"0,-5 9-367 0 0,-23 67 7271 0 0,27-74-7263 0 0,1-2-104 0 0,0 0-24 0 0,-1 1-23 0 0,-2 4-339 0 0,3-5-1091 0 0,4-6-477 0 0</inkml:trace>
</inkml:ink>
</file>

<file path=ppt/ink/ink1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3:29.532"/>
    </inkml:context>
    <inkml:brush xml:id="br0">
      <inkml:brushProperty name="width" value="0.05" units="cm"/>
      <inkml:brushProperty name="height" value="0.05" units="cm"/>
      <inkml:brushProperty name="color" value="#FFC114"/>
    </inkml:brush>
  </inkml:definitions>
  <inkml:trace contextRef="#ctx0" brushRef="#br0">562 111 11888 0 0,'0'0'546'0'0,"0"0"-10"0"0,-22-4 468 0 0,-14-19 1744 0 0,18 11-2129 0 0,-1 0 0 0 0,0 1 0 0 0,0 1 0 0 0,-40-14 0 0 0,45 20-406 0 0,0 1 0 0 0,-1 0 0 0 0,1 1 0 0 0,-1 1 0 0 0,1 0 0 0 0,-1 1 1 0 0,0 1-1 0 0,1 0 0 0 0,-1 1 0 0 0,-23 6 0 0 0,28-6-79 0 0,0 1 1 0 0,1 1-1 0 0,-1 0 1 0 0,1 0-1 0 0,0 1 0 0 0,0 0 1 0 0,0 1-1 0 0,0 0 1 0 0,1 0-1 0 0,0 1 0 0 0,1 0 1 0 0,-1 0-1 0 0,1 1 0 0 0,1 0 1 0 0,-11 16-1 0 0,10-12-161 0 0,1 0-1 0 0,1 1 0 0 0,0 0 0 0 0,1 0 1 0 0,0 0-1 0 0,1 1 0 0 0,0-1 1 0 0,1 1-1 0 0,1 0 0 0 0,0 0 1 0 0,1-1-1 0 0,2 25 0 0 0,1-22-4 0 0,0 0-1 0 0,0 1 0 0 0,2-1 0 0 0,0 0 1 0 0,1-1-1 0 0,0 1 0 0 0,1-1 0 0 0,1 0 1 0 0,0-1-1 0 0,15 18 0 0 0,-9-16 40 0 0,1-1 1 0 0,1-1-1 0 0,0 0 0 0 0,1-2 0 0 0,0 1 0 0 0,1-2 0 0 0,0-1 0 0 0,21 10 0 0 0,-27-15 10 0 0,0-1 0 0 0,0 0 0 0 0,0-1 0 0 0,1 0-1 0 0,-1 0 1 0 0,1-2 0 0 0,-1 1 0 0 0,1-2 0 0 0,-1 0 0 0 0,1 0 0 0 0,0-1-1 0 0,-1-1 1 0 0,1 0 0 0 0,-1 0 0 0 0,0-1 0 0 0,1-1 0 0 0,-2 0-1 0 0,15-7 1 0 0,-21 8-9 0 0,0 0-1 0 0,0 0 1 0 0,-1 0 0 0 0,1-1-1 0 0,-1 1 1 0 0,0-1-1 0 0,0 0 1 0 0,0 0-1 0 0,-1-1 1 0 0,1 1 0 0 0,3-8-1 0 0,-3 4 14 0 0,1-1 0 0 0,-2 0 0 0 0,1 0-1 0 0,-1 0 1 0 0,-1-1 0 0 0,2-9 0 0 0,-1-5 27 0 0,-1 0 1 0 0,-1 0 0 0 0,-1 0 0 0 0,-5-35-1 0 0,3 45-244 0 0,0 1-1 0 0,-1 0 0 0 0,-1 0 1 0 0,0 0-1 0 0,-1 1 0 0 0,-1-1 1 0 0,1 1-1 0 0,-2 0 0 0 0,0 1 1 0 0,0 0-1 0 0,-1 0 0 0 0,-1 0 1 0 0,-14-14-1 0 0,11 16-1786 0 0</inkml:trace>
</inkml:ink>
</file>

<file path=ppt/ink/ink1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3:29.881"/>
    </inkml:context>
    <inkml:brush xml:id="br0">
      <inkml:brushProperty name="width" value="0.05" units="cm"/>
      <inkml:brushProperty name="height" value="0.05" units="cm"/>
      <inkml:brushProperty name="color" value="#FFC114"/>
    </inkml:brush>
  </inkml:definitions>
  <inkml:trace contextRef="#ctx0" brushRef="#br0">0 22 16128 0 0,'0'29'1431'0'0,"10"-11"-1143"0"0,-7 1-288 0 0,1-7 0 0 0,-4-1 1168 0 0,5-4 176 0 0,-5-7 40 0 0,0 0 8 0 0,0 0-816 0 0,0 0-160 0 0,8-4-32 0 0,1 1 0 0 0,-6-8-384 0 0,6-1 0 0 0,-4-2 0 0 0,-2-9 0 0 0,-3-2-1472 0 0,-3-1-256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1.705"/>
    </inkml:context>
    <inkml:brush xml:id="br0">
      <inkml:brushProperty name="width" value="0.05" units="cm"/>
      <inkml:brushProperty name="height" value="0.05" units="cm"/>
      <inkml:brushProperty name="color" value="#FFFFFF"/>
    </inkml:brush>
  </inkml:definitions>
  <inkml:trace contextRef="#ctx0" brushRef="#br0">99 25 1376 0 0,'0'-18'673'0'0,"0"11"1016"0"0,0 13 32 0 0,-5 62 4319 0 0,-12 35-3563 0 0,4-27-1477 0 0,-30 198 1295 0 0,34-223-2279 0 0,3-1 0 0 0,1 1 0 0 0,4 78 0 0 0,2-120-16 0 0,0 1 0 0 0,0-1 0 0 0,1 1 0 0 0,0-1 0 0 0,6 15 0 0 0,-7-21 0 0 0,0-1 0 0 0,0 0 0 0 0,0-1 0 0 0,1 1 0 0 0,-1 0 0 0 0,0 0 0 0 0,1 0 0 0 0,0-1 0 0 0,-1 1 0 0 0,1-1 0 0 0,0 1 0 0 0,0-1 0 0 0,-1 0 0 0 0,1 1 0 0 0,0-1 0 0 0,0 0 0 0 0,1 0 0 0 0,-1-1 0 0 0,0 1 0 0 0,0 0 0 0 0,0-1 0 0 0,0 1 0 0 0,1-1 0 0 0,-1 0 0 0 0,0 0 0 0 0,1 0 0 0 0,-1 0 0 0 0,4 0 0 0 0,7-2-10 0 0,-1-1-1 0 0,0 0 1 0 0,0-1-1 0 0,15-6 1 0 0,5-2-94 0 0,-12 4 81 0 0,1 2 0 0 0,0 0-1 0 0,0 1 1 0 0,0 2 0 0 0,39-3-1 0 0,122 1 8 0 0,-178 4-1 0 0,1 1 0 0 0,-1-1 0 0 0,0-1 0 0 0,1 1-1 0 0,-1 0 1 0 0,0-1 0 0 0,0 0 0 0 0,0 0 0 0 0,0 0-1 0 0,0-1 1 0 0,-1 1 0 0 0,1-1 0 0 0,-1 0-1 0 0,1 0 1 0 0,-1 0 0 0 0,0 0 0 0 0,0 0 0 0 0,-1-1-1 0 0,1 0 1 0 0,-1 1 0 0 0,1-1 0 0 0,-1 0-1 0 0,0 0 1 0 0,-1 0 0 0 0,3-7 0 0 0,2-10-75 0 0,-1 0 0 0 0,0 0 0 0 0,-2-1 0 0 0,1-21 0 0 0,-2 26 30 0 0,4-249-28 0 0,-7 167 184 0 0,1 67 26 0 0,1 8 107 0 0,-4-30-1 0 0,-5-87 2742 0 0,8 140-2480 0 0,0 1 31 0 0,0 13 826 0 0,-1 143-129 0 0,6 40-1343 0 0,-4-66 41 0 0,11 163-437 0 0,-10-228 342 0 0,9 110-942 0 0,-8-148 764 0 0,7 33-2559 0 0,-5-43 1324 0 0</inkml:trace>
</inkml:ink>
</file>

<file path=ppt/ink/ink1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3:30.352"/>
    </inkml:context>
    <inkml:brush xml:id="br0">
      <inkml:brushProperty name="width" value="0.05" units="cm"/>
      <inkml:brushProperty name="height" value="0.05" units="cm"/>
      <inkml:brushProperty name="color" value="#FFC114"/>
    </inkml:brush>
  </inkml:definitions>
  <inkml:trace contextRef="#ctx0" brushRef="#br0">455 151 9472 0 0,'0'0'432'0'0,"0"0"-6"0"0,-5-7-260 0 0,1 0 120 0 0,-1 0 1 0 0,0 1-1 0 0,-1 0 1 0 0,1 0-1 0 0,-1 1 0 0 0,-8-7 1 0 0,-9-11 1763 0 0,-4-1-356 0 0,13 15-1098 0 0,4 2-136 0 0,-1 0 1 0 0,0 1-1 0 0,-12-5 0 0 0,18 9-363 0 0,0 1-1 0 0,1 0 0 0 0,-1 0 1 0 0,0 0-1 0 0,0 0 0 0 0,0 1 1 0 0,0 0-1 0 0,0 0 0 0 0,0 0 0 0 0,0 0 1 0 0,-6 2-1 0 0,1 0-16 0 0,1 1 0 0 0,-1 0 0 0 0,0 0 0 0 0,1 0 0 0 0,0 2 0 0 0,0-1 0 0 0,0 1 1 0 0,1 0-1 0 0,0 1 0 0 0,0-1 0 0 0,0 2 0 0 0,0-1 0 0 0,1 1 0 0 0,0 1 0 0 0,1-1 0 0 0,0 1 0 0 0,0 0 0 0 0,0 0 0 0 0,1 1 0 0 0,-6 13 0 0 0,1 2-40 0 0,1 0 0 0 0,1 1 0 0 0,1 0 0 0 0,2 0 0 0 0,0 0 0 0 0,-1 27 0 0 0,5-18-62 0 0,0 1 0 0 0,3-1 0 0 0,7 45 0 0 0,-7-62 14 0 0,2-1-1 0 0,1 0 0 0 0,0-1 0 0 0,0 1 0 0 0,2-1 1 0 0,0 0-1 0 0,0-1 0 0 0,2 1 0 0 0,11 14 0 0 0,-15-23 57 0 0,1 0 0 0 0,0 0 0 0 0,0-1 0 0 0,0 1 0 0 0,1-1 0 0 0,0-1 0 0 0,0 1 0 0 0,0-1 0 0 0,1-1 0 0 0,-1 1 0 0 0,1-1 0 0 0,0 0 0 0 0,0-1 0 0 0,0 0 0 0 0,0 0 0 0 0,0-1 0 0 0,0 0 0 0 0,13 0 0 0 0,-7-1 44 0 0,1-1-1 0 0,-1 0 0 0 0,1-1 0 0 0,-1-1 0 0 0,0 0 1 0 0,1-1-1 0 0,-2 0 0 0 0,1-1 0 0 0,24-13 0 0 0,-17 7-131 0 0,-1-2 0 0 0,0 0 0 0 0,20-19 0 0 0,-31 24 61 0 0,0 0 1 0 0,0-1-1 0 0,-1 0 1 0 0,-1-1-1 0 0,0 0 1 0 0,0 0-1 0 0,-1-1 1 0 0,6-11 0 0 0,-3 1 47 0 0,-1 0-1 0 0,-1-1 1 0 0,-1 0 0 0 0,5-34 0 0 0,-9 41-69 0 0,-1 0-1 0 0,-1 0 1 0 0,0 1-1 0 0,-1-1 1 0 0,0 0-1 0 0,-1 1 1 0 0,-1-1-1 0 0,-5-15 1 0 0,-1 5-677 0 0,-2 0 0 0 0,-25-44 0 0 0,25 50-507 0 0,-2-7-503 0 0</inkml:trace>
</inkml:ink>
</file>

<file path=ppt/ink/ink1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3:30.684"/>
    </inkml:context>
    <inkml:brush xml:id="br0">
      <inkml:brushProperty name="width" value="0.05" units="cm"/>
      <inkml:brushProperty name="height" value="0.05" units="cm"/>
      <inkml:brushProperty name="color" value="#FFC114"/>
    </inkml:brush>
  </inkml:definitions>
  <inkml:trace contextRef="#ctx0" brushRef="#br0">79 34 19175 0 0,'-3'32'848'0'0,"3"-32"176"0"0,0 0-816 0 0,0 0-208 0 0,0 0 0 0 0,0 0 0 0 0,-4-10 488 0 0,-4 2 56 0 0,3 5 16 0 0,-4-5 0 0 0,-3-3-464 0 0,4 4-96 0 0,-4-4 0 0 0,-5 3-9407 0 0</inkml:trace>
</inkml:ink>
</file>

<file path=ppt/ink/ink1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3:31.256"/>
    </inkml:context>
    <inkml:brush xml:id="br0">
      <inkml:brushProperty name="width" value="0.05" units="cm"/>
      <inkml:brushProperty name="height" value="0.05" units="cm"/>
      <inkml:brushProperty name="color" value="#FFC114"/>
    </inkml:brush>
  </inkml:definitions>
  <inkml:trace contextRef="#ctx0" brushRef="#br0">656 414 12296 0 0,'-4'-4'1112'0'0,"-16"-14"65"0"0,-2 1 1 0 0,0 0-1 0 0,-1 2 1 0 0,0 0-1 0 0,-1 2 1 0 0,-39-16-1 0 0,52 25-1062 0 0,0 1 0 0 0,0 0 0 0 0,-1 0-1 0 0,1 1 1 0 0,0 0 0 0 0,-1 1 0 0 0,1 1 0 0 0,-1 0-1 0 0,0 0 1 0 0,1 1 0 0 0,-1 1 0 0 0,1-1 0 0 0,0 2-1 0 0,-1 0 1 0 0,1 0 0 0 0,1 1 0 0 0,-1 1-1 0 0,-11 5 1 0 0,5 0-140 0 0,1 1-1 0 0,0 1 1 0 0,1 0-1 0 0,1 1 1 0 0,0 0-1 0 0,1 1 1 0 0,0 1 0 0 0,1 0-1 0 0,0 1 1 0 0,2 0-1 0 0,0 1 1 0 0,-11 24-1 0 0,12-21-94 0 0,2-1 0 0 0,0 1 0 0 0,1 1 0 0 0,1 0 0 0 0,0-1 0 0 0,2 1 0 0 0,1 1 0 0 0,0-1 0 0 0,2 0-1 0 0,0 0 1 0 0,4 24 0 0 0,-2-33 97 0 0,1 0-1 0 0,0 0 1 0 0,1 0-1 0 0,0 0 1 0 0,1-1-1 0 0,0 1 0 0 0,0-1 1 0 0,2-1-1 0 0,-1 1 1 0 0,1-1-1 0 0,11 12 1 0 0,-6-10 83 0 0,0 0 0 0 0,0-1 0 0 0,2 0 1 0 0,-1-1-1 0 0,1 0 0 0 0,1-1 0 0 0,25 11 1 0 0,-17-10 60 0 0,0-2 0 0 0,1 0 0 0 0,0-2 0 0 0,0 0 0 0 0,0-2 0 0 0,1 0 0 0 0,0-2 0 0 0,-1-1 0 0 0,1-1 0 0 0,0-1 0 0 0,35-6 0 0 0,-47 5-82 0 0,0-2 0 0 0,0 1 0 0 0,0-2 0 0 0,-1 1 0 0 0,1-2 0 0 0,-1 0 0 0 0,-1 0 0 0 0,1-1 0 0 0,-1 0 0 0 0,0-1 0 0 0,10-10 0 0 0,-14 12-13 0 0,-1-1-1 0 0,0 0 0 0 0,0 0 0 0 0,-1-1 1 0 0,0 1-1 0 0,0-1 0 0 0,0 0 0 0 0,-1-1 1 0 0,-1 1-1 0 0,1-1 0 0 0,-1 1 0 0 0,-1-1 1 0 0,0 0-1 0 0,0 0 0 0 0,0 0 0 0 0,-1-1 1 0 0,-1-8-1 0 0,0 1 68 0 0,-2 0-1 0 0,0 1 1 0 0,-1-1 0 0 0,-1 1 0 0 0,0 0-1 0 0,-7-17 1 0 0,-46-94 127 0 0,21 54-434 0 0,-50-93-341 0 0,54 109-389 0 0,-48-118 0 0 0,79 172 894 0 0,-2-5-166 0 0,0 0 0 0 0,0 0 1 0 0,1-1-1 0 0,0 1 0 0 0,1 0 0 0 0,0-1 1 0 0,0-15-1 0 0,4 12-447 0 0</inkml:trace>
</inkml:ink>
</file>

<file path=ppt/ink/ink1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1.356"/>
    </inkml:context>
    <inkml:brush xml:id="br0">
      <inkml:brushProperty name="width" value="0.05" units="cm"/>
      <inkml:brushProperty name="height" value="0.05" units="cm"/>
      <inkml:brushProperty name="color" value="#FFC114"/>
    </inkml:brush>
  </inkml:definitions>
  <inkml:trace contextRef="#ctx0" brushRef="#br0">1 525 2304 0 0,'0'-11'497'0'0,"0"-13"3493"0"0,7-37 0 0 0,-3 36-3516 0 0,2 0 0 0 0,1 0 0 0 0,1 1-1 0 0,1 0 1 0 0,20-36 0 0 0,-22 46-324 0 0,6-11 307 0 0,19-28-1 0 0,-25 44-309 0 0,1 0 0 0 0,-1 0-1 0 0,1 1 1 0 0,0 0 0 0 0,19-13 0 0 0,-6 6 132 0 0,1 1 1 0 0,0 1 0 0 0,0 1-1 0 0,26-9 1 0 0,-40 18-160 0 0,-1 0-1 0 0,1 1 1 0 0,0 0-1 0 0,0 0 1 0 0,0 1-1 0 0,0 0 1 0 0,0 0-1 0 0,0 1 1 0 0,1 0-1 0 0,-1 1 1 0 0,0-1-1 0 0,0 2 1 0 0,0-1 0 0 0,0 1-1 0 0,0 0 1 0 0,13 6-1 0 0,-18-6-76 0 0,1-1-1 0 0,-1 1 0 0 0,0 1 1 0 0,0-1-1 0 0,0 0 1 0 0,0 1-1 0 0,-1-1 1 0 0,1 1-1 0 0,-1 0 1 0 0,1 0-1 0 0,-1 0 1 0 0,0 0-1 0 0,0 1 1 0 0,0-1-1 0 0,1 4 1 0 0,-1 0 14 0 0,0-1 1 0 0,-1 0 0 0 0,1 1 0 0 0,-1-1 0 0 0,-1 1 0 0 0,1 0 0 0 0,-1-1-1 0 0,-1 8 1 0 0,-1 8 85 0 0,-2 0 0 0 0,-1-1-1 0 0,0 1 1 0 0,-11 23-1 0 0,-3 2-16 0 0,-2 0 0 0 0,-2-1 0 0 0,-2-1 0 0 0,-59 80 0 0 0,68-104-113 0 0,4-4-2 0 0,-1 0-1 0 0,0 0 1 0 0,-2-2 0 0 0,-21 20-1 0 0,17-20 44 0 0,-6 4 90 0 0,19-14-66 0 0,9-6-10 0 0,6-4 20 0 0,0 1 0 0 0,0 0 0 0 0,1 0-1 0 0,0 1 1 0 0,0 1 0 0 0,0-1-1 0 0,0 2 1 0 0,0-1 0 0 0,0 1 0 0 0,1 1-1 0 0,19 1 1 0 0,-12 1-36 0 0,0 1 0 0 0,0 1 0 0 0,0 1 0 0 0,0 0-1 0 0,29 14 1 0 0,-33-14-67 0 0,-1-1 0 0 0,1 0 0 0 0,0-1 0 0 0,0-1 0 0 0,17 1 0 0 0,-29-3-118 0 0,1 1 0 0 0,-1-1 0 0 0,1 0 0 0 0,-1 0 0 0 0,1-1 0 0 0,-1 1 0 0 0,1-1 0 0 0,-1 1 0 0 0,0-1 1 0 0,1 0-1 0 0,-1 1 0 0 0,0-1 0 0 0,1-1 0 0 0,-1 1 0 0 0,4-3 0 0 0,6-6-1006 0 0</inkml:trace>
</inkml:ink>
</file>

<file path=ppt/ink/ink1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1.736"/>
    </inkml:context>
    <inkml:brush xml:id="br0">
      <inkml:brushProperty name="width" value="0.05" units="cm"/>
      <inkml:brushProperty name="height" value="0.05" units="cm"/>
      <inkml:brushProperty name="color" value="#FFC114"/>
    </inkml:brush>
  </inkml:definitions>
  <inkml:trace contextRef="#ctx0" brushRef="#br0">4 93 9672 0 0,'-1'0'130'0'0,"1"1"1"0"0,0-1 0 0 0,0 0-1 0 0,-1 0 1 0 0,1 0 0 0 0,0 1-1 0 0,0-1 1 0 0,0 0 0 0 0,-1 0 0 0 0,1 1-1 0 0,0-1 1 0 0,0 0 0 0 0,0 0-1 0 0,0 1 1 0 0,0-1 0 0 0,0 0-1 0 0,0 0 1 0 0,-1 1 0 0 0,1-1-1 0 0,0 0 1 0 0,0 1 0 0 0,0-1-1 0 0,0 0 1 0 0,0 0 0 0 0,0 1-1 0 0,0-1 1 0 0,1 0 0 0 0,-1 1-1 0 0,0-1 1 0 0,0 0 0 0 0,0 0 0 0 0,0 1-1 0 0,0-1 1 0 0,0 0 0 0 0,0 1-1 0 0,1-1 1 0 0,-1 0 0 0 0,0 0-1 0 0,0 0 1 0 0,1 1 0 0 0,15 4 2337 0 0,33-5-1376 0 0,-36 0-428 0 0,116 7 1395 0 0,-95-2-1963 0 0,0-3 1 0 0,0-1-1 0 0,0-1 1 0 0,61-9-1 0 0,-88 7-190 0 0,1 1-1 0 0,-1-2 1 0 0,0 1-1 0 0,0-1 0 0 0,0 0 1 0 0,0-1-1 0 0,0 1 1 0 0,0-1-1 0 0,-1-1 1 0 0,0 1-1 0 0,0-1 0 0 0,0 0 1 0 0,-1-1-1 0 0,1 1 1 0 0,5-9-1 0 0,-10 12-194 0 0,0 1 1 0 0,0-1-1 0 0,-1 0 0 0 0,1 1 0 0 0,0-1 1 0 0,-1 0-1 0 0,1 0 0 0 0,-1 0 1 0 0,0 1-1 0 0,0-1 0 0 0,0 0 0 0 0,0 0 1 0 0,0-3-1 0 0,0-1-2618 0 0,0-5-2850 0 0</inkml:trace>
</inkml:ink>
</file>

<file path=ppt/ink/ink1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2.064"/>
    </inkml:context>
    <inkml:brush xml:id="br0">
      <inkml:brushProperty name="width" value="0.05" units="cm"/>
      <inkml:brushProperty name="height" value="0.05" units="cm"/>
      <inkml:brushProperty name="color" value="#FFC114"/>
    </inkml:brush>
  </inkml:definitions>
  <inkml:trace contextRef="#ctx0" brushRef="#br0">195 0 3224 0 0,'-11'4'328'0'0,"0"0"-1"0"0,0 0 1 0 0,0 1 0 0 0,1 0-1 0 0,-1 1 1 0 0,1 0-1 0 0,-15 13 1 0 0,-5 4 5627 0 0,23-18-4855 0 0,-1 1 0 0 0,1 0 1 0 0,0 0-1 0 0,-9 11 0 0 0,16-16-1020 0 0,-2 1 40 0 0,0 0 0 0 0,0 0 0 0 0,0 0 0 0 0,1 0 0 0 0,-1 0 0 0 0,1 1 0 0 0,0-1 0 0 0,-1 1 0 0 0,1-1 0 0 0,0 1 1 0 0,1-1-1 0 0,-1 1 0 0 0,0 0 0 0 0,1-1 0 0 0,-1 1 0 0 0,1 4 0 0 0,2-5-1 0 0,0 0-1 0 0,0-1 1 0 0,-1 1 0 0 0,2-1-1 0 0,-1 1 1 0 0,0-1 0 0 0,0 0-1 0 0,0 0 1 0 0,1 0 0 0 0,1 1-1 0 0,18 5 172 0 0,0-2 0 0 0,0 0 0 0 0,25 2 0 0 0,39 8-71 0 0,-72-12-191 0 0,0 1-1 0 0,-1 0 1 0 0,0 1-1 0 0,0 1 1 0 0,0 0 0 0 0,-1 0-1 0 0,0 1 1 0 0,0 1 0 0 0,0 0-1 0 0,-1 1 1 0 0,-1 0-1 0 0,1 1 1 0 0,17 21 0 0 0,-17-16-22 0 0,-3-7-6 0 0,-1 1 1 0 0,0 0-1 0 0,-1 0 1 0 0,0 0-1 0 0,-1 1 1 0 0,1 0-1 0 0,-2 0 0 0 0,1 0 1 0 0,4 20-1 0 0,-9-29 0 0 0,5 26 7 0 0,0 32-1 0 0,-5-49 9 0 0,0-1 0 0 0,-1 1 0 0 0,0-1 0 0 0,0 1 0 0 0,-1-1 0 0 0,-1 0-1 0 0,-3 10 1 0 0,1-5 19 0 0,-2 1-1 0 0,0-1 0 0 0,-1 0 0 0 0,0 0 1 0 0,-10 12-1 0 0,12-18-7 0 0,0-1 0 0 0,-1-1 0 0 0,0 1 0 0 0,0-1 0 0 0,0 0 0 0 0,-1 0 0 0 0,1-1 0 0 0,-1 0 0 0 0,-18 7 0 0 0,19-9-10 0 0,-1 0 0 0 0,0-1-1 0 0,0 0 1 0 0,0-1-1 0 0,0 1 1 0 0,0-2 0 0 0,0 1-1 0 0,0-1 1 0 0,0 0 0 0 0,0-1-1 0 0,0 0 1 0 0,0 0 0 0 0,0-1-1 0 0,0 0 1 0 0,0 0-1 0 0,1-1 1 0 0,-1 0 0 0 0,1 0-1 0 0,-8-5 1 0 0,7 3-233 0 0,0 0-1 0 0,0-1 1 0 0,0 0-1 0 0,1-1 1 0 0,0 0 0 0 0,0 0-1 0 0,1 0 1 0 0,0-1 0 0 0,0 0-1 0 0,1 0 1 0 0,0-1 0 0 0,0 1-1 0 0,1-1 1 0 0,0 0-1 0 0,-4-14 1 0 0,0-6-1250 0 0</inkml:trace>
</inkml:ink>
</file>

<file path=ppt/ink/ink1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2.440"/>
    </inkml:context>
    <inkml:brush xml:id="br0">
      <inkml:brushProperty name="width" value="0.05" units="cm"/>
      <inkml:brushProperty name="height" value="0.05" units="cm"/>
      <inkml:brushProperty name="color" value="#FFC114"/>
    </inkml:brush>
  </inkml:definitions>
  <inkml:trace contextRef="#ctx0" brushRef="#br0">0 64 14944 0 0,'0'0'340'0'0,"0"0"50"0"0,0 0 24 0 0,2 1-55 0 0,19 17 103 0 0,-18-15-268 0 0,0 1-1 0 0,1-1 0 0 0,-1 0 0 0 0,1-1 1 0 0,0 1-1 0 0,0-1 0 0 0,0 0 1 0 0,0 1-1 0 0,0-2 0 0 0,1 1 1 0 0,-1 0-1 0 0,8 1 0 0 0,6-1-222 0 0,1 0 0 0 0,-1-1-1 0 0,1-1 1 0 0,-1 0 0 0 0,1-2 0 0 0,-1 0-1 0 0,0-1 1 0 0,1-1 0 0 0,-2 0 0 0 0,1-2-1 0 0,0 0 1 0 0,-1-1 0 0 0,0-1 0 0 0,-1 0-1 0 0,0-1 1 0 0,22-16 0 0 0,-18 7-1594 0 0,-2 0-4647 0 0</inkml:trace>
</inkml:ink>
</file>

<file path=ppt/ink/ink1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2.780"/>
    </inkml:context>
    <inkml:brush xml:id="br0">
      <inkml:brushProperty name="width" value="0.05" units="cm"/>
      <inkml:brushProperty name="height" value="0.05" units="cm"/>
      <inkml:brushProperty name="color" value="#FFC114"/>
    </inkml:brush>
  </inkml:definitions>
  <inkml:trace contextRef="#ctx0" brushRef="#br0">1 0 14688 0 0,'0'0'670'0'0,"0"0"-12"0"0,0 0-336 0 0,0 0 145 0 0,0 0 114 0 0,0 0 24 0 0,20 12 805 0 0,-7-6-1202 0 0,-10-5-182 0 0,0 0 1 0 0,0 0-1 0 0,0 1 1 0 0,0-1-1 0 0,0 1 1 0 0,0 0-1 0 0,-1 0 1 0 0,4 3-1 0 0,0-1-71 0 0,0 0-1 0 0,0 0 1 0 0,0 0-1 0 0,10 3 1 0 0,19 13-96 0 0,64 49 489 0 0,-66-48-135 0 0,-2 1 0 0 0,0 1 0 0 0,45 45 0 0 0,-71-61-205 0 0,0-1-1 0 0,-1 0 0 0 0,1 1 0 0 0,-2 0 0 0 0,1-1 1 0 0,-1 2-1 0 0,0-1 0 0 0,0 0 0 0 0,-1 1 0 0 0,0-1 1 0 0,0 1-1 0 0,-1-1 0 0 0,0 1 0 0 0,0 0 0 0 0,-1 0 1 0 0,0 0-1 0 0,0-1 0 0 0,-1 1 0 0 0,-2 9 0 0 0,1-7 6 0 0,0 1 0 0 0,-1-1-1 0 0,-1 0 1 0 0,0 1-1 0 0,0-1 1 0 0,-1-1-1 0 0,0 1 1 0 0,0-1-1 0 0,-1 0 1 0 0,0 0 0 0 0,-1-1-1 0 0,0 1 1 0 0,-10 7-1 0 0,11-10 19 0 0,-1-1-1 0 0,0-1 0 0 0,0 1 1 0 0,0-1-1 0 0,0-1 0 0 0,-1 1 1 0 0,0-1-1 0 0,1-1 1 0 0,-1 1-1 0 0,0-1 0 0 0,-11 1 1 0 0,-6 0 95 0 0,0-2 0 0 0,-33-2 0 0 0,10 0-277 0 0,42 1 231 0 0,-1-1 0 0 0,0 0 0 0 0,0 0 0 0 0,0 0 0 0 0,0-1-1 0 0,1 0 1 0 0,-10-4 0 0 0,12 4-275 0 0,1 1-1 0 0,-1-1 0 0 0,1-1 1 0 0,-1 1-1 0 0,1-1 1 0 0,0 1-1 0 0,-4-5 1 0 0,-6-14-5147 0 0,13 15-1246 0 0</inkml:trace>
</inkml:ink>
</file>

<file path=ppt/ink/ink1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3.125"/>
    </inkml:context>
    <inkml:brush xml:id="br0">
      <inkml:brushProperty name="width" value="0.05" units="cm"/>
      <inkml:brushProperty name="height" value="0.05" units="cm"/>
      <inkml:brushProperty name="color" value="#FFC114"/>
    </inkml:brush>
  </inkml:definitions>
  <inkml:trace contextRef="#ctx0" brushRef="#br0">38 0 19351 0 0,'0'0'424'0'0,"0"0"88"0"0,0 14 24 0 0,0-6 8 0 0,-10 3-440 0 0,7-1-104 0 0,-1 3 0 0 0,-1 0 0 0 0,2 0 432 0 0,3-7 64 0 0,0-6 16 0 0,0 0 0 0 0,-12 5-824 0 0,12-5-160 0 0,0 0-32 0 0,3-11-8399 0 0</inkml:trace>
</inkml:ink>
</file>

<file path=ppt/ink/ink1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3.487"/>
    </inkml:context>
    <inkml:brush xml:id="br0">
      <inkml:brushProperty name="width" value="0.05" units="cm"/>
      <inkml:brushProperty name="height" value="0.05" units="cm"/>
      <inkml:brushProperty name="color" value="#FFC114"/>
    </inkml:brush>
  </inkml:definitions>
  <inkml:trace contextRef="#ctx0" brushRef="#br0">73 245 4144 0 0,'0'0'319'0'0,"6"-4"1188"0"0,-1-3-476 0 0,0 1-1 0 0,-1-1 1 0 0,0 0-1 0 0,0 0 0 0 0,0 0 1 0 0,3-10-1 0 0,-3 6-238 0 0,1 0-1 0 0,11-16 1 0 0,-8 15-422 0 0,2 1 0 0 0,-1-1-1 0 0,2 2 1 0 0,-1-1 0 0 0,2 1-1 0 0,-1 1 1 0 0,1 0 0 0 0,1 1-1 0 0,23-13 1 0 0,-28 18-338 0 0,-1 0 0 0 0,1 0 0 0 0,0 0 1 0 0,0 1-1 0 0,0 0 0 0 0,0 0 0 0 0,0 1 0 0 0,0 0 0 0 0,0 1 0 0 0,1 0 1 0 0,-1 0-1 0 0,0 1 0 0 0,0 0 0 0 0,0 0 0 0 0,1 1 0 0 0,-1 0 1 0 0,-1 0-1 0 0,1 1 0 0 0,10 5 0 0 0,-11-5 31 0 0,-1 2-1 0 0,1-1 0 0 0,-1 1 1 0 0,0 0-1 0 0,-1 0 1 0 0,1 0-1 0 0,-1 1 1 0 0,0 0-1 0 0,0 0 0 0 0,-1 0 1 0 0,0 1-1 0 0,0-1 1 0 0,0 1-1 0 0,-1 0 1 0 0,0 0-1 0 0,0 1 1 0 0,-1-1-1 0 0,0 0 0 0 0,0 1 1 0 0,-1-1-1 0 0,0 1 1 0 0,0 0-1 0 0,-1 10 1 0 0,0 0-76 0 0,-1 0 0 0 0,-1 0 0 0 0,-1-1 0 0 0,0 0 0 0 0,-1 1 0 0 0,-1-1 0 0 0,0 0 1 0 0,-2-1-1 0 0,0 0 0 0 0,0 0 0 0 0,-15 22 0 0 0,4-10-45 0 0,-1-2-1 0 0,-2 0 1 0 0,0 0 0 0 0,-1-2-1 0 0,-2-1 1 0 0,0-1 0 0 0,-36 24-1 0 0,9-9-170 0 0,22-15-4 0 0,-1-1 0 0 0,-50 25 0 0 0,14-8 392 0 0,173-41 920 0 0,102 6-857 0 0,-144-4-178 0 0,-51 1-239 0 0,0-1-1 0 0,0-1 0 0 0,1 0 1 0 0,-1-1-1 0 0,0 0 0 0 0,-1-1 1 0 0,18-7-1 0 0,-10 0-663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2.836"/>
    </inkml:context>
    <inkml:brush xml:id="br0">
      <inkml:brushProperty name="width" value="0.05" units="cm"/>
      <inkml:brushProperty name="height" value="0.05" units="cm"/>
      <inkml:brushProperty name="color" value="#FFFFFF"/>
    </inkml:brush>
  </inkml:definitions>
  <inkml:trace contextRef="#ctx0" brushRef="#br0">334 52 10392 0 0,'0'-3'42'0'0,"0"1"0"0"0,-1 0 1 0 0,1-1-1 0 0,-1 1 1 0 0,1 0-1 0 0,-1 0 0 0 0,0-1 1 0 0,0 1-1 0 0,0 0 0 0 0,0 0 1 0 0,-1 0-1 0 0,1 0 1 0 0,0 0-1 0 0,-1 1 0 0 0,-2-3 1 0 0,1 2 2 0 0,0 0 0 0 0,0 0 0 0 0,0 1 0 0 0,-1-1 0 0 0,1 1 0 0 0,-1 0 0 0 0,1 0 0 0 0,-1 0 0 0 0,-4 0 0 0 0,0 0 295 0 0,1 0 0 0 0,-1 1 0 0 0,0 0 0 0 0,1 1 1 0 0,-1-1-1 0 0,0 2 0 0 0,1-1 0 0 0,-1 1 1 0 0,1 0-1 0 0,0 0 0 0 0,-12 6 0 0 0,7-2 269 0 0,0 0-1 0 0,1 1 0 0 0,0 0 1 0 0,0 1-1 0 0,1 0 0 0 0,-10 10 1 0 0,-4 3-177 0 0,19-18-362 0 0,0 1-1 0 0,1 0 1 0 0,-1 1 0 0 0,1-1-1 0 0,0 1 1 0 0,0 0-1 0 0,-5 9 1 0 0,-3 3-56 0 0,11-15-1 0 0,-1 0 1 0 0,1 0-1 0 0,0 0 0 0 0,-1-1 0 0 0,1 2 1 0 0,0-1-1 0 0,0 0 0 0 0,1 0 1 0 0,-1 0-1 0 0,0 0 0 0 0,1 0 0 0 0,-1 1 1 0 0,1-1-1 0 0,-1 5 0 0 0,1-4-27 0 0,1 1 0 0 0,-1 0 0 0 0,0-1-1 0 0,1 1 1 0 0,0-1 0 0 0,0 1-1 0 0,0-1 1 0 0,0 1 0 0 0,1-1 0 0 0,-1 0-1 0 0,1 0 1 0 0,0 1 0 0 0,0-1 0 0 0,0 0-1 0 0,3 3 1 0 0,3 2-336 0 0,0-1 0 0 0,1 0 0 0 0,14 10 0 0 0,-3-3 268 0 0,1 0-175 0 0,0-1 1 0 0,38 16-1 0 0,-35-18 204 0 0,-1 0 0 0 0,32 23-1 0 0,-44-27 60 0 0,-7-5-1 0 0,-1 0 0 0 0,0 0 0 0 0,0 0 0 0 0,0 1 0 0 0,0-1 0 0 0,0 1-1 0 0,0-1 1 0 0,-1 1 0 0 0,0 0 0 0 0,1 0 0 0 0,-1 0 0 0 0,0 1 0 0 0,0-1 0 0 0,-1 0 0 0 0,3 6-1 0 0,-2-4 53 0 0,-1-1 0 0 0,0 1 0 0 0,-1 0-1 0 0,1 0 1 0 0,-1-1 0 0 0,0 10-1 0 0,0-11-10 0 0,-1 0-1 0 0,0 0 1 0 0,0 0-1 0 0,0 0 0 0 0,-1-1 1 0 0,1 1-1 0 0,-1 0 0 0 0,1 0 1 0 0,-1-1-1 0 0,0 1 0 0 0,-3 2 1 0 0,-3 3 188 0 0,0 0 1 0 0,0 0-1 0 0,-1-1 1 0 0,1 0-1 0 0,-2-1 1 0 0,1 0-1 0 0,-1-1 1 0 0,0 0-1 0 0,0 0 1 0 0,0-1-1 0 0,-21 6 0 0 0,12-6-195 0 0,0 0 0 0 0,0-2 0 0 0,0 0 0 0 0,-1-1 0 0 0,1 0 0 0 0,-20-4 0 0 0,37 3-56 0 0,1 0-1 0 0,-1 0 0 0 0,0 0 0 0 0,1 0 1 0 0,-1 0-1 0 0,1-1 0 0 0,-1 1 1 0 0,1-1-1 0 0,-1 1 0 0 0,1-1 0 0 0,-1 1 1 0 0,1-1-1 0 0,-1 0 0 0 0,1 0 1 0 0,0 0-1 0 0,-3-2 0 0 0,4 2-88 0 0,-1 0-1 0 0,1 0 0 0 0,0-1 0 0 0,-1 1 1 0 0,1 0-1 0 0,0-1 0 0 0,0 1 0 0 0,0 0 1 0 0,0-1-1 0 0,0 1 0 0 0,0 0 0 0 0,0-1 1 0 0,1 1-1 0 0,-1 0 0 0 0,0-1 0 0 0,1 1 1 0 0,-1 0-1 0 0,1 0 0 0 0,-1-1 0 0 0,2 0 1 0 0,6-14-2212 0 0,4 0-4245 0 0</inkml:trace>
</inkml:ink>
</file>

<file path=ppt/ink/ink1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3.833"/>
    </inkml:context>
    <inkml:brush xml:id="br0">
      <inkml:brushProperty name="width" value="0.05" units="cm"/>
      <inkml:brushProperty name="height" value="0.05" units="cm"/>
      <inkml:brushProperty name="color" value="#FFC114"/>
    </inkml:brush>
  </inkml:definitions>
  <inkml:trace contextRef="#ctx0" brushRef="#br0">1 103 14944 0 0,'0'0'340'0'0,"0"0"50"0"0,0 0 24 0 0,0 0-55 0 0,0 0-140 0 0,2 0 292 0 0,3-1-149 0 0,1 0 0 0 0,-1 0 1 0 0,1-1-1 0 0,-1 0 0 0 0,0 0 1 0 0,0-1-1 0 0,9-5 1 0 0,19-8 880 0 0,-11 9-735 0 0,0 1 0 0 0,0 1 0 0 0,37-4 0 0 0,20-2-380 0 0,-31 2-119 0 0,-38 6-138 0 0,1 1-1 0 0,-1 1 1 0 0,15-2-1 0 0,-22 3-116 0 0,-1 0 0 0 0,1 0 1 0 0,-1-1-1 0 0,1 1 0 0 0,-1-1 0 0 0,0 1 0 0 0,1-1 0 0 0,-1 0 1 0 0,0 0-1 0 0,3-1 0 0 0,-1-2-1221 0 0</inkml:trace>
</inkml:ink>
</file>

<file path=ppt/ink/ink1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4.169"/>
    </inkml:context>
    <inkml:brush xml:id="br0">
      <inkml:brushProperty name="width" value="0.05" units="cm"/>
      <inkml:brushProperty name="height" value="0.05" units="cm"/>
      <inkml:brushProperty name="color" value="#FFC114"/>
    </inkml:brush>
  </inkml:definitions>
  <inkml:trace contextRef="#ctx0" brushRef="#br0">122 0 11056 0 0,'-13'11'845'0'0,"1"1"0"0"0,1 0 0 0 0,0 1 1 0 0,1 0-1 0 0,-11 17 0 0 0,18-26-524 0 0,1 1-1 0 0,-1-1 0 0 0,1 1 0 0 0,0 0 0 0 0,0-1 0 0 0,0 1 1 0 0,1 0-1 0 0,-1 0 0 0 0,1 0 0 0 0,0 1 0 0 0,1-1 1 0 0,0 0-1 0 0,-1 0 0 0 0,2 0 0 0 0,-1 1 0 0 0,0-1 1 0 0,1 0-1 0 0,0 0 0 0 0,0 0 0 0 0,4 8 0 0 0,-3-9-276 0 0,1 0 0 0 0,-1-1 0 0 0,1 1 0 0 0,0-1-1 0 0,0 0 1 0 0,1 0 0 0 0,-1 0 0 0 0,1 0 0 0 0,-1 0 0 0 0,1-1-1 0 0,6 3 1 0 0,50 22 45 0 0,-52-24-68 0 0,200 80 43 0 0,-192-76-64 0 0,30 18 0 0 0,-26-13 0 0 0,-14-9 9 0 0,-1 1-1 0 0,0 0 1 0 0,0 0-1 0 0,-1 0 1 0 0,1 0-1 0 0,-1 1 0 0 0,0 0 1 0 0,0 0-1 0 0,0 0 1 0 0,5 10-1 0 0,-7-11-4 0 0,0 0-1 0 0,0 0 1 0 0,-1 0-1 0 0,1 1 0 0 0,-1-1 1 0 0,0 1-1 0 0,0-1 1 0 0,0 1-1 0 0,0-1 1 0 0,-1 1-1 0 0,0-1 1 0 0,0 1-1 0 0,0 0 0 0 0,-1-1 1 0 0,0 6-1 0 0,-3 1 22 0 0,0 0 1 0 0,-1 0-1 0 0,0 0 0 0 0,0-1 0 0 0,-1 1 0 0 0,-1-1 0 0 0,-7 10 0 0 0,-61 60 270 0 0,33-38-692 0 0,33-32 531 0 0,-2-1 0 0 0,1-1 0 0 0,-1 0 0 0 0,0 0 0 0 0,-1-1 0 0 0,0 0 0 0 0,0-1 0 0 0,0-1 0 0 0,-1 0 0 0 0,-13 3 0 0 0,18-5-197 0 0,0-1 0 0 0,-1 0 0 0 0,1-1 0 0 0,-1 1 1 0 0,0-2-1 0 0,1 1 0 0 0,-1-1 0 0 0,0-1 1 0 0,1 0-1 0 0,-1 0 0 0 0,1 0 0 0 0,-1-1 1 0 0,1-1-1 0 0,0 1 0 0 0,0-1 0 0 0,0-1 1 0 0,-8-3-1 0 0,14 5-174 0 0,0 0 0 0 0,-1 1-1 0 0,1-1 1 0 0,0 0 0 0 0,1 0 0 0 0,-1 0 0 0 0,0 0 0 0 0,1-1 0 0 0,-1 1-1 0 0,1 0 1 0 0,-1-1 0 0 0,1 1 0 0 0,0-1 0 0 0,-1-5 0 0 0,-7-9-1397 0 0</inkml:trace>
</inkml:ink>
</file>

<file path=ppt/ink/ink1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4.529"/>
    </inkml:context>
    <inkml:brush xml:id="br0">
      <inkml:brushProperty name="width" value="0.05" units="cm"/>
      <inkml:brushProperty name="height" value="0.05" units="cm"/>
      <inkml:brushProperty name="color" value="#FFC114"/>
    </inkml:brush>
  </inkml:definitions>
  <inkml:trace contextRef="#ctx0" brushRef="#br0">52 1 12176 0 0,'0'0'273'0'0,"-2"1"40"0"0,-16 11 275 0 0,15-11-560 0 0,0 1 1 0 0,0 0-1 0 0,1-1 0 0 0,-1 1 0 0 0,0 0 1 0 0,1 1-1 0 0,0-1 0 0 0,-1 0 0 0 0,1 1 1 0 0,-2 3-1 0 0,3-5 747 0 0,3 1-479 0 0,0 0 0 0 0,0 1 0 0 0,0-1 1 0 0,0 0-1 0 0,0 0 0 0 0,0 0 1 0 0,1-1-1 0 0,-1 1 0 0 0,1 0 1 0 0,-1-1-1 0 0,1 0 0 0 0,5 2 0 0 0,34 10 991 0 0,0-2-1 0 0,58 8 0 0 0,-84-17-1014 0 0,37 12 610 0 0,-41-10-727 0 0,1 0-1 0 0,21 3 1 0 0,-30-7-182 0 0,1 0 0 0 0,0 0 0 0 0,-1 0-1 0 0,1 0 1 0 0,-1-1 0 0 0,1 1 0 0 0,0-1 0 0 0,-1-1 0 0 0,0 1-1 0 0,1 0 1 0 0,5-4 0 0 0,-9 4-128 0 0,1 0-1 0 0,-1 0 1 0 0,0 0 0 0 0,1 0 0 0 0,-1 0-1 0 0,0 0 1 0 0,0 0 0 0 0,0 0 0 0 0,0-1-1 0 0,2-2 1 0 0,4-6-864 0 0</inkml:trace>
</inkml:ink>
</file>

<file path=ppt/ink/ink1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4.887"/>
    </inkml:context>
    <inkml:brush xml:id="br0">
      <inkml:brushProperty name="width" value="0.05" units="cm"/>
      <inkml:brushProperty name="height" value="0.05" units="cm"/>
      <inkml:brushProperty name="color" value="#FFC114"/>
    </inkml:brush>
  </inkml:definitions>
  <inkml:trace contextRef="#ctx0" brushRef="#br0">49 1 10592 0 0,'-12'59'2230'0'0,"11"-55"-1897"0"0,0-1 0 0 0,1 1 0 0 0,-1 0 0 0 0,1-1 0 0 0,0 1 0 0 0,0 0 0 0 0,0-1 0 0 0,0 1 0 0 0,1-1 0 0 0,-1 1 0 0 0,1-1 0 0 0,0 1 0 0 0,0-1 0 0 0,2 4 0 0 0,-2-3-215 0 0,1 0 0 0 0,-1 0 0 0 0,1-1 0 0 0,0 1 0 0 0,0-1 0 0 0,1 1 0 0 0,-1-1 0 0 0,1 0-1 0 0,0 0 1 0 0,-1 0 0 0 0,1 0 0 0 0,5 3 0 0 0,27 14 35 0 0,47 27 303 0 0,-72-42-457 0 0,16 9-22 0 0,2 0 1 0 0,-1-2 0 0 0,2-2 0 0 0,-1 0 0 0 0,33 5 0 0 0,-44-12 46 0 0,-1 0 0 0 0,1 0 0 0 0,27 11 0 0 0,-44-14-18 0 0,1 0 0 0 0,0 1 1 0 0,0-1-1 0 0,-1 0 0 0 0,1 1 0 0 0,-1-1 1 0 0,1 0-1 0 0,0 1 0 0 0,-1-1 1 0 0,1 1-1 0 0,-1-1 0 0 0,1 1 0 0 0,-1-1 1 0 0,1 1-1 0 0,-1 0 0 0 0,0-1 1 0 0,1 1-1 0 0,-1-1 0 0 0,0 1 0 0 0,1 0 1 0 0,-1-1-1 0 0,0 1 0 0 0,0 0 0 0 0,1-1 1 0 0,-1 1-1 0 0,0 0 0 0 0,0 0 1 0 0,0-1-1 0 0,0 1 0 0 0,0 1 0 0 0,-1 0 39 0 0,1 0-1 0 0,-1 0 1 0 0,0 0-1 0 0,0 0 0 0 0,0 0 1 0 0,0-1-1 0 0,0 1 0 0 0,0 0 1 0 0,-1-1-1 0 0,-2 4 0 0 0,-2 1 87 0 0,-1 0 0 0 0,0 0 0 0 0,-1-1 0 0 0,-8 6 0 0 0,-11 1 156 0 0,-1-1 1 0 0,-1-1-1 0 0,1-1 0 0 0,-1-2 1 0 0,-37 5-1 0 0,-10 3-126 0 0,-61 11 65 0 0,136-26-423 0 0,0 0 1 0 0,0 0-1 0 0,0 0 1 0 0,-1 0 0 0 0,1 0-1 0 0,0 0 1 0 0,0 0 0 0 0,0 0-1 0 0,0 0 1 0 0,0-1-1 0 0,-1 1 1 0 0,1 0 0 0 0,0-1-1 0 0,0 1 1 0 0,0-1 0 0 0,0 1-1 0 0,0-1 1 0 0,0 1-1 0 0,0-1 1 0 0,-2-1 0 0 0,-1-2-6897 0 0</inkml:trace>
</inkml:ink>
</file>

<file path=ppt/ink/ink1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5.235"/>
    </inkml:context>
    <inkml:brush xml:id="br0">
      <inkml:brushProperty name="width" value="0.05" units="cm"/>
      <inkml:brushProperty name="height" value="0.05" units="cm"/>
      <inkml:brushProperty name="color" value="#FFC114"/>
    </inkml:brush>
  </inkml:definitions>
  <inkml:trace contextRef="#ctx0" brushRef="#br0">10 1 15200 0 0,'-4'82'1825'0'0,"-1"-51"3336"0"0,5-29-4289 0 0,0 7 959 0 0,0-6-5311 0 0,0-15-4369 0 0</inkml:trace>
</inkml:ink>
</file>

<file path=ppt/ink/ink1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5.611"/>
    </inkml:context>
    <inkml:brush xml:id="br0">
      <inkml:brushProperty name="width" value="0.05" units="cm"/>
      <inkml:brushProperty name="height" value="0.05" units="cm"/>
      <inkml:brushProperty name="color" value="#FFC114"/>
    </inkml:brush>
  </inkml:definitions>
  <inkml:trace contextRef="#ctx0" brushRef="#br0">0 240 11520 0 0,'0'0'886'0'0,"0"0"-438"0"0,0 0 327 0 0,0 0 200 0 0,18-8 1556 0 0,0-11-1911 0 0,0-1 0 0 0,19-28 0 0 0,-22 28-365 0 0,1 0 0 0 0,25-25 0 0 0,-34 39-178 0 0,0 0-1 0 0,0 1 0 0 0,1-1 0 0 0,0 2 1 0 0,0-1-1 0 0,0 1 0 0 0,0 0 1 0 0,1 0-1 0 0,0 1 0 0 0,12-3 0 0 0,-10 4-10 0 0,1 0 0 0 0,-1 1-1 0 0,1 0 1 0 0,-1 1 0 0 0,0 0-1 0 0,1 0 1 0 0,-1 2-1 0 0,1-1 1 0 0,-1 1 0 0 0,20 7-1 0 0,-26-7-40 0 0,0 0-1 0 0,-1 0 1 0 0,1 0 0 0 0,0 1-1 0 0,-1 0 1 0 0,1 0-1 0 0,-1 0 1 0 0,0 0-1 0 0,0 1 1 0 0,0 0-1 0 0,0 0 1 0 0,-1 0-1 0 0,0 0 1 0 0,0 0-1 0 0,0 1 1 0 0,0-1 0 0 0,0 1-1 0 0,-1 0 1 0 0,0 0-1 0 0,0 0 1 0 0,0 0-1 0 0,-1 0 1 0 0,0 0-1 0 0,0 0 1 0 0,0 7-1 0 0,0 3-59 0 0,-1 1-1 0 0,-1-1 0 0 0,-1 0 0 0 0,0 1 0 0 0,-1-1 0 0 0,-9 27 1 0 0,-39 83-256 0 0,-75 101 214 0 0,44-88 122 0 0,38-69-192 0 0,31-51 120 0 0,1 1 0 0 0,0 0 0 0 0,2 1-1 0 0,-11 26 1 0 0,21-44 21 0 0,-1-1-1 0 0,1 1 0 0 0,-1-1 1 0 0,1 1-1 0 0,0-1 0 0 0,-1 1 1 0 0,1 0-1 0 0,0-1 1 0 0,0 1-1 0 0,0-1 0 0 0,0 1 1 0 0,1 0-1 0 0,-1 1 0 0 0,1-2 0 0 0,-1 0 0 0 0,0-1 0 0 0,0 1 0 0 0,1-1 0 0 0,-1 1 0 0 0,1-1 0 0 0,-1 1 0 0 0,0-1 0 0 0,1 1-1 0 0,-1-1 1 0 0,1 0 0 0 0,-1 1 0 0 0,1-1 0 0 0,0 1 0 0 0,-1-1 0 0 0,1 0 0 0 0,-1 0 0 0 0,1 1 0 0 0,-1-1 0 0 0,1 0 0 0 0,0 0-1 0 0,0 0 1 0 0,4 1-21 0 0,-1-1 0 0 0,0-1 0 0 0,0 1 0 0 0,0-1 0 0 0,1 1 0 0 0,-1-1 0 0 0,5-2 0 0 0,49-11 423 0 0,107-13 0 0 0,59 11 759 0 0,-114 10-1007 0 0,-43-2-1322 0 0,-41 4 451 0 0</inkml:trace>
</inkml:ink>
</file>

<file path=ppt/ink/ink1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5.978"/>
    </inkml:context>
    <inkml:brush xml:id="br0">
      <inkml:brushProperty name="width" value="0.05" units="cm"/>
      <inkml:brushProperty name="height" value="0.05" units="cm"/>
      <inkml:brushProperty name="color" value="#FFC114"/>
    </inkml:brush>
  </inkml:definitions>
  <inkml:trace contextRef="#ctx0" brushRef="#br0">76 101 6648 0 0,'0'0'149'0'0,"-13"-4"366"0"0,9 3-496 0 0,0-1 1 0 0,-1 1-1 0 0,1 0 1 0 0,0 0-1 0 0,-1 0 1 0 0,0 1 0 0 0,-5 0-1 0 0,-8 0 2867 0 0,15 0 6495 0 0,18-2-9041 0 0,1 0 0 0 0,0-1 0 0 0,-1-1 0 0 0,25-8 0 0 0,-5 1-296 0 0,-6 4 195 0 0,31-3-1 0 0,-35 7-148 0 0,48-13-1 0 0,-23 4-4034 0 0,-34 5-2765 0 0</inkml:trace>
</inkml:ink>
</file>

<file path=ppt/ink/ink1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6.322"/>
    </inkml:context>
    <inkml:brush xml:id="br0">
      <inkml:brushProperty name="width" value="0.05" units="cm"/>
      <inkml:brushProperty name="height" value="0.05" units="cm"/>
      <inkml:brushProperty name="color" value="#FFC114"/>
    </inkml:brush>
  </inkml:definitions>
  <inkml:trace contextRef="#ctx0" brushRef="#br0">74 0 13736 0 0,'-6'9'132'0'0,"1"-3"134"0"0,1 0 1 0 0,-1-1-1 0 0,0 1 0 0 0,-11 9 1 0 0,12-11-105 0 0,0 0 1 0 0,0 0-1 0 0,1 0 1 0 0,-1 1-1 0 0,1-1 1 0 0,0 1-1 0 0,-4 9 0 0 0,6-13 538 0 0,6 11 636 0 0,29 3-1035 0 0,1-2 0 0 0,41 11 0 0 0,7 1 20 0 0,58 15-567 0 0,-109-30 242 0 0,-11-5 1 0 0,-2 1 0 0 0,1 0 1 0 0,-1 2-1 0 0,0 0 0 0 0,0 1 1 0 0,-1 1-1 0 0,18 13 0 0 0,-34-21 10 0 0,0-1 0 0 0,0 1-1 0 0,-1-1 1 0 0,1 1 0 0 0,-1 0-1 0 0,0 0 1 0 0,1-1 0 0 0,-1 1 0 0 0,0 0-1 0 0,0 0 1 0 0,0 1 0 0 0,0-1-1 0 0,-1 0 1 0 0,1 0 0 0 0,0 0-1 0 0,-1 0 1 0 0,1 4 0 0 0,-1-2 22 0 0,0 0 1 0 0,0 1 0 0 0,-1-1 0 0 0,0 0-1 0 0,1 0 1 0 0,-1 1 0 0 0,-1-1 0 0 0,-2 7-1 0 0,0-2 31 0 0,-1 1 0 0 0,0-1 0 0 0,-1 0 0 0 0,0 0 0 0 0,-1 0 0 0 0,-13 13 0 0 0,2-5 67 0 0,-2 0 0 0 0,-22 15 0 0 0,32-25-47 0 0,0-1 1 0 0,-1-1-1 0 0,1 1 1 0 0,-1-2-1 0 0,-1 1 1 0 0,-18 3-1 0 0,8-3-20 0 0,0-1 1 0 0,-1 0-1 0 0,1-2 0 0 0,-1-1 0 0 0,1-1 0 0 0,-1-1 0 0 0,0 0 1 0 0,-34-9-1 0 0,52 9-118 0 0,0 0 0 0 0,1-1 0 0 0,-1 1 0 0 0,1-1 0 0 0,0-1 0 0 0,0 1 0 0 0,0 0 0 0 0,0-1 0 0 0,-5-3 0 0 0,8 4-153 0 0,-1 0 0 0 0,0 0 0 0 0,1 0 0 0 0,-1 0 0 0 0,1 0 0 0 0,0 0 1 0 0,-1 0-1 0 0,1 0 0 0 0,0 0 0 0 0,0-1 0 0 0,1 1 0 0 0,-1 0 0 0 0,0-1 1 0 0,1 1-1 0 0,-1 0 0 0 0,1-1 0 0 0,0 1 0 0 0,0-1 0 0 0,0-3 0 0 0,3-13-1420 0 0</inkml:trace>
</inkml:ink>
</file>

<file path=ppt/ink/ink1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6.668"/>
    </inkml:context>
    <inkml:brush xml:id="br0">
      <inkml:brushProperty name="width" value="0.05" units="cm"/>
      <inkml:brushProperty name="height" value="0.05" units="cm"/>
      <inkml:brushProperty name="color" value="#FFC114"/>
    </inkml:brush>
  </inkml:definitions>
  <inkml:trace contextRef="#ctx0" brushRef="#br0">1 85 10592 0 0,'0'0'818'0'0,"0"0"-299"0"0,16 10 4015 0 0,-6-9-3838 0 0,-1-1-1 0 0,1 0 0 0 0,0 0 0 0 0,-1-1 0 0 0,20-5 0 0 0,48-16 283 0 0,-61 17-712 0 0,35-12-150 0 0,1 3 1 0 0,0 2-1 0 0,55-6 0 0 0,-64 20-643 0 0,-15 2-2776 0 0,-16-3-3498 0 0</inkml:trace>
</inkml:ink>
</file>

<file path=ppt/ink/ink1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7.045"/>
    </inkml:context>
    <inkml:brush xml:id="br0">
      <inkml:brushProperty name="width" value="0.05" units="cm"/>
      <inkml:brushProperty name="height" value="0.05" units="cm"/>
      <inkml:brushProperty name="color" value="#FFC114"/>
    </inkml:brush>
  </inkml:definitions>
  <inkml:trace contextRef="#ctx0" brushRef="#br0">175 1 10592 0 0,'-71'66'4185'0'0,"49"-45"-784"0"0,20-18-3042 0 0,-1 0 0 0 0,1 0 0 0 0,-1-1 1 0 0,0 1-1 0 0,0 0 0 0 0,0-1 0 0 0,-5 3 0 0 0,78-2 1113 0 0,-42 1-1488 0 0,-1 1 0 0 0,1 1-1 0 0,34 13 1 0 0,-45-12-47 0 0,0 1 0 0 0,0 1 0 0 0,-1 0 0 0 0,0 1 0 0 0,0 1 0 0 0,-1 1 0 0 0,-1 0 1 0 0,0 0-1 0 0,-1 2 0 0 0,0 0 0 0 0,-1 0 0 0 0,0 1 0 0 0,-2 0 0 0 0,1 1 0 0 0,-2 0 0 0 0,0 1 0 0 0,-1 0 0 0 0,-1 1 0 0 0,9 32 0 0 0,-14-40 48 0 0,0-1 0 0 0,-1 0-1 0 0,0 1 1 0 0,-1-1 0 0 0,0 1-1 0 0,-1-1 1 0 0,0 0 0 0 0,0 1-1 0 0,-1-1 1 0 0,0 0 0 0 0,0 0-1 0 0,-1 0 1 0 0,-7 15 0 0 0,5-14 127 0 0,0 0 0 0 0,-1 0 0 0 0,-1-1 0 0 0,1 0 0 0 0,-1 0 0 0 0,-1 0 0 0 0,0-1 1 0 0,0 0-1 0 0,0 0 0 0 0,-19 12 0 0 0,17-15-3 0 0,0 1 1 0 0,0-2-1 0 0,-1 1 0 0 0,0-1 1 0 0,1-1-1 0 0,-1 0 0 0 0,-1-1 0 0 0,1 0 1 0 0,0 0-1 0 0,-15-1 0 0 0,7-1-113 0 0,-1-1 0 0 0,1-1 0 0 0,-1 0 1 0 0,1-2-1 0 0,-21-6 0 0 0,30 7-93 0 0,1-1 1 0 0,0 0 0 0 0,0 0-1 0 0,1-1 1 0 0,-1 0 0 0 0,1-1-1 0 0,0 0 1 0 0,-9-9 0 0 0,11 10-217 0 0,1 0 0 0 0,-1-1 1 0 0,1 0-1 0 0,1 0 0 0 0,-1-1 1 0 0,1 1-1 0 0,0-1 1 0 0,0 0-1 0 0,1 0 0 0 0,0-1 1 0 0,-3-12-1 0 0,-1-29-2137 0 0,6 4-3686 0 0</inkml:trace>
  <inkml:trace contextRef="#ctx0" brushRef="#br0" timeOffset="1">757 619 18343 0 0,'0'0'808'0'0,"0"0"176"0"0,0 0-792 0 0,0 0-192 0 0,0 0 0 0 0,0 0 0 0 0,0 0 480 0 0,0 0 48 0 0,0 0 16 0 0,0 0 0 0 0,0 0-448 0 0,-7-8-96 0 0,2 1 0 0 0,-3-1-6000 0 0,-1-11-1207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0.613"/>
    </inkml:context>
    <inkml:brush xml:id="br0">
      <inkml:brushProperty name="width" value="0.05" units="cm"/>
      <inkml:brushProperty name="height" value="0.05" units="cm"/>
      <inkml:brushProperty name="color" value="#FFFFFF"/>
    </inkml:brush>
  </inkml:definitions>
  <inkml:trace contextRef="#ctx0" brushRef="#br0">70 198 7080 0 0,'10'-30'836'0'0,"-8"10"3699"0"0,-2 20-2966 0 0,-1 8-1017 0 0,-54 324 305 0 0,50-291-915 0 0,-8 51-440 0 0,10-105-4105 0 0,1 0 4372 0 0,1 0-1 0 0,0-1 1 0 0,1 1-1 0 0,1-17 1 0 0,13-92-18 0 0,-6 72 292 0 0,9-47 395 0 0,-1 27 365 0 0,-11 42 166 0 0,12-37-1 0 0,-7 30-118 0 0,-8 26-406 0 0,0 1 0 0 0,1-1 0 0 0,0 1 0 0 0,7-14 1 0 0,-9 20-9 0 0,-1 2 4 0 0,0 0-1 0 0,0 0-9 0 0,0 0-46 0 0,1 5-186 0 0,0-1-1 0 0,0 0 1 0 0,1 0 0 0 0,0 0 0 0 0,0 0 0 0 0,4 8 0 0 0,0-2-21 0 0,149 297 2071 0 0,-96-205-2088 0 0,-50-81-220 0 0,0-2-1209 0 0,-1-8-5899 0 0,-8-11 5482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3.231"/>
    </inkml:context>
    <inkml:brush xml:id="br0">
      <inkml:brushProperty name="width" value="0.05" units="cm"/>
      <inkml:brushProperty name="height" value="0.05" units="cm"/>
      <inkml:brushProperty name="color" value="#FFFFFF"/>
    </inkml:brush>
  </inkml:definitions>
  <inkml:trace contextRef="#ctx0" brushRef="#br0">76 485 15176 0 0,'0'0'340'0'0,"0"0"50"0"0,0 0 26 0 0,0 0-44 0 0,10-1-227 0 0,-1-1-54 0 0,-1 0 0 0 0,0-1 0 0 0,-1 0-1 0 0,1-1 1 0 0,-1 0 0 0 0,1 0 0 0 0,-1 0-1 0 0,0-1 1 0 0,0 0 0 0 0,-1-1 0 0 0,9-8-1 0 0,8-10 491 0 0,29-41 0 0 0,-49 62-578 0 0,8-12 46 0 0,0-1 0 0 0,-1 0 1 0 0,14-34-1 0 0,-21 43-13 0 0,0 1 0 0 0,-1-1 1 0 0,0 0-1 0 0,0 0 0 0 0,0-1 0 0 0,-1 1 0 0 0,-1 0 1 0 0,1 0-1 0 0,-1-1 0 0 0,0 1 0 0 0,-1 0 0 0 0,1 0 1 0 0,-3-10-1 0 0,0 6 119 0 0,1 6-61 0 0,1 0 0 0 0,-1 0 0 0 0,1 0 0 0 0,-1 0 1 0 0,0 0-1 0 0,-1 0 0 0 0,0 1 0 0 0,1-1 0 0 0,-1 1 1 0 0,-1 0-1 0 0,-4-5 0 0 0,3 3 37 0 0,0 1 0 0 0,-1 0-1 0 0,1 0 1 0 0,-1 1 0 0 0,-1-1 0 0 0,1 1 0 0 0,-1 1 0 0 0,1-1-1 0 0,-1 1 1 0 0,0 0 0 0 0,0 1 0 0 0,0 0 0 0 0,-1 0 0 0 0,1 0-1 0 0,0 1 1 0 0,-12 0 0 0 0,14 1-74 0 0,1 1 0 0 0,-1 0 0 0 0,0 1 0 0 0,0-1-1 0 0,1 1 1 0 0,-1 0 0 0 0,1 0 0 0 0,-1 1 0 0 0,1-1 0 0 0,0 1 0 0 0,0 0 0 0 0,-5 5-1 0 0,2-3 16 0 0,1 1-1 0 0,0 0 1 0 0,1 0-1 0 0,-1 0 1 0 0,1 1-1 0 0,-7 11 1 0 0,5-3-227 0 0,1 0 0 0 0,0 1 0 0 0,1 0-1 0 0,0 0 1 0 0,-3 32 0 0 0,-2 5 152 0 0,5-35 9 0 0,2 1 1 0 0,-2 36-1 0 0,4-28 46 0 0,2 1-1 0 0,1-1 0 0 0,2 1 0 0 0,6 29 1 0 0,-7-47-169 0 0,0-1 0 0 0,1 1 0 0 0,-1-1 0 0 0,2 0 1 0 0,-1 1-1 0 0,2-2 0 0 0,-1 1 0 0 0,1-1 0 0 0,0 0 0 0 0,1 0 1 0 0,-1 0-1 0 0,2-1 0 0 0,-1 0 0 0 0,13 8 0 0 0,-11-8-358 0 0,0-2 0 0 0,0 1 0 0 0,1-2 1 0 0,-1 1-1 0 0,1-1 0 0 0,0 0 0 0 0,0-1 0 0 0,15 2 0 0 0,-5-1-6082 0 0</inkml:trace>
</inkml:ink>
</file>

<file path=ppt/ink/ink1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7.621"/>
    </inkml:context>
    <inkml:brush xml:id="br0">
      <inkml:brushProperty name="width" value="0.05" units="cm"/>
      <inkml:brushProperty name="height" value="0.05" units="cm"/>
      <inkml:brushProperty name="color" value="#FFC114"/>
    </inkml:brush>
  </inkml:definitions>
  <inkml:trace contextRef="#ctx0" brushRef="#br0">8 309 9152 0 0,'0'0'421'0'0,"0"0"-12"0"0,0 0-161 0 0,0 0 299 0 0,0-1-422 0 0,-1 1 1 0 0,0-1-1 0 0,1 1 1 0 0,-1-1-1 0 0,1 1 1 0 0,-1-1-1 0 0,1 1 1 0 0,-1-1-1 0 0,1 0 1 0 0,0 1-1 0 0,-1-1 1 0 0,1 0-1 0 0,0 1 1 0 0,-1-1-1 0 0,1 0 1 0 0,0-1-1 0 0,1-5 98 0 0,1 0-1 0 0,0 0 1 0 0,1 0-1 0 0,0 1 1 0 0,0-1-1 0 0,0 0 1 0 0,1 1-1 0 0,7-10 1 0 0,4-7 286 0 0,-5 6-229 0 0,1 1-1 0 0,1 0 1 0 0,0 1-1 0 0,1 0 1 0 0,18-15-1 0 0,-15 17-205 0 0,0 1 0 0 0,1 1-1 0 0,1 1 1 0 0,-1 0-1 0 0,25-9 1 0 0,-32 15-41 0 0,-1 1 1 0 0,1 0-1 0 0,0 0 1 0 0,0 1-1 0 0,0 0 0 0 0,0 1 1 0 0,0 0-1 0 0,0 1 1 0 0,0 0-1 0 0,0 0 1 0 0,0 1-1 0 0,15 4 0 0 0,-21-5-1 0 0,-1 1 0 0 0,0 0 0 0 0,0 0 0 0 0,0 1 0 0 0,1-1 0 0 0,-1 0 0 0 0,0 1-1 0 0,-1 0 1 0 0,1 0 0 0 0,0 0 0 0 0,0 0 0 0 0,-1 0 0 0 0,1 1 0 0 0,-1-1 0 0 0,0 1-1 0 0,0-1 1 0 0,0 1 0 0 0,0 0 0 0 0,0 0 0 0 0,0 0 0 0 0,-1 0 0 0 0,0 0 0 0 0,1 0-1 0 0,-1 0 1 0 0,0 1 0 0 0,-1-1 0 0 0,1 0 0 0 0,-1 1 0 0 0,1-1 0 0 0,-1 1-1 0 0,0-1 1 0 0,-1 6 0 0 0,-1 8 119 0 0,-1-1-1 0 0,-1 1 0 0 0,0-1 1 0 0,-1 0-1 0 0,-10 20 0 0 0,6-12-2 0 0,-1 1-19 0 0,-2 0 1 0 0,0-2-1 0 0,-22 32 1 0 0,-54 63-127 0 0,41-57-162 0 0,-21 12-17 0 0,55-55 147 0 0,9-13 20 0 0,0 0-1 0 0,0 0 1 0 0,1 0 0 0 0,0 0-1 0 0,0 0 1 0 0,0 1 0 0 0,0-1-1 0 0,-1 8 1 0 0,29-9 240 0 0,156-5 1079 0 0,-76-2-999 0 0,-93 3-512 0 0,0 0 1 0 0,0-1-1 0 0,0-1 0 0 0,0 0 0 0 0,0-1 1 0 0,0 0-1 0 0,-1 0 0 0 0,19-9 0 0 0,-10 1-7050 0 0</inkml:trace>
</inkml:ink>
</file>

<file path=ppt/ink/ink1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7.978"/>
    </inkml:context>
    <inkml:brush xml:id="br0">
      <inkml:brushProperty name="width" value="0.05" units="cm"/>
      <inkml:brushProperty name="height" value="0.05" units="cm"/>
      <inkml:brushProperty name="color" value="#FFC114"/>
    </inkml:brush>
  </inkml:definitions>
  <inkml:trace contextRef="#ctx0" brushRef="#br0">0 16 8752 0 0,'2'1'311'0'0,"0"0"0"0"0,0 1 0 0 0,-1-1 0 0 0,1 0 0 0 0,0 0 0 0 0,0 0 0 0 0,1 0 0 0 0,-1 0 0 0 0,0 0 1 0 0,0-1-1 0 0,0 1 0 0 0,0-1 0 0 0,1 0 0 0 0,3 1 0 0 0,37-4 3100 0 0,-5 1-2039 0 0,5 6-321 0 0,8 2-131 0 0,1-3 0 0 0,70-3 1 0 0,-110-1-1092 0 0,-1-1 0 0 0,1 0 0 0 0,13-4 0 0 0,-20 4-451 0 0,1 0 0 0 0,-1 0 1 0 0,0-1-1 0 0,0 0 0 0 0,6-3 0 0 0,-1-2-688 0 0</inkml:trace>
</inkml:ink>
</file>

<file path=ppt/ink/ink1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8.371"/>
    </inkml:context>
    <inkml:brush xml:id="br0">
      <inkml:brushProperty name="width" value="0.05" units="cm"/>
      <inkml:brushProperty name="height" value="0.05" units="cm"/>
      <inkml:brushProperty name="color" value="#FFC114"/>
    </inkml:brush>
  </inkml:definitions>
  <inkml:trace contextRef="#ctx0" brushRef="#br0">171 1 13040 0 0,'-8'9'249'0'0,"-13"16"221"0"0,-32 48-1 0 0,47-64-282 0 0,1 1 1 0 0,0 0-1 0 0,1 0 0 0 0,0 0 0 0 0,1 1 0 0 0,0-1 0 0 0,0 1 0 0 0,1 0 0 0 0,0 12 1 0 0,-10 46 2171 0 0,12-66-2272 0 0,0 0 0 0 0,0 0-1 0 0,0 0 1 0 0,1 1 0 0 0,0-1-1 0 0,-1 0 1 0 0,1 0 0 0 0,0 0-1 0 0,0-1 1 0 0,0 1-1 0 0,1 0 1 0 0,2 4 0 0 0,-2-2-7 0 0,1-1 1 0 0,0 0-1 0 0,0 0 0 0 0,0 0 1 0 0,1-1-1 0 0,6 7 1 0 0,-6-7-71 0 0,1 0 1 0 0,0 0-1 0 0,0 0 1 0 0,0-1-1 0 0,0 0 1 0 0,0 0-1 0 0,0 0 1 0 0,0-1-1 0 0,1 0 1 0 0,-1 0-1 0 0,1 0 1 0 0,-1 0-1 0 0,1-1 1 0 0,8-1-1 0 0,1-1 99 0 0,1-1-78 0 0,0 1 0 0 0,-1 1 0 0 0,1 0 0 0 0,19 3 0 0 0,-24-1-164 0 0,0 0 1 0 0,0 1-1 0 0,0 1 0 0 0,-1 0 0 0 0,1 0 1 0 0,17 9-1 0 0,-25-11 95 0 0,0 1 0 0 0,0 0 0 0 0,0 0 0 0 0,0 0 1 0 0,0 1-1 0 0,0-1 0 0 0,-1 1 0 0 0,1-1 0 0 0,-1 1 1 0 0,1 0-1 0 0,-1 0 0 0 0,0 0 0 0 0,0 0 0 0 0,0 0 1 0 0,-1 1-1 0 0,1-1 0 0 0,-1 1 0 0 0,0-1 0 0 0,0 1 0 0 0,0-1 1 0 0,0 1-1 0 0,-1 0 0 0 0,1-1 0 0 0,-1 5 0 0 0,-1 0 86 0 0,0 0 0 0 0,0 0 0 0 0,0 0 0 0 0,-1 0-1 0 0,-1 0 1 0 0,1 0 0 0 0,-1-1 0 0 0,-1 1-1 0 0,1-1 1 0 0,-1 0 0 0 0,-1 0 0 0 0,1 0 0 0 0,-1-1-1 0 0,0 1 1 0 0,0-1 0 0 0,-1 0 0 0 0,-9 7-1 0 0,5-5 34 0 0,0 0-1 0 0,-1 0 0 0 0,0-1 1 0 0,-1 0-1 0 0,1-1 1 0 0,-1-1-1 0 0,-1 0 0 0 0,1 0 1 0 0,0-1-1 0 0,-17 3 0 0 0,24-6-74 0 0,-16 3 53 0 0,1-1-1 0 0,-37 0 1 0 0,51-3-75 0 0,-1-1 0 0 0,1 1 0 0 0,0-1 0 0 0,0 0 0 0 0,0-1 0 0 0,0 0 0 0 0,0 0 0 0 0,0 0 0 0 0,0 0 0 0 0,0-1 0 0 0,1 0 0 0 0,-1-1 0 0 0,-8-6 0 0 0,4-3-1408 0 0,8 1-2893 0 0,2-3-1979 0 0</inkml:trace>
</inkml:ink>
</file>

<file path=ppt/ink/ink1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8.746"/>
    </inkml:context>
    <inkml:brush xml:id="br0">
      <inkml:brushProperty name="width" value="0.05" units="cm"/>
      <inkml:brushProperty name="height" value="0.05" units="cm"/>
      <inkml:brushProperty name="color" value="#FFC114"/>
    </inkml:brush>
  </inkml:definitions>
  <inkml:trace contextRef="#ctx0" brushRef="#br0">0 101 5984 0 0,'0'0'464'0'0,"0"0"-36"0"0,0 0 986 0 0,2 0 465 0 0,84-6 6735 0 0,0-6-5976 0 0,53-5-1797 0 0,-107 14-774 0 0,-1-2 0 0 0,39-12 0 0 0,-9 3-117 0 0,-56 12-362 0 0,0 1 0 0 0,0-1 0 0 0,0 0 0 0 0,-1 0 0 0 0,1-1 0 0 0,5-4 1 0 0,-6 5-153 0 0,4-3-659 0 0</inkml:trace>
</inkml:ink>
</file>

<file path=ppt/ink/ink1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29.107"/>
    </inkml:context>
    <inkml:brush xml:id="br0">
      <inkml:brushProperty name="width" value="0.05" units="cm"/>
      <inkml:brushProperty name="height" value="0.05" units="cm"/>
      <inkml:brushProperty name="color" value="#FFC114"/>
    </inkml:brush>
  </inkml:definitions>
  <inkml:trace contextRef="#ctx0" brushRef="#br0">305 1 2760 0 0,'-34'27'164'0'0,"-9"7"1716"0"0,16-10 4640 0 0,3 3-1686 0 0,23-24-4719 0 0,0 0-1 0 0,-1 0 1 0 0,1 0-1 0 0,0-1 1 0 0,1 1 0 0 0,-1 0-1 0 0,0 0 1 0 0,1 0-1 0 0,0 0 1 0 0,-1 0-1 0 0,1 1 1 0 0,1 3-1 0 0,-1-4-79 0 0,1 0 1 0 0,0 1-1 0 0,0-1 0 0 0,0 0 0 0 0,1 0 0 0 0,-1 0 0 0 0,1 0 0 0 0,0 0 0 0 0,-1-1 0 0 0,1 1 0 0 0,0 0 0 0 0,1-1 0 0 0,-1 1 0 0 0,0-1 0 0 0,1 0 0 0 0,-1 0 0 0 0,1 0 0 0 0,0 0 0 0 0,0 0 0 0 0,4 1 0 0 0,6 4 6 0 0,1-2 0 0 0,0 0 1 0 0,20 5-1 0 0,-1-1 82 0 0,28 7 55 0 0,-48-14-184 0 0,-1 1 0 0 0,1 1 0 0 0,0 0 1 0 0,-1 0-1 0 0,19 11 0 0 0,-20-9 48 0 0,-1 1 1 0 0,0 0-1 0 0,0 1 0 0 0,-1 0 0 0 0,1 0 1 0 0,-2 1-1 0 0,0 0 0 0 0,0 1 1 0 0,0-1-1 0 0,-1 2 0 0 0,-1-1 0 0 0,6 12 1 0 0,-8-13 49 0 0,-1-1 1 0 0,0 1-1 0 0,-1 0 1 0 0,1-1 0 0 0,-2 1-1 0 0,1 0 1 0 0,-1 0-1 0 0,-1 0 1 0 0,0 0-1 0 0,0 1 1 0 0,-1-1 0 0 0,0 0-1 0 0,0 0 1 0 0,-1-1-1 0 0,0 1 1 0 0,-1 0-1 0 0,-3 9 1 0 0,0-3 185 0 0,-1 1 0 0 0,0-1 0 0 0,-2-1 0 0 0,1 1 0 0 0,-2-2-1 0 0,-21 26 1 0 0,12-19-2 0 0,0 0-1 0 0,-1-2 0 0 0,-42 29 0 0 0,55-42-242 0 0,-1-1 0 0 0,0 0-1 0 0,0 0 1 0 0,-1-1 0 0 0,1 0-1 0 0,-1 0 1 0 0,1-1 0 0 0,-1 0-1 0 0,0-1 1 0 0,0 0 0 0 0,0 0 0 0 0,0-1-1 0 0,0 0 1 0 0,0-1 0 0 0,-15-2-1 0 0,11 0-38 0 0,0-1 0 0 0,0 0 0 0 0,1-1 0 0 0,-1 0 0 0 0,1-1 0 0 0,0-1 0 0 0,1 0 0 0 0,0 0 0 0 0,0-1 0 0 0,-16-15 0 0 0,18 14-534 0 0,1 0-1 0 0,0 0 1 0 0,0-1 0 0 0,-6-12-1 0 0,-10-21-980 0 0,-2 3-14 0 0</inkml:trace>
</inkml:ink>
</file>

<file path=ppt/ink/ink1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40.148"/>
    </inkml:context>
    <inkml:brush xml:id="br0">
      <inkml:brushProperty name="width" value="0.05" units="cm"/>
      <inkml:brushProperty name="height" value="0.05" units="cm"/>
      <inkml:brushProperty name="color" value="#FFC114"/>
    </inkml:brush>
  </inkml:definitions>
  <inkml:trace contextRef="#ctx0" brushRef="#br0">90 0 1840 0 0,'0'0'83'0'0,"-21"19"12416"0"0,-30 6-7726 0 0,49-24-4668 0 0,0 1-1 0 0,1 0 1 0 0,0 0-1 0 0,-1-1 1 0 0,1 1-1 0 0,0 0 1 0 0,0 0-1 0 0,0 0 1 0 0,0 0-1 0 0,0 0 1 0 0,0 0-1 0 0,1 1 1 0 0,-1-1-1 0 0,1 0 1 0 0,0 0-1 0 0,-1 1 0 0 0,1 3 1 0 0,0 1-92 0 0,0-1 1 0 0,0 1-1 0 0,0-1 1 0 0,3 10-1 0 0,3 8-27 0 0,-1 1 0 0 0,-1 0-1 0 0,-1 0 1 0 0,-1 28-1 0 0,-2-45 37 0 0,0 0-1 0 0,0 0 1 0 0,1 0 0 0 0,0 0-1 0 0,0 0 1 0 0,1-1-1 0 0,0 1 1 0 0,1 0-1 0 0,-1-1 1 0 0,2 1-1 0 0,-1-1 1 0 0,1 0 0 0 0,0 0-1 0 0,0 0 1 0 0,1 0-1 0 0,0-1 1 0 0,0 0-1 0 0,0 0 1 0 0,1 0-1 0 0,0-1 1 0 0,0 0 0 0 0,1 0-1 0 0,13 8 1 0 0,50 22-68 0 0,-55-29 192 0 0,0-2 0 0 0,0 0 0 0 0,0-1-1 0 0,22 2 1 0 0,-9-1-171 0 0,71 10 127 0 0,1-5-1 0 0,159-5 0 0 0,77-24 909 0 0,-156 13-463 0 0,194-2-370 0 0,-173 17 73 0 0,-149-5-180 0 0,47-1 148 0 0,104-13 0 0 0,-34 1-44 0 0,-40 5-132 0 0,183-4 116 0 0,-122 14-89 0 0,32 0-82 0 0,-159-7 83 0 0,93-14 0 0 0,-111 10 9 0 0,-19 3 75 0 0,-1-2 0 0 0,34-9-1 0 0,-33 5 32 0 0,0 2 0 0 0,1 0-1 0 0,27-2 1 0 0,-21 3-129 0 0,-26 4-40 0 0,1 0-1 0 0,-1 1 0 0 0,14-1 0 0 0,5 0-136 0 0,-19 1 59 0 0,-1 0 0 0 0,1 0 0 0 0,0 1 0 0 0,-1 0 1 0 0,1 1-1 0 0,0 0 0 0 0,12 2 0 0 0,-14-1-74 0 0,0 0-144 0 0,0-1 0 0 0,0 1 0 0 0,0 0 0 0 0,-1 1 0 0 0,7 4 0 0 0,-7-5-1648 0 0,-4-2 176 0 0</inkml:trace>
</inkml:ink>
</file>

<file path=ppt/ink/ink1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40.795"/>
    </inkml:context>
    <inkml:brush xml:id="br0">
      <inkml:brushProperty name="width" value="0.05" units="cm"/>
      <inkml:brushProperty name="height" value="0.05" units="cm"/>
      <inkml:brushProperty name="color" value="#FFC114"/>
    </inkml:brush>
  </inkml:definitions>
  <inkml:trace contextRef="#ctx0" brushRef="#br0">0 89 8896 0 0,'0'0'406'0'0,"0"0"-4"0"0,2 0-258 0 0,10-6 683 0 0,-1 0 0 0 0,1-1 0 0 0,-1 0 0 0 0,-1-1 0 0 0,0 0 0 0 0,13-13 0 0 0,-20 18-682 0 0,0 1 0 0 0,-1 0 0 0 0,1 1 0 0 0,0-1 0 0 0,0 0-1 0 0,0 1 1 0 0,0 0 0 0 0,0-1 0 0 0,0 1 0 0 0,0 0 0 0 0,1 1 0 0 0,-1-1 0 0 0,0 1 0 0 0,0-1 0 0 0,1 1 0 0 0,-1 0 0 0 0,0 0 0 0 0,1 0 0 0 0,4 2-1 0 0,16 5 102 0 0,-20-6-204 0 0,0 0 1 0 0,0 0 0 0 0,0 1-1 0 0,0-1 1 0 0,0 1 0 0 0,7 4-1 0 0,-6-3-29 0 0,1 0-1 0 0,0-1 1 0 0,0 0-1 0 0,0 0 0 0 0,0 0 1 0 0,0 0-1 0 0,0-1 0 0 0,0 0 1 0 0,1-1-1 0 0,6 1 0 0 0,-4-1-12 0 0,-7 1-11 0 0,-1-1-1 0 0,1 0 1 0 0,0 0 0 0 0,-1 0-1 0 0,1 0 1 0 0,0 0-1 0 0,-1 0 1 0 0,1-1-1 0 0,0 1 1 0 0,-1 0-1 0 0,1-1 1 0 0,-1 1-1 0 0,1-1 1 0 0,-1 0-1 0 0,1 0 1 0 0,-1 1-1 0 0,1-1 1 0 0,-1 0 0 0 0,2-2-1 0 0,26-25-2604 0 0,-16 17-3346 0 0</inkml:trace>
</inkml:ink>
</file>

<file path=ppt/ink/ink1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41.195"/>
    </inkml:context>
    <inkml:brush xml:id="br0">
      <inkml:brushProperty name="width" value="0.05" units="cm"/>
      <inkml:brushProperty name="height" value="0.05" units="cm"/>
      <inkml:brushProperty name="color" value="#FFC114"/>
    </inkml:brush>
  </inkml:definitions>
  <inkml:trace contextRef="#ctx0" brushRef="#br0">92 3 2760 0 0,'0'0'543'0'0,"0"0"1237"0"0,0 0 539 0 0,0 0 107 0 0,0 0-153 0 0,-25-3 2640 0 0,22 4-4782 0 0,0-1-1 0 0,0 1 1 0 0,0 0-1 0 0,0 0 1 0 0,0 0-1 0 0,0 0 1 0 0,0 0-1 0 0,0 1 1 0 0,1 0-1 0 0,-1-1 1 0 0,0 1-1 0 0,1 0 1 0 0,0 0-1 0 0,-1 0 1 0 0,1 1-1 0 0,0-1 1 0 0,0 0-1 0 0,0 1 1 0 0,0-1-1 0 0,1 1 1 0 0,-1 0-1 0 0,1 0 1 0 0,-1 0-1 0 0,1-1 1 0 0,0 1-1 0 0,0 0 1 0 0,0 1-1 0 0,1-1 1 0 0,-1 0-1 0 0,1 0 1 0 0,0 6-1 0 0,-3 22 362 0 0,2 63 0 0 0,15 69-184 0 0,-13-150-475 0 0,1 0 0 0 0,1 0-1 0 0,0 0 1 0 0,1-1 0 0 0,6 16 0 0 0,-5-13-939 0 0,3 11-6227 0 0</inkml:trace>
</inkml:ink>
</file>

<file path=ppt/ink/ink1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07.834"/>
    </inkml:context>
    <inkml:brush xml:id="br0">
      <inkml:brushProperty name="width" value="0.05" units="cm"/>
      <inkml:brushProperty name="height" value="0.05" units="cm"/>
      <inkml:brushProperty name="color" value="#FFC114"/>
    </inkml:brush>
  </inkml:definitions>
  <inkml:trace contextRef="#ctx0" brushRef="#br0">558 1 6360 0 0,'-9'6'577'0'0,"-14"16"-38"0"0,2 1 0 0 0,-35 47 0 0 0,-28 58 2126 0 0,64-95-2308 0 0,-53 107 1892 0 0,8-13-304 0 0,-64 127 150 0 0,60-77-4416 0 0,60-147 1065 0 0</inkml:trace>
</inkml:ink>
</file>

<file path=ppt/ink/ink1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08.524"/>
    </inkml:context>
    <inkml:brush xml:id="br0">
      <inkml:brushProperty name="width" value="0.05" units="cm"/>
      <inkml:brushProperty name="height" value="0.05" units="cm"/>
      <inkml:brushProperty name="color" value="#FFC114"/>
    </inkml:brush>
  </inkml:definitions>
  <inkml:trace contextRef="#ctx0" brushRef="#br0">188 87 9216 0 0,'0'0'421'0'0,"0"0"-12"0"0,0 0-139 0 0,0 0 387 0 0,0 0 198 0 0,0 0 38 0 0,3-23 1272 0 0,0 18-2037 0 0,1 0 0 0 0,-1 1-1 0 0,1-1 1 0 0,0 1 0 0 0,1 0-1 0 0,-1 0 1 0 0,1 0 0 0 0,-1 0-1 0 0,1 1 1 0 0,0 0 0 0 0,0 0-1 0 0,1 0 1 0 0,-1 1 0 0 0,1 0-1 0 0,-1 0 1 0 0,1 0 0 0 0,0 1-1 0 0,-1-1 1 0 0,1 1 0 0 0,0 1-1 0 0,0-1 1 0 0,0 1 0 0 0,9 1-1 0 0,-8-1-129 0 0,0 1 0 0 0,-1-1 0 0 0,1 1 0 0 0,0 1-1 0 0,-1 0 1 0 0,1 0 0 0 0,-1 0 0 0 0,0 0-1 0 0,1 1 1 0 0,-1 0 0 0 0,0 1 0 0 0,-1-1-1 0 0,1 1 1 0 0,-1 0 0 0 0,0 0 0 0 0,1 1-1 0 0,-2 0 1 0 0,1-1 0 0 0,-1 2 0 0 0,6 7-1 0 0,-7-8 35 0 0,-1 0-1 0 0,-1 0 0 0 0,1 0 1 0 0,-1 0-1 0 0,0 1 0 0 0,0-1 1 0 0,0 0-1 0 0,-1 0 0 0 0,0 1 1 0 0,0-1-1 0 0,0 0 0 0 0,0 1 1 0 0,-1-1-1 0 0,0 0 0 0 0,0 0 1 0 0,-1 0-1 0 0,1 0 0 0 0,-1 0 1 0 0,0 0-1 0 0,-1 0 0 0 0,-2 5 1 0 0,-6 9 157 0 0,-1 0 1 0 0,-1-1 0 0 0,-23 27-1 0 0,14-24-61 0 0,0 0 0 0 0,-1-2-1 0 0,-1 0 1 0 0,-1-2-1 0 0,-1-1 1 0 0,-35 17 0 0 0,41-25 81 0 0,19-7-128 0 0,10-2-18 0 0,98-42-942 0 0,-101 41 904 0 0,0 1 0 0 0,0 0 0 0 0,0 0-1 0 0,0 0 1 0 0,0 0 0 0 0,0 1-1 0 0,0 0 1 0 0,0 1 0 0 0,10 1 0 0 0,-13-2-3 0 0,1 1 0 0 0,0 0 1 0 0,0 0-1 0 0,-1 0 1 0 0,1 0-1 0 0,-1 1 1 0 0,1-1-1 0 0,-1 1 1 0 0,0 0-1 0 0,1 0 1 0 0,-1 0-1 0 0,0 1 1 0 0,0-1-1 0 0,-1 1 1 0 0,1 0-1 0 0,3 3 1 0 0,-4-2-19 0 0,0 0 0 0 0,0-1 0 0 0,-1 1 1 0 0,1 0-1 0 0,-1 0 0 0 0,0 0 0 0 0,0 0 0 0 0,-1 0 1 0 0,1 1-1 0 0,-1-1 0 0 0,0 0 0 0 0,0 0 0 0 0,0 0 0 0 0,0 0 1 0 0,-1 1-1 0 0,0-1 0 0 0,0 0 0 0 0,0 0 0 0 0,0 0 1 0 0,-3 6-1 0 0,-4 8 7 0 0,-1-1 0 0 0,-1 0 0 0 0,-15 20 0 0 0,1-1 57 0 0,12-18-99 0 0,-2-1-1 0 0,0 0 1 0 0,0 0 0 0 0,-2-2 0 0 0,0 0 0 0 0,-1 0 0 0 0,0-2 0 0 0,-1 0 0 0 0,0-1 0 0 0,-1-1-1 0 0,-21 9 1 0 0,32-17-42 0 0,0 0 0 0 0,-1 0-1 0 0,1-1 1 0 0,-13 2 0 0 0,18-4 28 0 0,0 0 1 0 0,0 0 0 0 0,0 0 0 0 0,0 0 0 0 0,0 0 0 0 0,0-1-1 0 0,-5 0 1 0 0,7 0 18 0 0,0 1-1 0 0,0 0 1 0 0,0-1-1 0 0,0 1 1 0 0,0-1-1 0 0,0 1 1 0 0,1-1-1 0 0,-1 1 0 0 0,0-1 1 0 0,0 0-1 0 0,0 0 1 0 0,1 1-1 0 0,-1-1 1 0 0,0 0-1 0 0,1 0 1 0 0,-1 0-1 0 0,1 0 1 0 0,-1 1-1 0 0,1-1 1 0 0,-1 0-1 0 0,0-2 0 0 0,-2-14-915 0 0,2-2-268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3.599"/>
    </inkml:context>
    <inkml:brush xml:id="br0">
      <inkml:brushProperty name="width" value="0.05" units="cm"/>
      <inkml:brushProperty name="height" value="0.05" units="cm"/>
      <inkml:brushProperty name="color" value="#FFFFFF"/>
    </inkml:brush>
  </inkml:definitions>
  <inkml:trace contextRef="#ctx0" brushRef="#br0">61 0 7368 0 0,'-5'8'666'0'0,"2"-1"-606"0"0,1 1-1 0 0,0-1 0 0 0,0 0 0 0 0,0 1 0 0 0,0 14 0 0 0,-3 11 2305 0 0,-16 94 6784 0 0,10 3-6807 0 0,6 130-2416 0 0,7-177-811 0 0,16 96-1 0 0,-13-151-132 0 0</inkml:trace>
</inkml:ink>
</file>

<file path=ppt/ink/ink1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09.199"/>
    </inkml:context>
    <inkml:brush xml:id="br0">
      <inkml:brushProperty name="width" value="0.05" units="cm"/>
      <inkml:brushProperty name="height" value="0.05" units="cm"/>
      <inkml:brushProperty name="color" value="#FFC114"/>
    </inkml:brush>
  </inkml:definitions>
  <inkml:trace contextRef="#ctx0" brushRef="#br0">84 290 10512 0 0,'0'0'233'0'0,"0"0"39"0"0,0 0 16 0 0,0 0-32 0 0,-5-15-52 0 0,6 7 220 0 0,0 1 0 0 0,0 0 1 0 0,1 0-1 0 0,0 0 0 0 0,5-13 0 0 0,1-5 382 0 0,-3 10-371 0 0,0 1 1 0 0,0-1 0 0 0,2 1 0 0 0,0 0 0 0 0,14-21 0 0 0,-15 26-245 0 0,1 1 1 0 0,0 0-1 0 0,0 0 1 0 0,1 0-1 0 0,0 1 1 0 0,0 0-1 0 0,1 0 1 0 0,17-10-1 0 0,-22 16-172 0 0,0-1 1 0 0,0 1-1 0 0,1 0 0 0 0,-1 0 1 0 0,0 0-1 0 0,1 1 0 0 0,-1 0 1 0 0,0-1-1 0 0,1 1 0 0 0,-1 1 1 0 0,1-1-1 0 0,-1 1 0 0 0,0 0 1 0 0,1 0-1 0 0,-1 0 0 0 0,0 0 0 0 0,0 1 1 0 0,0 0-1 0 0,0-1 0 0 0,5 4 1 0 0,6 4 11 0 0,0 1 1 0 0,0 0-1 0 0,23 21 1 0 0,-31-24-20 0 0,0 0 0 0 0,0 0-1 0 0,0 1 1 0 0,-1 0 0 0 0,0 0 0 0 0,9 18 0 0 0,-13-22-30 0 0,0 0 1 0 0,0 1 0 0 0,-1-1 0 0 0,0 1 0 0 0,0-1 0 0 0,0 1-1 0 0,0-1 1 0 0,0 1 0 0 0,-1-1 0 0 0,0 1 0 0 0,0 0-1 0 0,0-1 1 0 0,-1 1 0 0 0,0 0 0 0 0,0-1 0 0 0,0 1 0 0 0,-2 5-1 0 0,-1 1 35 0 0,-1-1 0 0 0,0 1-1 0 0,-1-1 1 0 0,0 0 0 0 0,0-1-1 0 0,-1 0 1 0 0,0 0 0 0 0,0 0-1 0 0,-15 11 1 0 0,-93 99-652 0 0,52-50 59 0 0,-103 120-28 0 0,130-139 856 0 0,34-45-217 0 0,-1-1 0 0 0,1 1 0 0 0,0-1 0 0 0,0 1-1 0 0,0 0 1 0 0,1 0 0 0 0,-1 0 0 0 0,1 0 0 0 0,0 9-1 0 0,1-12 20 0 0,1 0 0 0 0,-1 0 0 0 0,1 0 0 0 0,0 0 0 0 0,0 0 0 0 0,0 0 0 0 0,0 0 0 0 0,0-1 0 0 0,0 1 0 0 0,0 0 0 0 0,0-1 0 0 0,1 1-1 0 0,-1-1 1 0 0,1 1 0 0 0,-1-1 0 0 0,1 0 0 0 0,0 0 0 0 0,-1 1 0 0 0,1-1 0 0 0,0 0 0 0 0,0-1 0 0 0,0 1 0 0 0,0 0 0 0 0,0 0 0 0 0,3 0 0 0 0,9 3 279 0 0,0 0 0 0 0,20 2 0 0 0,-31-6-267 0 0,30 5 445 0 0,0-2 0 0 0,0-2 0 0 0,39-3 0 0 0,-27 0-782 0 0,83-9 1908 0 0,-43-5-8608 0 0,-64 12-591 0 0</inkml:trace>
</inkml:ink>
</file>

<file path=ppt/ink/ink1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52.431"/>
    </inkml:context>
    <inkml:brush xml:id="br0">
      <inkml:brushProperty name="width" value="0.05" units="cm"/>
      <inkml:brushProperty name="height" value="0.05" units="cm"/>
      <inkml:brushProperty name="color" value="#FFC114"/>
    </inkml:brush>
  </inkml:definitions>
  <inkml:trace contextRef="#ctx0" brushRef="#br0">154 0 11976 0 0,'-2'39'856'0'0,"-6"19"-425"0"0,1 1-406 0 0,-51 373 1420 0 0,-4 56-1002 0 0,62-480-502 0 0,-17 356 876 0 0,26-145-1714 0 0,11-75-2666 0 0,-15-113-1367 0 0</inkml:trace>
</inkml:ink>
</file>

<file path=ppt/ink/ink1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52.803"/>
    </inkml:context>
    <inkml:brush xml:id="br0">
      <inkml:brushProperty name="width" value="0.05" units="cm"/>
      <inkml:brushProperty name="height" value="0.05" units="cm"/>
      <inkml:brushProperty name="color" value="#FFC114"/>
    </inkml:brush>
  </inkml:definitions>
  <inkml:trace contextRef="#ctx0" brushRef="#br0">1 567 8288 0 0,'0'0'638'0'0,"0"0"-179"0"0,0 0 782 0 0,0 0 390 0 0,0 0 81 0 0,2-1-125 0 0,6-3-1163 0 0,0-1 0 0 0,0 0 0 0 0,-1 0 1 0 0,1 0-1 0 0,-1-1 0 0 0,-1 0 1 0 0,12-13-1 0 0,-10 11-132 0 0,137-129 2593 0 0,-135 127-2681 0 0,134-126 835 0 0,-118 116-1057 0 0,1 0 0 0 0,1 1 0 0 0,1 2 0 0 0,0 1 0 0 0,2 2-1 0 0,-1 0 1 0 0,2 2 0 0 0,44-11 0 0 0,-12 9 214 0 0,0 4 0 0 0,0 1 0 0 0,89 1 0 0 0,317 6 677 0 0,13 0-556 0 0,-225-1-209 0 0,150-5 14 0 0,189 0-284 0 0,-497 12-1852 0 0,-57-1-1210 0 0,-15-2-4203 0 0</inkml:trace>
</inkml:ink>
</file>

<file path=ppt/ink/ink1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53.214"/>
    </inkml:context>
    <inkml:brush xml:id="br0">
      <inkml:brushProperty name="width" value="0.05" units="cm"/>
      <inkml:brushProperty name="height" value="0.05" units="cm"/>
      <inkml:brushProperty name="color" value="#FFC114"/>
    </inkml:brush>
  </inkml:definitions>
  <inkml:trace contextRef="#ctx0" brushRef="#br0">14 8 8288 0 0,'19'-5'869'0'0,"-12"3"3038"0"0,-9 3-3696 0 0,1 0 0 0 0,-1 0 0 0 0,1 1 0 0 0,-1-1 1 0 0,1 1-1 0 0,-1-1 0 0 0,1 1 0 0 0,0 0 1 0 0,0 0-1 0 0,0-1 0 0 0,0 1 0 0 0,0 0 0 0 0,0 0 1 0 0,0 2-1 0 0,-12 34 1307 0 0,11-29-1351 0 0,0 0-37 0 0,0-1 1 0 0,1 1 0 0 0,1-1-1 0 0,-1 1 1 0 0,1 0 0 0 0,2 13-1 0 0,-1 23 181 0 0,-4 32-186 0 0,12 137-1 0 0,20 404-124 0 0,-22-300 0 0 0,-8-137 19 0 0,2 15-418 0 0,0-44-1550 0 0,-1-93-2100 0 0,0 4-1564 0 0</inkml:trace>
</inkml:ink>
</file>

<file path=ppt/ink/ink1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06:53.642"/>
    </inkml:context>
    <inkml:brush xml:id="br0">
      <inkml:brushProperty name="width" value="0.05" units="cm"/>
      <inkml:brushProperty name="height" value="0.05" units="cm"/>
      <inkml:brushProperty name="color" value="#FFC114"/>
    </inkml:brush>
  </inkml:definitions>
  <inkml:trace contextRef="#ctx0" brushRef="#br0">645 13 4144 0 0,'-58'-6'1226'0'0,"48"4"-216"0"0,-1 0 0 0 0,1 1 0 0 0,-1 0 0 0 0,1 1 0 0 0,-17 1 0 0 0,15 0-485 0 0,1 1 1 0 0,-1 1-1 0 0,1-1 0 0 0,-1 2 0 0 0,1 0 0 0 0,-21 10 0 0 0,-19 20 558 0 0,1 2 0 0 0,1 2 0 0 0,-70 72 0 0 0,20-7 14 0 0,78-79-884 0 0,4-3 2905 0 0,22-23-2919 0 0,-1 0 1 0 0,1 0-1 0 0,0 1 1 0 0,0 0-1 0 0,10-1 1 0 0,-6 1-129 0 0,106-34 138 0 0,322-57-105 0 0,256 0 208 0 0,-596 81-272 0 0,864-103 58 0 0,-810 97-993 0 0,-68 8-5657 0 0,-27 2-1386 0 0</inkml:trace>
</inkml:ink>
</file>

<file path=ppt/ink/ink1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8:00.077"/>
    </inkml:context>
    <inkml:brush xml:id="br0">
      <inkml:brushProperty name="width" value="0.05" units="cm"/>
      <inkml:brushProperty name="height" value="0.05" units="cm"/>
      <inkml:brushProperty name="color" value="#FFC114"/>
    </inkml:brush>
  </inkml:definitions>
  <inkml:trace contextRef="#ctx0" brushRef="#br0">0 271 8752 0 0,'0'0'673'0'0,"3"-5"682"0"0,3-9 474 0 0,-3 10-1554 0 0,0-1-1 0 0,0 1 1 0 0,0 0 0 0 0,0-1-1 0 0,1 2 1 0 0,0-1 0 0 0,0 0-1 0 0,0 1 1 0 0,0-1-1 0 0,0 1 1 0 0,1 0 0 0 0,5-2-1 0 0,-4 2-161 0 0,1 0-1 0 0,0 1 0 0 0,-1 0 0 0 0,1 0 1 0 0,11-1-1 0 0,233-52 1363 0 0,-117 21-1185 0 0,-64 18-240 0 0,211-38 169 0 0,22 28-1494 0 0,-240 25-69 0 0,1 3 0 0 0,111 18 0 0 0,-128-12-4500 0 0</inkml:trace>
</inkml:ink>
</file>

<file path=ppt/ink/ink1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8:00.637"/>
    </inkml:context>
    <inkml:brush xml:id="br0">
      <inkml:brushProperty name="width" value="0.05" units="cm"/>
      <inkml:brushProperty name="height" value="0.05" units="cm"/>
      <inkml:brushProperty name="color" value="#FFC114"/>
    </inkml:brush>
  </inkml:definitions>
  <inkml:trace contextRef="#ctx0" brushRef="#br0">599 1 5064 0 0,'-47'44'1256'0'0,"33"-31"32"0"0,0 1 0 0 0,-1-2 0 0 0,-16 12 0 0 0,-58 35 626 0 0,3 5 0 0 0,3 3-1 0 0,-78 82 1 0 0,154-141-1931 0 0,0-1 0 0 0,0 1 0 0 0,0 0 0 0 0,1 1 0 0 0,0-1 0 0 0,-7 16-1 0 0,12-22 15 0 0,0 0 0 0 0,1 0 0 0 0,-1 0 0 0 0,0 0 0 0 0,1 0-1 0 0,-1 0 1 0 0,1 0 0 0 0,0 0 0 0 0,0 0 0 0 0,0 0 0 0 0,0 1 0 0 0,0-1-1 0 0,0 0 1 0 0,0 0 0 0 0,1 0 0 0 0,-1 0 0 0 0,1 0 0 0 0,0 0-1 0 0,-1 0 1 0 0,1 0 0 0 0,0 0 0 0 0,0 0 0 0 0,0 0 0 0 0,0-1-1 0 0,1 1 1 0 0,-1 0 0 0 0,0-1 0 0 0,1 1 0 0 0,-1-1 0 0 0,1 1 0 0 0,0-1-1 0 0,-1 0 1 0 0,1 1 0 0 0,0-1 0 0 0,0 0 0 0 0,0 0 0 0 0,4 1-1 0 0,3 2 49 0 0,1 0 0 0 0,1-1 0 0 0,-1 0 0 0 0,0-1 0 0 0,1 0 0 0 0,13 1 0 0 0,67-2 528 0 0,-14-1-299 0 0,30 4-130 0 0,81 7 22 0 0,-95 4-441 0 0,0 4-1 0 0,149 51 1 0 0,-187-52-4442 0 0,2-3-1643 0 0</inkml:trace>
</inkml:ink>
</file>

<file path=ppt/ink/ink1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8:20.759"/>
    </inkml:context>
    <inkml:brush xml:id="br0">
      <inkml:brushProperty name="width" value="0.05" units="cm"/>
      <inkml:brushProperty name="height" value="0.05" units="cm"/>
      <inkml:brushProperty name="color" value="#FFC114"/>
    </inkml:brush>
  </inkml:definitions>
  <inkml:trace contextRef="#ctx0" brushRef="#br0">1 334 8752 0 0,'0'0'398'0'0,"0"0"-3"0"0,8-5-236 0 0,-3 3-61 0 0,7-6 649 0 0,1 1 0 0 0,0 1 0 0 0,0 0-1 0 0,1 1 1 0 0,0 0 0 0 0,15-3-1 0 0,91-12 880 0 0,-11 3-100 0 0,211-61 227 0 0,-265 65-1948 0 0,-1-3 1 0 0,78-33-1 0 0,8-20-1804 0 0,-102 49 144 0 0</inkml:trace>
</inkml:ink>
</file>

<file path=ppt/ink/ink1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8:21.280"/>
    </inkml:context>
    <inkml:brush xml:id="br0">
      <inkml:brushProperty name="width" value="0.05" units="cm"/>
      <inkml:brushProperty name="height" value="0.05" units="cm"/>
      <inkml:brushProperty name="color" value="#FFC114"/>
    </inkml:brush>
  </inkml:definitions>
  <inkml:trace contextRef="#ctx0" brushRef="#br0">703 0 2760 0 0,'-49'45'728'0'0,"-17"15"6586"0"0,39-38-5350 0 0,21-18-1539 0 0,0 1 0 0 0,0 0 0 0 0,0 0-1 0 0,-6 8 1 0 0,-12 13 157 0 0,-1 0 1 0 0,-2-2-1 0 0,-51 36 0 0 0,7-4-402 0 0,23-16-129 0 0,-12 11 12 0 0,-85 54-1 0 0,100-73 474 0 0,44-31-312 0 0,1-1-5 0 0,5 1-117 0 0,1-1 1 0 0,-1 1-1 0 0,1-1 0 0 0,-1 0 1 0 0,1 0-1 0 0,-1-1 0 0 0,1 0 0 0 0,8-2 1 0 0,-13 3-75 0 0,35-5 397 0 0,0 2-1 0 0,70 2 1 0 0,-48 2-141 0 0,14 3-50 0 0,0 3 0 0 0,70 16 0 0 0,55 6-1424 0 0,-156-26-32 0 0</inkml:trace>
</inkml:ink>
</file>

<file path=ppt/ink/ink1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8:43.936"/>
    </inkml:context>
    <inkml:brush xml:id="br0">
      <inkml:brushProperty name="width" value="0.05" units="cm"/>
      <inkml:brushProperty name="height" value="0.05" units="cm"/>
      <inkml:brushProperty name="color" value="#FFC114"/>
    </inkml:brush>
  </inkml:definitions>
  <inkml:trace contextRef="#ctx0" brushRef="#br0">43 299 456 0 0,'-9'-1'8618'0'0,"1"-2"-4872"0"0,7 3-3600 0 0,-1-1 0 0 0,1 1-1 0 0,0 0 1 0 0,0-1-1 0 0,0 1 1 0 0,-1 0 0 0 0,1 0-1 0 0,0 0 1 0 0,0 0-1 0 0,-1 0 1 0 0,1 0 0 0 0,0 0-1 0 0,0 0 1 0 0,-1 1-1 0 0,1-1 1 0 0,-2 1 0 0 0,2 0 287 0 0,-1 0 642 0 0,8 2-842 0 0,10 2-215 0 0,3-6 180 0 0,-1 0 0 0 0,20-6 0 0 0,-16 4 50 0 0,313-72 1446 0 0,-3-22-1095 0 0,-285 83-558 0 0,203-54-385 0 0,-143 43-2264 0 0,-79 18 1177 0 0,-10 0-9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3.947"/>
    </inkml:context>
    <inkml:brush xml:id="br0">
      <inkml:brushProperty name="width" value="0.05" units="cm"/>
      <inkml:brushProperty name="height" value="0.05" units="cm"/>
      <inkml:brushProperty name="color" value="#FFFFFF"/>
    </inkml:brush>
  </inkml:definitions>
  <inkml:trace contextRef="#ctx0" brushRef="#br0">40 291 11520 0 0,'-4'5'358'0'0,"2"-2"-138"0"0,-1 0 0 0 0,1-1 0 0 0,0 1 0 0 0,-1-1 1 0 0,1 1-1 0 0,-1-1 0 0 0,0 0 0 0 0,0 0 0 0 0,0 0 0 0 0,-5 3 1 0 0,6-5 1519 0 0,2 0 78 0 0,0 0-95 0 0,0 0-481 0 0,3 0-214 0 0,8 1-758 0 0,0-1 0 0 0,1-1 0 0 0,-1 0-1 0 0,1-1 1 0 0,-1 0 0 0 0,0 0 0 0 0,0-1-1 0 0,0-1 1 0 0,0 0 0 0 0,-1 0-1 0 0,1-1 1 0 0,-1-1 0 0 0,0 1 0 0 0,-1-2-1 0 0,17-12 1 0 0,0-4-392 0 0,-12 11-109 0 0,-1 0 0 0 0,23-27-1 0 0,74-100-5384 0 0,-84 104 3728 0 0</inkml:trace>
</inkml:ink>
</file>

<file path=ppt/ink/ink1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8:44.390"/>
    </inkml:context>
    <inkml:brush xml:id="br0">
      <inkml:brushProperty name="width" value="0.05" units="cm"/>
      <inkml:brushProperty name="height" value="0.05" units="cm"/>
      <inkml:brushProperty name="color" value="#FFC114"/>
    </inkml:brush>
  </inkml:definitions>
  <inkml:trace contextRef="#ctx0" brushRef="#br0">636 27 456 0 0,'0'0'1513'0'0,"0"0"174"0"0,0 0 76 0 0,0 0-69 0 0,0 0-361 0 0,0 0-158 0 0,0 0-30 0 0,-9-9 2023 0 0,7 7-2995 0 0,0 0 1 0 0,-1 0-1 0 0,1 1 0 0 0,-1-1 0 0 0,1 1 0 0 0,-1 0 0 0 0,1 0 0 0 0,-1 0 0 0 0,0 0 1 0 0,0 0-1 0 0,1 0 0 0 0,-1 1 0 0 0,0-1 0 0 0,0 1 0 0 0,0 0 0 0 0,0 0 0 0 0,0 0 1 0 0,1 0-1 0 0,-1 1 0 0 0,0-1 0 0 0,0 1 0 0 0,0-1 0 0 0,0 1 0 0 0,1 0 1 0 0,-1 0-1 0 0,-2 2 0 0 0,-19 7 159 0 0,0 1 0 0 0,0 1 0 0 0,-40 28 1 0 0,-61 57-194 0 0,71-53-170 0 0,-96 93 15 0 0,117-105 4 0 0,31-29 2 0 0,-4 1-20 0 0,1 0 0 0 0,0 1 0 0 0,1 0 0 0 0,-1 0-1 0 0,1 1 1 0 0,0-1 0 0 0,0 1 0 0 0,1 0 0 0 0,0 0 0 0 0,0 0 0 0 0,-2 7 0 0 0,5-12 22 0 0,0 0-1 0 0,0 0 0 0 0,0-1 0 0 0,0 1 0 0 0,0 0 0 0 0,0 0 0 0 0,0 0 1 0 0,0 0-1 0 0,1 0 0 0 0,-1-1 0 0 0,0 1 0 0 0,0 0 0 0 0,1 0 0 0 0,-1 0 1 0 0,1-1-1 0 0,-1 1 0 0 0,1 0 0 0 0,-1-1 0 0 0,1 1 0 0 0,-1 0 1 0 0,1-1-1 0 0,0 1 0 0 0,-1-1 0 0 0,1 1 0 0 0,0-1 0 0 0,0 1 0 0 0,-1-1 1 0 0,1 1-1 0 0,0-1 0 0 0,0 0 0 0 0,0 1 0 0 0,-1-1 0 0 0,1 0 0 0 0,0 0 1 0 0,2 0-1 0 0,1 2-41 0 0,1-1 1 0 0,0-1-1 0 0,0 1 1 0 0,-1-1-1 0 0,8 0 0 0 0,234-34-5 0 0,11-2-678 0 0,-200 33-3661 0 0,1-2-1543 0 0</inkml:trace>
</inkml:ink>
</file>

<file path=ppt/ink/ink1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04.854"/>
    </inkml:context>
    <inkml:brush xml:id="br0">
      <inkml:brushProperty name="width" value="0.05" units="cm"/>
      <inkml:brushProperty name="height" value="0.05" units="cm"/>
      <inkml:brushProperty name="color" value="#FFC114"/>
    </inkml:brush>
  </inkml:definitions>
  <inkml:trace contextRef="#ctx0" brushRef="#br0">174 1 7344 0 0,'0'0'332'0'0,"0"0"-4"0"0,5 8 372 0 0,-3-3-435 0 0,0 0 1 0 0,-1 0-1 0 0,0 0 0 0 0,1 0 1 0 0,-1 0-1 0 0,-1 0 0 0 0,1 1 1 0 0,-1-1-1 0 0,0 0 1 0 0,-2 11-1 0 0,-1 5 558 0 0,-8 28 1 0 0,4-24-422 0 0,-58 196 1741 0 0,2-10-885 0 0,49-161-1235 0 0,8-31-138 0 0,1 0 1 0 0,1 1-1 0 0,0 0 0 0 0,-1 24 0 0 0,5-42-322 0 0,0-2-98 0 0,0 0-17 0 0,2 0 442 0 0,-1-1 0 0 0,1 0-1 0 0,-1 1 1 0 0,1-1 0 0 0,-1 0-1 0 0,0 1 1 0 0,1-1 0 0 0,-1 0 0 0 0,0 0-1 0 0,0 0 1 0 0,0 0 0 0 0,0 0-1 0 0,0-1 1 0 0,0 1 0 0 0,0 0 0 0 0,0 0-1 0 0,1-2 1 0 0,13-24-729 0 0,23-46-1365 0 0,-26 43-1462 0 0</inkml:trace>
</inkml:ink>
</file>

<file path=ppt/ink/ink1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05.204"/>
    </inkml:context>
    <inkml:brush xml:id="br0">
      <inkml:brushProperty name="width" value="0.05" units="cm"/>
      <inkml:brushProperty name="height" value="0.05" units="cm"/>
      <inkml:brushProperty name="color" value="#FFC114"/>
    </inkml:brush>
  </inkml:definitions>
  <inkml:trace contextRef="#ctx0" brushRef="#br0">47 181 10680 0 0,'-17'-17'1283'0'0,"16"15"-1115"0"0,0 0 0 0 0,0 0 0 0 0,0 1 0 0 0,0-1 0 0 0,-1 1 0 0 0,1-1 0 0 0,-1 1 0 0 0,1 0 0 0 0,-1-1 0 0 0,0 1 0 0 0,1 0 0 0 0,-1 0-1 0 0,0 0 1 0 0,0 0 0 0 0,0 0 0 0 0,-3 0 0 0 0,5 1 300 0 0,0 0-10 0 0,0 0-32 0 0,0 0-123 0 0,0 0-58 0 0,0 0-12 0 0,0 0-13 0 0,0 0-52 0 0,0 0-28 0 0,13-15 251 0 0,17-4 128 0 0,1 2-1 0 0,1 2 1 0 0,0 0 0 0 0,54-15-1 0 0,-62 23-359 0 0,1 2-1 0 0,0 0 0 0 0,0 2 0 0 0,40-2 1 0 0,103 12-6 0 0,-21 0-78 0 0,-81-6-39 0 0,14 0-388 0 0,85-11 0 0 0,-74 3-2938 0 0,-82 4-3099 0 0</inkml:trace>
</inkml:ink>
</file>

<file path=ppt/ink/ink1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05.550"/>
    </inkml:context>
    <inkml:brush xml:id="br0">
      <inkml:brushProperty name="width" value="0.05" units="cm"/>
      <inkml:brushProperty name="height" value="0.05" units="cm"/>
      <inkml:brushProperty name="color" value="#FFC114"/>
    </inkml:brush>
  </inkml:definitions>
  <inkml:trace contextRef="#ctx0" brushRef="#br0">0 22 11056 0 0,'0'0'852'0'0,"0"0"-482"0"0,0 0 64 0 0,0 0 80 0 0,9 8 532 0 0,-3-4-837 0 0,0-1 0 0 0,-1 1 0 0 0,1-1 1 0 0,0 0-1 0 0,1 0 0 0 0,-1-1 0 0 0,1 0 1 0 0,-1 0-1 0 0,12 2 0 0 0,11 3 186 0 0,-3-1-139 0 0,0 0 0 0 0,55 3 0 0 0,56-6 280 0 0,-71-6-387 0 0,67-12 0 0 0,-45 4-111 0 0,69-11-169 0 0,-53 0-4913 0 0,-38 4-636 0 0</inkml:trace>
</inkml:ink>
</file>

<file path=ppt/ink/ink1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05.879"/>
    </inkml:context>
    <inkml:brush xml:id="br0">
      <inkml:brushProperty name="width" value="0.05" units="cm"/>
      <inkml:brushProperty name="height" value="0.05" units="cm"/>
      <inkml:brushProperty name="color" value="#FFC114"/>
    </inkml:brush>
  </inkml:definitions>
  <inkml:trace contextRef="#ctx0" brushRef="#br0">305 0 8288 0 0,'0'0'381'0'0,"-9"12"142"0"0,6-6-278 0 0,-2 10 6140 0 0,1-1-5276 0 0,-38 87 1368 0 0,-52 196-1 0 0,43-119-2145 0 0,-5 25-970 0 0,28-98-2115 0 0,15-57-4132 0 0</inkml:trace>
</inkml:ink>
</file>

<file path=ppt/ink/ink1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27.287"/>
    </inkml:context>
    <inkml:brush xml:id="br0">
      <inkml:brushProperty name="width" value="0.05" units="cm"/>
      <inkml:brushProperty name="height" value="0.05" units="cm"/>
      <inkml:brushProperty name="color" value="#FFC114"/>
    </inkml:brush>
  </inkml:definitions>
  <inkml:trace contextRef="#ctx0" brushRef="#br0">113 0 2760 0 0,'0'0'448'0'0,"0"0"841"0"0,0 0 372 0 0,-8 5 1687 0 0,5-1-3037 0 0,0-1 0 0 0,1 1-1 0 0,-1 1 1 0 0,1-1-1 0 0,0 0 1 0 0,0 0 0 0 0,0 1-1 0 0,1-1 1 0 0,0 1 0 0 0,0 0-1 0 0,0-1 1 0 0,0 8-1 0 0,-5 13 490 0 0,-14 90 1333 0 0,-3 10-1186 0 0,9-40-448 0 0,8-53-1167 0 0,1-1 0 0 0,-1 46 1 0 0,6-66-501 0 0</inkml:trace>
</inkml:ink>
</file>

<file path=ppt/ink/ink1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06.243"/>
    </inkml:context>
    <inkml:brush xml:id="br0">
      <inkml:brushProperty name="width" value="0.05" units="cm"/>
      <inkml:brushProperty name="height" value="0.05" units="cm"/>
      <inkml:brushProperty name="color" value="#FFC114"/>
    </inkml:brush>
  </inkml:definitions>
  <inkml:trace contextRef="#ctx0" brushRef="#br0">163 0 10568 0 0,'-12'14'279'0'0,"0"1"1"0"0,2 0-1 0 0,0 1 1 0 0,0 0 0 0 0,-11 28-1 0 0,8-11 547 0 0,2 1 0 0 0,-8 35-1 0 0,5 1-521 0 0,3 0-1 0 0,2 1 0 0 0,2 91 1 0 0,5-108-964 0 0,0-32-1236 0 0,2 38 1 0 0,4-35-3046 0 0</inkml:trace>
</inkml:ink>
</file>

<file path=ppt/ink/ink1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06.578"/>
    </inkml:context>
    <inkml:brush xml:id="br0">
      <inkml:brushProperty name="width" value="0.05" units="cm"/>
      <inkml:brushProperty name="height" value="0.05" units="cm"/>
      <inkml:brushProperty name="color" value="#FFC114"/>
    </inkml:brush>
  </inkml:definitions>
  <inkml:trace contextRef="#ctx0" brushRef="#br0">1 153 10136 0 0,'0'0'777'0'0,"0"0"-392"0"0,8-1 999 0 0,27-8 520 0 0,-22 5-1605 0 0,0 0 1 0 0,1 1-1 0 0,-1 1 1 0 0,21-1 0 0 0,136 2 919 0 0,79 6-27 0 0,-221-7-1105 0 0,336-18 453 0 0,-250 8-629 0 0,131-30-1 0 0,-107 5-1208 0 0,-96 20 628 0 0</inkml:trace>
</inkml:ink>
</file>

<file path=ppt/ink/ink1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06.938"/>
    </inkml:context>
    <inkml:brush xml:id="br0">
      <inkml:brushProperty name="width" value="0.05" units="cm"/>
      <inkml:brushProperty name="height" value="0.05" units="cm"/>
      <inkml:brushProperty name="color" value="#FFC114"/>
    </inkml:brush>
  </inkml:definitions>
  <inkml:trace contextRef="#ctx0" brushRef="#br0">158 0 6448 0 0,'-10'7'557'0'0,"1"0"0"0"0,0 1 0 0 0,0 0-1 0 0,1 0 1 0 0,0 1 0 0 0,1 0 0 0 0,0 1 0 0 0,0-1 0 0 0,1 1 0 0 0,0 1 0 0 0,1-1 0 0 0,0 1 0 0 0,1 0-1 0 0,0 0 1 0 0,-4 19 0 0 0,-13 133-77 0 0,-2 213 0 0 0,22-356-610 0 0,1 23-3797 0 0,0-1-1342 0 0</inkml:trace>
</inkml:ink>
</file>

<file path=ppt/ink/ink1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07.278"/>
    </inkml:context>
    <inkml:brush xml:id="br0">
      <inkml:brushProperty name="width" value="0.05" units="cm"/>
      <inkml:brushProperty name="height" value="0.05" units="cm"/>
      <inkml:brushProperty name="color" value="#FFC114"/>
    </inkml:brush>
  </inkml:definitions>
  <inkml:trace contextRef="#ctx0" brushRef="#br0">101 0 8952 0 0,'-11'10'409'0'0,"1"0"0"0"0,1 1 1 0 0,-1-1-1 0 0,2 2 0 0 0,-1-1 1 0 0,2 1-1 0 0,-1 1 0 0 0,2-1 1 0 0,0 1-1 0 0,0 1 0 0 0,-4 15 1 0 0,10-26-283 0 0,-1 0 0 0 0,1-1 0 0 0,0 1 0 0 0,0-1 1 0 0,0 1-1 0 0,1 0 0 0 0,-1-1 0 0 0,0 1 1 0 0,1-1-1 0 0,0 1 0 0 0,-1-1 0 0 0,1 1 0 0 0,0-1 1 0 0,0 0-1 0 0,1 1 0 0 0,-1-1 0 0 0,0 0 0 0 0,1 0 1 0 0,0 0-1 0 0,-1 0 0 0 0,1 0 0 0 0,0 0 1 0 0,0 0-1 0 0,4 2 0 0 0,5 5 305 0 0,1-1 0 0 0,0-1 0 0 0,17 8 0 0 0,-19-10-157 0 0,30 13 81 0 0,0-2-1 0 0,1-2 0 0 0,0-2 0 0 0,1-2 1 0 0,1-1-1 0 0,85 5 0 0 0,-42-11-319 0 0,1-3-1 0 0,-1-4 1 0 0,0-4-1 0 0,-1-4 1 0 0,0-4-1 0 0,0-3 1 0 0,-2-4-1 0 0,86-35 1 0 0,-64 8-4536 0 0,-73 34 3351 0 0,10-7-992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4.323"/>
    </inkml:context>
    <inkml:brush xml:id="br0">
      <inkml:brushProperty name="width" value="0.05" units="cm"/>
      <inkml:brushProperty name="height" value="0.05" units="cm"/>
      <inkml:brushProperty name="color" value="#FFFFFF"/>
    </inkml:brush>
  </inkml:definitions>
  <inkml:trace contextRef="#ctx0" brushRef="#br0">605 260 8752 0 0,'-3'-3'114'0'0,"0"-1"0"0"0,0 1 0 0 0,0 0-1 0 0,0-1 1 0 0,1 0 0 0 0,-1 0 0 0 0,1 0 0 0 0,-3-7 0 0 0,-11-17 1487 0 0,1 11-2 0 0,1 0 0 0 0,-2 1-1 0 0,0 1 1 0 0,-19-14 0 0 0,18 18-1088 0 0,0 0 0 0 0,0 0 0 0 0,-1 2 0 0 0,0 0-1 0 0,-1 1 1 0 0,1 1 0 0 0,-40-9 0 0 0,54 16-474 0 0,-15-5 302 0 0,0 1-1 0 0,0 1 0 0 0,-1 1 0 0 0,1 0 1 0 0,-39 4-1 0 0,50-1-326 0 0,-4 0-13 0 0,1 0 0 0 0,0 1 0 0 0,0 1-1 0 0,0 0 1 0 0,-14 6 0 0 0,23-8 7 0 0,0 0-1 0 0,-1 0 0 0 0,1 1 0 0 0,0-1 1 0 0,0 1-1 0 0,0-1 0 0 0,0 1 1 0 0,0 0-1 0 0,0 0 0 0 0,0 0 0 0 0,1 0 1 0 0,-1 0-1 0 0,1 1 0 0 0,-1-1 1 0 0,1 0-1 0 0,0 1 0 0 0,0-1 0 0 0,0 0 1 0 0,0 1-1 0 0,0 0 0 0 0,1-1 1 0 0,-1 1-1 0 0,1-1 0 0 0,0 1 0 0 0,0 0 1 0 0,0-1-1 0 0,0 1 0 0 0,0 4 1 0 0,3 13-10 0 0,1 0 1 0 0,1 1-1 0 0,1-2 1 0 0,1 1-1 0 0,0-1 1 0 0,2 0-1 0 0,0 0 1 0 0,1-1-1 0 0,13 18 1 0 0,20 24-823 0 0,60 64 1 0 0,-63-77 381 0 0,6 3 262 0 0,-27-30 42 0 0,0 1-1 0 0,-1 1 1 0 0,-2 0 0 0 0,19 33-1 0 0,-33-52 188 0 0,-1 0 0 0 0,1 1 0 0 0,-1-1-1 0 0,0 0 1 0 0,0 1 0 0 0,-1-1 0 0 0,1 1-1 0 0,-1-1 1 0 0,0 1 0 0 0,0-1-1 0 0,0 1 1 0 0,-1 6 0 0 0,1-8-24 0 0,-1-1 1 0 0,1 1 0 0 0,-1-1-1 0 0,1 0 1 0 0,-1 1-1 0 0,1-1 1 0 0,-1 1-1 0 0,0-1 1 0 0,0 0-1 0 0,0 0 1 0 0,0 1 0 0 0,0-1-1 0 0,0 0 1 0 0,0 0-1 0 0,0 0 1 0 0,0 0-1 0 0,-1 0 1 0 0,1-1-1 0 0,0 1 1 0 0,-1 0 0 0 0,1 0-1 0 0,0-1 1 0 0,-1 1-1 0 0,1-1 1 0 0,-1 1-1 0 0,1-1 1 0 0,-1 0-1 0 0,1 0 1 0 0,-1 1 0 0 0,1-1-1 0 0,-4 0 1 0 0,-5-1 87 0 0,-1 0 0 0 0,1-1 1 0 0,-1 1-1 0 0,1-2 0 0 0,-1 0 1 0 0,1 0-1 0 0,-10-5 0 0 0,-69-38-46 0 0,47 23-192 0 0,-96-55-2401 0 0,126 69-2970 0 0,3-2-1753 0 0</inkml:trace>
</inkml:ink>
</file>

<file path=ppt/ink/ink1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28.426"/>
    </inkml:context>
    <inkml:brush xml:id="br0">
      <inkml:brushProperty name="width" value="0.05" units="cm"/>
      <inkml:brushProperty name="height" value="0.05" units="cm"/>
      <inkml:brushProperty name="color" value="#FFC114"/>
    </inkml:brush>
  </inkml:definitions>
  <inkml:trace contextRef="#ctx0" brushRef="#br0">1 119 5528 0 0,'0'0'422'0'0,"4"-16"-148"0"0,-1 10 102 0 0,0 0 1 0 0,0 0-1 0 0,1 0 1 0 0,0 1-1 0 0,0-1 0 0 0,0 1 1 0 0,0 0-1 0 0,1 0 1 0 0,8-6-1 0 0,-6 5-184 0 0,0 2-1 0 0,0-1 1 0 0,1 1-1 0 0,-1 0 1 0 0,1 1-1 0 0,0 0 1 0 0,0 0-1 0 0,0 0 1 0 0,1 1-1 0 0,-1 1 1 0 0,14-2-1 0 0,-13 3-59 0 0,0 0-1 0 0,0 1 0 0 0,0 0 1 0 0,0 1-1 0 0,0 0 1 0 0,0 0-1 0 0,0 1 0 0 0,-1 0 1 0 0,1 0-1 0 0,10 7 0 0 0,-3-1 76 0 0,-1 0-1 0 0,0 1 1 0 0,0 1-1 0 0,16 15 1 0 0,-29-24-166 0 0,1 0 1 0 0,-1 1-1 0 0,0-1 1 0 0,0 1 0 0 0,0-1-1 0 0,0 1 1 0 0,0 0-1 0 0,0 0 1 0 0,-1-1 0 0 0,1 1-1 0 0,-1 0 1 0 0,0 0-1 0 0,0 1 1 0 0,0-1 0 0 0,0 0-1 0 0,-1 0 1 0 0,1 0-1 0 0,-1 1 1 0 0,0-1 0 0 0,0 0-1 0 0,0 0 1 0 0,0 1 0 0 0,-1-1-1 0 0,1 0 1 0 0,-1 0-1 0 0,0 1 1 0 0,0-1 0 0 0,0 0-1 0 0,-2 3 1 0 0,1-2 5 0 0,-1 0 0 0 0,1-1 0 0 0,-1 1 0 0 0,0-1 0 0 0,0 1 0 0 0,0-1 0 0 0,0 0 0 0 0,-1 0 0 0 0,1-1 1 0 0,-1 1-1 0 0,0-1 0 0 0,0 0 0 0 0,0 1 0 0 0,0-2 0 0 0,0 1 0 0 0,0 0 0 0 0,0-1 0 0 0,-1 0 0 0 0,1 0 0 0 0,0 0 0 0 0,-6 0 0 0 0,-80 17 180 0 0,75-15-212 0 0,-14 1-29 0 0,27-4-48 0 0,3 2 43 0 0,0-1 1 0 0,0 0-1 0 0,1 0 1 0 0,-1 1-1 0 0,0-1 1 0 0,0 0-1 0 0,1 0 1 0 0,-1 0-1 0 0,0 0 1 0 0,1 0-1 0 0,1 0 1 0 0,-3-1 10 0 0,29 15-109 0 0,56 21 0 0 0,-54-24 22 0 0,48 25 1 0 0,-74-34 201 0 0,0 0 0 0 0,0 1 0 0 0,0-1 1 0 0,0 1-1 0 0,-1 0 0 0 0,1 1 1 0 0,-1-1-1 0 0,0 1 0 0 0,-1-1 1 0 0,1 1-1 0 0,3 7 0 0 0,-6-10-48 0 0,0 1-1 0 0,0 0 0 0 0,0-1 0 0 0,0 1 0 0 0,-1 0 0 0 0,1 0 0 0 0,-1-1 0 0 0,1 1 0 0 0,-1 0 0 0 0,0 0 0 0 0,0 0 0 0 0,-1-1 0 0 0,1 1 0 0 0,-1 0 1 0 0,1 0-1 0 0,-1-1 0 0 0,0 1 0 0 0,0 0 0 0 0,0-1 0 0 0,0 1 0 0 0,0-1 0 0 0,-1 1 0 0 0,1-1 0 0 0,-1 1 0 0 0,0-1 0 0 0,-2 2 0 0 0,-5 6 136 0 0,0-2 0 0 0,0 0 0 0 0,-1 0 0 0 0,0 0 0 0 0,-1-1-1 0 0,1-1 1 0 0,-1 0 0 0 0,-1 0 0 0 0,1-1 0 0 0,-1-1 0 0 0,0 1-1 0 0,0-2 1 0 0,0 0 0 0 0,0-1 0 0 0,-19 2 0 0 0,16-3-141 0 0,0-1 1 0 0,-21-2-1 0 0,-5-1-756 0 0,39 3-526 0 0,2 0-3859 0 0,0 0-1649 0 0</inkml:trace>
</inkml:ink>
</file>

<file path=ppt/ink/ink1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07.674"/>
    </inkml:context>
    <inkml:brush xml:id="br0">
      <inkml:brushProperty name="width" value="0.05" units="cm"/>
      <inkml:brushProperty name="height" value="0.05" units="cm"/>
      <inkml:brushProperty name="color" value="#FFC114"/>
    </inkml:brush>
  </inkml:definitions>
  <inkml:trace contextRef="#ctx0" brushRef="#br0">215 9 7832 0 0,'0'0'356'0'0,"0"0"-7"0"0,-1-1-227 0 0,0 0 1 0 0,0 1-1 0 0,0-1 0 0 0,1 0 0 0 0,-1 1 1 0 0,0-1-1 0 0,0 0 0 0 0,0 1 0 0 0,0-1 1 0 0,0 1-1 0 0,0 0 0 0 0,0-1 0 0 0,0 1 1 0 0,-1 0-1 0 0,1 0 0 0 0,0 0 0 0 0,0-1 1 0 0,0 1-1 0 0,0 0 0 0 0,0 0 0 0 0,0 1 1 0 0,0-1-1 0 0,0 0 0 0 0,0 0 0 0 0,0 0 1 0 0,-1 1-1 0 0,1-1 0 0 0,0 1 0 0 0,0-1 1 0 0,0 1-1 0 0,0-1 0 0 0,1 1 0 0 0,-1-1 1 0 0,0 1-1 0 0,0 0 0 0 0,0 0 0 0 0,0-1 1 0 0,1 1-1 0 0,-2 2 0 0 0,-4 3 637 0 0,1 0-1 0 0,0 1 0 0 0,1 0 0 0 0,-5 9 1 0 0,4-8-456 0 0,-6 15 303 0 0,1 1-1 0 0,0 0 1 0 0,2 0 0 0 0,1 1-1 0 0,1 0 1 0 0,-3 27 0 0 0,-13 50-194 0 0,3-18-510 0 0,4 0 0 0 0,-6 126-1 0 0,18-122-1332 0 0,6-31-4025 0 0,2-17-1000 0 0</inkml:trace>
</inkml:ink>
</file>

<file path=ppt/ink/ink1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08.075"/>
    </inkml:context>
    <inkml:brush xml:id="br0">
      <inkml:brushProperty name="width" value="0.05" units="cm"/>
      <inkml:brushProperty name="height" value="0.05" units="cm"/>
      <inkml:brushProperty name="color" value="#FFC114"/>
    </inkml:brush>
  </inkml:definitions>
  <inkml:trace contextRef="#ctx0" brushRef="#br0">21 331 12240 0 0,'0'0'561'0'0,"-8"-12"198"0"0,7 11-732 0 0,0 1 0 0 0,0-1 0 0 0,0 0 0 0 0,0 0 0 0 0,0 0 0 0 0,0 1 0 0 0,1-1 0 0 0,-1 0 1 0 0,0 0-1 0 0,1 0 0 0 0,-1 0 0 0 0,1 0 0 0 0,-1-1 0 0 0,1 1 0 0 0,0 0 0 0 0,-1 0 0 0 0,1 0 1 0 0,0 0-1 0 0,-1-2 0 0 0,2 2 40 0 0,-1 0 0 0 0,0 0 1 0 0,0 1-1 0 0,1-1 0 0 0,-1 0 0 0 0,1 0 1 0 0,-1 0-1 0 0,0 0 0 0 0,1 1 0 0 0,0-1 1 0 0,-1 0-1 0 0,1 0 0 0 0,-1 1 1 0 0,1-1-1 0 0,0 0 0 0 0,-1 1 0 0 0,1-1 1 0 0,1 0-1 0 0,5-2 468 0 0,-1 0 0 0 0,1 0 0 0 0,-1 0 0 0 0,14-2 1 0 0,-10 2-171 0 0,38-11 276 0 0,1 2 1 0 0,0 2 0 0 0,89-6-1 0 0,-78 10-205 0 0,469-86 1395 0 0,-409 66-1705 0 0,101-28-391 0 0,-143 32-1976 0 0,-48 11 918 0 0</inkml:trace>
</inkml:ink>
</file>

<file path=ppt/ink/ink1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08.493"/>
    </inkml:context>
    <inkml:brush xml:id="br0">
      <inkml:brushProperty name="width" value="0.05" units="cm"/>
      <inkml:brushProperty name="height" value="0.05" units="cm"/>
      <inkml:brushProperty name="color" value="#FFC114"/>
    </inkml:brush>
  </inkml:definitions>
  <inkml:trace contextRef="#ctx0" brushRef="#br0">1520 0 7832 0 0,'3'24'775'0'0,"-3"-20"-666"0"0,0 0 1 0 0,1 0-1 0 0,-1 0 1 0 0,1 0 0 0 0,0 0-1 0 0,0 0 1 0 0,0-1-1 0 0,3 5 1 0 0,1 4 694 0 0,-1-1 0 0 0,1 1 0 0 0,-2 0 0 0 0,4 22 0 0 0,-3-14-445 0 0,9 53 964 0 0,-4 0 1 0 0,-1 81 0 0 0,0-12-16 0 0,1 19-458 0 0,11 106-390 0 0,-15-221-2092 0 0,-5-28-5161 0 0</inkml:trace>
  <inkml:trace contextRef="#ctx0" brushRef="#br0" timeOffset="1">1 1550 14280 0 0,'0'0'1102'0'0,"2"-1"-666"0"0,93-40 1291 0 0,-62 25-858 0 0,1 1 0 0 0,60-16-1 0 0,36-1 1430 0 0,227-24-1 0 0,180-1-943 0 0,-351 35-1377 0 0,33-13-495 0 0,-76 4-2946 0 0,-81 13-4615 0 0</inkml:trace>
</inkml:ink>
</file>

<file path=ppt/ink/ink1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29.193"/>
    </inkml:context>
    <inkml:brush xml:id="br0">
      <inkml:brushProperty name="width" value="0.05" units="cm"/>
      <inkml:brushProperty name="height" value="0.05" units="cm"/>
      <inkml:brushProperty name="color" value="#FFC114"/>
    </inkml:brush>
  </inkml:definitions>
  <inkml:trace contextRef="#ctx0" brushRef="#br0">42 12 8176 0 0,'-20'32'831'0'0,"18"-27"-389"0"0,-1 0 0 0 0,0-1-1 0 0,0 1 1 0 0,0 0-1 0 0,-4 4 1 0 0,6-8 445 0 0,1-1-201 0 0,0 0-87 0 0,0 0-20 0 0,0 0-29 0 0,0 0-106 0 0,0 0-48 0 0,12-1 363 0 0,-7-1-615 0 0,0-1 0 0 0,0 1 1 0 0,0-1-1 0 0,0 0 0 0 0,-1-1 0 0 0,1 1 1 0 0,-1-1-1 0 0,6-6 0 0 0,-6 5-13 0 0,1 1-1 0 0,0 0 1 0 0,-1 0-1 0 0,2 0 1 0 0,-1 1-1 0 0,0 0 1 0 0,8-4-1 0 0,-8 5-56 0 0,-1 1 0 0 0,1-1-1 0 0,0 1 1 0 0,0 0-1 0 0,0 0 1 0 0,0 1 0 0 0,0-1-1 0 0,0 1 1 0 0,0 0-1 0 0,0 1 1 0 0,0-1 0 0 0,0 1-1 0 0,0 0 1 0 0,5 2-1 0 0,1 2-1 0 0,0 0-1 0 0,0 0 1 0 0,-1 1-1 0 0,17 13 1 0 0,-13-9-20 0 0,-1 0 0 0 0,0 1 0 0 0,0 1 0 0 0,-1 0 0 0 0,-1 0 0 0 0,0 1 0 0 0,-1 1 0 0 0,0 0 0 0 0,-1 0 0 0 0,-1 1 0 0 0,0 0 0 0 0,6 20 0 0 0,-12-31-36 0 0,-1 1 0 0 0,0 0 1 0 0,0 0-1 0 0,-1 0 0 0 0,0-1 1 0 0,0 1-1 0 0,0 0 1 0 0,0 0-1 0 0,0 0 0 0 0,-1 0 1 0 0,0-1-1 0 0,0 1 0 0 0,-3 6 1 0 0,1-4-33 0 0,0 0 0 0 0,0-1 0 0 0,-1 1-1 0 0,0-1 1 0 0,-1 1 0 0 0,0-1 0 0 0,-9 9 0 0 0,0-2-208 0 0,-1 0 1 0 0,-1-2-1 0 0,0 0 0 0 0,0 0 0 0 0,-35 15 0 0 0,-42 14-475 0 0,66-28 691 0 0,-24 13 58 0 0,49-24 159 0 0,20 17 967 0 0,-12-14-980 0 0,1 0 0 0 0,-1 0 0 0 0,1-1 0 0 0,0 0 0 0 0,1-1 0 0 0,-1 1 0 0 0,8 0 0 0 0,8 4 355 0 0,55 23 972 0 0,-44-16-1068 0 0,44 12 0 0 0,-66-25-900 0 0,-10-2-6179 0 0,-2 1-1117 0 0</inkml:trace>
</inkml:ink>
</file>

<file path=ppt/ink/ink1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25.204"/>
    </inkml:context>
    <inkml:brush xml:id="br0">
      <inkml:brushProperty name="width" value="0.05" units="cm"/>
      <inkml:brushProperty name="height" value="0.05" units="cm"/>
      <inkml:brushProperty name="color" value="#FFC114"/>
    </inkml:brush>
  </inkml:definitions>
  <inkml:trace contextRef="#ctx0" brushRef="#br0">54 1 5528 0 0,'-2'3'504'0'0,"1"1"-1"0"0,-1-1 1 0 0,1 1 0 0 0,0 0-1 0 0,0 0 1 0 0,-1 6 0 0 0,1-3 940 0 0,-12 69 4597 0 0,7-53-5410 0 0,1-1-1 0 0,2 2 0 0 0,-2 41 0 0 0,-1 7-104 0 0,3-36-398 0 0,2 0-1 0 0,3 37 1 0 0,0 0-76 0 0,-2-53-126 0 0,1 0 0 0 0,4 24 0 0 0,-4-36-133 0 0,1-1 0 0 0,0 1 0 0 0,1 0-1 0 0,0-1 1 0 0,0 1 0 0 0,0-1 0 0 0,1 0-1 0 0,6 9 1 0 0,-9-15 89 0 0,7 8-1172 0 0,0-9-2802 0 0,1-7-1270 0 0</inkml:trace>
</inkml:ink>
</file>

<file path=ppt/ink/ink1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25.546"/>
    </inkml:context>
    <inkml:brush xml:id="br0">
      <inkml:brushProperty name="width" value="0.05" units="cm"/>
      <inkml:brushProperty name="height" value="0.05" units="cm"/>
      <inkml:brushProperty name="color" value="#FFC114"/>
    </inkml:brush>
  </inkml:definitions>
  <inkml:trace contextRef="#ctx0" brushRef="#br0">0 75 9672 0 0,'0'0'748'0'0,"0"0"-314"0"0,0 0 517 0 0,0 0 274 0 0,0 0 58 0 0,0 0-124 0 0,0 0-571 0 0,0 0-254 0 0,0 0-50 0 0,9-4 211 0 0,5-5-226 0 0,-12 7-208 0 0,1-1 0 0 0,0 2 0 0 0,0-1 0 0 0,0 0 0 0 0,0 1 0 0 0,1-1 0 0 0,-1 1 0 0 0,5-2 0 0 0,28-3 260 0 0,102-17 606 0 0,-85 18-667 0 0,86-5 176 0 0,272 18-57 0 0,258 11-140 0 0,-611-13-1749 0 0,-32-5 618 0 0</inkml:trace>
</inkml:ink>
</file>

<file path=ppt/ink/ink1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25.895"/>
    </inkml:context>
    <inkml:brush xml:id="br0">
      <inkml:brushProperty name="width" value="0.05" units="cm"/>
      <inkml:brushProperty name="height" value="0.05" units="cm"/>
      <inkml:brushProperty name="color" value="#FFC114"/>
    </inkml:brush>
  </inkml:definitions>
  <inkml:trace contextRef="#ctx0" brushRef="#br0">82 2 11976 0 0,'-11'6'280'0'0,"0"1"1"0"0,0 0-1 0 0,1 0 1 0 0,-10 10-1 0 0,16-13-498 0 0,-9 7 3216 0 0,12-11-1277 0 0,6-7-1350 0 0,-1 3-268 0 0,0-1 1 0 0,0 1-1 0 0,0 0 0 0 0,0 0 0 0 0,1 0 0 0 0,-1 1 0 0 0,1-1 1 0 0,0 1-1 0 0,0 0 0 0 0,0 1 0 0 0,1-1 0 0 0,-1 1 1 0 0,7-2-1 0 0,-4 3 47 0 0,0-1 0 0 0,0 1 0 0 0,0 1 0 0 0,0-1 0 0 0,0 1 0 0 0,0 1 0 0 0,1-1-1 0 0,10 4 1 0 0,8 3 95 0 0,0 2-1 0 0,0 1 0 0 0,-1 1 0 0 0,30 18 0 0 0,-50-27-262 0 0,70 39 249 0 0,118 54 90 0 0,-125-69-321 0 0,2-4-1 0 0,0-2 0 0 0,1-4 0 0 0,1-3 1 0 0,144 7-1 0 0,-150-20-1802 0 0,116-14 0 0 0,-120 4-5226 0 0</inkml:trace>
</inkml:ink>
</file>

<file path=ppt/ink/ink1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26.284"/>
    </inkml:context>
    <inkml:brush xml:id="br0">
      <inkml:brushProperty name="width" value="0.05" units="cm"/>
      <inkml:brushProperty name="height" value="0.05" units="cm"/>
      <inkml:brushProperty name="color" value="#FFC114"/>
    </inkml:brush>
  </inkml:definitions>
  <inkml:trace contextRef="#ctx0" brushRef="#br0">83 1 10592 0 0,'-9'8'964'0'0,"1"1"-562"0"0,0 1-1 0 0,1 0 1 0 0,1 1 0 0 0,-1 0 0 0 0,1 0 0 0 0,1 0 0 0 0,0 0 0 0 0,1 1 0 0 0,0 0 0 0 0,1 0 0 0 0,0 0 0 0 0,-2 24 0 0 0,3 5 260 0 0,2 1 0 0 0,7 62 0 0 0,-3-54-726 0 0,16 143 959 0 0,4 88 570 0 0,-23-225-1526 0 0,3 1 0 0 0,17 91-1 0 0,-17-125-1226 0 0</inkml:trace>
</inkml:ink>
</file>

<file path=ppt/ink/ink1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29.700"/>
    </inkml:context>
    <inkml:brush xml:id="br0">
      <inkml:brushProperty name="width" value="0.05" units="cm"/>
      <inkml:brushProperty name="height" value="0.05" units="cm"/>
      <inkml:brushProperty name="color" value="#FFC114"/>
    </inkml:brush>
  </inkml:definitions>
  <inkml:trace contextRef="#ctx0" brushRef="#br0">13 1 1376 0 0,'-8'4'107'0'0,"4"1"307"0"0,4-3 1628 0 0,0-2 705 0 0,0 0 137 0 0,0 0-236 0 0,0 0-1094 0 0,0 0-481 0 0,0 0-96 0 0,0 0-64 0 0,20 15 1039 0 0,-12-10-1605 0 0,-1 0 0 0 0,1 0-1 0 0,0-1 1 0 0,0 0 0 0 0,0-1-1 0 0,1 1 1 0 0,14 2-1 0 0,2 2 49 0 0,1 0-272 0 0,1 0 0 0 0,0-3-1 0 0,0 0 1 0 0,1-1 0 0 0,0-2-1 0 0,34-1 1 0 0,-58-1-225 0 0,0-1 1 0 0,0 1-1 0 0,1-1 0 0 0,-1 0 0 0 0,7-2 1 0 0,9-5-5070 0 0,-18 8 4528 0 0,15-8-6359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4.673"/>
    </inkml:context>
    <inkml:brush xml:id="br0">
      <inkml:brushProperty name="width" value="0.05" units="cm"/>
      <inkml:brushProperty name="height" value="0.05" units="cm"/>
      <inkml:brushProperty name="color" value="#FFFFFF"/>
    </inkml:brush>
  </inkml:definitions>
  <inkml:trace contextRef="#ctx0" brushRef="#br0">384 209 3224 0 0,'4'-29'281'0'0,"-3"24"-85"0"0,0 1 0 0 0,0-1-1 0 0,-1 1 1 0 0,0-1 0 0 0,0 0-1 0 0,0 1 1 0 0,0-1 0 0 0,-2-9 0 0 0,-1 5 756 0 0,1 0 1 0 0,-1 0-1 0 0,-1 0 1 0 0,0 1 0 0 0,0-1-1 0 0,-1 1 1 0 0,0 0-1 0 0,-6-8 1 0 0,7 12-683 0 0,1 0 0 0 0,-1 0 0 0 0,0 1 0 0 0,0 0 0 0 0,0 0 0 0 0,-1 0 0 0 0,1 0-1 0 0,-1 0 1 0 0,1 1 0 0 0,-1 0 0 0 0,0 0 0 0 0,0 0 0 0 0,0 1 0 0 0,0-1 0 0 0,0 1 0 0 0,-8-1 0 0 0,6 2-49 0 0,0 1 1 0 0,0-1-1 0 0,1 1 1 0 0,-1 1-1 0 0,0-1 1 0 0,1 1-1 0 0,-1 0 1 0 0,1 0-1 0 0,0 1 1 0 0,0 0-1 0 0,0 0 1 0 0,0 0-1 0 0,0 1 0 0 0,0 0 1 0 0,1 0-1 0 0,-6 6 1 0 0,-2 2 15 0 0,0 1 0 0 0,1 1-1 0 0,0 0 1 0 0,-17 29 0 0 0,18-23-355 0 0,0 1-1 0 0,2 1 1 0 0,0 0 0 0 0,2 0-1 0 0,0 0 1 0 0,1 1 0 0 0,2 0 0 0 0,0 0-1 0 0,2 1 1 0 0,0-1 0 0 0,1 0-1 0 0,2 1 1 0 0,0-1 0 0 0,2 1-1 0 0,0-1 1 0 0,2 0 0 0 0,1 0 0 0 0,0-1-1 0 0,2 0 1 0 0,0 0 0 0 0,14 25-1 0 0,-17-38 82 0 0,-1-1 0 0 0,2 0 0 0 0,-1 0 0 0 0,1-1 0 0 0,0 1 0 0 0,1-1 0 0 0,0-1 0 0 0,0 1 1 0 0,10 6-1 0 0,-13-11 22 0 0,-1 1 1 0 0,1-2 0 0 0,-1 1-1 0 0,1 0 1 0 0,-1-1 0 0 0,1 0-1 0 0,0 1 1 0 0,0-1 0 0 0,0-1-1 0 0,0 1 1 0 0,0-1 0 0 0,-1 1-1 0 0,1-1 1 0 0,0 0 0 0 0,0-1-1 0 0,0 1 1 0 0,0-1 0 0 0,0 1-1 0 0,0-1 1 0 0,0-1 0 0 0,-1 1-1 0 0,1 0 1 0 0,0-1 0 0 0,6-3-1 0 0,2-4-21 0 0,0 0-1 0 0,-1 0 0 0 0,0-1 0 0 0,0 0 0 0 0,-1-1 0 0 0,-1 0 1 0 0,0-1-1 0 0,0 0 0 0 0,-1 0 0 0 0,-1-1 0 0 0,0 0 0 0 0,6-15 1 0 0,0-6-1079 0 0,-1 0 1 0 0,-1-1 0 0 0,9-59 0 0 0,-12 47-4534 0 0</inkml:trace>
</inkml:ink>
</file>

<file path=ppt/ink/ink1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30.069"/>
    </inkml:context>
    <inkml:brush xml:id="br0">
      <inkml:brushProperty name="width" value="0.05" units="cm"/>
      <inkml:brushProperty name="height" value="0.05" units="cm"/>
      <inkml:brushProperty name="color" value="#FFC114"/>
    </inkml:brush>
  </inkml:definitions>
  <inkml:trace contextRef="#ctx0" brushRef="#br0">142 0 9216 0 0,'-8'17'719'0'0,"-1"-1"0"0"0,-1 0 0 0 0,-13 16 1 0 0,-2 5 3156 0 0,-24 25-70 0 0,51-60-3778 0 0,0-1 0 0 0,0 1 0 0 0,0 0 0 0 0,0-1 0 0 0,0 1 0 0 0,1-1 0 0 0,2 2 0 0 0,3-1-28 0 0,-1-1 0 0 0,1 0 0 0 0,-1-1 0 0 0,1 0 0 0 0,-1 0 0 0 0,11-1 0 0 0,7-1 0 0 0,10 3 53 0 0,0 1 0 0 0,0 2 0 0 0,0 2 0 0 0,-1 0 0 0 0,0 3 0 0 0,53 19 0 0 0,-78-24-28 0 0,0 0-1 0 0,0 1 0 0 0,-1 0 1 0 0,1 0-1 0 0,-1 1 1 0 0,0 0-1 0 0,-1 1 1 0 0,1-1-1 0 0,-1 1 1 0 0,-1 1-1 0 0,1-1 1 0 0,-1 1-1 0 0,7 13 1 0 0,-9-14 5 0 0,-1-1 1 0 0,0 1-1 0 0,0 0 0 0 0,-1 0 1 0 0,0 0-1 0 0,0 0 1 0 0,-1 0-1 0 0,1 0 0 0 0,-2 1 1 0 0,1-1-1 0 0,-1 0 1 0 0,0 1-1 0 0,0-1 0 0 0,-1 0 1 0 0,0 1-1 0 0,-1-1 1 0 0,1 0-1 0 0,-2 0 0 0 0,-2 8 1 0 0,0-7 123 0 0,0 1-1 0 0,-1-1 1 0 0,-1 0 0 0 0,1 0 0 0 0,-1-1 0 0 0,0 0 0 0 0,-1 0 0 0 0,1-1 0 0 0,-1 0 0 0 0,-1 0-1 0 0,-16 8 1 0 0,11-8-54 0 0,0-1-1 0 0,0-1 1 0 0,-1 0-1 0 0,0-1 0 0 0,0 0 1 0 0,0-1-1 0 0,0-1 1 0 0,0 0-1 0 0,0-1 1 0 0,-19-3-1 0 0,3-1-87 0 0,0-1 0 0 0,0-2 1 0 0,-55-20-1 0 0,79 24-395 0 0,0 0 0 0 0,0 0 1 0 0,0-1-1 0 0,0 0 0 0 0,1 0 0 0 0,0-1 0 0 0,-1 0 1 0 0,2 0-1 0 0,-12-11 0 0 0,9 5-7091 0 0</inkml:trace>
</inkml:ink>
</file>

<file path=ppt/ink/ink1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32.605"/>
    </inkml:context>
    <inkml:brush xml:id="br0">
      <inkml:brushProperty name="width" value="0.05" units="cm"/>
      <inkml:brushProperty name="height" value="0.05" units="cm"/>
      <inkml:brushProperty name="color" value="#FFC114"/>
    </inkml:brush>
  </inkml:definitions>
  <inkml:trace contextRef="#ctx0" brushRef="#br0">151 0 3224 0 0,'2'23'9414'0'0,"-3"44"-4969"0"0,0-19-2617 0 0,-14 156 185 0 0,8-138-1763 0 0,-46 282 407 0 0,16-126-674 0 0,25-143-76 0 0,-14 150-2237 0 0,26-188-2467 0 0,0-7-1485 0 0</inkml:trace>
</inkml:ink>
</file>

<file path=ppt/ink/ink1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33.003"/>
    </inkml:context>
    <inkml:brush xml:id="br0">
      <inkml:brushProperty name="width" value="0.05" units="cm"/>
      <inkml:brushProperty name="height" value="0.05" units="cm"/>
      <inkml:brushProperty name="color" value="#FFC114"/>
    </inkml:brush>
  </inkml:definitions>
  <inkml:trace contextRef="#ctx0" brushRef="#br0">1 66 11888 0 0,'0'0'546'0'0,"0"0"-10"0"0,0 0-229 0 0,0 0 306 0 0,0 0 174 0 0,0 0 40 0 0,0 0-63 0 0,0 0-285 0 0,2-1-119 0 0,18-5 190 0 0,0-1-1 0 0,29-16 0 0 0,-32 17-323 0 0,0 0 0 0 0,1 2 0 0 0,-1 0-1 0 0,1 0 1 0 0,0 2 0 0 0,18-1-1 0 0,9 4 161 0 0,0 1 0 0 0,0 2 0 0 0,0 3 0 0 0,63 17 0 0 0,29 4-84 0 0,-48-14-132 0 0,121 3-1 0 0,-178-16-535 0 0,0-2 0 0 0,0-1 0 0 0,-1-2 0 0 0,1-1 0 0 0,-1-1 0 0 0,0-2 0 0 0,44-17 0 0 0,-50 14-1261 0 0</inkml:trace>
</inkml:ink>
</file>

<file path=ppt/ink/ink1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33.352"/>
    </inkml:context>
    <inkml:brush xml:id="br0">
      <inkml:brushProperty name="width" value="0.05" units="cm"/>
      <inkml:brushProperty name="height" value="0.05" units="cm"/>
      <inkml:brushProperty name="color" value="#FFC114"/>
    </inkml:brush>
  </inkml:definitions>
  <inkml:trace contextRef="#ctx0" brushRef="#br0">3 1 10136 0 0,'0'0'777'0'0,"0"0"-372"0"0,-2 2 697 0 0,1 5 359 0 0,3 0-1144 0 0,1-1-1 0 0,0 1 1 0 0,0-1 0 0 0,1 0 0 0 0,-1 0 0 0 0,1 0-1 0 0,1-1 1 0 0,-1 0 0 0 0,1 1 0 0 0,0-1-1 0 0,0-1 1 0 0,0 1 0 0 0,1-1 0 0 0,10 7-1 0 0,7 2 287 0 0,1-1 0 0 0,37 14 0 0 0,-56-24-542 0 0,24 8 244 0 0,0-1-1 0 0,55 9 1 0 0,64 0 218 0 0,-88-11-351 0 0,629 30-765 0 0,-559-43-3951 0 0,-93 1-1782 0 0</inkml:trace>
</inkml:ink>
</file>

<file path=ppt/ink/ink1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33.685"/>
    </inkml:context>
    <inkml:brush xml:id="br0">
      <inkml:brushProperty name="width" value="0.05" units="cm"/>
      <inkml:brushProperty name="height" value="0.05" units="cm"/>
      <inkml:brushProperty name="color" value="#FFC114"/>
    </inkml:brush>
  </inkml:definitions>
  <inkml:trace contextRef="#ctx0" brushRef="#br0">42 1 6448 0 0,'-5'8'309'0'0,"0"0"0"0"0,1 1 0 0 0,0 0 1 0 0,0 0-1 0 0,1 0 0 0 0,0 0 0 0 0,-2 13 1 0 0,2-2 2453 0 0,0 0 1 0 0,1 31 0 0 0,6 235 1165 0 0,-3 193-3524 0 0,-6-303-2634 0 0,5-142 350 0 0</inkml:trace>
</inkml:ink>
</file>

<file path=ppt/ink/ink1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34.439"/>
    </inkml:context>
    <inkml:brush xml:id="br0">
      <inkml:brushProperty name="width" value="0.05" units="cm"/>
      <inkml:brushProperty name="height" value="0.05" units="cm"/>
      <inkml:brushProperty name="color" value="#FFC114"/>
    </inkml:brush>
  </inkml:definitions>
  <inkml:trace contextRef="#ctx0" brushRef="#br0">47 1 10016 0 0,'0'0'462'0'0,"0"0"-12"0"0,0 0-161 0 0,0 0 404 0 0,0 0 209 0 0,0 0 39 0 0,0 0-25 0 0,0 0-144 0 0,0 0-61 0 0,2 8 652 0 0,-3 10-390 0 0,-6 34 0 0 0,-1 7-243 0 0,-8 58 10 0 0,10-91-681 0 0,2 0 1 0 0,1 0-1 0 0,1 0 1 0 0,1 1-1 0 0,5 50 0 0 0,-4-75-65 0 0,1-1 0 0 0,-1 1 0 0 0,0 0-1 0 0,1 0 1 0 0,0 0 0 0 0,-1-1-1 0 0,1 1 1 0 0,0 0 0 0 0,0-1 0 0 0,0 1-1 0 0,0-1 1 0 0,0 1 0 0 0,0-1 0 0 0,1 1-1 0 0,-1-1 1 0 0,0 0 0 0 0,1 1-1 0 0,-1-1 1 0 0,1 0 0 0 0,0 0 0 0 0,-1 0-1 0 0,1 0 1 0 0,0-1 0 0 0,-1 1 0 0 0,1 0-1 0 0,0-1 1 0 0,0 1 0 0 0,0-1-1 0 0,-1 0 1 0 0,3 1 0 0 0,6-1 45 0 0,-1 0 0 0 0,0 0 0 0 0,0-1 0 0 0,0 0 0 0 0,9-3 0 0 0,-1 1 121 0 0,11 0 22 0 0,49-1-1 0 0,-44 4-135 0 0,-1-1-1 0 0,45-7 1 0 0,-67 6-36 0 0,1-1 1 0 0,0 0-1 0 0,0 0 1 0 0,-1-1 0 0 0,0-1-1 0 0,0 0 1 0 0,0 0 0 0 0,0-1-1 0 0,-1 0 1 0 0,15-12-1 0 0,-16 10-10 0 0,-1 0 0 0 0,0-1 0 0 0,0 1 0 0 0,-1-1 0 0 0,0 0 0 0 0,0-1 0 0 0,-1 1 0 0 0,-1-1 0 0 0,0 0 0 0 0,0-1 0 0 0,-1 1 0 0 0,0 0 0 0 0,-1-1 0 0 0,2-16 0 0 0,-2 12 0 0 0,0 5 0 0 0,-1 0 0 0 0,-1 0 0 0 0,1 0 0 0 0,-1 0 0 0 0,-1 0 0 0 0,0 0 0 0 0,-3-12 0 0 0,3 15 11 0 0,1 6 54 0 0,0 1 55 0 0,0 22 219 0 0,-12 104 677 0 0,5 2-482 0 0,2-27-363 0 0,-2-4-163 0 0,10 171-1 0 0,-2-258-546 0 0,1 1 1 0 0,0 0-1 0 0,0-1 0 0 0,6 18 1 0 0,-7-27-832 0 0</inkml:trace>
</inkml:ink>
</file>

<file path=ppt/ink/ink1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41.455"/>
    </inkml:context>
    <inkml:brush xml:id="br0">
      <inkml:brushProperty name="width" value="0.05" units="cm"/>
      <inkml:brushProperty name="height" value="0.05" units="cm"/>
      <inkml:brushProperty name="color" value="#FFC114"/>
    </inkml:brush>
  </inkml:definitions>
  <inkml:trace contextRef="#ctx0" brushRef="#br0">1 97 456 0 0,'24'-36'1383'0'0,"-14"20"1598"0"0,-8 14-2608 0 0,-1 0-1 0 0,1 0 0 0 0,-1 0 0 0 0,0 0 0 0 0,1 0 1 0 0,-1-1-1 0 0,-1 1 0 0 0,2-4 0 0 0,2-4 4135 0 0,-4 10-4410 0 0,0 0-1 0 0,0-1 1 0 0,1 1 0 0 0,-1 0 0 0 0,0 0 0 0 0,0-1 0 0 0,0 1-1 0 0,0 0 1 0 0,1 0 0 0 0,-1-1 0 0 0,0 1 0 0 0,0 0 0 0 0,0 0-1 0 0,0-1 1 0 0,0 1 0 0 0,0 0 0 0 0,0 0 0 0 0,0-1-1 0 0,0 1 1 0 0,0 0 0 0 0,0 0 0 0 0,0-1 0 0 0,0 1 0 0 0,0 0-1 0 0,0-1 1 0 0,0 1 0 0 0,0 0 0 0 0,0 0 0 0 0,-1-1 0 0 0,1 1-1 0 0,0 0 1 0 0,0 0 0 0 0,0 0 0 0 0,0-1 0 0 0,0 1 0 0 0,-1 0-1 0 0,1 0 1 0 0,0-1 0 0 0,0 1 0 0 0,0 0 0 0 0,-1 0 0 0 0,1 0-1 0 0,0 0 1 0 0,0 0 0 0 0,-1-1 0 0 0,1 1 0 0 0,0 0-1 0 0,0 0 1 0 0,-1 0 0 0 0,0 0 356 0 0,1 0-83 0 0,0 21 606 0 0,-4 67-78 0 0,2 39-674 0 0,-1 54 205 0 0,-2-54-2731 0 0,5-106-4392 0 0</inkml:trace>
</inkml:ink>
</file>

<file path=ppt/ink/ink1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43.700"/>
    </inkml:context>
    <inkml:brush xml:id="br0">
      <inkml:brushProperty name="width" value="0.05" units="cm"/>
      <inkml:brushProperty name="height" value="0.05" units="cm"/>
      <inkml:brushProperty name="color" value="#FFC114"/>
    </inkml:brush>
  </inkml:definitions>
  <inkml:trace contextRef="#ctx0" brushRef="#br0">1 161 8576 0 0,'0'-2'91'0'0,"1"0"1"0"0,-1 0-1 0 0,1 0 1 0 0,-1 0-1 0 0,0 0 1 0 0,0 0-1 0 0,0 0 0 0 0,0 0 1 0 0,0 0-1 0 0,-1-3 1 0 0,1 3-5 0 0,0 0 0 0 0,-1 0 0 0 0,1-1 1 0 0,0 1-1 0 0,0 0 0 0 0,0 0 0 0 0,1 0 1 0 0,-1 0-1 0 0,0-1 0 0 0,1 1 0 0 0,0 0 0 0 0,0-2 1 0 0,6-11 903 0 0,-6 12-825 0 0,0-1 0 0 0,1 0 0 0 0,-1 1 0 0 0,1 0-1 0 0,0-1 1 0 0,0 1 0 0 0,0 0 0 0 0,0 0 0 0 0,1 0 0 0 0,0 0 0 0 0,-1 0-1 0 0,1 1 1 0 0,0-1 0 0 0,0 1 0 0 0,6-4 0 0 0,21-9 402 0 0,-25 11-472 0 0,0 1 0 0 0,1 1 0 0 0,-1-1 0 0 0,1 1 0 0 0,0 0-1 0 0,-1 0 1 0 0,1 0 0 0 0,0 1 0 0 0,0 0 0 0 0,10-1 0 0 0,-1 2 112 0 0,0 1 0 0 0,0 1 0 0 0,0 1 0 0 0,-1 0 1 0 0,20 6-1 0 0,0 2 14 0 0,-1 2-1 0 0,55 29 1 0 0,-77-36-186 0 0,-1 0 1 0 0,0 1-1 0 0,0 1 1 0 0,-1-1-1 0 0,1 2 1 0 0,-2-1-1 0 0,1 1 1 0 0,-2 1-1 0 0,1-1 1 0 0,-1 1-1 0 0,8 16 0 0 0,-13-22 6 0 0,0 0 0 0 0,-1 0 0 0 0,1 0-1 0 0,-1 0 1 0 0,0 0 0 0 0,0 0-1 0 0,0 0 1 0 0,-1 1 0 0 0,0-1 0 0 0,0 0-1 0 0,0 1 1 0 0,0-1 0 0 0,0 0 0 0 0,-1 0-1 0 0,0 1 1 0 0,0-1 0 0 0,0 0-1 0 0,-1 0 1 0 0,-1 4 0 0 0,0-2-20 0 0,-1 0 1 0 0,1 0-1 0 0,-1 0 1 0 0,0-1-1 0 0,-1 0 1 0 0,1 0-1 0 0,-1 0 1 0 0,0 0-1 0 0,0-1 0 0 0,0 0 1 0 0,-7 4-1 0 0,-3 0-383 0 0,-1-1 0 0 0,1 0 0 0 0,-1-1 0 0 0,0-1-1 0 0,-34 7 1 0 0,34-10 71 0 0,1 2 0 0 0,-1 0 0 0 0,1 1 0 0 0,0 0 0 0 0,0 1 0 0 0,1 1 0 0 0,-18 10 0 0 0,27-13 296 0 0,-39 31 263 0 0,41-33-253 0 0,1-1 1 0 0,0 2 0 0 0,0-1-1 0 0,0 0 1 0 0,0 0-1 0 0,1 0 1 0 0,-1 1-1 0 0,1-1 1 0 0,-1 1-1 0 0,1 0 1 0 0,0-1-1 0 0,0 1 1 0 0,0 0-1 0 0,0-1 1 0 0,-1 6 0 0 0,2-7 59 0 0,0-1-4 0 0,0 0 0 0 0,0 0 29 0 0,13 25 1403 0 0,-10-23-1357 0 0,0 0 0 0 0,-1 0 1 0 0,1 0-1 0 0,0 0 0 0 0,0-1 1 0 0,1 1-1 0 0,-1-1 0 0 0,0 0 0 0 0,0 1 1 0 0,1-2-1 0 0,-1 1 0 0 0,1 0 1 0 0,-1-1-1 0 0,0 1 0 0 0,1-1 1 0 0,4 0-1 0 0,11-1 705 0 0,34-5 0 0 0,-42 4-731 0 0,32-2 604 0 0,54 2 0 0 0,28-3-344 0 0,-106 3-266 0 0,-5 1-18 0 0,0 0 0 0 0,19-6 0 0 0,-15 2-344 0 0,-14 5-234 0 0,0-1-1 0 0,0 0 1 0 0,0-1-1 0 0,0 1 1 0 0,0-1-1 0 0,0 0 0 0 0,0 1 1 0 0,0-2-1 0 0,6-3 1 0 0,-8 4-1037 0 0</inkml:trace>
</inkml:ink>
</file>

<file path=ppt/ink/ink1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45.106"/>
    </inkml:context>
    <inkml:brush xml:id="br0">
      <inkml:brushProperty name="width" value="0.05" units="cm"/>
      <inkml:brushProperty name="height" value="0.05" units="cm"/>
      <inkml:brushProperty name="color" value="#FFC114"/>
    </inkml:brush>
  </inkml:definitions>
  <inkml:trace contextRef="#ctx0" brushRef="#br0">583 1768 6448 0 0,'0'0'297'0'0,"0"0"-9"0"0,4 0-188 0 0,8-4 185 0 0,1 0 0 0 0,-1-1 0 0 0,0 0 0 0 0,-1-1-1 0 0,1 0 1 0 0,-1-1 0 0 0,16-13 0 0 0,70-66 1996 0 0,-92 81-2324 0 0,24-23 419 0 0,-2-1-1 0 0,-1-1 1 0 0,-2-1-1 0 0,33-53 1 0 0,-45 61-302 0 0,-2-2 0 0 0,0 0 1 0 0,-2 0-1 0 0,0-1 1 0 0,-2 1-1 0 0,-1-2 1 0 0,-1 1-1 0 0,-1 0 0 0 0,-1-54 1 0 0,-5 20 54 0 0,-3 0 0 0 0,-2 0 1 0 0,-22-78-1 0 0,12 73-48 0 0,-2 0 0 0 0,-35-73 1 0 0,38 102-62 0 0,-1 0 0 0 0,-3 2 0 0 0,0 1 0 0 0,-2 0 0 0 0,-31-33 0 0 0,35 47 78 0 0,-1 1-1 0 0,-1 1 1 0 0,0 0 0 0 0,-1 2 0 0 0,-33-17 0 0 0,9 9 200 0 0,-90-33-1 0 0,78 40-146 0 0,0 3 0 0 0,-2 2 0 0 0,-88-6 0 0 0,143 17-356 0 0,0-1 0 0 0,0 0 0 0 0,0 0 0 0 0,1 0-1 0 0,-1-1 1 0 0,0 1 0 0 0,0-1 0 0 0,1 0 0 0 0,-1-1-1 0 0,1 1 1 0 0,-7-6 0 0 0,3 1-5064 0 0</inkml:trace>
</inkml:ink>
</file>

<file path=ppt/ink/ink1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39:45.614"/>
    </inkml:context>
    <inkml:brush xml:id="br0">
      <inkml:brushProperty name="width" value="0.05" units="cm"/>
      <inkml:brushProperty name="height" value="0.05" units="cm"/>
      <inkml:brushProperty name="color" value="#FFC114"/>
    </inkml:brush>
  </inkml:definitions>
  <inkml:trace contextRef="#ctx0" brushRef="#br0">210 0 7856 0 0,'-6'2'335'0'0,"1"0"0"0"0,-1 0 0 0 0,1 0-1 0 0,0 1 1 0 0,-1 0 0 0 0,1 0 0 0 0,0 0 0 0 0,1 0 0 0 0,-1 1 0 0 0,0 0 0 0 0,1 0 0 0 0,0 0 0 0 0,0 0 0 0 0,-5 9 0 0 0,-14 32 2486 0 0,17-34-2508 0 0,0 1 0 0 0,1 0 0 0 0,0 0 0 0 0,-5 21 0 0 0,-11 26 11 0 0,10-36-275 0 0,1 0 0 0 0,2 1 0 0 0,0 0 1 0 0,1 0-1 0 0,-3 29 0 0 0,9-51-59 0 0,1-1 0 0 0,0 1 1 0 0,0 0-1 0 0,-1 0 0 0 0,1-1 1 0 0,0 1-1 0 0,0 0 0 0 0,1 0 1 0 0,-1-1-1 0 0,0 1 0 0 0,1 0 1 0 0,-1 0-1 0 0,1-1 0 0 0,-1 1 1 0 0,1-1-1 0 0,0 1 0 0 0,0 0 1 0 0,-1-1-1 0 0,3 3 0 0 0,-2-3-308 0 0,0-1 292 0 0,-1 1 0 0 0,0-1 1 0 0,0 0-1 0 0,1 1 0 0 0,-1-1 0 0 0,0 0 0 0 0,0 0 1 0 0,1 1-1 0 0,-1-1 0 0 0,0 0 0 0 0,1 0 1 0 0,-1 1-1 0 0,0-1 0 0 0,1 0 0 0 0,-1 0 1 0 0,1 0-1 0 0,-1 0 0 0 0,0 1 0 0 0,1-1 1 0 0,-1 0-1 0 0,1 0 0 0 0,-1 0 0 0 0,1 0 0 0 0,-1 0 1 0 0,0 0-1 0 0,1 0 0 0 0,-1 0 0 0 0,1 0 1 0 0,12 0-125 0 0,-8-1 101 0 0,0 0 0 0 0,0-1 1 0 0,0 0-1 0 0,0 0 0 0 0,-1-1 1 0 0,1 1-1 0 0,-1-1 1 0 0,0 0-1 0 0,5-4 0 0 0,7-4-28 0 0,46-29 288 0 0,62-37 897 0 0,-107 68-957 0 0,1 1 0 0 0,0 1 1 0 0,0 0-1 0 0,1 1 1 0 0,25-5-1 0 0,-39 11-34 0 0,-1-1 0 0 0,1 1 0 0 0,-1 0 0 0 0,1 0 0 0 0,-1 0 0 0 0,1 1-1 0 0,-1-1 1 0 0,1 1 0 0 0,-1 0 0 0 0,0 1 0 0 0,1-1 0 0 0,-1 1-1 0 0,0 0 1 0 0,0 0 0 0 0,0 0 0 0 0,0 0 0 0 0,-1 1 0 0 0,1 0-1 0 0,3 2 1 0 0,5 7 153 0 0,0 1-1 0 0,-1 0 1 0 0,17 26-1 0 0,-17-23-135 0 0,0-1 0 0 0,17 17 1 0 0,-11-15-288 0 0,32 22 0 0 0,-38-32-1849 0 0,0 0 0 0 0,18 8 0 0 0,11 0-4723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5.021"/>
    </inkml:context>
    <inkml:brush xml:id="br0">
      <inkml:brushProperty name="width" value="0.05" units="cm"/>
      <inkml:brushProperty name="height" value="0.05" units="cm"/>
      <inkml:brushProperty name="color" value="#FFFFFF"/>
    </inkml:brush>
  </inkml:definitions>
  <inkml:trace contextRef="#ctx0" brushRef="#br0">87 1087 8752 0 0,'0'21'1033'0'0,"0"-20"-366"0"0,0-1 182 0 0,0-2 42 0 0,-6-49 996 0 0,-1 12-1254 0 0,-24-151 802 0 0,-7-60 92 0 0,35 196-1275 0 0,2 0-1 0 0,2 1 1 0 0,9-61 0 0 0,-7 95-88 0 0,0 0 0 0 0,2 0 0 0 0,0 0 1 0 0,1 1-1 0 0,1 0 0 0 0,1 0 0 0 0,1 1 0 0 0,0 0 1 0 0,1 1-1 0 0,1 0 0 0 0,0 0 0 0 0,15-15 0 0 0,-19 24 14 0 0,0 0 0 0 0,1 0 0 0 0,0 1 0 0 0,0-1 0 0 0,17-8 0 0 0,-22 13-142 0 0,0 1 1 0 0,0 0 0 0 0,-1 0-1 0 0,1 0 1 0 0,0 0-1 0 0,0 0 1 0 0,0 1-1 0 0,0-1 1 0 0,0 1-1 0 0,0 0 1 0 0,0 0-1 0 0,0 0 1 0 0,0 0-1 0 0,0 1 1 0 0,0-1-1 0 0,0 1 1 0 0,0-1-1 0 0,0 1 1 0 0,0 0-1 0 0,0 0 1 0 0,0 1-1 0 0,-1-1 1 0 0,6 4-1 0 0,-2 0 2 0 0,1 1-1 0 0,-1 0 1 0 0,0 0 0 0 0,0 0-1 0 0,-1 1 1 0 0,0 0-1 0 0,0 0 1 0 0,-1 0-1 0 0,0 1 1 0 0,0-1-1 0 0,3 10 1 0 0,-3-5-384 0 0,0 1-1 0 0,0 0 1 0 0,-1 0-1 0 0,-1 0 1 0 0,0 0-1 0 0,0 19 1 0 0,-2 6-952 0 0</inkml:trace>
</inkml:ink>
</file>

<file path=ppt/ink/ink1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0:37.118"/>
    </inkml:context>
    <inkml:brush xml:id="br0">
      <inkml:brushProperty name="width" value="0.05" units="cm"/>
      <inkml:brushProperty name="height" value="0.05" units="cm"/>
      <inkml:brushProperty name="color" value="#FFC114"/>
    </inkml:brush>
  </inkml:definitions>
  <inkml:trace contextRef="#ctx0" brushRef="#br0">57 194 1840 0 0,'3'-3'27'0'0,"0"0"0"0"0,0 0 0 0 0,0 0 0 0 0,0-1 0 0 0,-1 0 0 0 0,0 1 0 0 0,0-1 0 0 0,0 0 0 0 0,0 0 0 0 0,0 0 0 0 0,-1 0 0 0 0,0 0 0 0 0,0 0 0 0 0,1-8 0 0 0,3-16 2310 0 0,-4 24-1892 0 0,0 0 1 0 0,0 0-1 0 0,0 0 0 0 0,-1 0 0 0 0,1 0 0 0 0,-1 0 0 0 0,0 0 0 0 0,-1 0 0 0 0,1 0 0 0 0,-1-1 1 0 0,-1-4-1 0 0,2 8-321 0 0,0-1 1 0 0,-1 1-1 0 0,1-1 0 0 0,0 1 1 0 0,0-1-1 0 0,0 1 1 0 0,0-1-1 0 0,0 1 0 0 0,1-1 1 0 0,-1 1-1 0 0,0-1 1 0 0,1-1-1 0 0,0 2-3 0 0,-1 0 0 0 0,0 0 1 0 0,1 0-1 0 0,-1 0 0 0 0,0 0 0 0 0,0 0 0 0 0,0 0 1 0 0,0 1-1 0 0,0-1 0 0 0,0 0 0 0 0,0 0 0 0 0,0 0 1 0 0,0 0-1 0 0,0 0 0 0 0,0 0 0 0 0,-1 0 0 0 0,1 0 0 0 0,0 0 1 0 0,-1 0-1 0 0,1 0 0 0 0,-1 1 0 0 0,1-1 0 0 0,-1 0 1 0 0,1 0-1 0 0,-1 0 0 0 0,1 1 0 0 0,-1-1 0 0 0,-1-1 1 0 0,1 2 878 0 0,-7 4 618 0 0,5-2-1478 0 0,0 0-1 0 0,0 0 0 0 0,0 0 1 0 0,0 0-1 0 0,0 1 1 0 0,1-1-1 0 0,-1 1 0 0 0,1 0 1 0 0,-1 0-1 0 0,1 0 1 0 0,0 0-1 0 0,0 0 1 0 0,-2 5-1 0 0,-18 47 722 0 0,18-37-701 0 0,0-1-1 0 0,2 1 1 0 0,-2 29-1 0 0,0 9 2 0 0,2-28-116 0 0,2 0-1 0 0,1 0 1 0 0,7 51-1 0 0,1-1-37 0 0,19 203-188 0 0,-24-247 41 0 0,2 0 1 0 0,16 56-1 0 0,-11-41-488 0 0,-11-44 259 0 0,1 0 1 0 0,0 0-1 0 0,0 1 0 0 0,1-1 0 0 0,-1 0 0 0 0,1 0 1 0 0,3 5-1 0 0,8 6-5964 0 0</inkml:trace>
</inkml:ink>
</file>

<file path=ppt/ink/ink1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0:37.479"/>
    </inkml:context>
    <inkml:brush xml:id="br0">
      <inkml:brushProperty name="width" value="0.05" units="cm"/>
      <inkml:brushProperty name="height" value="0.05" units="cm"/>
      <inkml:brushProperty name="color" value="#FFC114"/>
    </inkml:brush>
  </inkml:definitions>
  <inkml:trace contextRef="#ctx0" brushRef="#br0">20 0 9360 0 0,'0'0'429'0'0,"-2"0"-13"0"0,-15 0 612 0 0,16 0-57 0 0,1 0 42 0 0,0 0-36 0 0,5 11 522 0 0,-3-8-1353 0 0,0 0 0 0 0,0 0 1 0 0,1 0-1 0 0,-1-1 0 0 0,1 1 1 0 0,0-1-1 0 0,0 1 0 0 0,0-1 1 0 0,0 0-1 0 0,0 0 0 0 0,0-1 1 0 0,0 1-1 0 0,5 1 0 0 0,13 8 608 0 0,-13-6-532 0 0,0-1 0 0 0,1-1 0 0 0,15 6 0 0 0,19 7 514 0 0,-15-5-428 0 0,0-1 0 0 0,0-1 0 0 0,1-1 0 0 0,0-2 0 0 0,41 4 0 0 0,24-3-243 0 0,111-5-1 0 0,74 5 645 0 0,-237-3-640 0 0,1-3 0 0 0,44-3 1 0 0,-79 2-284 0 0,0-1 1 0 0,-1 0 0 0 0,1 0-1 0 0,-1-1 1 0 0,1 0 0 0 0,-1 0-1 0 0,0-1 1 0 0,0 0 0 0 0,8-4-1 0 0,-1-8-1026 0 0</inkml:trace>
</inkml:ink>
</file>

<file path=ppt/ink/ink1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0:37.871"/>
    </inkml:context>
    <inkml:brush xml:id="br0">
      <inkml:brushProperty name="width" value="0.05" units="cm"/>
      <inkml:brushProperty name="height" value="0.05" units="cm"/>
      <inkml:brushProperty name="color" value="#FFC114"/>
    </inkml:brush>
  </inkml:definitions>
  <inkml:trace contextRef="#ctx0" brushRef="#br0">50 8 13040 0 0,'54'-7'1309'0'0,"-41"6"-819"0"0,0 1 1 0 0,0 1-1 0 0,1 0 0 0 0,24 5 1 0 0,-34-5-333 0 0,-1 1 0 0 0,0-1 0 0 0,0 1 0 0 0,1-1 1 0 0,-1 1-1 0 0,0 0 0 0 0,0 1 0 0 0,-1-1 0 0 0,1 0 0 0 0,3 4 1 0 0,23 30 623 0 0,-20-23-517 0 0,-1 0 0 0 0,0 1 0 0 0,-1 0 0 0 0,-1 0 0 0 0,0 1 0 0 0,-1 0 0 0 0,-1 0 0 0 0,0 0 0 0 0,-1 1 0 0 0,-1-1 0 0 0,1 18 0 0 0,-1 2 184 0 0,-1-16 19 0 0,0 0 0 0 0,-1 0-1 0 0,-4 36 1 0 0,0-21 68 0 0,5-27-513 0 0,-2-1 0 0 0,1 0 1 0 0,-1 0-1 0 0,0 0 0 0 0,0 1 0 0 0,-1-1 0 0 0,0 0 0 0 0,-2 6 0 0 0,-34 47 56 0 0,10-18 308 0 0,22-33-326 0 0,0-1 0 0 0,0 0-1 0 0,-1 0 1 0 0,0-1 0 0 0,0 0 0 0 0,0 0 0 0 0,-1-1 0 0 0,-13 8 0 0 0,-28 22-39 0 0,41-29-46 0 0,0 0 0 0 0,0 0-1 0 0,-16 7 1 0 0,-16 11-419 0 0,9-6-3006 0 0,30-17 1666 0 0,1-1-9 0 0</inkml:trace>
</inkml:ink>
</file>

<file path=ppt/ink/ink1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1.133"/>
    </inkml:context>
    <inkml:brush xml:id="br0">
      <inkml:brushProperty name="width" value="0.05" units="cm"/>
      <inkml:brushProperty name="height" value="0.05" units="cm"/>
      <inkml:brushProperty name="color" value="#FFC114"/>
    </inkml:brush>
  </inkml:definitions>
  <inkml:trace contextRef="#ctx0" brushRef="#br0">227 131 1840 0 0,'2'-14'2089'0'0,"-1"8"1688"0"0,-1 3-3483 0 0,0-1 0 0 0,-1 1 0 0 0,0-1 0 0 0,0 1 0 0 0,0-1 0 0 0,0 1 0 0 0,0-1 0 0 0,0 1 0 0 0,-1 0 0 0 0,0 0 0 0 0,0 0 0 0 0,0 0 0 0 0,0 0 0 0 0,0 0 0 0 0,0 0 0 0 0,-1 1 0 0 0,1-1 0 0 0,-1 1 0 0 0,-5-4 0 0 0,-2-2 352 0 0,-13-6 356 0 0,4 6-941 0 0,13 5 131 0 0,0 0 0 0 0,0 1 0 0 0,0 0 0 0 0,-9-2 0 0 0,11 4-164 0 0,1-1-1 0 0,-1 1 0 0 0,1 0 1 0 0,-1 0-1 0 0,0 0 0 0 0,1 0 1 0 0,-1 0-1 0 0,1 1 0 0 0,-1 0 1 0 0,0-1-1 0 0,1 1 0 0 0,0 1 1 0 0,-1-1-1 0 0,1 0 0 0 0,0 1 1 0 0,-1 0-1 0 0,1 0 0 0 0,0 0 0 0 0,0 0 1 0 0,0 0-1 0 0,1 0 0 0 0,-1 1 1 0 0,1 0-1 0 0,-1-1 0 0 0,1 1 1 0 0,0 0-1 0 0,0 0 0 0 0,0 0 1 0 0,0 0-1 0 0,1 1 0 0 0,-1-1 1 0 0,1 0-1 0 0,0 1 0 0 0,0-1 1 0 0,0 1-1 0 0,0-1 0 0 0,1 1 0 0 0,-1 0 1 0 0,1-1-1 0 0,0 7 0 0 0,1 4-29 0 0,0-1 0 0 0,1 1-1 0 0,1-1 1 0 0,0 0 0 0 0,0 0-1 0 0,2 0 1 0 0,-1-1 0 0 0,10 18-1 0 0,-6-15 41 0 0,1 0-1 0 0,0-1 0 0 0,1 0 1 0 0,0 0-1 0 0,1-1 0 0 0,17 15 0 0 0,-22-22-45 0 0,1-1 0 0 0,0 0-1 0 0,0 0 1 0 0,1 0 0 0 0,-1-1-1 0 0,1 0 1 0 0,0-1 0 0 0,0 1-1 0 0,13 2 1 0 0,-17-5-141 0 0,0 0-1 0 0,1 0 1 0 0,-1-1 0 0 0,0 0-1 0 0,1 0 1 0 0,-1 0 0 0 0,0 0 0 0 0,1-1-1 0 0,-1 1 1 0 0,0-1 0 0 0,0 0-1 0 0,0-1 1 0 0,1 1 0 0 0,-1-1 0 0 0,0 1-1 0 0,-1-1 1 0 0,1 0 0 0 0,0-1-1 0 0,-1 1 1 0 0,6-5 0 0 0,4-7-1016 0 0</inkml:trace>
</inkml:ink>
</file>

<file path=ppt/ink/ink1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1.552"/>
    </inkml:context>
    <inkml:brush xml:id="br0">
      <inkml:brushProperty name="width" value="0.05" units="cm"/>
      <inkml:brushProperty name="height" value="0.05" units="cm"/>
      <inkml:brushProperty name="color" value="#FFC114"/>
    </inkml:brush>
  </inkml:definitions>
  <inkml:trace contextRef="#ctx0" brushRef="#br0">12 1 8288 0 0,'-4'7'756'0'0,"2"3"-407"0"0,0 0 1 0 0,1-1-1 0 0,0 1 1 0 0,1 12-1 0 0,-1 3 1686 0 0,1 24 2548 0 0,11 26-3855 0 0,-2-23-322 0 0,5 39-222 0 0,27 98 0 0 0,-32-165-667 0 0,1 8-512 0 0,-1-61-430 0 0,-4-55 92 0 0,2-10 858 0 0,-4 78 424 0 0,0-8 228 0 0,10-34 1 0 0,-12 51 1 0 0,1 1 0 0 0,1 0 0 0 0,-1 0 0 0 0,1 0 0 0 0,0 0 0 0 0,1 0 0 0 0,-1 1 0 0 0,1 0 0 0 0,0-1 0 0 0,7-5 0 0 0,-10 9-121 0 0,0 1 1 0 0,1 0-1 0 0,-1 0 1 0 0,1 0-1 0 0,-1 0 1 0 0,1 1-1 0 0,0-1 0 0 0,-1 0 1 0 0,1 1-1 0 0,0-1 1 0 0,0 1-1 0 0,-1-1 1 0 0,1 1-1 0 0,0 0 1 0 0,0 0-1 0 0,-1 0 0 0 0,1 0 1 0 0,0 0-1 0 0,0 0 1 0 0,-1 0-1 0 0,1 1 1 0 0,0-1-1 0 0,0 1 1 0 0,-1-1-1 0 0,1 1 0 0 0,0 0 1 0 0,-1-1-1 0 0,1 1 1 0 0,-1 0-1 0 0,1 0 1 0 0,-1 0-1 0 0,1 0 1 0 0,-1 0-1 0 0,0 1 0 0 0,1-1 1 0 0,-1 0-1 0 0,1 2 1 0 0,4 4 37 0 0,-1-1 0 0 0,0 1 1 0 0,0 0-1 0 0,0 0 0 0 0,-1 1 0 0 0,4 9 0 0 0,6 25-88 0 0,-1 0-1 0 0,-2 1 1 0 0,5 52-1 0 0,1-3 237 0 0,-13-66-48 0 0,-2-16-180 0 0,0 1 0 0 0,0 0-1 0 0,1-1 1 0 0,0 1 0 0 0,7 13-1 0 0,-3-16-1075 0 0,2-5-3609 0 0,-1-5-1437 0 0</inkml:trace>
</inkml:ink>
</file>

<file path=ppt/ink/ink1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1.983"/>
    </inkml:context>
    <inkml:brush xml:id="br0">
      <inkml:brushProperty name="width" value="0.05" units="cm"/>
      <inkml:brushProperty name="height" value="0.05" units="cm"/>
      <inkml:brushProperty name="color" value="#FFC114"/>
    </inkml:brush>
  </inkml:definitions>
  <inkml:trace contextRef="#ctx0" brushRef="#br0">0 351 9216 0 0,'0'0'706'0'0,"22"0"1793"0"0,-13-3-1978 0 0,-1 1-1 0 0,0-2 1 0 0,0 1 0 0 0,0-1 0 0 0,-1 0 0 0 0,1-1-1 0 0,-1 0 1 0 0,0 0 0 0 0,8-8 0 0 0,20-12 249 0 0,-15 12-538 0 0,0-1-1 0 0,23-21 0 0 0,-36 28-134 0 0,1 0-1 0 0,-2-1 0 0 0,1 0 0 0 0,-1 0 1 0 0,0-1-1 0 0,-1 0 0 0 0,9-18 0 0 0,-11 19-6 0 0,1 0-1 0 0,-1-1 0 0 0,-1 1 1 0 0,0-1-1 0 0,0 0 0 0 0,1-14 1 0 0,-3 21-69 0 0,0 0 0 0 0,0 0 0 0 0,0-1 0 0 0,0 1 0 0 0,-1 0 0 0 0,1 0 1 0 0,-1-1-1 0 0,0 1 0 0 0,1 0 0 0 0,-1 0 0 0 0,0 0 0 0 0,0 0 0 0 0,0 0 0 0 0,0 0 1 0 0,-1 0-1 0 0,1 0 0 0 0,-1 0 0 0 0,1 1 0 0 0,-1-1 0 0 0,1 0 0 0 0,-1 1 0 0 0,0 0 0 0 0,0-1 1 0 0,0 1-1 0 0,0 0 0 0 0,0 0 0 0 0,0 0 0 0 0,0 0 0 0 0,0 0 0 0 0,-4-1 0 0 0,2 1 13 0 0,0 0-1 0 0,1 1 0 0 0,-1-1 1 0 0,0 1-1 0 0,0-1 0 0 0,0 1 1 0 0,1 0-1 0 0,-1 1 0 0 0,0-1 1 0 0,0 1-1 0 0,0-1 0 0 0,1 1 1 0 0,-1 0-1 0 0,0 0 0 0 0,1 1 1 0 0,-4 1-1 0 0,1-1 8 0 0,-3 2-13 0 0,1 0 0 0 0,1 0 0 0 0,-1 1 0 0 0,0 0 0 0 0,1 0 0 0 0,0 0 0 0 0,1 1 0 0 0,-1 0 0 0 0,1 1 0 0 0,0-1-1 0 0,0 1 1 0 0,1 0 0 0 0,0 1 0 0 0,0-1 0 0 0,1 1 0 0 0,0 0 0 0 0,1 0 0 0 0,-1 0 0 0 0,-2 13 0 0 0,0 0-68 0 0,1 1 1 0 0,2-1 0 0 0,0 1-1 0 0,1 0 1 0 0,1 0-1 0 0,3 37 1 0 0,-1-51-24 0 0,0 0-1 0 0,1 0 1 0 0,0 0 0 0 0,0 0 0 0 0,1 0-1 0 0,0-1 1 0 0,1 1 0 0 0,5 9 0 0 0,-7-14 8 0 0,0 1 1 0 0,0-1 0 0 0,0 0 0 0 0,0 0 0 0 0,1 0 0 0 0,0 0 0 0 0,0-1 0 0 0,-1 1-1 0 0,1-1 1 0 0,1 0 0 0 0,-1 1 0 0 0,0-1 0 0 0,1-1 0 0 0,-1 1 0 0 0,1 0 0 0 0,-1-1-1 0 0,1 0 1 0 0,0 0 0 0 0,5 1 0 0 0,-2-2-193 0 0,0 0 0 0 0,0-1 0 0 0,0 1-1 0 0,0-2 1 0 0,-1 1 0 0 0,1-1 0 0 0,0 0 0 0 0,-1 0 0 0 0,1-1 0 0 0,-1 0-1 0 0,0 0 1 0 0,0 0 0 0 0,0-1 0 0 0,0 0 0 0 0,-1 0 0 0 0,0 0-1 0 0,0-1 1 0 0,7-7 0 0 0,12-11-1119 0 0</inkml:trace>
</inkml:ink>
</file>

<file path=ppt/ink/ink1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2.328"/>
    </inkml:context>
    <inkml:brush xml:id="br0">
      <inkml:brushProperty name="width" value="0.05" units="cm"/>
      <inkml:brushProperty name="height" value="0.05" units="cm"/>
      <inkml:brushProperty name="color" value="#FFC114"/>
    </inkml:brush>
  </inkml:definitions>
  <inkml:trace contextRef="#ctx0" brushRef="#br0">328 212 1840 0 0,'-1'-4'160'0'0,"-14"-25"4106"0"0,13 22-2822 0 0,0-1-1 0 0,0 0 0 0 0,-6-11 0 0 0,-1 2-165 0 0,0 1 0 0 0,-1 0 0 0 0,-23-28 0 0 0,30 40-935 0 0,-1 1 0 0 0,0-1 0 0 0,0 0 0 0 0,0 1 0 0 0,0 0 0 0 0,0 0 0 0 0,-1 0 0 0 0,0 0 0 0 0,1 1 0 0 0,-1 0 0 0 0,0 0 0 0 0,0 0-1 0 0,0 1 1 0 0,-7-2 0 0 0,8 2-261 0 0,1 1 0 0 0,-1 0 0 0 0,0 0 0 0 0,1 0 0 0 0,-1 0 0 0 0,0 1 0 0 0,0-1 0 0 0,1 1 0 0 0,-1 0 0 0 0,1 0 0 0 0,-1 0 0 0 0,1 0 0 0 0,-1 1 0 0 0,1 0 0 0 0,0-1 0 0 0,-1 1 0 0 0,1 1 0 0 0,0-1 0 0 0,0 0 0 0 0,-4 6 0 0 0,-3 2-46 0 0,1 2 1 0 0,1-1-1 0 0,0 1 0 0 0,0 1 1 0 0,2 0-1 0 0,-1-1 1 0 0,1 2-1 0 0,1-1 1 0 0,1 1-1 0 0,0 0 1 0 0,-3 21-1 0 0,5-25-43 0 0,1 0 0 0 0,0 0 0 0 0,1 0 0 0 0,0 0 0 0 0,0 0-1 0 0,1 0 1 0 0,1 0 0 0 0,-1 0 0 0 0,2 0 0 0 0,-1 0 0 0 0,2-1 0 0 0,-1 1 0 0 0,1-1-1 0 0,0 0 1 0 0,1 0 0 0 0,0-1 0 0 0,10 13 0 0 0,-12-16-59 0 0,1-1 1 0 0,-1 0-1 0 0,1 0 1 0 0,0 0-1 0 0,1 0 0 0 0,-1-1 1 0 0,0 1-1 0 0,1-1 1 0 0,0 0-1 0 0,0-1 0 0 0,0 1 1 0 0,0-1-1 0 0,0 0 1 0 0,1 0-1 0 0,-1-1 1 0 0,1 1-1 0 0,-1-1 0 0 0,1 0 1 0 0,-1-1-1 0 0,1 1 1 0 0,-1-1-1 0 0,1 0 0 0 0,0-1 1 0 0,-1 1-1 0 0,10-3 1 0 0,-6-1-457 0 0,0 1 1 0 0,-1-1 0 0 0,1-1 0 0 0,-1 1 0 0 0,0-1-1 0 0,0-1 1 0 0,0 0 0 0 0,-1 0 0 0 0,0 0-1 0 0,0-1 1 0 0,-1 0 0 0 0,11-14 0 0 0,10-16-1508 0 0</inkml:trace>
</inkml:ink>
</file>

<file path=ppt/ink/ink1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2.679"/>
    </inkml:context>
    <inkml:brush xml:id="br0">
      <inkml:brushProperty name="width" value="0.05" units="cm"/>
      <inkml:brushProperty name="height" value="0.05" units="cm"/>
      <inkml:brushProperty name="color" value="#FFC114"/>
    </inkml:brush>
  </inkml:definitions>
  <inkml:trace contextRef="#ctx0" brushRef="#br0">50 0 10136 0 0,'-2'4'178'0'0,"-1"0"0"0"0,0 0 0 0 0,1 0 0 0 0,0 1 1 0 0,0-1-1 0 0,0 1 0 0 0,1-1 0 0 0,-1 1 0 0 0,1 0 0 0 0,0-1 1 0 0,1 1-1 0 0,-1 6 0 0 0,-5 19 1979 0 0,-1 1-1185 0 0,2 1 0 0 0,1 0 1 0 0,0 46-1 0 0,2-42-563 0 0,2 36 552 0 0,11 84-1 0 0,-5-85-533 0 0,12 45 85 0 0,-6-58-377 0 0,-10-42-198 0 0,1 0 1 0 0,1 0-1 0 0,1 0 0 0 0,8 19 1 0 0,-3-15-176 0 0</inkml:trace>
</inkml:ink>
</file>

<file path=ppt/ink/ink1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3.012"/>
    </inkml:context>
    <inkml:brush xml:id="br0">
      <inkml:brushProperty name="width" value="0.05" units="cm"/>
      <inkml:brushProperty name="height" value="0.05" units="cm"/>
      <inkml:brushProperty name="color" value="#FFC114"/>
    </inkml:brush>
  </inkml:definitions>
  <inkml:trace contextRef="#ctx0" brushRef="#br0">342 1 5528 0 0,'-17'22'313'0'0,"-2"0"-1"0"0,0-1 1 0 0,-1-1 0 0 0,-26 20-1 0 0,-15 4 5079 0 0,-18 15-836 0 0,45-32-2985 0 0,30-24-1467 0 0,0 0-1 0 0,1 0 0 0 0,-1 1 0 0 0,1 0 0 0 0,0 0 0 0 0,0 0 0 0 0,0 0 0 0 0,0 0 0 0 0,1 0 0 0 0,-1 1 1 0 0,1-1-1 0 0,0 1 0 0 0,1 0 0 0 0,-1 0 0 0 0,1-1 0 0 0,0 1 0 0 0,0 0 0 0 0,0 0 0 0 0,1 0 0 0 0,0 0 1 0 0,0 0-1 0 0,0 0 0 0 0,1 0 0 0 0,-1 0 0 0 0,1 0 0 0 0,0 0 0 0 0,1 0 0 0 0,-1 0 0 0 0,1 0 1 0 0,0-1-1 0 0,0 1 0 0 0,0-1 0 0 0,1 1 0 0 0,0-1 0 0 0,-1 0 0 0 0,2 0 0 0 0,4 5 0 0 0,3 3-102 0 0,0-1-1 0 0,1-1 1 0 0,0 1-1 0 0,1-2 0 0 0,22 14 1 0 0,75 30 41 0 0,-4-2 263 0 0,23 22 165 0 0,-107-64-2936 0 0,-15-6 955 0 0</inkml:trace>
</inkml:ink>
</file>

<file path=ppt/ink/ink1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3.355"/>
    </inkml:context>
    <inkml:brush xml:id="br0">
      <inkml:brushProperty name="width" value="0.05" units="cm"/>
      <inkml:brushProperty name="height" value="0.05" units="cm"/>
      <inkml:brushProperty name="color" value="#FFC114"/>
    </inkml:brush>
  </inkml:definitions>
  <inkml:trace contextRef="#ctx0" brushRef="#br0">60 1 11976 0 0,'-4'3'205'0'0,"0"0"0"0"0,0 1 1 0 0,0-1-1 0 0,1 1 0 0 0,-1 0 1 0 0,-3 5-1 0 0,1 5 591 0 0,1 1-1 0 0,1-1 1 0 0,0 1 0 0 0,0 0-1 0 0,2 0 1 0 0,-2 29-1 0 0,7 95 1669 0 0,0-93-2463 0 0,1 58-1 0 0,11 144 0 0 0,-10-212-1392 0 0,2-2-1 0 0,15 50 0 0 0,-13-56-140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5.348"/>
    </inkml:context>
    <inkml:brush xml:id="br0">
      <inkml:brushProperty name="width" value="0.05" units="cm"/>
      <inkml:brushProperty name="height" value="0.05" units="cm"/>
      <inkml:brushProperty name="color" value="#FFFFFF"/>
    </inkml:brush>
  </inkml:definitions>
  <inkml:trace contextRef="#ctx0" brushRef="#br0">0 156 13360 0 0,'0'0'612'0'0,"0"0"-15"0"0,2 0-382 0 0,9 4 412 0 0,0-1 0 0 0,0-1 0 0 0,1 0 0 0 0,-1-1 1 0 0,0 0-1 0 0,1 0 0 0 0,-1-1 0 0 0,1-1 0 0 0,-1 0 1 0 0,0-1-1 0 0,16-3 0 0 0,11-6 806 0 0,71-29-1 0 0,-93 32-1452 0 0,-1 0-1 0 0,0 0 1 0 0,18-15 0 0 0,17-15-6766 0 0,-46 35 5941 0 0,22-18-6674 0 0</inkml:trace>
</inkml:ink>
</file>

<file path=ppt/ink/ink1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3.735"/>
    </inkml:context>
    <inkml:brush xml:id="br0">
      <inkml:brushProperty name="width" value="0.05" units="cm"/>
      <inkml:brushProperty name="height" value="0.05" units="cm"/>
      <inkml:brushProperty name="color" value="#FFC114"/>
    </inkml:brush>
  </inkml:definitions>
  <inkml:trace contextRef="#ctx0" brushRef="#br0">33 334 2760 0 0,'8'-4'643'0'0,"25"-20"6823"0"0,-28 20-6586 0 0,1-1 0 0 0,-1 1 0 0 0,1 0 0 0 0,0 0 1 0 0,0 1-1 0 0,9-5 0 0 0,36-17 1120 0 0,-40 22-1778 0 0,1-1 0 0 0,-1 0 0 0 0,-1-1 0 0 0,1-1-1 0 0,-1 0 1 0 0,16-11 0 0 0,-22 14-195 0 0,1-1 0 0 0,-1 0 0 0 0,0 0 0 0 0,0-1 0 0 0,-1 1 0 0 0,1-1 0 0 0,-1 0 0 0 0,0 0 0 0 0,0 0 0 0 0,-1 0 0 0 0,0-1 0 0 0,0 1 0 0 0,0-1 0 0 0,0 1 0 0 0,1-9 0 0 0,-3 5 29 0 0,0-1 0 0 0,-1 1 0 0 0,-3-17-1 0 0,4 23-38 0 0,-1-1 2 0 0,0 1 0 0 0,-1 0 0 0 0,1-1 0 0 0,-1 1-1 0 0,1 0 1 0 0,-1 0 0 0 0,0 0 0 0 0,0 0 0 0 0,-1 0-1 0 0,1 0 1 0 0,0 1 0 0 0,-1-1 0 0 0,0 1 0 0 0,0 0-1 0 0,0-1 1 0 0,0 1 0 0 0,0 1 0 0 0,0-1 0 0 0,0 0-1 0 0,0 1 1 0 0,-1 0 0 0 0,1-1 0 0 0,-1 1 0 0 0,1 1-1 0 0,-1-1 1 0 0,1 0 0 0 0,-1 1 0 0 0,-5 0 0 0 0,2 0 5 0 0,0 1 0 0 0,0 0 0 0 0,1 0 1 0 0,-1 1-1 0 0,1 0 0 0 0,-1 0 0 0 0,1 1 1 0 0,0-1-1 0 0,0 1 0 0 0,0 1 0 0 0,0-1 1 0 0,0 1-1 0 0,1 0 0 0 0,-1 0 0 0 0,1 1 1 0 0,0 0-1 0 0,-7 9 0 0 0,-6 8-98 0 0,2 1 1 0 0,-26 48-1 0 0,35-58 11 0 0,2-3 37 0 0,0 1 0 0 0,1 0 1 0 0,1 0-1 0 0,0 0 0 0 0,0 0 0 0 0,1 0 1 0 0,0 1-1 0 0,1-1 0 0 0,1 1 1 0 0,0-1-1 0 0,0 1 0 0 0,1-1 1 0 0,4 18-1 0 0,-4-19 10 0 0,2 0-1 0 0,-1 0 1 0 0,1 0-1 0 0,1 0 1 0 0,0 0 0 0 0,0-1-1 0 0,1 0 1 0 0,0 0 0 0 0,1 0-1 0 0,0-1 1 0 0,0 0 0 0 0,1 0-1 0 0,0 0 1 0 0,0-1 0 0 0,10 8-1 0 0,-13-12-14 0 0,0-1-1 0 0,0 0 1 0 0,0-1-1 0 0,0 1 1 0 0,0 0-1 0 0,0-1 1 0 0,1 0-1 0 0,-1 0 0 0 0,0-1 1 0 0,1 1-1 0 0,-1-1 1 0 0,0 0-1 0 0,1 0 1 0 0,-1 0-1 0 0,1-1 1 0 0,-1 1-1 0 0,0-1 1 0 0,1 0-1 0 0,-1 0 0 0 0,0-1 1 0 0,5-1-1 0 0,1-2-477 0 0,0 0 0 0 0,-1 0 0 0 0,1-1 0 0 0,-1 0 0 0 0,0 0 0 0 0,-1-1 0 0 0,12-12 0 0 0,6-9-1048 0 0</inkml:trace>
</inkml:ink>
</file>

<file path=ppt/ink/ink1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4.079"/>
    </inkml:context>
    <inkml:brush xml:id="br0">
      <inkml:brushProperty name="width" value="0.05" units="cm"/>
      <inkml:brushProperty name="height" value="0.05" units="cm"/>
      <inkml:brushProperty name="color" value="#FFC114"/>
    </inkml:brush>
  </inkml:definitions>
  <inkml:trace contextRef="#ctx0" brushRef="#br0">419 99 2760 0 0,'0'0'504'0'0,"0"0"1075"0"0,0 0 468 0 0,-2-1 2040 0 0,-8-7-2744 0 0,-5-5 266 0 0,13 11-1349 0 0,0-1-1 0 0,0 1 1 0 0,-1 0 0 0 0,0 0-1 0 0,1 0 1 0 0,-1 0 0 0 0,-3-2-1 0 0,-28-14 1728 0 0,21 11-1095 0 0,0 0 1 0 0,-15-6-1 0 0,21 11-662 0 0,0-1 1 0 0,0 1-1 0 0,0 1 1 0 0,0-1-1 0 0,0 1 1 0 0,-1 0-1 0 0,1 1 1 0 0,0 0-1 0 0,-1 0 1 0 0,1 1-1 0 0,0 0 0 0 0,-1 0 1 0 0,1 0-1 0 0,0 1 1 0 0,0 0-1 0 0,0 1 1 0 0,0-1-1 0 0,-12 8 1 0 0,-10 5 191 0 0,25-9-387 0 0,4-5-44 0 0,-1 1 1 0 0,1-1-1 0 0,-1 1 0 0 0,1-1 1 0 0,0 0-1 0 0,0 1 1 0 0,0-1-1 0 0,0 1 0 0 0,0-1 1 0 0,0 0-1 0 0,0 1 0 0 0,1-1 1 0 0,-1 1-1 0 0,0-1 1 0 0,1 0-1 0 0,-1 1 0 0 0,1-1 1 0 0,0 0-1 0 0,-1 1 0 0 0,1-1 1 0 0,0 0-1 0 0,0 0 1 0 0,0 0-1 0 0,0 0 0 0 0,1 1 1 0 0,29 31 170 0 0,-25-28-120 0 0,21 22-577 0 0,46 60 0 0 0,-41-46 304 0 0,-9-11 46 0 0,-1 2 1 0 0,31 61-1 0 0,-51-88 185 0 0,-1-1 0 0 0,1 1 0 0 0,-1 0 0 0 0,0 0 0 0 0,0 0 0 0 0,-1 0 0 0 0,0 0 0 0 0,1 0 0 0 0,-2 0 0 0 0,1 0 0 0 0,-1 0 0 0 0,-1 6 0 0 0,1-10 5 0 0,0 1-1 0 0,0-1 0 0 0,0 1 1 0 0,0-1-1 0 0,0 0 0 0 0,0 1 1 0 0,-1-1-1 0 0,1 0 0 0 0,-1 0 1 0 0,1 0-1 0 0,-1 0 1 0 0,1 0-1 0 0,-1 0 0 0 0,1 0 1 0 0,-1-1-1 0 0,-2 2 0 0 0,-29 7 122 0 0,14-8-107 0 0,0-1 0 0 0,0-1 0 0 0,-1-1 0 0 0,2-1 0 0 0,-29-7 0 0 0,-91-35-1270 0 0,123 40 972 0 0,13 4 162 0 0,0 1 0 0 0,0-1 1 0 0,0 0-1 0 0,0 0 0 0 0,1 0 0 0 0,-1 0 0 0 0,0-1 0 0 0,0 1 0 0 0,0 0 0 0 0,1-1 0 0 0,-1 1 0 0 0,-2-4 1 0 0,4 5 50 0 0,0-1 1 0 0,0 1 0 0 0,-1-1 0 0 0,1 1-1 0 0,0-1 1 0 0,0 1 0 0 0,0-1 0 0 0,0 1 0 0 0,0-1-1 0 0,0 1 1 0 0,0-1 0 0 0,0 1 0 0 0,0-1 0 0 0,0 1-1 0 0,0-1 1 0 0,0 1 0 0 0,0-1 0 0 0,0 1 0 0 0,0-1-1 0 0,0 1 1 0 0,1-1 0 0 0,-1 0 0 0 0,1 0-91 0 0,0 0 0 0 0,0 0-1 0 0,0 0 1 0 0,0 0 0 0 0,0 0 0 0 0,0 0 0 0 0,0 0 0 0 0,1 0 0 0 0,-1 0-1 0 0,0 0 1 0 0,2 0 0 0 0,13-7-1838 0 0</inkml:trace>
</inkml:ink>
</file>

<file path=ppt/ink/ink1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4.428"/>
    </inkml:context>
    <inkml:brush xml:id="br0">
      <inkml:brushProperty name="width" value="0.05" units="cm"/>
      <inkml:brushProperty name="height" value="0.05" units="cm"/>
      <inkml:brushProperty name="color" value="#FFC114"/>
    </inkml:brush>
  </inkml:definitions>
  <inkml:trace contextRef="#ctx0" brushRef="#br0">578 26 3224 0 0,'0'0'143'0'0,"-17"-5"26"0"0,-10-2 722 0 0,-41-4 10116 0 0,49 10-10533 0 0,0 0 0 0 0,0 1 0 0 0,0 1 0 0 0,0 0 0 0 0,0 2 0 0 0,1 0 1 0 0,-1 1-1 0 0,1 1 0 0 0,-1 1 0 0 0,-18 8 0 0 0,26-9-250 0 0,0 1 0 0 0,1-1 1 0 0,0 2-1 0 0,0-1 1 0 0,0 1-1 0 0,1 1 0 0 0,0 0 1 0 0,0 0-1 0 0,1 1 0 0 0,0 0 1 0 0,1 0-1 0 0,-1 1 0 0 0,2 0 1 0 0,0 0-1 0 0,0 1 1 0 0,1 0-1 0 0,-5 11 0 0 0,9-17-246 0 0,0-1 0 0 0,0 0 0 0 0,0 1 0 0 0,1-1-1 0 0,-1 1 1 0 0,1-1 0 0 0,0 0 0 0 0,0 1 0 0 0,1-1 0 0 0,0 1-1 0 0,-1-1 1 0 0,1 0 0 0 0,1 1 0 0 0,-1-1 0 0 0,0 0 0 0 0,1 0-1 0 0,0 0 1 0 0,0 0 0 0 0,0 0 0 0 0,1 0 0 0 0,-1-1 0 0 0,1 1-1 0 0,4 3 1 0 0,-2-1-22 0 0,1-1 0 0 0,0 1-1 0 0,1-1 1 0 0,0 0 0 0 0,-1-1-1 0 0,2 0 1 0 0,-1 0 0 0 0,0 0-1 0 0,1-1 1 0 0,-1 0 0 0 0,15 3-1 0 0,30 7 45 0 0,-16-4 0 0 0,42 6 0 0 0,-62-13 46 0 0,0 1 0 0 0,0 1 1 0 0,0 0-1 0 0,-1 1 0 0 0,0 1 0 0 0,22 11 0 0 0,-35-16-38 0 0,0 0 0 0 0,0 0-1 0 0,-1 0 1 0 0,1 0 0 0 0,-1 0 0 0 0,1 0 0 0 0,0 0-1 0 0,-1 1 1 0 0,0-1 0 0 0,1 0 0 0 0,-1 1 0 0 0,0-1-1 0 0,0 1 1 0 0,0 0 0 0 0,0-1 0 0 0,0 1 0 0 0,0 0 0 0 0,0 0-1 0 0,0-1 1 0 0,-1 1 0 0 0,1 0 0 0 0,-1 0 0 0 0,1 0-1 0 0,-1 0 1 0 0,0 0 0 0 0,0 0 0 0 0,0 0 0 0 0,0 0-1 0 0,0 0 1 0 0,0 0 0 0 0,-1 0 0 0 0,1 0 0 0 0,-1 0-1 0 0,1-1 1 0 0,-1 1 0 0 0,0 0 0 0 0,1 0 0 0 0,-1 0 0 0 0,0-1-1 0 0,0 1 1 0 0,0 0 0 0 0,-1-1 0 0 0,-1 3 0 0 0,-6 6 62 0 0,0 0 1 0 0,-1 0-1 0 0,0-1 1 0 0,-21 14 0 0 0,27-19-49 0 0,-7 2 34 0 0,1 0 0 0 0,0 0 0 0 0,-1-1 0 0 0,0 0 1 0 0,0-1-1 0 0,-1 0 0 0 0,1-1 0 0 0,-24 3 0 0 0,15-3 22 0 0,1-2 0 0 0,-1 0 0 0 0,0-1-1 0 0,-32-5 1 0 0,39 3-204 0 0,1-1 0 0 0,-1-1 0 0 0,1 0 1 0 0,0 0-1 0 0,0-1 0 0 0,1-1 0 0 0,-1 0 0 0 0,1-1 0 0 0,1 0 0 0 0,-1 0 0 0 0,1-1 0 0 0,1 0 0 0 0,-1-1 0 0 0,1 0 1 0 0,-10-14-1 0 0,9 6-1020 0 0</inkml:trace>
</inkml:ink>
</file>

<file path=ppt/ink/ink1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5.002"/>
    </inkml:context>
    <inkml:brush xml:id="br0">
      <inkml:brushProperty name="width" value="0.05" units="cm"/>
      <inkml:brushProperty name="height" value="0.05" units="cm"/>
      <inkml:brushProperty name="color" value="#FFC114"/>
    </inkml:brush>
  </inkml:definitions>
  <inkml:trace contextRef="#ctx0" brushRef="#br0">154 0 1376 0 0,'-3'2'18'0'0,"2"-2"-13"0"0,0 0-1 0 0,0 1 0 0 0,0-1 0 0 0,0 0 0 0 0,0 1 0 0 0,0-1 0 0 0,1 1 0 0 0,-1-1 0 0 0,0 1 0 0 0,0 0 0 0 0,1-1 0 0 0,-1 1 0 0 0,0 0 0 0 0,1-1 0 0 0,-1 1 0 0 0,0 0 0 0 0,1 0 1 0 0,-1 0-1 0 0,1-1 0 0 0,0 1 0 0 0,-1 0 0 0 0,1 0 0 0 0,0 0 0 0 0,-1 0 0 0 0,1 1 0 0 0,-8 34-99 0 0,5 22 4314 0 0,1-20-143 0 0,-1 91 591 0 0,-2 15-3793 0 0,-6-9 161 0 0,-3 36-234 0 0,2 25-2112 0 0,12-194 945 0 0,0-2-8 0 0,0 0-22 0 0,0-17-418 0 0,1-38 689 0 0,2 0 1 0 0,3 0 0 0 0,2 0 0 0 0,28-96-1 0 0,-29 130 379 0 0,0 0 1 0 0,2 1-1 0 0,0 0 0 0 0,1 1 0 0 0,14-20 1 0 0,-18 31-8 0 0,0 1 0 0 0,1 0 0 0 0,-1 1 0 0 0,13-9 1 0 0,-17 12-20 0 0,1 1 0 0 0,0 0 0 0 0,0 0 1 0 0,0 1-1 0 0,1-1 0 0 0,-1 0 0 0 0,0 1 1 0 0,1 0-1 0 0,-1 0 0 0 0,0 0 0 0 0,1 0 0 0 0,0 0 1 0 0,-1 1-1 0 0,1 0 0 0 0,3 0 0 0 0,-5 0-149 0 0,-1 0-1 0 0,1 0 0 0 0,-1 1 0 0 0,0-1 0 0 0,1 1 0 0 0,-1-1 0 0 0,0 1 0 0 0,1 0 0 0 0,-1-1 0 0 0,0 1 0 0 0,0 0 1 0 0,1 0-1 0 0,-1 0 0 0 0,0 0 0 0 0,0 0 0 0 0,0 0 0 0 0,0 0 0 0 0,-1 0 0 0 0,1 0 0 0 0,0 1 0 0 0,0 0 0 0 0,1 2 20 0 0,-1-1 0 0 0,0 0 0 0 0,0 1 0 0 0,0-1-1 0 0,-1 0 1 0 0,1 1 0 0 0,-1-1 0 0 0,0 7-1 0 0,-1 5 134 0 0,-1 0 0 0 0,0 0 0 0 0,-6 17 0 0 0,4-18-92 0 0,0 1 78 0 0,1 1 0 0 0,-3 17 0 0 0,5-23-123 0 0,0 1 0 0 0,-2-1-1 0 0,1 1 1 0 0,-1-1-1 0 0,-1 0 1 0 0,0 0 0 0 0,0 0-1 0 0,-1 0 1 0 0,0-1 0 0 0,0 0-1 0 0,-1 0 1 0 0,-1 0 0 0 0,-7 8-1 0 0,5-8-9 0 0,-1 1 0 0 0,0-2 0 0 0,-1 1 0 0 0,0-1-1 0 0,0-1 1 0 0,-1 0 0 0 0,1-1 0 0 0,-1 0 0 0 0,-26 8 0 0 0,-60 22-479 0 0,96-35 143 0 0,2-1-11 0 0,0 0-141 0 0,0 0-588 0 0,0 0-257 0 0,9 4-6033 0 0,4-1 690 0 0</inkml:trace>
</inkml:ink>
</file>

<file path=ppt/ink/ink1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5.330"/>
    </inkml:context>
    <inkml:brush xml:id="br0">
      <inkml:brushProperty name="width" value="0.05" units="cm"/>
      <inkml:brushProperty name="height" value="0.05" units="cm"/>
      <inkml:brushProperty name="color" value="#FFC114"/>
    </inkml:brush>
  </inkml:definitions>
  <inkml:trace contextRef="#ctx0" brushRef="#br0">8 248 3224 0 0,'8'-55'521'0'0,"-13"-37"5732"0"0,-5 2-8307 0 0,9 80-1346 0 0</inkml:trace>
</inkml:ink>
</file>

<file path=ppt/ink/ink1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5.718"/>
    </inkml:context>
    <inkml:brush xml:id="br0">
      <inkml:brushProperty name="width" value="0.05" units="cm"/>
      <inkml:brushProperty name="height" value="0.05" units="cm"/>
      <inkml:brushProperty name="color" value="#FFC114"/>
    </inkml:brush>
  </inkml:definitions>
  <inkml:trace contextRef="#ctx0" brushRef="#br0">33 105 4608 0 0,'0'11'407'0'0,"-1"8"1244"0"0,-7 38 0 0 0,-1 0 2334 0 0,2 24-2766 0 0,3-35-373 0 0,1-25 2550 0 0,15-44-2232 0 0,8-65-650 0 0,-13 51-52 0 0,2 0-1 0 0,1 0 1 0 0,23-51-1 0 0,-28 80-227 0 0,0 0 0 0 0,1 0-1 0 0,0 1 1 0 0,0 0-1 0 0,0 0 1 0 0,1 0 0 0 0,0 1-1 0 0,11-8 1 0 0,-15 12-150 0 0,1 0-1 0 0,0 0 1 0 0,0 0 0 0 0,0 1-1 0 0,0 0 1 0 0,0-1-1 0 0,0 1 1 0 0,1 0 0 0 0,-1 1-1 0 0,5-1 1 0 0,48 2 487 0 0,-25 0-302 0 0,8 5-172 0 0,-14-2-1385 0 0,-14-4-129 0 0,-3-2-86 0 0</inkml:trace>
</inkml:ink>
</file>

<file path=ppt/ink/ink1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6.062"/>
    </inkml:context>
    <inkml:brush xml:id="br0">
      <inkml:brushProperty name="width" value="0.05" units="cm"/>
      <inkml:brushProperty name="height" value="0.05" units="cm"/>
      <inkml:brushProperty name="color" value="#FFC114"/>
    </inkml:brush>
  </inkml:definitions>
  <inkml:trace contextRef="#ctx0" brushRef="#br0">256 113 8288 0 0,'0'0'381'0'0,"-1"0"-6"0"0,-2 0 3 0 0,1-1 144 0 0,0 0-1 0 0,0 0 1 0 0,0-1 0 0 0,0 1-1 0 0,0-1 1 0 0,1 0-1 0 0,-1 1 1 0 0,0-1-1 0 0,1 0 1 0 0,-1 0-1 0 0,1 0 1 0 0,0 0-1 0 0,-1 0 1 0 0,-1-5-1 0 0,0 1 20 0 0,-6-9 954 0 0,4 8-1139 0 0,1 0 0 0 0,-1 0 0 0 0,0 0 0 0 0,0 0 1 0 0,-12-9-1 0 0,16 14-300 0 0,0 1 1 0 0,-1 0-1 0 0,1 0 1 0 0,-1 0-1 0 0,0 1 1 0 0,1-1-1 0 0,-1 0 1 0 0,1 1-1 0 0,-1-1 1 0 0,0 1-1 0 0,0-1 1 0 0,1 1-1 0 0,-1 0 1 0 0,0 0-1 0 0,0-1 0 0 0,1 1 1 0 0,-1 1-1 0 0,0-1 1 0 0,0 0-1 0 0,1 0 1 0 0,-1 1-1 0 0,0-1 1 0 0,0 1-1 0 0,1-1 1 0 0,-1 1-1 0 0,0 0 1 0 0,1 0-1 0 0,-1-1 1 0 0,1 1-1 0 0,-1 0 1 0 0,1 1-1 0 0,0-1 0 0 0,-3 2 1 0 0,-2 3-135 0 0,0 0-1 0 0,0 1 1 0 0,1 0-1 0 0,0 0 1 0 0,0 0-1 0 0,0 0 1 0 0,1 1-1 0 0,-5 13 1 0 0,-2 8-478 0 0,-7 32 0 0 0,11-35 366 0 0,-1 11-245 0 0,-7 63 0 0 0,14-86 350 0 0,-1 7-98 0 0,1-1 0 0 0,0 1-1 0 0,4 31 1 0 0,-2-45 164 0 0,0 0 1 0 0,0 0 0 0 0,1 0 0 0 0,0 0-1 0 0,0 0 1 0 0,1-1 0 0 0,0 1 0 0 0,0-1-1 0 0,0 1 1 0 0,1-1 0 0 0,-1 0 0 0 0,2-1-1 0 0,7 10 1 0 0,-10-13 25 0 0,0 0 0 0 0,0 0 0 0 0,1-1 0 0 0,-1 0 0 0 0,0 1 0 0 0,0-1 0 0 0,1 0 0 0 0,-1 0 0 0 0,0 0 0 0 0,1 0 0 0 0,-1 0 0 0 0,1-1 0 0 0,0 1-1 0 0,-1-1 1 0 0,1 0 0 0 0,-1 0 0 0 0,5 0 0 0 0,-3 0 82 0 0,0-1-1 0 0,0 0 1 0 0,0 0-1 0 0,0-1 1 0 0,-1 1-1 0 0,1-1 0 0 0,0 1 1 0 0,-1-1-1 0 0,1 0 1 0 0,4-4-1 0 0,-2 1-1 0 0,0 0-1 0 0,-1 0 1 0 0,0 0-1 0 0,1-1 1 0 0,-2 1-1 0 0,1-1 1 0 0,-1 0-1 0 0,0-1 1 0 0,0 1-1 0 0,-1-1 1 0 0,5-13-1 0 0,-2-4 506 0 0,0 1 1 0 0,2-38-1 0 0,-7 47-1233 0 0,-1 0 0 0 0,-1 0 0 0 0,-2-17 0 0 0,0 5-6862 0 0</inkml:trace>
</inkml:ink>
</file>

<file path=ppt/ink/ink1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6.516"/>
    </inkml:context>
    <inkml:brush xml:id="br0">
      <inkml:brushProperty name="width" value="0.05" units="cm"/>
      <inkml:brushProperty name="height" value="0.05" units="cm"/>
      <inkml:brushProperty name="color" value="#FFC114"/>
    </inkml:brush>
  </inkml:definitions>
  <inkml:trace contextRef="#ctx0" brushRef="#br0">319 172 9848 0 0,'-3'-15'1046'0'0,"1"5"-775"0"0,0 0 0 0 0,-1-1-1 0 0,-1 1 1 0 0,1 0 0 0 0,-2 1-1 0 0,1-1 1 0 0,-9-11 0 0 0,10 16 40 0 0,-1-1 0 0 0,-1 0 0 0 0,1 1 0 0 0,-1 0 0 0 0,0 0 0 0 0,0 0 0 0 0,0 1 0 0 0,-1 0 0 0 0,1 0 0 0 0,-1 0 0 0 0,0 0 0 0 0,-8-2 0 0 0,12 5-181 0 0,-1 1 0 0 0,0-1 0 0 0,0 1-1 0 0,1 0 1 0 0,-1 0 0 0 0,0 0-1 0 0,0 0 1 0 0,1 1 0 0 0,-1-1-1 0 0,0 1 1 0 0,0-1 0 0 0,1 1-1 0 0,-1 0 1 0 0,0 0 0 0 0,1 0-1 0 0,-3 2 1 0 0,-2 1 76 0 0,0 0-1 0 0,0 1 0 0 0,0-1 1 0 0,-8 9-1 0 0,4-2-144 0 0,1 0 0 0 0,0 1-1 0 0,1 0 1 0 0,0 1-1 0 0,1 0 1 0 0,1 0 0 0 0,0 1-1 0 0,-10 26 1 0 0,11-19-107 0 0,0 0 0 0 0,1 0 0 0 0,1 0 1 0 0,1 0-1 0 0,0 38 0 0 0,2-57 31 0 0,1 1-1 0 0,0-1 1 0 0,0 1 0 0 0,1-1-1 0 0,-1 1 1 0 0,0-1 0 0 0,1 1-1 0 0,0-1 1 0 0,-1 1 0 0 0,1-1-1 0 0,0 0 1 0 0,0 0 0 0 0,0 1-1 0 0,1-1 1 0 0,-1 0 0 0 0,0 0-1 0 0,1 0 1 0 0,0 0 0 0 0,-1 0-1 0 0,1-1 1 0 0,0 1 0 0 0,0 0-1 0 0,0-1 1 0 0,0 1 0 0 0,4 1-1 0 0,-2-2-21 0 0,-1 0 0 0 0,1 0 0 0 0,-1 0-1 0 0,1 0 1 0 0,-1-1 0 0 0,1 0 0 0 0,0 0-1 0 0,-1 0 1 0 0,1 0 0 0 0,0-1 0 0 0,-1 1-1 0 0,1-1 1 0 0,-1 0 0 0 0,1 0 0 0 0,-1 0-1 0 0,0 0 1 0 0,5-3 0 0 0,5-4 216 0 0,0 0 0 0 0,-1-1 0 0 0,0 0 0 0 0,0-1 0 0 0,15-17 1 0 0,3-2 335 0 0,-24 24-322 0 0,1-2-163 0 0,1 0 1 0 0,-1 1-1 0 0,15-8 1 0 0,-21 13 10 0 0,0 0 0 0 0,0 0-1 0 0,0 1 1 0 0,0-1 0 0 0,0 1 0 0 0,0-1 0 0 0,0 1-1 0 0,1-1 1 0 0,-1 1 0 0 0,0 0 0 0 0,0-1 0 0 0,1 1 0 0 0,-1 0-1 0 0,0 0 1 0 0,1 0 0 0 0,-1 0 0 0 0,0 0 0 0 0,1 0-1 0 0,-1 0 1 0 0,0 0 0 0 0,0 1 0 0 0,1-1 0 0 0,-1 1 0 0 0,0-1-1 0 0,0 1 1 0 0,0-1 0 0 0,1 1 0 0 0,-1-1 0 0 0,0 1-1 0 0,0 0 1 0 0,0 0 0 0 0,0 0 0 0 0,0-1 0 0 0,0 1-1 0 0,1 2 1 0 0,1 3 6 0 0,1 0 0 0 0,-1 1 0 0 0,0-1-1 0 0,-1 1 1 0 0,0-1 0 0 0,0 1 0 0 0,0 0-1 0 0,-1 0 1 0 0,0 0 0 0 0,0 0 0 0 0,-1 0 0 0 0,0 13-1 0 0,0 14-57 0 0,-1-2-66 0 0,6 47 0 0 0,-5-75-418 0 0,0 0 0 0 0,1 0 0 0 0,-1 0 0 0 0,-1 0 0 0 0,1 0 0 0 0,-1 0 0 0 0,1 0 0 0 0,-2 4 0 0 0,1 0-6508 0 0</inkml:trace>
</inkml:ink>
</file>

<file path=ppt/ink/ink1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7.198"/>
    </inkml:context>
    <inkml:brush xml:id="br0">
      <inkml:brushProperty name="width" value="0.05" units="cm"/>
      <inkml:brushProperty name="height" value="0.05" units="cm"/>
      <inkml:brushProperty name="color" value="#FFC114"/>
    </inkml:brush>
  </inkml:definitions>
  <inkml:trace contextRef="#ctx0" brushRef="#br0">273 488 2304 0 0,'20'-15'369'0'0,"-19"13"-65"0"0,0 0 0 0 0,0 0 0 0 0,0 0 0 0 0,0 0 0 0 0,0 0 0 0 0,-1 0 0 0 0,1 0 0 0 0,-1 0 0 0 0,1 0 0 0 0,-1 0 0 0 0,0 0 0 0 0,1-1 0 0 0,-2-3 0 0 0,-4-30 2789 0 0,3 23-2281 0 0,0 3-184 0 0,-1 0-1 0 0,-1 0 0 0 0,0 1 0 0 0,0-1 0 0 0,0 1 0 0 0,-1 0 1 0 0,-1 0-1 0 0,0 0 0 0 0,-11-13 0 0 0,15 20-547 0 0,1 0 0 0 0,-1 0 0 0 0,1 0 0 0 0,-1 0 0 0 0,0 1 0 0 0,1-1 0 0 0,-1 1 0 0 0,0-1-1 0 0,0 1 1 0 0,0 0 0 0 0,0 0 0 0 0,-1 0 0 0 0,1 0 0 0 0,0 0 0 0 0,0 0 0 0 0,-1 0 0 0 0,1 1 0 0 0,0-1 0 0 0,-1 1 0 0 0,1 0-1 0 0,0 0 1 0 0,-1 0 0 0 0,1 0 0 0 0,-1 0 0 0 0,1 0 0 0 0,0 1 0 0 0,-1-1 0 0 0,1 1 0 0 0,0-1 0 0 0,-1 1 0 0 0,1 0 0 0 0,0 0 0 0 0,0 0-1 0 0,0 0 1 0 0,0 0 0 0 0,-4 3 0 0 0,-3 5 17 0 0,-1-1 0 0 0,1 2-1 0 0,1-1 1 0 0,0 1 0 0 0,-10 16-1 0 0,13-19-85 0 0,-8 12-148 0 0,2-1-1 0 0,0 2 1 0 0,1 0-1 0 0,1 0 0 0 0,1 0 1 0 0,-11 41-1 0 0,16-48 84 0 0,1 0-1 0 0,0 0 1 0 0,1 0-1 0 0,0 1 1 0 0,1-1-1 0 0,1 0 0 0 0,0 1 1 0 0,0-1-1 0 0,1 0 1 0 0,1 0-1 0 0,1 0 1 0 0,7 21-1 0 0,-9-30 57 0 0,0 0 0 0 0,0-1 0 0 0,0 1 0 0 0,0-1 0 0 0,1 1 0 0 0,-1-1 0 0 0,1 0 0 0 0,0 0-1 0 0,0 0 1 0 0,0 0 0 0 0,0-1 0 0 0,0 1 0 0 0,1-1 0 0 0,-1 0 0 0 0,1 0 0 0 0,-1 0 0 0 0,1 0 0 0 0,0 0 0 0 0,0-1 0 0 0,0 0 0 0 0,0 0-1 0 0,0 0 1 0 0,0 0 0 0 0,0-1 0 0 0,0 0 0 0 0,0 1 0 0 0,1-1 0 0 0,-1-1 0 0 0,0 1 0 0 0,5-2 0 0 0,0 0 50 0 0,1 0 0 0 0,-1-1 0 0 0,0 0-1 0 0,0 0 1 0 0,-1-1 0 0 0,1-1 0 0 0,-1 1 0 0 0,1-1 0 0 0,-2-1 0 0 0,1 1 0 0 0,0-1 0 0 0,9-11 0 0 0,-3 1 130 0 0,0-1 0 0 0,-1-1 0 0 0,-1 0 0 0 0,-1-1 0 0 0,17-37 0 0 0,30-107 684 0 0,-46 123-791 0 0,5-19 255 0 0,-3-1 1 0 0,-3-1-1 0 0,4-75 0 0 0,-14 87 94 0 0,-3 67 80 0 0,0 0 0 0 0,-6 24 1 0 0,0 6-282 0 0,-16 107-87 0 0,13-85-70 0 0,-4 85 0 0 0,14-139-387 0 0,1 1-1 0 0,1 0 1 0 0,4 27-1 0 0,6-7-6428 0 0,-2-17-769 0 0</inkml:trace>
</inkml:ink>
</file>

<file path=ppt/ink/ink1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7.569"/>
    </inkml:context>
    <inkml:brush xml:id="br0">
      <inkml:brushProperty name="width" value="0.05" units="cm"/>
      <inkml:brushProperty name="height" value="0.05" units="cm"/>
      <inkml:brushProperty name="color" value="#FFC114"/>
    </inkml:brush>
  </inkml:definitions>
  <inkml:trace contextRef="#ctx0" brushRef="#br0">422 89 1376 0 0,'0'0'65'0'0,"-9"-15"3062"0"0,-28-15 9507 0 0,-5 3-7993 0 0,37 24-4498 0 0,0 1-1 0 0,-1 0 1 0 0,1 0 0 0 0,-1 0-1 0 0,1 0 1 0 0,-1 1-1 0 0,0 0 1 0 0,1 0-1 0 0,-1 1 1 0 0,0-1 0 0 0,0 1-1 0 0,1 0 1 0 0,-1 1-1 0 0,-11 2 1 0 0,11-2-55 0 0,-17 5 378 0 0,-28 11-1 0 0,44-14-404 0 0,-1 1 0 0 0,1 0-1 0 0,0 0 1 0 0,0 0 0 0 0,0 1 0 0 0,1 0-1 0 0,-11 10 1 0 0,8-5-20 0 0,0 1 0 0 0,0 0 0 0 0,1 1-1 0 0,1 0 1 0 0,0 0 0 0 0,0 1 0 0 0,1 0-1 0 0,1 0 1 0 0,-5 17 0 0 0,5-11-65 0 0,2 0 0 0 0,0 0 0 0 0,0 1 0 0 0,2-1 0 0 0,1 1 0 0 0,2 23 0 0 0,-2-37-12 0 0,1 0-1 0 0,-1 0 0 0 0,1 0 0 0 0,1 0 1 0 0,-1 0-1 0 0,1 0 0 0 0,0 0 1 0 0,0-1-1 0 0,1 1 0 0 0,0-1 1 0 0,0 0-1 0 0,0 0 0 0 0,0 0 1 0 0,1 0-1 0 0,0 0 0 0 0,0-1 1 0 0,0 0-1 0 0,1 1 0 0 0,-1-2 0 0 0,1 1 1 0 0,0 0-1 0 0,0-1 0 0 0,1 0 1 0 0,-1 0-1 0 0,0-1 0 0 0,1 1 1 0 0,0-1-1 0 0,11 2 0 0 0,-13-3-74 0 0,0-1 0 0 0,0 0 0 0 0,1-1 0 0 0,-1 1 0 0 0,0-1 0 0 0,0 0-1 0 0,0 0 1 0 0,0 0 0 0 0,0 0 0 0 0,0-1 0 0 0,0 0 0 0 0,5-2 0 0 0,3-3-2305 0 0,0 0-1 0 0,14-12 1 0 0,-5 0-4474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5.710"/>
    </inkml:context>
    <inkml:brush xml:id="br0">
      <inkml:brushProperty name="width" value="0.05" units="cm"/>
      <inkml:brushProperty name="height" value="0.05" units="cm"/>
      <inkml:brushProperty name="color" value="#FFFFFF"/>
    </inkml:brush>
  </inkml:definitions>
  <inkml:trace contextRef="#ctx0" brushRef="#br0">3 129 8288 0 0,'0'0'638'0'0,"0"2"-164"0"0,9 65 6044 0 0,-7-3-4505 0 0,-3 51-813 0 0,-12 193-940 0 0,16-264-330 0 0,-3-43-74 0 0,1-3-202 0 0,4-21 92 0 0,-1-1 0 0 0,0 0-1 0 0,-2 0 1 0 0,-1 0-1 0 0,-2-27 1 0 0,2-12-36 0 0,0 21 380 0 0,3 1-1 0 0,1 0 0 0 0,2 0 1 0 0,2 0-1 0 0,21-58 0 0 0,-23 80 243 0 0,1-1 1 0 0,1 2-1 0 0,1-1 0 0 0,1 1 0 0 0,20-26 0 0 0,-28 40-240 0 0,1-1 0 0 0,0 1 0 0 0,0 0 0 0 0,1 0 0 0 0,-1 1 0 0 0,1-1 0 0 0,0 1 0 0 0,0 0 0 0 0,0 0 1 0 0,0 1-1 0 0,0-1 0 0 0,1 1 0 0 0,-1 0 0 0 0,1 1 0 0 0,-1-1 0 0 0,1 1 0 0 0,0 0 0 0 0,-1 1 0 0 0,1 0 1 0 0,0-1-1 0 0,0 2 0 0 0,-1-1 0 0 0,1 1 0 0 0,10 2 0 0 0,-11-2-32 0 0,0 1-1 0 0,0 0 1 0 0,0 0 0 0 0,0 1-1 0 0,-1-1 1 0 0,1 1-1 0 0,-1 0 1 0 0,0 1 0 0 0,0-1-1 0 0,0 1 1 0 0,0-1 0 0 0,0 1-1 0 0,-1 0 1 0 0,0 1 0 0 0,0-1-1 0 0,0 0 1 0 0,3 7 0 0 0,3 9 123 0 0,0 0 1 0 0,11 40 0 0 0,-13-39-176 0 0,11 45 201 0 0,11 80-1 0 0,-2-9-427 0 0,-19-112-1171 0 0,3-5-3979 0 0,-3-7-1909 0 0</inkml:trace>
</inkml:ink>
</file>

<file path=ppt/ink/ink1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7.957"/>
    </inkml:context>
    <inkml:brush xml:id="br0">
      <inkml:brushProperty name="width" value="0.05" units="cm"/>
      <inkml:brushProperty name="height" value="0.05" units="cm"/>
      <inkml:brushProperty name="color" value="#FFC114"/>
    </inkml:brush>
  </inkml:definitions>
  <inkml:trace contextRef="#ctx0" brushRef="#br0">421 340 920 0 0,'1'-2'67'0'0,"7"-28"-257"0"0,-7 21 1758 0 0,0 0 0 0 0,-1-1 0 0 0,-1-12 0 0 0,-6-28 5835 0 0,-1 20-5581 0 0,4 21-1182 0 0,1 0-1 0 0,-1 1 1 0 0,0-1-1 0 0,-1 1 0 0 0,0 1 1 0 0,-7-11-1 0 0,-40-40 2220 0 0,41 47-2702 0 0,7 6-78 0 0,-1 1 0 0 0,1 0 0 0 0,-1 1 0 0 0,0-1 1 0 0,-1 1-1 0 0,1 0 0 0 0,-11-4 0 0 0,13 5-26 0 0,0 1 0 0 0,-1 0-1 0 0,1 0 1 0 0,-1 0 0 0 0,1 0 0 0 0,-1 1 0 0 0,1 0-1 0 0,-1-1 1 0 0,1 1 0 0 0,-1 1 0 0 0,1-1 0 0 0,-1 0 0 0 0,0 1-1 0 0,-4 1 1 0 0,1 1-20 0 0,-1 0 1 0 0,1 1-1 0 0,0 0 0 0 0,0 0 0 0 0,0 0 1 0 0,0 1-1 0 0,1 0 0 0 0,0 0 0 0 0,0 1 1 0 0,0 0-1 0 0,1 0 0 0 0,0 0 0 0 0,-7 11 1 0 0,-5 11-146 0 0,2 0 1 0 0,0 1 0 0 0,-17 51 0 0 0,32-79 108 0 0,-7 22-133 0 0,0-1 1 0 0,2 1-1 0 0,0 1 1 0 0,-1 28 0 0 0,3-5-242 0 0,4 52 1 0 0,-1-92 346 0 0,0 0 0 0 0,1-1-1 0 0,0 1 1 0 0,1 0-1 0 0,-1-1 1 0 0,1 1 0 0 0,0-1-1 0 0,1 0 1 0 0,0 0 0 0 0,0 0-1 0 0,0 0 1 0 0,1 0-1 0 0,-1 0 1 0 0,1-1 0 0 0,9 9-1 0 0,-9-10 15 0 0,0-2-1 0 0,0 1 0 0 0,0 0 0 0 0,0-1 0 0 0,0 1 1 0 0,1-1-1 0 0,-1 0 0 0 0,1-1 0 0 0,-1 1 0 0 0,1-1 1 0 0,0 0-1 0 0,0 0 0 0 0,-1-1 0 0 0,1 1 1 0 0,0-1-1 0 0,0 0 0 0 0,0 0 0 0 0,0 0 0 0 0,0-1 1 0 0,-1 0-1 0 0,1 0 0 0 0,7-3 0 0 0,0-1 127 0 0,1 0 0 0 0,-2-2-1 0 0,1 1 1 0 0,-1-1-1 0 0,0-1 1 0 0,0 0 0 0 0,18-19-1 0 0,-13 12 65 0 0,1 2-1 0 0,18-13 1 0 0,-35 26-155 0 0,1-1 1 0 0,-1 1 0 0 0,1 0 0 0 0,0-1 0 0 0,-1 1 0 0 0,1 0 0 0 0,-1-1-1 0 0,1 1 1 0 0,-1 0 0 0 0,1 0 0 0 0,0 0 0 0 0,-1 0 0 0 0,1 0 0 0 0,-1-1-1 0 0,1 1 1 0 0,0 0 0 0 0,-1 0 0 0 0,1 0 0 0 0,0 1 0 0 0,-1-1 0 0 0,1 0-1 0 0,-1 0 1 0 0,1 0 0 0 0,0 0 0 0 0,-1 1 0 0 0,1-1 0 0 0,-1 0 0 0 0,1 0-1 0 0,0 1 1 0 0,0 1 12 0 0,0-1-1 0 0,0 0 0 0 0,0 0 1 0 0,0 1-1 0 0,0-1 1 0 0,-1 1-1 0 0,1-1 0 0 0,0 0 1 0 0,-1 1-1 0 0,0 0 1 0 0,1 2-1 0 0,1 8 67 0 0,-1 1 0 0 0,-1 18 0 0 0,0-22-84 0 0,-3 29-75 0 0,1-31-249 0 0,1 0 0 0 0,1 0 0 0 0,-1 1-1 0 0,1-1 1 0 0,0 0 0 0 0,1 0 0 0 0,0 0-1 0 0,0 0 1 0 0,3 9 0 0 0,-1-8-1677 0 0</inkml:trace>
</inkml:ink>
</file>

<file path=ppt/ink/ink1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8.309"/>
    </inkml:context>
    <inkml:brush xml:id="br0">
      <inkml:brushProperty name="width" value="0.05" units="cm"/>
      <inkml:brushProperty name="height" value="0.05" units="cm"/>
      <inkml:brushProperty name="color" value="#FFC114"/>
    </inkml:brush>
  </inkml:definitions>
  <inkml:trace contextRef="#ctx0" brushRef="#br0">286 284 920 0 0,'0'-15'5792'0'0,"-1"-20"1502"0"0,-7-18-3674 0 0,4 36-2860 0 0,-1 1-1 0 0,0 0 1 0 0,-1-1 0 0 0,-1 2 0 0 0,0-1-1 0 0,-1 1 1 0 0,-1 0 0 0 0,-19-25-1 0 0,27 39-712 0 0,0 0 0 0 0,0-1 1 0 0,0 1-1 0 0,-1 0 0 0 0,1 0 0 0 0,0 0 0 0 0,-1 0 0 0 0,1 1 0 0 0,-1-1 0 0 0,1 0 1 0 0,-1 1-1 0 0,1-1 0 0 0,-1 1 0 0 0,0-1 0 0 0,1 1 0 0 0,-1 0 0 0 0,1-1 0 0 0,-1 1 1 0 0,0 0-1 0 0,1 0 0 0 0,-1 0 0 0 0,-2 1 0 0 0,0 0 22 0 0,1 0 0 0 0,-1 0 1 0 0,1 1-1 0 0,-1-1 0 0 0,1 1 0 0 0,0 0 1 0 0,0 0-1 0 0,0 0 0 0 0,-5 5 0 0 0,-3 3 25 0 0,1 1 0 0 0,0 0 0 0 0,0 1 0 0 0,-8 15 0 0 0,11-16-95 0 0,-5 7-110 0 0,1 1-1 0 0,-10 22 1 0 0,18-35 59 0 0,1 0 1 0 0,0 1 0 0 0,0 0-1 0 0,0-1 1 0 0,1 1 0 0 0,0 0-1 0 0,1 0 1 0 0,-1 0 0 0 0,1-1 0 0 0,0 1-1 0 0,2 8 1 0 0,0 2-72 0 0,-1-11 79 0 0,0-1-1 0 0,0 1 1 0 0,0 0-1 0 0,1 0 1 0 0,-1-1-1 0 0,1 1 1 0 0,1 0-1 0 0,-1-1 1 0 0,1 0-1 0 0,5 7 1 0 0,11 15-53 0 0,1-2 0 0 0,35 34 0 0 0,-43-47 61 0 0,0 0 0 0 0,-1 0 0 0 0,0 1 0 0 0,-1 0 0 0 0,0 1-1 0 0,-1 1 1 0 0,-1-1 0 0 0,0 1 0 0 0,6 19 0 0 0,-7-15-35 0 0,-6-15 53 0 0,1 0-1 0 0,0 0 1 0 0,-1 0-1 0 0,0 0 1 0 0,0 1-1 0 0,-1-1 1 0 0,1 0-1 0 0,-1 0 1 0 0,1 0 0 0 0,-1 1-1 0 0,-1-1 1 0 0,0 5-1 0 0,-1 3 21 0 0,0-4 5 0 0,0-1 1 0 0,0 1-1 0 0,0-1 0 0 0,-1 0 0 0 0,-5 11 1 0 0,6-15-7 0 0,1-1 1 0 0,-1 0-1 0 0,0 0 1 0 0,0 0 0 0 0,0 0-1 0 0,0 0 1 0 0,0-1 0 0 0,0 1-1 0 0,0-1 1 0 0,0 1 0 0 0,-1-1-1 0 0,1 0 1 0 0,-1 0 0 0 0,1 0-1 0 0,-1 0 1 0 0,1 0 0 0 0,-1 0-1 0 0,0-1 1 0 0,1 0 0 0 0,-5 1-1 0 0,1-1-249 0 0,0 0 0 0 0,0 0-1 0 0,0 0 1 0 0,0-1 0 0 0,0 0-1 0 0,0 0 1 0 0,-10-3 0 0 0,6 0-1107 0 0,0 0 0 0 0,1-1 1 0 0,-14-8-1 0 0,7 2-5903 0 0</inkml:trace>
</inkml:ink>
</file>

<file path=ppt/ink/ink1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8.674"/>
    </inkml:context>
    <inkml:brush xml:id="br0">
      <inkml:brushProperty name="width" value="0.05" units="cm"/>
      <inkml:brushProperty name="height" value="0.05" units="cm"/>
      <inkml:brushProperty name="color" value="#FFC114"/>
    </inkml:brush>
  </inkml:definitions>
  <inkml:trace contextRef="#ctx0" brushRef="#br0">97 29 7368 0 0,'5'-2'140'0'0,"-3"2"-94"0"0,-1-1 0 0 0,1 1 0 0 0,-1-1 0 0 0,1 0-1 0 0,-1 0 1 0 0,0 1 0 0 0,1-1 0 0 0,-1 0 0 0 0,0 0-1 0 0,1 0 1 0 0,-1-1 0 0 0,0 1 0 0 0,0 0 0 0 0,0 0 0 0 0,0-1-1 0 0,0 1 1 0 0,0 0 0 0 0,0-1 0 0 0,-1 1 0 0 0,2-3-1 0 0,-1 2 8944 0 0,-6 13-6202 0 0,-9 23-1756 0 0,-27 105 1665 0 0,17-11-2160 0 0,17-101-499 0 0,1 0 0 0 0,2 1 1 0 0,-3 38-1 0 0,6-49-28 0 0,-8 31 0 0 0,6-36-26 0 0,0 0-1 0 0,1 0 1 0 0,1 0 0 0 0,0 0 0 0 0,1 21 0 0 0,4 13-1743 0 0,-4-27-126 0 0</inkml:trace>
</inkml:ink>
</file>

<file path=ppt/ink/ink1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9.052"/>
    </inkml:context>
    <inkml:brush xml:id="br0">
      <inkml:brushProperty name="width" value="0.05" units="cm"/>
      <inkml:brushProperty name="height" value="0.05" units="cm"/>
      <inkml:brushProperty name="color" value="#FFC114"/>
    </inkml:brush>
  </inkml:definitions>
  <inkml:trace contextRef="#ctx0" brushRef="#br0">17 437 13824 0 0,'-17'-3'3010'0'0,"66"-4"2195"0"0,201-4-1073 0 0,-235 10-4150 0 0,1 0 0 0 0,16-4 0 0 0,-2 0-1153 0 0,-8 2-989 0 0,-8-1-3148 0 0,0 0-2218 0 0</inkml:trace>
  <inkml:trace contextRef="#ctx0" brushRef="#br0" timeOffset="1">644 238 11520 0 0,'0'0'48'0'0,"-1"1"1"0"0,0-1 0 0 0,0 1 0 0 0,1-1-1 0 0,-1 1 1 0 0,0-1 0 0 0,0 1 0 0 0,1 0 0 0 0,-1-1-1 0 0,1 1 1 0 0,-1 0 0 0 0,1 0 0 0 0,-1 0-1 0 0,1-1 1 0 0,-1 1 0 0 0,1 0 0 0 0,0 0-1 0 0,-1 0 1 0 0,1 0 0 0 0,0 0 0 0 0,0 0-1 0 0,0 0 1 0 0,0-1 0 0 0,0 1 0 0 0,0 0-1 0 0,0 0 1 0 0,0 0 0 0 0,0 0 0 0 0,0 0 0 0 0,0 0-1 0 0,1 0 1 0 0,-1 1 0 0 0,2 6 682 0 0,-2-5-489 0 0,0-1 1 0 0,0 1-1 0 0,0 0 1 0 0,0 0 0 0 0,0-1-1 0 0,-1 1 1 0 0,1 0-1 0 0,-2 2 1 0 0,-1 23 1344 0 0,6-10-845 0 0,-2-12-549 0 0,0 0 1 0 0,-1-1-1 0 0,1 1 1 0 0,-1 0-1 0 0,-1 6 1 0 0,-15 154 2012 0 0,2-72-1964 0 0,-1 7-544 0 0,9-73 87 0 0,5-25 62 0 0,0 0 0 0 0,0-1 0 0 0,0 1 0 0 0,0 0 0 0 0,0 0 0 0 0,1 0 0 0 0,-1 0 0 0 0,1 0 1 0 0,0 0-1 0 0,0 0 0 0 0,0 0 0 0 0,1 0 0 0 0,-1 0 0 0 0,1 0 0 0 0,-1 0 0 0 0,1-1 0 0 0,2 6 0 0 0,5-1-6638 0 0</inkml:trace>
  <inkml:trace contextRef="#ctx0" brushRef="#br0" timeOffset="2">869 113 6448 0 0,'-8'-26'288'0'0,"8"15"56"0"0,5-4-280 0 0,-2-1-64 0 0,6 3 0 0 0,-9 0 0 0 0,-5 3 1328 0 0,5 2 248 0 0,0 8 56 0 0,0 0 0 0 0,0 0-1288 0 0,0 0-264 0 0,0 0-80 0 0</inkml:trace>
</inkml:ink>
</file>

<file path=ppt/ink/ink1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9.397"/>
    </inkml:context>
    <inkml:brush xml:id="br0">
      <inkml:brushProperty name="width" value="0.05" units="cm"/>
      <inkml:brushProperty name="height" value="0.05" units="cm"/>
      <inkml:brushProperty name="color" value="#FFC114"/>
    </inkml:brush>
  </inkml:definitions>
  <inkml:trace contextRef="#ctx0" brushRef="#br0">43 107 7920 0 0,'2'13'107'0'0,"0"0"0"0"0,-1 0 0 0 0,0 0 0 0 0,-1 0 0 0 0,-1 0 0 0 0,0 0 0 0 0,-4 19 0 0 0,-26 160 949 0 0,28-130-378 0 0,4-48-367 0 0,-2-1-1 0 0,1 0 0 0 0,-6 25 1 0 0,5-33-112 0 0,1 0 1 0 0,-1 0-1 0 0,1 0 1 0 0,0 0-1 0 0,1 0 1 0 0,-1 0-1 0 0,1 0 1 0 0,0 0 0 0 0,0-1-1 0 0,1 1 1 0 0,-1 0-1 0 0,1 0 1 0 0,0-1-1 0 0,5 9 1 0 0,-6-14-112 0 0,1 1-1 0 0,0 0 1 0 0,0-1 0 0 0,0 1 0 0 0,-1-1 0 0 0,1 0-1 0 0,0 1 1 0 0,-1-1 0 0 0,1 0 0 0 0,0 0 0 0 0,-1 0-1 0 0,3-2 1 0 0,-2 0-27 0 0,0 1-1 0 0,0-1 1 0 0,-1 0-1 0 0,1 1 1 0 0,-1-1 0 0 0,0 0-1 0 0,0 0 1 0 0,0 0-1 0 0,1-4 1 0 0,7-17 222 0 0,7-12 117 0 0,21-75-1 0 0,4-11-118 0 0,-24 79-174 0 0,-11 24-13 0 0,2 1-1 0 0,0 0 0 0 0,1 0 1 0 0,13-20-1 0 0,-10 23 43 0 0,-2-1 90 0 0,2 1 1 0 0,0 0-1 0 0,1 1 0 0 0,21-18 1 0 0,-12 10 249 0 0,-20 20-408 0 0,0 0 0 0 0,0 0 0 0 0,0 0 0 0 0,0 0 0 0 0,0 0 0 0 0,0 0 0 0 0,0 0 1 0 0,1 1-1 0 0,-1-1 0 0 0,1 1 0 0 0,4-2 0 0 0,-5 2-12 0 0,0 1-1 0 0,0 0 1 0 0,0 0 0 0 0,0 1 0 0 0,0-1-1 0 0,0 0 1 0 0,0 1 0 0 0,0-1 0 0 0,0 1-1 0 0,0-1 1 0 0,0 1 0 0 0,0 0 0 0 0,-1 0-1 0 0,1 0 1 0 0,0 0 0 0 0,-1 0-1 0 0,1 0 1 0 0,-1 1 0 0 0,1-1 0 0 0,-1 1-1 0 0,1-1 1 0 0,-1 1 0 0 0,2 1-1 0 0,0 1 14 0 0,0 0-1 0 0,0 0 0 0 0,0 0 0 0 0,-1 0 0 0 0,1 1 0 0 0,-1-1 0 0 0,0 1 1 0 0,3 8-1 0 0,-2 41 133 0 0,1-39-179 0 0,-2 0-1 0 0,1-1 1 0 0,-2 1-1 0 0,0 0 1 0 0,-2 22-1 0 0,-2 37-136 0 0,6 89-1 0 0,-2-149 107 0 0,0-4-349 0 0,0-1 0 0 0,1 1-1 0 0,5 18 1 0 0,-2-7-1169 0 0</inkml:trace>
</inkml:ink>
</file>

<file path=ppt/ink/ink1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29.915"/>
    </inkml:context>
    <inkml:brush xml:id="br0">
      <inkml:brushProperty name="width" value="0.05" units="cm"/>
      <inkml:brushProperty name="height" value="0.05" units="cm"/>
      <inkml:brushProperty name="color" value="#FFC114"/>
    </inkml:brush>
  </inkml:definitions>
  <inkml:trace contextRef="#ctx0" brushRef="#br0">737 193 1376 0 0,'0'-12'128'0'0,"3"-8"1097"0"0,-2 16-509 0 0,0-1 0 0 0,0 1 0 0 0,0-1 0 0 0,-1 1 0 0 0,1-1 1 0 0,-1 0-1 0 0,-1 1 0 0 0,1-1 0 0 0,-1 0 0 0 0,1 1 0 0 0,-1-1 0 0 0,-1 1 0 0 0,-1-6 0 0 0,0 4-239 0 0,-1 1-1 0 0,0-1 1 0 0,0 1-1 0 0,0 0 0 0 0,0 0 1 0 0,-1 1-1 0 0,0-1 1 0 0,0 1-1 0 0,0 0 1 0 0,0 0-1 0 0,-1 1 0 0 0,0 0 1 0 0,0 0-1 0 0,0 0 1 0 0,0 0-1 0 0,-7-1 1 0 0,-3-1 162 0 0,0 1 0 0 0,-1 0 0 0 0,1 2 0 0 0,-1-1 0 0 0,-23 2 1 0 0,34 1-570 0 0,0 0 1 0 0,1 1 0 0 0,-1-1-1 0 0,0 2 1 0 0,1-1 0 0 0,-1 0 0 0 0,1 1-1 0 0,0 0 1 0 0,-1 1 0 0 0,1-1-1 0 0,0 1 1 0 0,0 0 0 0 0,-5 4 0 0 0,2-1-48 0 0,1 1 0 0 0,0 0 1 0 0,1 0-1 0 0,0 0 1 0 0,0 1-1 0 0,0-1 1 0 0,-5 12-1 0 0,-2 8-179 0 0,2 0 1 0 0,0 0-1 0 0,2 1 0 0 0,-7 34 0 0 0,12-44 35 0 0,1-1-1 0 0,0 1 0 0 0,1 22 1 0 0,2-34 82 0 0,0 0 0 0 0,0 1 0 0 0,1-1 1 0 0,0 0-1 0 0,0 1 0 0 0,0-1 0 0 0,1 0 0 0 0,0 0 1 0 0,0 0-1 0 0,0 0 0 0 0,1 0 0 0 0,5 7 1 0 0,-6-10 21 0 0,1 0 1 0 0,-1-1-1 0 0,1 1 1 0 0,0-1-1 0 0,0 1 1 0 0,0-1 0 0 0,0 0-1 0 0,0 0 1 0 0,0-1-1 0 0,0 1 1 0 0,1-1-1 0 0,-1 1 1 0 0,1-1 0 0 0,-1 0-1 0 0,1 0 1 0 0,-1-1-1 0 0,1 1 1 0 0,0-1-1 0 0,-1 1 1 0 0,1-1 0 0 0,0-1-1 0 0,-1 1 1 0 0,1 0-1 0 0,0-1 1 0 0,-1 0-1 0 0,1 0 1 0 0,5-2 0 0 0,8-3-29 0 0,0-1 1 0 0,-1-1-1 0 0,0 0 1 0 0,18-13-1 0 0,-32 20 46 0 0,78-54-1 0 0,55-30 14 0 0,-131 83 0 0 0,1-1 1 0 0,-1 1 0 0 0,1 1-1 0 0,0-1 1 0 0,0 1 0 0 0,0-1-1 0 0,0 1 1 0 0,0 1 0 0 0,5-1 0 0 0,-8 1-3 0 0,-1 0 0 0 0,1 0 0 0 0,-1 0 1 0 0,0 1-1 0 0,1-1 0 0 0,-1 0 0 0 0,1 1 1 0 0,-1-1-1 0 0,0 1 0 0 0,1-1 0 0 0,-1 1 1 0 0,0 0-1 0 0,0-1 0 0 0,0 1 0 0 0,1 0 1 0 0,-1 0-1 0 0,0 0 0 0 0,0 0 0 0 0,0 0 1 0 0,0 0-1 0 0,0 0 0 0 0,-1 0 1 0 0,1 0-1 0 0,0 1 0 0 0,0-1 0 0 0,-1 0 1 0 0,1 1-1 0 0,-1-1 0 0 0,1 0 0 0 0,-1 1 1 0 0,0-1-1 0 0,1 0 0 0 0,-1 1 0 0 0,0 2 1 0 0,1 11 77 0 0,-1 0 0 0 0,0 0 1 0 0,-1 0-1 0 0,-1 0 0 0 0,-1 0 1 0 0,0 0-1 0 0,0 0 0 0 0,-2-1 1 0 0,-11 28-1 0 0,2-14 1 0 0,0 0 0 0 0,-2-1-1 0 0,-36 46 1 0 0,34-53-32 0 0,0-2-1 0 0,-1 0 1 0 0,-28 19-1 0 0,16-13-52 0 0,-12 9 174 0 0,-1-2 0 0 0,-1-2 0 0 0,-56 26 0 0 0,85-47-57 0 0,-1-1 0 0 0,0-1 0 0 0,0-1-1 0 0,0 0 1 0 0,0-1 0 0 0,-1-1 0 0 0,-21 1 0 0 0,25-3-437 0 0,0-2 0 0 0,0 1 0 0 0,-25-6 0 0 0,27 4-1108 0 0,1-1-1 0 0,0-1 1 0 0,0 0-1 0 0,-21-11 1 0 0,3-2-6680 0 0</inkml:trace>
</inkml:ink>
</file>

<file path=ppt/ink/ink1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31.938"/>
    </inkml:context>
    <inkml:brush xml:id="br0">
      <inkml:brushProperty name="width" value="0.05" units="cm"/>
      <inkml:brushProperty name="height" value="0.05" units="cm"/>
      <inkml:brushProperty name="color" value="#FFC114"/>
    </inkml:brush>
  </inkml:definitions>
  <inkml:trace contextRef="#ctx0" brushRef="#br0">202 0 11088 0 0,'0'0'248'0'0,"0"0"34"0"0,0 0 22 0 0,0 0-29 0 0,-12 22 468 0 0,4-7 68 0 0,1 1 0 0 0,0-1 0 0 0,1 2 1 0 0,1-1-1 0 0,0 0 0 0 0,1 1 1 0 0,-2 34-1 0 0,0-17-219 0 0,0 20-218 0 0,0 80 0 0 0,1-4-49 0 0,-32 331-466 0 0,30-374 33 0 0,-4 0 1 0 0,-33 131-1 0 0,27-140 884 0 0,17-77-430 0 0,-1 0 0 0 0,1 1 0 0 0,-1-1 0 0 0,1 1-1 0 0,0-1 1 0 0,0 0 0 0 0,-1 1 0 0 0,1-1 0 0 0,0 1-1 0 0,0-1 1 0 0,1 1 0 0 0,-1 1 0 0 0,1-2-303 0 0,0 0 1 0 0,0-1-1 0 0,0 1 0 0 0,0 0 0 0 0,0-1 1 0 0,1 1-1 0 0,-1 0 0 0 0,0-1 1 0 0,0 1-1 0 0,0-1 0 0 0,1 0 1 0 0,-1 1-1 0 0,2-1 0 0 0,2 1-111 0 0,158 31 605 0 0,-47-11-52 0 0,306 44-92 0 0,-296-49-346 0 0,-87-11-44 0 0,245 26 58 0 0,-254-29-592 0 0,60-4 0 0 0,-79 0 307 0 0,0 0 0 0 0,0 0 0 0 0,1 0-1 0 0,-2-2 1 0 0,1 1 0 0 0,0-2 0 0 0,-1 1-1 0 0,14-9 1 0 0,-3-1-1784 0 0</inkml:trace>
</inkml:ink>
</file>

<file path=ppt/ink/ink1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1:32.362"/>
    </inkml:context>
    <inkml:brush xml:id="br0">
      <inkml:brushProperty name="width" value="0.05" units="cm"/>
      <inkml:brushProperty name="height" value="0.05" units="cm"/>
      <inkml:brushProperty name="color" value="#FFC114"/>
    </inkml:brush>
  </inkml:definitions>
  <inkml:trace contextRef="#ctx0" brushRef="#br0">0 38 15696 0 0,'96'-25'3127'0'0,"-65"20"-2771"0"0,1 1 0 0 0,-1 2-1 0 0,1 1 1 0 0,59 6-1 0 0,-79-4-295 0 0,-1 1 0 0 0,1 0 0 0 0,-1 1-1 0 0,0 0 1 0 0,0 1 0 0 0,0 0-1 0 0,0 1 1 0 0,-1 0 0 0 0,1 1 0 0 0,-1 0-1 0 0,-1 0 1 0 0,1 1 0 0 0,-1 0 0 0 0,0 1-1 0 0,-1 0 1 0 0,12 14 0 0 0,-3 0 169 0 0,-10-14-99 0 0,-1 0 1 0 0,0 0-1 0 0,8 16 0 0 0,3 13 593 0 0,21 64 1 0 0,-34-85-545 0 0,0 1 1 0 0,-1-1 0 0 0,0 1-1 0 0,-2 0 1 0 0,0-1 0 0 0,-2 32-1 0 0,0-40-78 0 0,-1 0 1 0 0,0 0-1 0 0,-1 0 0 0 0,0 0 0 0 0,0-1 1 0 0,0 1-1 0 0,-1-1 0 0 0,0 0 0 0 0,-1 0 1 0 0,0 0-1 0 0,0-1 0 0 0,0 0 0 0 0,-1 0 1 0 0,0 0-1 0 0,0 0 0 0 0,-8 5 0 0 0,-13 9 213 0 0,-2-1 0 0 0,-47 23 0 0 0,71-40-312 0 0,-20 11-1 0 0,-243 138-1221 0 0,186-97-442 0 0</inkml:trace>
</inkml:ink>
</file>

<file path=ppt/ink/ink1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2:02.624"/>
    </inkml:context>
    <inkml:brush xml:id="br0">
      <inkml:brushProperty name="width" value="0.05" units="cm"/>
      <inkml:brushProperty name="height" value="0.05" units="cm"/>
      <inkml:brushProperty name="color" value="#FFC114"/>
    </inkml:brush>
  </inkml:definitions>
  <inkml:trace contextRef="#ctx0" brushRef="#br0">327 160 9904 0 0,'0'0'454'0'0,"0"0"-426"0"0,0-1 0 0 0,0 1 1 0 0,0-1-1 0 0,0 1 0 0 0,1-1 0 0 0,-1 0 0 0 0,0 1 0 0 0,0-1 0 0 0,0 1 0 0 0,0-1 0 0 0,0 0 0 0 0,0 1 0 0 0,-1-1 0 0 0,1 1 0 0 0,0-1 0 0 0,0 0 0 0 0,0 1 0 0 0,-1-1 0 0 0,1 1 1 0 0,0-1-1 0 0,-1 0 0 0 0,-5-5-17 0 0,5 5 4 0 0,0 0 1 0 0,0 0 0 0 0,-1 0 0 0 0,1 0-1 0 0,0 0 1 0 0,0 0 0 0 0,0-1 0 0 0,1 1-1 0 0,-1 0 1 0 0,0-1 0 0 0,0 1 0 0 0,1-1-1 0 0,-1 1 1 0 0,1-1 0 0 0,-1 1 0 0 0,1-1 0 0 0,-1-1-1 0 0,1 1 49 0 0,-1 0 0 0 0,0 0-1 0 0,0 0 1 0 0,0 0 0 0 0,0 1-1 0 0,0-1 1 0 0,0 0 0 0 0,0 0-1 0 0,-1 1 1 0 0,1-1 0 0 0,-3-2-1 0 0,-10-12 247 0 0,9 10-184 0 0,0 0 0 0 0,0 1 1 0 0,-1-1-1 0 0,0 1 0 0 0,0 1 0 0 0,0-1 1 0 0,0 1-1 0 0,-1 0 0 0 0,0 0 1 0 0,-8-2-1 0 0,-11-8 1143 0 0,24 13-1153 0 0,0 0 0 0 0,0 0 0 0 0,0 0 0 0 0,0 1 0 0 0,0-1 1 0 0,0 1-1 0 0,0-1 0 0 0,0 1 0 0 0,-1 0 0 0 0,1 0 0 0 0,0 0 0 0 0,0 0 0 0 0,-3 1 0 0 0,-1-1 107 0 0,3 0-125 0 0,1 0 0 0 0,0 0 0 0 0,-1 0-1 0 0,1 0 1 0 0,0 0 0 0 0,0 0 0 0 0,-1 1 0 0 0,1-1 0 0 0,0 1-1 0 0,0-1 1 0 0,-1 1 0 0 0,1 0 0 0 0,0 0 0 0 0,0 0 0 0 0,0 0-1 0 0,0 0 1 0 0,0 1 0 0 0,1-1 0 0 0,-1 1 0 0 0,0-1-1 0 0,0 1 1 0 0,1 0 0 0 0,-1-1 0 0 0,1 1 0 0 0,0 0 0 0 0,-1 0-1 0 0,1 0 1 0 0,0 0 0 0 0,0 0 0 0 0,0 0 0 0 0,1 0 0 0 0,-1 1-1 0 0,0-1 1 0 0,0 4 0 0 0,-12 28 276 0 0,9-26-311 0 0,1 0 0 0 0,0-1 0 0 0,-3 16 1 0 0,-9 27 7 0 0,11-39-47 0 0,1 0 1 0 0,-4 20-1 0 0,-2 8-12 0 0,7-31-12 0 0,0 0 0 0 0,1-1-1 0 0,-1 1 1 0 0,1 0 0 0 0,1 0 0 0 0,0 0 0 0 0,0 0 0 0 0,1 8-1 0 0,0 9-31 0 0,-1-22 25 0 0,0-1 0 0 0,0 1 0 0 0,0 0-1 0 0,0 0 1 0 0,0-1 0 0 0,0 1 0 0 0,1 0 0 0 0,-1-1 0 0 0,1 1 0 0 0,0-1 0 0 0,0 1 0 0 0,0 0 0 0 0,0-1 0 0 0,0 0 0 0 0,1 1 0 0 0,-1-1-1 0 0,3 3 1 0 0,5 3-2 0 0,-7-6 1 0 0,1 0 0 0 0,-1 0 0 0 0,0 0 0 0 0,0 0 0 0 0,0 0 0 0 0,0 1-1 0 0,0-1 1 0 0,0 1 0 0 0,-1-1 0 0 0,1 1 0 0 0,-1 0 0 0 0,0 0 0 0 0,2 4 0 0 0,-1-4-1 0 0,-1 0 0 0 0,1 0 1 0 0,0 0-1 0 0,1 0 1 0 0,-1-1-1 0 0,0 1 0 0 0,1-1 1 0 0,-1 1-1 0 0,1-1 0 0 0,0 0 1 0 0,0 0-1 0 0,0-1 1 0 0,0 1-1 0 0,6 2 0 0 0,0 0-49 0 0,0 0 0 0 0,0-1-1 0 0,0 0 1 0 0,16 3-1 0 0,-18-5-225 0 0,0 0-1 0 0,0-1 0 0 0,0 1 1 0 0,0-1-1 0 0,0-1 0 0 0,1 1 1 0 0,7-3-1 0 0,6-3-918 0 0</inkml:trace>
</inkml:ink>
</file>

<file path=ppt/ink/ink1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2:03.091"/>
    </inkml:context>
    <inkml:brush xml:id="br0">
      <inkml:brushProperty name="width" value="0.05" units="cm"/>
      <inkml:brushProperty name="height" value="0.05" units="cm"/>
      <inkml:brushProperty name="color" value="#FFC114"/>
    </inkml:brush>
  </inkml:definitions>
  <inkml:trace contextRef="#ctx0" brushRef="#br0">332 222 10104 0 0,'16'-10'769'0'0,"-14"6"-706"0"0,0 0 0 0 0,0 1 0 0 0,-1-1 0 0 0,1 0 0 0 0,-1 0 0 0 0,0 0 0 0 0,0 0 0 0 0,-1 0 1 0 0,1 0-1 0 0,-1 0 0 0 0,1 0 0 0 0,-1 0 0 0 0,-1 0 0 0 0,1 0 0 0 0,0 0 0 0 0,-2-5 0 0 0,-1-12 1219 0 0,3 19-1147 0 0,0 0-1 0 0,0 0 1 0 0,0 0 0 0 0,0 0-1 0 0,0 0 1 0 0,-1 0-1 0 0,1 0 1 0 0,-1 0-1 0 0,0-2 1 0 0,-7-14 837 0 0,7 12-717 0 0,-1 1 0 0 0,0 0 0 0 0,0 0 0 0 0,-1 1 0 0 0,1-1 0 0 0,-1 0 0 0 0,0 1 0 0 0,-1 0 0 0 0,1 0 0 0 0,-1 0 0 0 0,-4-5 0 0 0,4 7-118 0 0,2 0-10 0 0,-1 0 0 0 0,0 1 0 0 0,0-1 0 0 0,0 0 0 0 0,0 1 0 0 0,0 0 0 0 0,-1-1 0 0 0,1 1-1 0 0,0 1 1 0 0,0-1 0 0 0,-1 0 0 0 0,1 1 0 0 0,-1 0 0 0 0,1 0 0 0 0,0 0 0 0 0,-1 0 0 0 0,1 0 0 0 0,0 1 0 0 0,-1-1-1 0 0,-6 3 1 0 0,1 0-3 0 0,6-2-94 0 0,0 0-1 0 0,0-1 1 0 0,0 2-1 0 0,0-1 1 0 0,1 0 0 0 0,-1 0-1 0 0,0 1 1 0 0,1 0 0 0 0,0-1-1 0 0,-1 1 1 0 0,1 0 0 0 0,0 0-1 0 0,-3 3 1 0 0,-25 27 76 0 0,24-27-100 0 0,0 1 0 0 0,0 0 0 0 0,1 0 0 0 0,0 0-1 0 0,0 0 1 0 0,1 1 0 0 0,-7 12 0 0 0,-14 33-91 0 0,16-36-7 0 0,1 1 1 0 0,0 0-1 0 0,-8 31 0 0 0,-1 3-175 0 0,13-43 196 0 0,1-1 1 0 0,0 1 0 0 0,1 0 0 0 0,-1 0-1 0 0,2 0 1 0 0,-1 0 0 0 0,1 0-1 0 0,0 1 1 0 0,1 8 0 0 0,1 2-15 0 0,3 23-85 0 0,-3-40 160 0 0,0 0 1 0 0,-1 0-1 0 0,1 0 0 0 0,0 0 0 0 0,0 0 1 0 0,0-1-1 0 0,0 1 0 0 0,0 0 1 0 0,0 0-1 0 0,0-1 0 0 0,1 1 1 0 0,-1-1-1 0 0,1 1 0 0 0,-1-1 0 0 0,1 0 1 0 0,0 1-1 0 0,1 0 0 0 0,1 0-25 0 0,-1 0-1 0 0,0 0 0 0 0,1-1 1 0 0,-1 1-1 0 0,1-1 0 0 0,-1 0 1 0 0,8 2-1 0 0,-8-3 9 0 0,-1-1-1 0 0,1 1 1 0 0,0-1 0 0 0,0 1 0 0 0,-1-1-1 0 0,1 0 1 0 0,0 0 0 0 0,-1 0-1 0 0,1 0 1 0 0,-1-1 0 0 0,0 1 0 0 0,4-3-1 0 0,8-6 21 0 0,-1-1-1 0 0,0 0 0 0 0,0-1 0 0 0,-1 0 0 0 0,-1-1 0 0 0,0 0 0 0 0,16-26 1 0 0,-17 24 44 0 0,1-1 103 0 0,0 0 1 0 0,1 2-1 0 0,0-1 0 0 0,2 1 0 0 0,20-17 0 0 0,-33 30-110 0 0,0 0 0 0 0,0 1 0 0 0,0-1 0 0 0,0 0 0 0 0,0 1 0 0 0,0-1 0 0 0,0 1 0 0 0,0-1 0 0 0,0 1 0 0 0,0 0 0 0 0,0-1 0 0 0,0 1 0 0 0,0 0 0 0 0,0 0-1 0 0,0 0 1 0 0,0 0 0 0 0,0 0 0 0 0,1 0 0 0 0,-1 0 0 0 0,0 0 0 0 0,0 0 0 0 0,0 0 0 0 0,0 1 0 0 0,0-1 0 0 0,0 0 0 0 0,0 1 0 0 0,0-1 0 0 0,0 1 0 0 0,0-1 0 0 0,0 1-1 0 0,0 0 1 0 0,0-1 0 0 0,0 1 0 0 0,-1 0 0 0 0,1-1 0 0 0,0 1 0 0 0,0 0 0 0 0,-1 0 0 0 0,2 1 0 0 0,2 4 98 0 0,-1 1 1 0 0,1-1-1 0 0,-1 1 1 0 0,4 14-1 0 0,0-3 168 0 0,-3-10-245 0 0,-1 0-1 0 0,0 0 0 0 0,0 0 0 0 0,0 0 1 0 0,-1 0-1 0 0,1 14 0 0 0,0-4-148 0 0,1-1-1 0 0,0 0 0 0 0,1 0 1 0 0,8 17-1 0 0,-12-32-144 0 0,0-1 0 0 0,-1 1 0 0 0,1 0 0 0 0,0 0 1 0 0,0-1-1 0 0,0 1 0 0 0,1-1 0 0 0,-1 1 0 0 0,0-1 0 0 0,0 0 0 0 0,1 1 0 0 0,-1-1 0 0 0,1 0 0 0 0,-1 0 1 0 0,1 0-1 0 0,2 1 0 0 0,-3-1-6510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6.201"/>
    </inkml:context>
    <inkml:brush xml:id="br0">
      <inkml:brushProperty name="width" value="0.05" units="cm"/>
      <inkml:brushProperty name="height" value="0.05" units="cm"/>
      <inkml:brushProperty name="color" value="#FFFFFF"/>
    </inkml:brush>
  </inkml:definitions>
  <inkml:trace contextRef="#ctx0" brushRef="#br0">180 1 4144 0 0,'-2'0'319'0'0,"-3"0"114"0"0,4 0 1260 0 0,-1 1 2453 0 0,-6 10-1457 0 0,-36 74 1655 0 0,29-60-3818 0 0,1 1 0 0 0,-12 31 0 0 0,23-47-511 0 0,-15 38 349 0 0,-14 65 0 0 0,29-97-299 0 0,0 0-1 0 0,1 1 1 0 0,1-1 0 0 0,0 1 0 0 0,1-1-1 0 0,1 1 1 0 0,1-1 0 0 0,4 21-1 0 0,-3-25-95 0 0,0 0-1 0 0,1-1 0 0 0,0 1 1 0 0,1-1-1 0 0,1 0 0 0 0,11 19 0 0 0,-14-26 19 0 0,0 0 0 0 0,0-1-1 0 0,0 1 1 0 0,0-1-1 0 0,1 0 1 0 0,0 1-1 0 0,-1-2 1 0 0,1 1 0 0 0,0 0-1 0 0,0-1 1 0 0,1 0-1 0 0,-1 0 1 0 0,0 0-1 0 0,1 0 1 0 0,-1-1 0 0 0,1 0-1 0 0,0 0 1 0 0,-1 0-1 0 0,1 0 1 0 0,7-1-1 0 0,1 0-55 0 0,0-2 0 0 0,0 0 0 0 0,0 0 0 0 0,0-1 0 0 0,0-1 0 0 0,-1 0 0 0 0,0-1 0 0 0,21-10-1 0 0,-16 6-38 0 0,-1-1 0 0 0,0-1-1 0 0,-1 0 1 0 0,0-1 0 0 0,19-19-1 0 0,-16 11 6 0 0,-2-1 0 0 0,0 0 0 0 0,-1-1 0 0 0,-1-1 0 0 0,-1-1 0 0 0,14-32 0 0 0,-8 4 130 0 0,26-108 1 0 0,-37 124 330 0 0,3-37 1 0 0,-9 25 2538 0 0,-14 78-889 0 0,3 41-1261 0 0,2-35-678 0 0,-3 69 0 0 0,6-46-155 0 0,1 169-2094 0 0,12-164 99 0 0,-7-52 953 0 0,2 19-5949 0 0</inkml:trace>
</inkml:ink>
</file>

<file path=ppt/ink/ink1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2:03.494"/>
    </inkml:context>
    <inkml:brush xml:id="br0">
      <inkml:brushProperty name="width" value="0.05" units="cm"/>
      <inkml:brushProperty name="height" value="0.05" units="cm"/>
      <inkml:brushProperty name="color" value="#FFC114"/>
    </inkml:brush>
  </inkml:definitions>
  <inkml:trace contextRef="#ctx0" brushRef="#br0">138 38 7832 0 0,'-2'1'39'0'0,"0"0"1"0"0,0 0 0 0 0,0 0-1 0 0,0 0 1 0 0,1 1-1 0 0,-1-1 1 0 0,0 1 0 0 0,1-1-1 0 0,-1 1 1 0 0,1 0 0 0 0,-1-1-1 0 0,1 1 1 0 0,0 0-1 0 0,-1 0 1 0 0,1 0 0 0 0,0 0-1 0 0,0 0 1 0 0,1 0 0 0 0,-1 1-1 0 0,0 2 1 0 0,-5 13 1006 0 0,-1-1 0 0 0,-11 23 0 0 0,-8 20 1674 0 0,12-9-2162 0 0,-11 69-1 0 0,15-62 309 0 0,9-53-784 0 0,1 0-1 0 0,0 0 0 0 0,0 0 0 0 0,0 1 0 0 0,0-1 0 0 0,2 6 0 0 0,1 14 151 0 0,-2-24-213 0 0,-1 0 0 0 0,1 0 0 0 0,0 0 0 0 0,0 0 0 0 0,-1 0 0 0 0,1 0 0 0 0,0 0 0 0 0,0-1 0 0 0,0 1 0 0 0,0 0-1 0 0,0-1 1 0 0,0 1 0 0 0,0 0 0 0 0,0-1 0 0 0,0 1 0 0 0,0-1 0 0 0,0 1 0 0 0,0-1 0 0 0,1 0 0 0 0,-1 1 0 0 0,2-1-1 0 0,0-2-8 0 0,-1 1-1 0 0,0-1 1 0 0,0 0-1 0 0,0 0 1 0 0,0 0-1 0 0,0 0 1 0 0,0-1-1 0 0,0 1 1 0 0,-1 0-1 0 0,3-4 0 0 0,-2 1-17 0 0,0-1 0 0 0,0 1 0 0 0,0-1-1 0 0,-1 1 1 0 0,0-1 0 0 0,0 0 0 0 0,0 0-1 0 0,-1-8 1 0 0,2-9-59 0 0,1-45-25 0 0,-3 55 267 0 0,0-1 0 0 0,0 1 0 0 0,2-1 0 0 0,0 1-1 0 0,3-14 1 0 0,4-19 421 0 0,-8 37-478 0 0,0 1 0 0 0,1-1 0 0 0,0 1 0 0 0,0-1 0 0 0,7-13 0 0 0,-6 15 13 0 0,0 0 0 0 0,1 0-1 0 0,0 0 1 0 0,0 1 0 0 0,1-1-1 0 0,0 1 1 0 0,0 0 0 0 0,1 0-1 0 0,-1 1 1 0 0,1-1 0 0 0,0 1-1 0 0,1 1 1 0 0,-1-1 0 0 0,1 1-1 0 0,8-4 1 0 0,7 0 217 0 0,0 0 0 0 0,0 2 0 0 0,1 0-1 0 0,46-5 1 0 0,11 6-750 0 0,1 5-4691 0 0,-63 0 3132 0 0,-5 0-5060 0 0</inkml:trace>
</inkml:ink>
</file>

<file path=ppt/ink/ink1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2:03.840"/>
    </inkml:context>
    <inkml:brush xml:id="br0">
      <inkml:brushProperty name="width" value="0.05" units="cm"/>
      <inkml:brushProperty name="height" value="0.05" units="cm"/>
      <inkml:brushProperty name="color" value="#FFC114"/>
    </inkml:brush>
  </inkml:definitions>
  <inkml:trace contextRef="#ctx0" brushRef="#br0">0 262 8752 0 0,'0'0'673'0'0,"2"2"-731"0"0,11 8 9696 0 0,-8-6-9244 0 0,4-2-188 0 0,-1 0-1 0 0,0-1 0 0 0,1 1 0 0 0,-1-1 1 0 0,1-1-1 0 0,0 0 0 0 0,-1 0 1 0 0,1-1-1 0 0,11-2 0 0 0,-11 2-178 0 0,-2 0 13 0 0,0 0-1 0 0,0-1 0 0 0,0 0 0 0 0,-1-1 0 0 0,1 1 1 0 0,-1-1-1 0 0,1-1 0 0 0,-1 1 0 0 0,0-1 0 0 0,0 0 1 0 0,0 0-1 0 0,-1-1 0 0 0,1 0 0 0 0,-1 0 0 0 0,0 0 1 0 0,-1 0-1 0 0,6-8 0 0 0,-6 7-67 0 0,1-1 0 0 0,-1 0 0 0 0,-1 0 0 0 0,1 0 0 0 0,-1-1-1 0 0,0 1 1 0 0,-1-1 0 0 0,0 0 0 0 0,0 1 0 0 0,-1-1 0 0 0,1 0 0 0 0,-2 0 0 0 0,1 0 0 0 0,-1 0-1 0 0,-2-12 1 0 0,2 16 56 0 0,-1 1 0 0 0,0 0 0 0 0,-1-1-1 0 0,1 1 1 0 0,0 0 0 0 0,-1 0 0 0 0,0 0 0 0 0,0 0-1 0 0,0 0 1 0 0,0 0 0 0 0,0 0 0 0 0,0 1 0 0 0,-1-1-1 0 0,1 1 1 0 0,-6-4 0 0 0,2 2 39 0 0,0 0 1 0 0,0 1-1 0 0,0 0 1 0 0,0 0-1 0 0,0 0 0 0 0,-1 1 1 0 0,-7-2-1 0 0,11 3-39 0 0,0 1 0 0 0,0 0 0 0 0,0 0 0 0 0,0 0 0 0 0,0 0 0 0 0,0 1 0 0 0,0-1 0 0 0,0 1 0 0 0,0 0 0 0 0,0 0 0 0 0,0 0 0 0 0,0 0 0 0 0,0 0 0 0 0,1 1 0 0 0,-1-1 0 0 0,0 1 0 0 0,1 0 0 0 0,-1-1 0 0 0,-2 5 0 0 0,-5 2 5 0 0,2 1-1 0 0,0 0 1 0 0,-11 15 0 0 0,12-13-65 0 0,1 0-1 0 0,0 0 1 0 0,0 1 0 0 0,2-1 0 0 0,-8 24 0 0 0,-8 65-55 0 0,16-77 85 0 0,2 0 0 0 0,1 1-1 0 0,0-1 1 0 0,4 31 0 0 0,-2-45-6 0 0,0 0 1 0 0,1 0-1 0 0,0-1 1 0 0,0 1-1 0 0,1-1 1 0 0,0 1-1 0 0,0-1 1 0 0,1 0-1 0 0,0 0 1 0 0,1 0-1 0 0,0-1 1 0 0,0 0-1 0 0,0 0 0 0 0,9 9 1 0 0,-11-14-109 0 0,1 0 0 0 0,-1 0 0 0 0,0 0 0 0 0,0 0 0 0 0,1-1 0 0 0,-1 1 0 0 0,1-1 0 0 0,0 0 0 0 0,-1 0 0 0 0,1 0 0 0 0,0 0 0 0 0,0-1 0 0 0,-1 0 0 0 0,1 0 0 0 0,0 0 0 0 0,0 0 0 0 0,6-1 0 0 0,-8 0-453 0 0,1 1 0 0 0,-1-1 1 0 0,0 0-1 0 0,1 0 1 0 0,-1 0-1 0 0,0 0 1 0 0,0 0-1 0 0,1 0 1 0 0,-1-1-1 0 0,2-1 1 0 0,10-12-5760 0 0</inkml:trace>
</inkml:ink>
</file>

<file path=ppt/ink/ink1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2:04.214"/>
    </inkml:context>
    <inkml:brush xml:id="br0">
      <inkml:brushProperty name="width" value="0.05" units="cm"/>
      <inkml:brushProperty name="height" value="0.05" units="cm"/>
      <inkml:brushProperty name="color" value="#FFC114"/>
    </inkml:brush>
  </inkml:definitions>
  <inkml:trace contextRef="#ctx0" brushRef="#br0">446 37 6448 0 0,'-1'2'498'0'0,"0"1"249"0"0,-1 1-1 0 0,0 0 0 0 0,0-1 0 0 0,0 1 0 0 0,0-1 0 0 0,-1 1 1 0 0,1-1-1 0 0,-1 0 0 0 0,-5 5 0 0 0,6-7-480 0 0,0 0 0 0 0,1 0 0 0 0,-1 0 0 0 0,0 0-1 0 0,0 0 1 0 0,1 0 0 0 0,-1-1 0 0 0,0 1 0 0 0,0-1 0 0 0,0 1-1 0 0,0-1 1 0 0,0 0 0 0 0,0 0 0 0 0,0 0 0 0 0,-2 0 0 0 0,-3-1 68 0 0,1-1 0 0 0,-1 0 0 0 0,1-1 1 0 0,-1 1-1 0 0,1-1 0 0 0,0 0 0 0 0,0-1 0 0 0,-8-6 1 0 0,-16-7 474 0 0,7 2-261 0 0,19 13-454 0 0,0-1 1 0 0,1 1-1 0 0,-1-1 0 0 0,0 1 1 0 0,0 0-1 0 0,-7-2 0 0 0,5 3 8 0 0,4 0-52 0 0,0 0-1 0 0,-1 0 1 0 0,1 0-1 0 0,0 1 1 0 0,0-1-1 0 0,0 1 1 0 0,-1 0-1 0 0,1-1 1 0 0,0 1-1 0 0,-1 0 1 0 0,1 0-1 0 0,0 1 1 0 0,-1-1-1 0 0,1 0 1 0 0,0 1-1 0 0,0-1 1 0 0,0 1-1 0 0,-1 0 1 0 0,-2 1-1 0 0,4 0 27 0 0,-6 18 68 0 0,7-18-150 0 0,0 0 0 0 0,0 0 1 0 0,0 0-1 0 0,1 0 0 0 0,-1 0 0 0 0,1 0 0 0 0,0 0 0 0 0,0 0 0 0 0,-1 0 0 0 0,1 0 0 0 0,0 0 1 0 0,1 0-1 0 0,-1-1 0 0 0,0 1 0 0 0,0 0 0 0 0,1-1 0 0 0,2 3 0 0 0,28 24-144 0 0,20 7 11 0 0,-33-24-39 0 0,0 2 0 0 0,19 17 0 0 0,-22-15 8 0 0,-1 0 0 0 0,14 18-1 0 0,-24-26 211 0 0,0 0 1 0 0,0 0-1 0 0,-1 0 0 0 0,0 1 0 0 0,0-1 0 0 0,-1 1 0 0 0,0 0 0 0 0,3 10 1 0 0,-6-13 21 0 0,1 0 0 0 0,-1-1 0 0 0,-1 1 0 0 0,1 0 0 0 0,-1 0 1 0 0,1-1-1 0 0,-1 1 0 0 0,-1 0 0 0 0,1-1 0 0 0,-1 1 0 0 0,1-1 1 0 0,-1 0-1 0 0,-1 1 0 0 0,1-1 0 0 0,0 0 0 0 0,-1 0 1 0 0,0 0-1 0 0,0-1 0 0 0,0 1 0 0 0,-1-1 0 0 0,1 0 0 0 0,-1 1 1 0 0,1-2-1 0 0,-1 1 0 0 0,0 0 0 0 0,-6 2 0 0 0,-22 11 56 0 0,-1-1-1 0 0,-56 17 0 0 0,-41-5-331 0 0,99-22 79 0 0,-5-2 253 0 0,18-7-1433 0 0,17 4 855 0 0,0-1 0 0 0,0 1 1 0 0,0-1-1 0 0,0 1 1 0 0,0-1-1 0 0,0 1 0 0 0,1-1 1 0 0,-1 1-1 0 0,0-1 1 0 0,0 0-1 0 0,1 0 0 0 0,-1 1 1 0 0,-1-3-1 0 0,-3-10-7270 0 0</inkml:trace>
</inkml:ink>
</file>

<file path=ppt/ink/ink1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2:07.562"/>
    </inkml:context>
    <inkml:brush xml:id="br0">
      <inkml:brushProperty name="width" value="0.05" units="cm"/>
      <inkml:brushProperty name="height" value="0.05" units="cm"/>
      <inkml:brushProperty name="color" value="#FFC114"/>
    </inkml:brush>
  </inkml:definitions>
  <inkml:trace contextRef="#ctx0" brushRef="#br0">365 247 5064 0 0,'0'0'389'0'0,"0"0"-69"0"0,0 0 637 0 0,0 0 311 0 0,0 0 63 0 0,0 0-56 0 0,0 0-283 0 0,0 0-120 0 0,0 0-28 0 0,-14-10 1338 0 0,-48-133 1883 0 0,58 134-4068 0 0,0 1 0 0 0,0 0 0 0 0,0 0 0 0 0,-1 0-1 0 0,0 1 1 0 0,-1 0 0 0 0,0 0 0 0 0,0 0 0 0 0,-8-7-1 0 0,11 13 38 0 0,-1-1-1 0 0,1 1 1 0 0,-1-1-1 0 0,1 1 0 0 0,-1 0 1 0 0,1 0-1 0 0,-1 1 1 0 0,0-1-1 0 0,0 1 0 0 0,1 0 1 0 0,-1 0-1 0 0,0 0 0 0 0,1 0 1 0 0,-1 1-1 0 0,0-1 1 0 0,0 1-1 0 0,1 0 0 0 0,-1 0 1 0 0,1 0-1 0 0,-1 1 1 0 0,1-1-1 0 0,0 1 0 0 0,-1 0 1 0 0,-3 3-1 0 0,0-1-27 0 0,-1 1-1 0 0,1 0 0 0 0,0 1 0 0 0,1 0 1 0 0,-1 0-1 0 0,1 0 0 0 0,1 1 1 0 0,-1 0-1 0 0,-7 13 0 0 0,1 2-106 0 0,2 1 0 0 0,1 0 1 0 0,1 0-1 0 0,1 1 0 0 0,1 1 0 0 0,-5 41 0 0 0,10-59 82 0 0,0 1 1 0 0,1 0 0 0 0,0-1 0 0 0,0 1-1 0 0,1 0 1 0 0,0-1 0 0 0,0 1 0 0 0,4 13-1 0 0,-4-18 2 0 0,1-1 0 0 0,-1 1 1 0 0,0-1-1 0 0,1 0 0 0 0,-1 1 0 0 0,1-1 0 0 0,-1 0 0 0 0,1 0 0 0 0,0 0 0 0 0,0 0 0 0 0,0-1 0 0 0,0 1 0 0 0,1 0 0 0 0,-1-1 0 0 0,0 0 0 0 0,1 1 0 0 0,-1-1 0 0 0,1 0 1 0 0,-1 0-1 0 0,1 0 0 0 0,-1-1 0 0 0,1 1 0 0 0,0 0 0 0 0,-1-1 0 0 0,1 0 0 0 0,0 0 0 0 0,4 0 0 0 0,30 0-58 0 0,56-8-1 0 0,-88 6 145 0 0,1 1 0 0 0,-1-1 0 0 0,0 0 0 0 0,1-1 0 0 0,-1 0 0 0 0,0 1-1 0 0,-1-1 1 0 0,8-6 0 0 0,-8 5 3 0 0,1 1 0 0 0,0 0 1 0 0,0 0-1 0 0,0 0 0 0 0,0 0 0 0 0,1 1 0 0 0,-1 0 1 0 0,9-2-1 0 0,-12 3-50 0 0,0 1 0 0 0,0 1 0 0 0,0-1 0 0 0,0 0 0 0 0,-1 0 0 0 0,1 1 0 0 0,0-1 0 0 0,0 1 0 0 0,-1 0 0 0 0,1-1 0 0 0,0 1 0 0 0,-1 0 0 0 0,1 0 0 0 0,0 0 0 0 0,-1 0 0 0 0,1 0 0 0 0,-1 0 0 0 0,0 1 0 0 0,1-1 0 0 0,-1 0 0 0 0,0 1 0 0 0,0-1 1 0 0,0 1-1 0 0,0-1 0 0 0,0 1 0 0 0,0 0 0 0 0,0-1 0 0 0,-1 1 0 0 0,1 0 0 0 0,0 3 0 0 0,3 7-414 0 0,0 1 0 0 0,-1 0 0 0 0,2 16 0 0 0,-3-16-15 0 0,3 12-5070 0 0,-2-10-303 0 0</inkml:trace>
</inkml:ink>
</file>

<file path=ppt/ink/ink1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2:08.095"/>
    </inkml:context>
    <inkml:brush xml:id="br0">
      <inkml:brushProperty name="width" value="0.05" units="cm"/>
      <inkml:brushProperty name="height" value="0.05" units="cm"/>
      <inkml:brushProperty name="color" value="#FFC114"/>
    </inkml:brush>
  </inkml:definitions>
  <inkml:trace contextRef="#ctx0" brushRef="#br0">54 1 15664 0 0,'-6'29'1644'0'0,"5"-27"-1638"0"0,0 1 1 0 0,0 0 0 0 0,0-1 0 0 0,1 1 0 0 0,-1 0 0 0 0,1 0 0 0 0,0 0 0 0 0,-1 0 0 0 0,1-1 0 0 0,1 4-1 0 0,11 64 1435 0 0,4 137 0 0 0,-11-19-427 0 0,-4-185-971 0 0,-1-2-40 0 0,0-1 0 0 0,0 1 1 0 0,0 0-1 0 0,0 0 0 0 0,0-1 0 0 0,0 1 1 0 0,0 0-1 0 0,0-1 0 0 0,0 1 0 0 0,0 0 0 0 0,-1 0 1 0 0,1-1-1 0 0,0 1 0 0 0,0 0 0 0 0,-1-1 0 0 0,1 1 1 0 0,0 0-1 0 0,-1-1 0 0 0,1 1 0 0 0,-1-1 0 0 0,0 2 1 0 0,0-1-335 0 0,1-1-137 0 0,-1-23-751 0 0,0 15 1149 0 0,0 1-1 0 0,1 0 1 0 0,0-1-1 0 0,1 1 1 0 0,1-12 0 0 0,2 5 11 0 0,0-8-26 0 0,14-34-1 0 0,-16 49 129 0 0,1 1 0 0 0,0 0 0 0 0,0 0 0 0 0,0 1 0 0 0,1-1 0 0 0,0 1 0 0 0,0-1 0 0 0,1 1-1 0 0,0 0 1 0 0,5-4 0 0 0,-7 6 44 0 0,1 0 0 0 0,0 1 0 0 0,0-1 0 0 0,0 1 0 0 0,0-1 0 0 0,1 1 0 0 0,-1 1-1 0 0,1-1 1 0 0,-1 1 0 0 0,1-1 0 0 0,-1 1 0 0 0,1 1 0 0 0,0-1 0 0 0,-1 1 0 0 0,1-1-1 0 0,0 1 1 0 0,0 1 0 0 0,-1-1 0 0 0,1 1 0 0 0,0 0 0 0 0,-1 0 0 0 0,1 0 0 0 0,-1 0-1 0 0,6 3 1 0 0,1 2-54 0 0,-1 1-1 0 0,0 0 0 0 0,0 0 1 0 0,0 1-1 0 0,-1 1 0 0 0,0-1 0 0 0,-1 2 1 0 0,0-1-1 0 0,0 1 0 0 0,-1 0 1 0 0,0 1-1 0 0,-1-1 0 0 0,0 1 0 0 0,-1 1 1 0 0,0-1-1 0 0,-1 1 0 0 0,5 17 1 0 0,3 17 971 0 0,-6-27-950 0 0,-1 1 0 0 0,3 22 0 0 0,-7-35-33 0 0,-1 0 0 0 0,0 0 0 0 0,0 1 1 0 0,0-1-1 0 0,-1 0 0 0 0,0 0 0 0 0,-1 0 1 0 0,0 0-1 0 0,-4 12 0 0 0,4-14-1 0 0,0-1 0 0 0,0 0 0 0 0,-1 1 0 0 0,1-1 1 0 0,-1 0-1 0 0,0-1 0 0 0,0 1 0 0 0,0 0 0 0 0,0-1 0 0 0,-1 0 0 0 0,0 0 0 0 0,1 0 0 0 0,-1 0 0 0 0,0 0 0 0 0,-7 3 0 0 0,4-4 52 0 0,1 0 0 0 0,0 0-1 0 0,-1 0 1 0 0,1-1 0 0 0,-1 0 0 0 0,0-1 0 0 0,1 1-1 0 0,-1-1 1 0 0,0 0 0 0 0,-12-2 0 0 0,-1-1-59 0 0,-19-2-153 0 0,1-2 0 0 0,-73-22 0 0 0,41 4-1305 0 0,69 24 414 0 0,1 1 793 0 0,1 0-1 0 0,-1 0 1 0 0,1 0-1 0 0,-1 0 1 0 0,1-1 0 0 0,0 1-1 0 0,-1 0 1 0 0,1 0-1 0 0,-1-1 1 0 0,1 1-1 0 0,-1 0 1 0 0,1-1-1 0 0,-1 1 1 0 0,0 0-1 0 0,1-1 1 0 0,-1 1-1 0 0,1-1 1 0 0,-1 1-1 0 0,0-1 1 0 0,1 1-1 0 0,-1-1 1 0 0,1 0 0 0 0,1-2-2260 0 0,6-4-3379 0 0</inkml:trace>
</inkml:ink>
</file>

<file path=ppt/ink/ink1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2:08.568"/>
    </inkml:context>
    <inkml:brush xml:id="br0">
      <inkml:brushProperty name="width" value="0.05" units="cm"/>
      <inkml:brushProperty name="height" value="0.05" units="cm"/>
      <inkml:brushProperty name="color" value="#FFC114"/>
    </inkml:brush>
  </inkml:definitions>
  <inkml:trace contextRef="#ctx0" brushRef="#br0">464 222 9704 0 0,'2'-1'82'0'0,"-1"0"0"0"0,1 0 0 0 0,-1 0 0 0 0,1 0 0 0 0,-1 0 0 0 0,1 0 0 0 0,-1 0 0 0 0,0 0 0 0 0,0-1 0 0 0,0 1 0 0 0,0-1 0 0 0,0 1 0 0 0,0-1 0 0 0,0 1 0 0 0,0-1 0 0 0,0 1 0 0 0,-1-1 0 0 0,1 0 0 0 0,-1 1 0 0 0,1-1 0 0 0,-1 0 0 0 0,1 0 0 0 0,-1 1 0 0 0,0-1 1 0 0,0 0-1 0 0,0 0 0 0 0,0 1 0 0 0,0-1 0 0 0,-1 0 0 0 0,1 0 0 0 0,0 1 0 0 0,-1-3 0 0 0,0-1 366 0 0,0 0 0 0 0,-1 0 1 0 0,1 0-1 0 0,-1 0 0 0 0,0 0 1 0 0,-1 0-1 0 0,1 0 0 0 0,-1 1 1 0 0,-6-9-1 0 0,-1 4 93 0 0,0-1-1 0 0,-1 2 1 0 0,0-1-1 0 0,0 2 1 0 0,-1-1 0 0 0,0 2-1 0 0,0-1 1 0 0,-18-5-1 0 0,4 3 22 0 0,0 1 0 0 0,-1 1 0 0 0,-32-4 0 0 0,50 10-481 0 0,1 0 0 0 0,0 1 1 0 0,-1 0-1 0 0,1 0 0 0 0,-1 0 0 0 0,1 1 0 0 0,0 1 0 0 0,-13 2 0 0 0,16-2-44 0 0,1 0-1 0 0,-1 0 0 0 0,0 0 1 0 0,1 1-1 0 0,0 0 0 0 0,-1-1 1 0 0,1 1-1 0 0,0 1 1 0 0,0-1-1 0 0,1 1 0 0 0,-1-1 1 0 0,1 1-1 0 0,0 0 0 0 0,0 0 1 0 0,-3 6-1 0 0,-2 3-97 0 0,1 1 0 0 0,1 0 0 0 0,0 0 0 0 0,1 0-1 0 0,1 1 1 0 0,0-1 0 0 0,-2 16 0 0 0,5-24 38 0 0,0 0 0 0 0,1 0 0 0 0,0-1 0 0 0,0 1 0 0 0,0 0 0 0 0,1 0 0 0 0,0 0 0 0 0,0-1 0 0 0,0 1 0 0 0,1 0 0 0 0,-1-1 0 0 0,2 1 0 0 0,-1-1 0 0 0,0 0 0 0 0,1 0 0 0 0,0 0 0 0 0,0 0 0 0 0,1 0 1 0 0,-1 0-1 0 0,1-1 0 0 0,5 5 0 0 0,-2-4 0 0 0,-1-1 0 0 0,0 0 0 0 0,1-1 0 0 0,0 1 1 0 0,0-1-1 0 0,0 0 0 0 0,0-1 0 0 0,0 0 0 0 0,1 0 0 0 0,-1-1 1 0 0,0 0-1 0 0,1 0 0 0 0,0 0 0 0 0,-1-1 0 0 0,1 0 1 0 0,-1-1-1 0 0,1 0 0 0 0,10-2 0 0 0,4-2 66 0 0,1-1-1 0 0,-1-1 0 0 0,0-1 1 0 0,38-19-1 0 0,-49 21 23 0 0,-1-1 0 0 0,0 0 1 0 0,0 0-1 0 0,0-1 0 0 0,-1-1 0 0 0,0 1 0 0 0,12-17 0 0 0,-18 21-212 0 0,1 0-1 0 0,-1-1 1 0 0,0 0 0 0 0,0 1-1 0 0,0-1 1 0 0,-1-1 0 0 0,0 1-1 0 0,0 0 1 0 0,0 0 0 0 0,0-1-1 0 0,-1 1 1 0 0,0-1 0 0 0,0 1-1 0 0,-1-1 1 0 0,1 0 0 0 0,-1 1-1 0 0,0-1 1 0 0,-2-9 0 0 0,-3 1-1271 0 0</inkml:trace>
</inkml:ink>
</file>

<file path=ppt/ink/ink1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2:09"/>
    </inkml:context>
    <inkml:brush xml:id="br0">
      <inkml:brushProperty name="width" value="0.05" units="cm"/>
      <inkml:brushProperty name="height" value="0.05" units="cm"/>
      <inkml:brushProperty name="color" value="#FFC114"/>
    </inkml:brush>
  </inkml:definitions>
  <inkml:trace contextRef="#ctx0" brushRef="#br0">34 1 11400 0 0,'0'0'521'0'0,"0"0"-10"0"0,-1 19 271 0 0,-19 101 3568 0 0,12-56-3211 0 0,6-47-764 0 0,1 34 0 0 0,0-1-77 0 0,1-34-229 0 0,0 0-1 0 0,1 0 0 0 0,3 17 0 0 0,0-3-29 0 0,-4-27-49 0 0,0-1 0 0 0,1 0 0 0 0,-1 1-1 0 0,1-1 1 0 0,-1 0 0 0 0,1 0-1 0 0,0 1 1 0 0,0-1 0 0 0,0 0 0 0 0,0 0-1 0 0,0 0 1 0 0,1 0 0 0 0,-1 0-1 0 0,0 0 1 0 0,1-1 0 0 0,0 1 0 0 0,-1 0-1 0 0,1-1 1 0 0,0 1 0 0 0,0-1-1 0 0,0 1 1 0 0,0-1 0 0 0,0 0 0 0 0,0 0-1 0 0,0 0 1 0 0,0 0 0 0 0,3 0-1 0 0,-3 0 0 0 0,1-1-1 0 0,0 0 1 0 0,-1 1-1 0 0,1-1 1 0 0,0-1-1 0 0,-1 1 1 0 0,1 0-1 0 0,-1-1 1 0 0,1 1-1 0 0,0-1 1 0 0,-1 0-1 0 0,0 1 1 0 0,1-1-1 0 0,-1-1 1 0 0,1 1-1 0 0,-1 0 1 0 0,0 0-1 0 0,0-1 1 0 0,0 0-1 0 0,0 1 0 0 0,0-1 1 0 0,0 0-1 0 0,0 0 1 0 0,2-3-1 0 0,8-10 36 0 0,3-3 188 0 0,0-1 0 0 0,-1-1 0 0 0,-1-1 0 0 0,-1 0 0 0 0,14-31 0 0 0,35-96 2882 0 0,-57 138-2822 0 0,-1 0 1 0 0,0-1-1 0 0,-1 1 1 0 0,2-18-1 0 0,-4 27-154 0 0,0 1-38 0 0,0 0 72 0 0,0 0 257 0 0,0 0 90 0 0,-2 18 438 0 0,0 9-1014 0 0,2 0-1 0 0,0 0 1 0 0,2 0 0 0 0,1 0-1 0 0,1 0 1 0 0,1 0 0 0 0,2-1-1 0 0,10 28 1 0 0,-15-50-57 0 0,-1 0 1 0 0,1-1-1 0 0,0 1 1 0 0,0 0-1 0 0,0-1 1 0 0,1 0-1 0 0,-1 1 1 0 0,1-1-1 0 0,3 3 1 0 0,-5-5 71 0 0,0 0-1 0 0,0 0 1 0 0,1 0 0 0 0,-1 0 0 0 0,0-1-1 0 0,0 1 1 0 0,1 0 0 0 0,-1-1 0 0 0,0 1-1 0 0,1-1 1 0 0,-1 0 0 0 0,0 1 0 0 0,1-1-1 0 0,-1 0 1 0 0,1 0 0 0 0,-1 0 0 0 0,0 0-1 0 0,1 0 1 0 0,-1 0 0 0 0,1 0 0 0 0,-1 0-1 0 0,0 0 1 0 0,1-1 0 0 0,-1 1 0 0 0,0-1-1 0 0,1 1 1 0 0,-1-1 0 0 0,0 1 0 0 0,2-2-1 0 0,2-1-508 0 0,0-1 1 0 0,0 1-1 0 0,-1-1 0 0 0,1 0 0 0 0,-1 0 0 0 0,5-7 0 0 0,8-17-5128 0 0,-3 0-293 0 0</inkml:trace>
</inkml:ink>
</file>

<file path=ppt/ink/ink1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2:09.360"/>
    </inkml:context>
    <inkml:brush xml:id="br0">
      <inkml:brushProperty name="width" value="0.05" units="cm"/>
      <inkml:brushProperty name="height" value="0.05" units="cm"/>
      <inkml:brushProperty name="color" value="#FFC114"/>
    </inkml:brush>
  </inkml:definitions>
  <inkml:trace contextRef="#ctx0" brushRef="#br0">70 1 17503 0 0,'-13'56'1241'0'0,"6"-29"-901"0"0,-5 39-1 0 0,-26 375 3149 0 0,38-397-3207 0 0,10 68 0 0 0,-8-89-351 0 0,-2-21-74 0 0,1 0 1 0 0,-1 0-1 0 0,0-1 0 0 0,1 1 0 0 0,-1 0 0 0 0,1-1 0 0 0,-1 1 1 0 0,1 0-1 0 0,0-1 0 0 0,-1 1 0 0 0,1-1 0 0 0,0 1 0 0 0,0-1 1 0 0,0 1-1 0 0,0-1 0 0 0,1 1 0 0 0,-1-1 0 0 0,0 0 0 0 0,1 0 1 0 0,-1 0-1 0 0,0 0 0 0 0,1 0 0 0 0,-1 0 0 0 0,3 1 0 0 0,4-1-7103 0 0</inkml:trace>
</inkml:ink>
</file>

<file path=ppt/ink/ink1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2:09.719"/>
    </inkml:context>
    <inkml:brush xml:id="br0">
      <inkml:brushProperty name="width" value="0.05" units="cm"/>
      <inkml:brushProperty name="height" value="0.05" units="cm"/>
      <inkml:brushProperty name="color" value="#FFC114"/>
    </inkml:brush>
  </inkml:definitions>
  <inkml:trace contextRef="#ctx0" brushRef="#br0">1 1 13824 0 0,'0'0'1061'0'0,"0"0"-478"0"0,0 0 558 0 0,0 0 313 0 0,17 10 2710 0 0,-7-4-3795 0 0,-1-2-1 0 0,1 1 1 0 0,0-1-1 0 0,0-1 0 0 0,1 0 1 0 0,-1 0-1 0 0,1-1 1 0 0,12 1-1 0 0,-18-3-368 0 0,-3 0 0 0 0,-1-1 0 0 0,0 1 0 0 0,1 0 0 0 0,-1 0 0 0 0,0 0 0 0 0,1 0 0 0 0,-1 0 0 0 0,0 1 0 0 0,0-1 0 0 0,1 0 0 0 0,-1 1 0 0 0,0-1 0 0 0,0 1 0 0 0,1-1 0 0 0,-1 1 0 0 0,1 0 0 0 0,2 1 0 0 0,0-1 0 0 0,0-1-1 0 0,0 1 1 0 0,0-1 0 0 0,0 1 0 0 0,0-1-1 0 0,0 0 1 0 0,0 0 0 0 0,0-1-1 0 0,0 1 1 0 0,4-2 0 0 0,44-15-673 0 0,-43 14 353 0 0,11-5-260 0 0</inkml:trace>
</inkml:ink>
</file>

<file path=ppt/ink/ink1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2:10.144"/>
    </inkml:context>
    <inkml:brush xml:id="br0">
      <inkml:brushProperty name="width" value="0.05" units="cm"/>
      <inkml:brushProperty name="height" value="0.05" units="cm"/>
      <inkml:brushProperty name="color" value="#FFC114"/>
    </inkml:brush>
  </inkml:definitions>
  <inkml:trace contextRef="#ctx0" brushRef="#br0">250 32 3224 0 0,'-17'-24'701'0'0,"17"23"-258"0"0,-1 1-1 0 0,0-1 0 0 0,1 1 0 0 0,-1-1 1 0 0,1 1-1 0 0,-1-1 0 0 0,0 1 1 0 0,1-1-1 0 0,-1 1 0 0 0,0 0 0 0 0,0-1 1 0 0,1 1-1 0 0,-1 0 0 0 0,0 0 1 0 0,0-1-1 0 0,1 1 0 0 0,-1 0 0 0 0,0 0 1 0 0,0 0-1 0 0,0 0 0 0 0,1 0 1 0 0,-1 0-1 0 0,-1 0 0 0 0,-22 10 3416 0 0,15-5-3364 0 0,1 1-1 0 0,1 0 1 0 0,-10 9 0 0 0,12-10-331 0 0,1 1 0 0 0,-1 0 0 0 0,1 0 0 0 0,1 0 0 0 0,-1 0 0 0 0,1 1 0 0 0,0-1 0 0 0,-2 8 0 0 0,-15 59 539 0 0,13-43-431 0 0,2-4-180 0 0,0 0 0 0 0,2 0 0 0 0,0 0 0 0 0,3 41 1 0 0,0-48-163 0 0,2-1 0 0 0,1 1 1 0 0,0-1-1 0 0,1 0 0 0 0,1 0 1 0 0,1 0-1 0 0,9 19 0 0 0,-12-32 58 0 0,0 1 0 0 0,0-1-1 0 0,1 0 1 0 0,0 0 0 0 0,0-1-1 0 0,0 1 1 0 0,1-1 0 0 0,-1 0-1 0 0,1 0 1 0 0,0 0 0 0 0,1-1-1 0 0,-1 0 1 0 0,0 0 0 0 0,1 0-1 0 0,0 0 1 0 0,-1-1 0 0 0,1 0-1 0 0,0-1 1 0 0,0 1 0 0 0,0-1-1 0 0,1 0 1 0 0,-1 0 0 0 0,8-1-1 0 0,-3 0-8 0 0,0 0-1 0 0,0-1 0 0 0,0 0 0 0 0,0 0 0 0 0,0-2 1 0 0,-1 1-1 0 0,1-1 0 0 0,-1-1 0 0 0,1 0 1 0 0,-1 0-1 0 0,0-1 0 0 0,13-9 0 0 0,-13 6 81 0 0,0 0 0 0 0,0-1-1 0 0,-1 0 1 0 0,0-1 0 0 0,-1 0 0 0 0,0 0-1 0 0,-1-1 1 0 0,0 0 0 0 0,0 0-1 0 0,9-24 1 0 0,-1-7 307 0 0,19-82 1 0 0,-32 115-358 0 0,2-45-194 0 0,-2 23 55 0 0,-1 28 372 0 0,1 11 337 0 0,7 50-350 0 0,-3 0-1 0 0,-3 0 0 0 0,-1 0 0 0 0,-4 0 0 0 0,-2 0 1 0 0,-14 70-1 0 0,13-101-193 0 0,2-9-21 0 0,-1 0 0 0 0,0-1 1 0 0,-1 0-1 0 0,-1 0 0 0 0,-8 17 0 0 0,4-16-10 0 0,-1 0-1 0 0,0 0 0 0 0,-1-1 1 0 0,-1 0-1 0 0,-19 18 0 0 0,24-27-3 0 0,-1-1 0 0 0,0 0 0 0 0,-1 0 0 0 0,1-1-1 0 0,-1 0 1 0 0,-1-1 0 0 0,1 0 0 0 0,-1 0 0 0 0,0-1 0 0 0,-22 5 0 0 0,17-7-279 0 0,0 0 0 0 0,0-1 0 0 0,0-1 0 0 0,0 0 0 0 0,0-1 1 0 0,0-1-1 0 0,0 0 0 0 0,0-1 0 0 0,0-1 0 0 0,1-1 1 0 0,-1 0-1 0 0,1-1 0 0 0,0 0 0 0 0,-14-10 0 0 0,-4-6-1544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6.938"/>
    </inkml:context>
    <inkml:brush xml:id="br0">
      <inkml:brushProperty name="width" value="0.05" units="cm"/>
      <inkml:brushProperty name="height" value="0.05" units="cm"/>
      <inkml:brushProperty name="color" value="#FFFFFF"/>
    </inkml:brush>
  </inkml:definitions>
  <inkml:trace contextRef="#ctx0" brushRef="#br0">136 1 5984 0 0,'-7'11'929'0'0,"1"1"0"0"0,0 0 1 0 0,1 0-1 0 0,1 0 0 0 0,0 0 1 0 0,-3 16-1 0 0,-8 43 1477 0 0,-6 75-1 0 0,1-2-1964 0 0,-13 105-114 0 0,31-232-328 0 0,2-14 3 0 0,-5 62 71 0 0,5-59-94 0 0,0 1 0 0 0,0 0 0 0 0,1 0 1 0 0,0 0-1 0 0,0-1 0 0 0,1 1 0 0 0,2 6 0 0 0,-3-11-367 0 0,0-4-105 0 0,10-13-91 0 0,-1-2 1 0 0,-1 1-1 0 0,0-1 0 0 0,-2 0 1 0 0,0-1-1 0 0,6-21 0 0 0,2-4 188 0 0,9-23 250 0 0,50-124-167 0 0,-53 143 597 0 0,53-86 0 0 0,-57 108 383 0 0,1 1-1 0 0,29-29 1 0 0,-45 51-542 0 0,0 0 1 0 0,0-1 0 0 0,1 1-1 0 0,-1 1 1 0 0,1-1-1 0 0,0 0 1 0 0,-1 0-1 0 0,1 1 1 0 0,0 0 0 0 0,0 0-1 0 0,0-1 1 0 0,0 2-1 0 0,0-1 1 0 0,0 0 0 0 0,0 1-1 0 0,1-1 1 0 0,-1 1-1 0 0,4 0 1 0 0,-4 0-22 0 0,-1 1 0 0 0,1 0 0 0 0,-1-1 1 0 0,1 1-1 0 0,-1 0 0 0 0,1 0 0 0 0,-1 0 0 0 0,0 1 1 0 0,1-1-1 0 0,-1 1 0 0 0,0-1 0 0 0,0 1 0 0 0,0 0 1 0 0,0-1-1 0 0,0 1 0 0 0,-1 0 0 0 0,1 0 0 0 0,-1 1 1 0 0,1-1-1 0 0,-1 0 0 0 0,0 0 0 0 0,2 5 0 0 0,0 1 79 0 0,0 0-1 0 0,-1 0 0 0 0,0 0 0 0 0,0 0 1 0 0,-1 1-1 0 0,0-1 0 0 0,-1 10 1 0 0,-3 64 525 0 0,1-50-468 0 0,-10 93 5 0 0,6-72-113 0 0,2 1 0 0 0,4 74 0 0 0,0-126-189 0 0,0 0 0 0 0,0 0 0 0 0,0 0 1 0 0,0-1-1 0 0,1 1 0 0 0,-1 0 0 0 0,1 0 0 0 0,-1-1 0 0 0,1 1 0 0 0,0 0 0 0 0,0-1 0 0 0,-1 1 0 0 0,1 0 0 0 0,0-1 0 0 0,0 0 0 0 0,1 1 0 0 0,-1-1 0 0 0,0 1 0 0 0,0-1 0 0 0,1 0 0 0 0,-1 0 1 0 0,1 0-1 0 0,-1 0 0 0 0,4 2 0 0 0,-4-3-3 0 0,1 0 0 0 0,-1 0 1 0 0,1 0-1 0 0,0 0 0 0 0,-1 0 1 0 0,1 0-1 0 0,0 0 1 0 0,-1 0-1 0 0,1-1 0 0 0,-1 1 1 0 0,1-1-1 0 0,-1 1 0 0 0,1-1 1 0 0,-1 0-1 0 0,1 1 0 0 0,-1-1 1 0 0,0 0-1 0 0,1 0 0 0 0,-1 0 1 0 0,0 0-1 0 0,1 0 1 0 0,-1 0-1 0 0,0 0 0 0 0,0-1 1 0 0,0 1-1 0 0,0 0 0 0 0,0-1 1 0 0,0-1-1 0 0,29-46-1113 0 0,31-67 0 0 0,3-6 1450 0 0,-63 119-203 0 0,0 0 1 0 0,1 1 0 0 0,0-1-1 0 0,-1 1 1 0 0,1-1 0 0 0,0 1-1 0 0,0 0 1 0 0,0 0 0 0 0,1 0-1 0 0,-1 0 1 0 0,0 0 0 0 0,1 1-1 0 0,-1-1 1 0 0,1 1 0 0 0,0-1-1 0 0,-1 1 1 0 0,1 0 0 0 0,0 0-1 0 0,0 0 1 0 0,3 0 0 0 0,-6 1-11 0 0,1 1 1 0 0,-1-1-1 0 0,1 1 0 0 0,-1-1 1 0 0,1 1-1 0 0,-1-1 0 0 0,0 1 1 0 0,1 0-1 0 0,-1-1 1 0 0,0 1-1 0 0,1 0 0 0 0,-1-1 1 0 0,0 1-1 0 0,0 0 1 0 0,0-1-1 0 0,1 2 0 0 0,-1-1 104 0 0,5 8 128 0 0,-1 1-1 0 0,0-1 1 0 0,0 1 0 0 0,-1 0-1 0 0,0 0 1 0 0,-1 0-1 0 0,0 0 1 0 0,1 16-1 0 0,-2-8-137 0 0,2 7 65 0 0,-2 48 0 0 0,-4 30-669 0 0,2-75 247 0 0,0-15-1264 0 0,0-1-4316 0 0,1-11-917 0 0</inkml:trace>
</inkml:ink>
</file>

<file path=ppt/ink/ink1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2:10.509"/>
    </inkml:context>
    <inkml:brush xml:id="br0">
      <inkml:brushProperty name="width" value="0.05" units="cm"/>
      <inkml:brushProperty name="height" value="0.05" units="cm"/>
      <inkml:brushProperty name="color" value="#FFC114"/>
    </inkml:brush>
  </inkml:definitions>
  <inkml:trace contextRef="#ctx0" brushRef="#br0">438 381 8720 0 0,'0'0'197'0'0,"24"-1"518"0"0,-22 0-694 0 0,0-1 1 0 0,0 0-1 0 0,-1 1 1 0 0,1-1-1 0 0,-1 0 0 0 0,1 0 1 0 0,-1 0-1 0 0,1 0 1 0 0,-1 0-1 0 0,0-1 1 0 0,0 1-1 0 0,0 0 1 0 0,0-3-1 0 0,9-34 1507 0 0,-9 31-1092 0 0,2-6 29 0 0,-1 0 1 0 0,-1 1 0 0 0,0-1-1 0 0,-1 0 1 0 0,0 1-1 0 0,-1-1 1 0 0,-1 0 0 0 0,0 1-1 0 0,-4-14 1 0 0,3 19-75 0 0,0 0 0 0 0,0 0 0 0 0,0 1 0 0 0,-1-1 0 0 0,-1 1 1 0 0,1 0-1 0 0,-1 0 0 0 0,0 0 0 0 0,0 0 0 0 0,-1 1 0 0 0,0 0 0 0 0,0 1 0 0 0,-1-1 0 0 0,0 1 0 0 0,0 0 1 0 0,-7-4-1 0 0,2 3-216 0 0,0 0 0 0 0,0 1 0 0 0,-1 1 0 0 0,1 0 1 0 0,-1 1-1 0 0,0 0 0 0 0,0 1 0 0 0,0 0 0 0 0,0 1 0 0 0,0 0 1 0 0,-16 2-1 0 0,20 0-119 0 0,-1 0 0 0 0,1 0 0 0 0,0 1 0 0 0,-1 0 0 0 0,1 1 0 0 0,0 0 1 0 0,1 1-1 0 0,-1-1 0 0 0,1 2 0 0 0,-1-1 0 0 0,1 1 0 0 0,0 0 0 0 0,1 1 0 0 0,-1 0 0 0 0,1 0 0 0 0,-9 11 1 0 0,7-5 55 0 0,0 0 0 0 0,1 1 1 0 0,1 0-1 0 0,0 0 0 0 0,1 0 1 0 0,1 1-1 0 0,0 0 1 0 0,0 0-1 0 0,-4 27 0 0 0,7-29-246 0 0,1 0 0 0 0,0 0 1 0 0,0 1-1 0 0,2-1 0 0 0,-1 0 0 0 0,1 0 0 0 0,1 0 0 0 0,0 0 0 0 0,1 0 0 0 0,0 0 0 0 0,1 0 0 0 0,8 16 0 0 0,-10-24 133 0 0,1 1 0 0 0,-1-1 0 0 0,1 0 0 0 0,1 0 0 0 0,-1 0 0 0 0,0 0 0 0 0,1-1 0 0 0,0 1 0 0 0,0-1 0 0 0,0 0-1 0 0,0 0 1 0 0,1 0 0 0 0,-1-1 0 0 0,7 3 0 0 0,-3-2 1 0 0,0 0-1 0 0,0-1 1 0 0,0 0-1 0 0,0-1 1 0 0,0 0 0 0 0,0 0-1 0 0,0-1 1 0 0,12 0-1 0 0,-6-2 2 0 0,0 0-1 0 0,0 0 0 0 0,0-1 1 0 0,-1-1-1 0 0,0 0 0 0 0,1-1 1 0 0,-2-1-1 0 0,1 0 0 0 0,-1 0 1 0 0,16-11-1 0 0,-15 7-242 0 0,-1 0-1 0 0,1-1 1 0 0,-2 0 0 0 0,0-1-1 0 0,0 0 1 0 0,-1 0-1 0 0,0-1 1 0 0,-1-1-1 0 0,-1 0 1 0 0,0 0 0 0 0,-1 0-1 0 0,0-1 1 0 0,-2 0-1 0 0,1-1 1 0 0,-2 1-1 0 0,5-31 1 0 0,-4 16-1573 0 0,-1 1-9 0 0</inkml:trace>
</inkml:ink>
</file>

<file path=ppt/ink/ink1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5:42:10.914"/>
    </inkml:context>
    <inkml:brush xml:id="br0">
      <inkml:brushProperty name="width" value="0.05" units="cm"/>
      <inkml:brushProperty name="height" value="0.05" units="cm"/>
      <inkml:brushProperty name="color" value="#FFC114"/>
    </inkml:brush>
  </inkml:definitions>
  <inkml:trace contextRef="#ctx0" brushRef="#br0">62 0 6448 0 0,'0'0'498'0'0,"-18"4"1528"0"0,16-3-1463 0 0,1 1 0 0 0,0-1 0 0 0,-1 1 0 0 0,1-1-1 0 0,0 1 1 0 0,0-1 0 0 0,0 1 0 0 0,0 0 0 0 0,0-1 0 0 0,0 1 0 0 0,0 0 0 0 0,1 0 0 0 0,-1 0 0 0 0,1-1 0 0 0,-1 5 0 0 0,-4 35 1004 0 0,3-23-738 0 0,-15 123 1802 0 0,15-123-2572 0 0,1 1 0 0 0,0 0 0 0 0,2 0 0 0 0,0 0 0 0 0,1 0 0 0 0,5 24 0 0 0,-6-39-67 0 0,0 1-1 0 0,1-1 1 0 0,-1 1 0 0 0,1-1 0 0 0,0 0 0 0 0,0 0 0 0 0,0 1 0 0 0,1-2 0 0 0,-1 1 0 0 0,1 0-1 0 0,0 0 1 0 0,0-1 0 0 0,1 0 0 0 0,-1 1 0 0 0,1-1 0 0 0,-1 0 0 0 0,1-1 0 0 0,0 1 0 0 0,0-1-1 0 0,0 0 1 0 0,0 0 0 0 0,1 0 0 0 0,-1 0 0 0 0,0-1 0 0 0,1 1 0 0 0,0-1 0 0 0,-1 0 0 0 0,1-1 0 0 0,-1 1-1 0 0,9-1 1 0 0,-6 0 1 0 0,0-1-1 0 0,0 0 1 0 0,0 0 0 0 0,0-1-1 0 0,0 1 1 0 0,0-2-1 0 0,0 1 1 0 0,0-1 0 0 0,-1 0-1 0 0,1 0 1 0 0,-1-1-1 0 0,10-6 1 0 0,3-5 18 0 0,-2-1 0 0 0,25-27 1 0 0,-12 11 37 0 0,-19 20 70 0 0,-2 0 0 0 0,0 0 0 0 0,0-1 0 0 0,-1 0 0 0 0,-1 0-1 0 0,0-1 1 0 0,-1 0 0 0 0,0 0 0 0 0,-1-1 0 0 0,-1 0 0 0 0,0 0 0 0 0,-1 0 0 0 0,-1 0 0 0 0,0 0 0 0 0,-1-29 0 0 0,-3 27 837 0 0,-2 24 171 0 0,-3 29-443 0 0,1 148-914 0 0,14-62-3035 0 0,-4-100 1871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1.025"/>
    </inkml:context>
    <inkml:brush xml:id="br0">
      <inkml:brushProperty name="width" value="0.05" units="cm"/>
      <inkml:brushProperty name="height" value="0.05" units="cm"/>
      <inkml:brushProperty name="color" value="#FFFFFF"/>
    </inkml:brush>
  </inkml:definitions>
  <inkml:trace contextRef="#ctx0" brushRef="#br0">0 68 9704 0 0,'5'1'1030'0'0,"-3"-1"-999"0"0,0 1 225 0 0,0 0-1 0 0,0 0 0 0 0,0 0 0 0 0,0-1 0 0 0,0 1 0 0 0,0-1 0 0 0,0 1 1 0 0,0-1-1 0 0,0 0 0 0 0,0 0 0 0 0,1 0 0 0 0,-1 0 0 0 0,0 0 1 0 0,0 0-1 0 0,0-1 0 0 0,0 1 0 0 0,3-2 0 0 0,16 9 1548 0 0,-13-6-1481 0 0,-1-1 0 0 0,0 0 0 0 0,1 0 0 0 0,12-2-1 0 0,12 0 391 0 0,-24 1-711 0 0,-1 0 0 0 0,0-1 0 0 0,0 0-1 0 0,0 0 1 0 0,1-1 0 0 0,-2 0 0 0 0,1 0 0 0 0,0-1-1 0 0,-1 0 1 0 0,0 0 0 0 0,1 0 0 0 0,7-8 0 0 0,0-5-5533 0 0,-6 3-477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7.281"/>
    </inkml:context>
    <inkml:brush xml:id="br0">
      <inkml:brushProperty name="width" value="0.05" units="cm"/>
      <inkml:brushProperty name="height" value="0.05" units="cm"/>
      <inkml:brushProperty name="color" value="#FFFFFF"/>
    </inkml:brush>
  </inkml:definitions>
  <inkml:trace contextRef="#ctx0" brushRef="#br0">106 0 2304 0 0,'-9'7'535'0'0,"1"1"0"0"0,0 0 0 0 0,-10 11-1 0 0,14-14 820 0 0,0 0 367 0 0,1 0-1 0 0,0 0 1 0 0,0 0-1 0 0,0 1 0 0 0,-4 10 1 0 0,-8 32 2167 0 0,14-43-3895 0 0,-5 20 777 0 0,1 1 1 0 0,1 0 0 0 0,-1 50-1 0 0,12 80-97 0 0,-1-46-302 0 0,4 9-195 0 0,-1-11-136 0 0,-4-32-132 0 0,0 42-561 0 0,-5-19-1511 0 0,0-34-5629 0 0,0-43 1880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7.680"/>
    </inkml:context>
    <inkml:brush xml:id="br0">
      <inkml:brushProperty name="width" value="0.05" units="cm"/>
      <inkml:brushProperty name="height" value="0.05" units="cm"/>
      <inkml:brushProperty name="color" value="#FFFFFF"/>
    </inkml:brush>
  </inkml:definitions>
  <inkml:trace contextRef="#ctx0" brushRef="#br0">0 512 5528 0 0,'28'-195'2167'0'0,"17"3"4767"0"0,-40 178-6291 0 0,1 0 0 0 0,0 0 1 0 0,1 1-1 0 0,1 0 0 0 0,14-19 0 0 0,-20 29-541 0 0,-1 2-29 0 0,0-1-1 0 0,0 0 0 0 0,0 1 1 0 0,0-1-1 0 0,1 1 1 0 0,-1 0-1 0 0,1-1 1 0 0,-1 1-1 0 0,1 0 0 0 0,0 0 1 0 0,-1 0-1 0 0,1 0 1 0 0,0 0-1 0 0,0 0 1 0 0,-1 1-1 0 0,1-1 0 0 0,0 1 1 0 0,0-1-1 0 0,0 1 1 0 0,0-1-1 0 0,0 1 1 0 0,0 0-1 0 0,0 0 0 0 0,0 0 1 0 0,0 0-1 0 0,0 1 1 0 0,0-1-1 0 0,-1 0 1 0 0,1 1-1 0 0,0-1 0 0 0,0 1 1 0 0,0 0-1 0 0,3 1 1 0 0,-1 1 95 0 0,1 0 1 0 0,0 0 0 0 0,-1 0-1 0 0,1 0 1 0 0,-1 1 0 0 0,0 0-1 0 0,0 0 1 0 0,-1 0 0 0 0,1 0-1 0 0,-1 1 1 0 0,3 4 0 0 0,17 26 487 0 0,9 19-87 0 0,-15-20-477 0 0,-8-18-86 0 0,-1 0-1 0 0,-1 0 1 0 0,-1 1-1 0 0,0 0 1 0 0,5 26-1 0 0,-9-29-34 0 0,0-4 25 0 0,-1 0-1 0 0,0 0 1 0 0,0 0 0 0 0,-1 0-1 0 0,0 0 1 0 0,-3 15-1 0 0,-1-3 3 0 0,3-13 18 0 0,0 0-1 0 0,-1 0 1 0 0,0 0 0 0 0,-1 0-1 0 0,0 0 1 0 0,0-1 0 0 0,-1 1-1 0 0,-7 12 1 0 0,-11 14 1 0 0,17-25-31 0 0,-1 0 0 0 0,-12 16 1 0 0,2-8-312 0 0,-1 0 0 0 0,-30 25 1 0 0,41-38 170 0 0,-1 0 0 0 0,0 0 0 0 0,0-1 0 0 0,0 1 0 0 0,-1-2 0 0 0,0 1 0 0 0,1-1 0 0 0,-1 0 0 0 0,0-1 0 0 0,-1 0 1 0 0,-9 2-1 0 0,15-4 26 0 0,0 0-1 0 0,0 0 1 0 0,0-1 0 0 0,0 1 0 0 0,0-1 0 0 0,0 1 0 0 0,0-1-1 0 0,0 0 1 0 0,0 0 0 0 0,0 0 0 0 0,1-1 0 0 0,-1 1 0 0 0,0-1-1 0 0,1 1 1 0 0,-1-1 0 0 0,1 0 0 0 0,0 0 0 0 0,0 0 0 0 0,-1 0-1 0 0,1-1 1 0 0,-3-3 0 0 0,1-1-340 0 0,-1 0 0 0 0,1-1 1 0 0,0 1-1 0 0,1 0 0 0 0,0-1 0 0 0,-3-12 0 0 0,-2-26-1162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8.073"/>
    </inkml:context>
    <inkml:brush xml:id="br0">
      <inkml:brushProperty name="width" value="0.05" units="cm"/>
      <inkml:brushProperty name="height" value="0.05" units="cm"/>
      <inkml:brushProperty name="color" value="#FFFFFF"/>
    </inkml:brush>
  </inkml:definitions>
  <inkml:trace contextRef="#ctx0" brushRef="#br0">0 326 2760 0 0,'14'-8'2108'0'0,"-11"5"-1106"0"0,1 0 0 0 0,0 0 0 0 0,-1 1 1 0 0,1-1-1 0 0,0 1 0 0 0,7-3 0 0 0,52-15 1202 0 0,-19 7-1645 0 0,-29 8-445 0 0,-9 3-49 0 0,1 0 0 0 0,-1-1 0 0 0,1 0 0 0 0,-1 0 0 0 0,0 0 0 0 0,6-5 1 0 0,10-7 135 0 0,-19 14-164 0 0,0-1 0 0 0,0 1 0 0 0,0-1 0 0 0,0 0 0 0 0,0 0 0 0 0,-1 0 0 0 0,1-1 0 0 0,0 1 0 0 0,-1-1 0 0 0,0 1 0 0 0,0-1 0 0 0,1 0 0 0 0,-2 0 0 0 0,1 0 0 0 0,0 0 0 0 0,-1 0 0 0 0,1 0 0 0 0,-1-1 0 0 0,1-3 0 0 0,-1 0 109 0 0,-1 1 0 0 0,0 0 1 0 0,0 0-1 0 0,0-1 0 0 0,-1 1 0 0 0,0 0 1 0 0,0 0-1 0 0,-1 0 0 0 0,0 0 0 0 0,0 0 1 0 0,0 0-1 0 0,-1 0 0 0 0,1 1 0 0 0,-1-1 1 0 0,-1 1-1 0 0,1 0 0 0 0,-1-1 0 0 0,0 2 1 0 0,0-1-1 0 0,-1 0 0 0 0,1 1 0 0 0,-1 0 1 0 0,0 0-1 0 0,0 0 0 0 0,-7-3 0 0 0,6 4-15 0 0,0-1 0 0 0,-1 2-1 0 0,1-1 1 0 0,-1 1 0 0 0,0 0-1 0 0,0 0 1 0 0,0 1 0 0 0,0 0-1 0 0,1 0 1 0 0,-1 1 0 0 0,-1-1-1 0 0,1 2 1 0 0,-13 1 0 0 0,16-1-94 0 0,-1 0 1 0 0,1 0 0 0 0,0 0-1 0 0,0 1 1 0 0,0 0-1 0 0,0-1 1 0 0,0 2 0 0 0,0-1-1 0 0,0 0 1 0 0,1 1-1 0 0,-1-1 1 0 0,1 1 0 0 0,0 0-1 0 0,0 0 1 0 0,0 1-1 0 0,0-1 1 0 0,0 1 0 0 0,1-1-1 0 0,0 1 1 0 0,0 0-1 0 0,0 0 1 0 0,0 0 0 0 0,-2 5-1 0 0,0 8-10 0 0,-1 0 0 0 0,2 0 0 0 0,1 1 0 0 0,0 0 0 0 0,1 0 0 0 0,0-1 0 0 0,2 1-1 0 0,0 0 1 0 0,5 23 0 0 0,2-6-146 0 0,1 0 0 0 0,1-1 1 0 0,25 54-1 0 0,-29-73-79 0 0,1-1 0 0 0,1 0-1 0 0,1 0 1 0 0,0-1 0 0 0,16 19 0 0 0,-19-26-1484 0 0,0 0 0 0 0,1-1 0 0 0,13 10 0 0 0,-8-7-4590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8.508"/>
    </inkml:context>
    <inkml:brush xml:id="br0">
      <inkml:brushProperty name="width" value="0.05" units="cm"/>
      <inkml:brushProperty name="height" value="0.05" units="cm"/>
      <inkml:brushProperty name="color" value="#FFFFFF"/>
    </inkml:brush>
  </inkml:definitions>
  <inkml:trace contextRef="#ctx0" brushRef="#br0">0 753 3224 0 0,'2'-3'113'0'0,"-1"-1"0"0"0,0 0 0 0 0,0 1 0 0 0,0-1 0 0 0,0 0 0 0 0,0 1 0 0 0,-1-1 0 0 0,0 0-1 0 0,0-6 1 0 0,1-5 1227 0 0,-1-35 1835 0 0,3-47-32 0 0,-1 15-601 0 0,2-19-446 0 0,-4 58-1266 0 0,2 0-1 0 0,13-66 0 0 0,-15 107-816 0 0,3-14 152 0 0,2 0-1 0 0,8-24 1 0 0,-11 35-135 0 0,0 1-1 0 0,1-1 1 0 0,-1 1 0 0 0,1 0 0 0 0,0 0 0 0 0,0 0 0 0 0,1 0-1 0 0,-1 0 1 0 0,1 1 0 0 0,0 0 0 0 0,0-1 0 0 0,7-3-1 0 0,-8 5 0 0 0,4-3 3 0 0,0 0 0 0 0,0 1 0 0 0,1 1 0 0 0,-1-1 1 0 0,1 1-1 0 0,0 0 0 0 0,0 1 0 0 0,0 0 0 0 0,0 0 0 0 0,16-1 0 0 0,-3 2-20 0 0,-15 0-46 0 0,0 1-1 0 0,0-1 1 0 0,-1 2-1 0 0,10 0 1 0 0,25 3-4177 0 0,-24-1-1759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8.944"/>
    </inkml:context>
    <inkml:brush xml:id="br0">
      <inkml:brushProperty name="width" value="0.05" units="cm"/>
      <inkml:brushProperty name="height" value="0.05" units="cm"/>
      <inkml:brushProperty name="color" value="#FFFFFF"/>
    </inkml:brush>
  </inkml:definitions>
  <inkml:trace contextRef="#ctx0" brushRef="#br0">776 167 13792 0 0,'-18'-5'1470'0'0,"-3"-4"-823"0"0,1-1-1 0 0,1 0 0 0 0,-1-2 0 0 0,-20-16 1 0 0,17 11 467 0 0,-47-25 0 0 0,57 35-822 0 0,-1 1-1 0 0,0 1 1 0 0,-26-8-1 0 0,35 12-231 0 0,1 1 1 0 0,0-1-1 0 0,-1 1 0 0 0,1-1 0 0 0,0 1 1 0 0,-1 1-1 0 0,1-1 0 0 0,0 0 0 0 0,-1 1 1 0 0,1 0-1 0 0,0 0 0 0 0,0 0 0 0 0,0 1 1 0 0,0 0-1 0 0,0-1 0 0 0,0 1 0 0 0,-6 5 1 0 0,-1 0-8 0 0,1 2 0 0 0,0-1 1 0 0,1 1-1 0 0,0 1 1 0 0,0 0-1 0 0,-7 11 0 0 0,11-14-86 0 0,2 0-1 0 0,-1 0 1 0 0,1 0-1 0 0,0 0 0 0 0,0 0 1 0 0,1 1-1 0 0,0-1 1 0 0,1 1-1 0 0,-1 0 0 0 0,2 0 1 0 0,-1 12-1 0 0,1-10-65 0 0,2 1 0 0 0,-1-1 0 0 0,2 1 0 0 0,-1-1 1 0 0,1 1-1 0 0,1-1 0 0 0,0 0 0 0 0,0 0 0 0 0,1-1 0 0 0,0 1 0 0 0,1-1 0 0 0,0 0 0 0 0,14 15 0 0 0,2 0-130 0 0,1-1-1 0 0,1 0 1 0 0,35 23 0 0 0,110 75-66 0 0,-167-120 306 0 0,0 1-1 0 0,0-1 1 0 0,0 0-1 0 0,0 1 1 0 0,-1-1-1 0 0,1 1 1 0 0,-1-1-1 0 0,1 1 1 0 0,-1 0-1 0 0,0 0 1 0 0,1 0-1 0 0,-1 0 1 0 0,0-1-1 0 0,0 2 1 0 0,0-1-1 0 0,-1 0 1 0 0,1 0-1 0 0,0 0 1 0 0,0 3-1 0 0,-1-3 36 0 0,-1 0-1 0 0,1 0 0 0 0,0 0 0 0 0,-1 0 0 0 0,1 0 0 0 0,-1 0 0 0 0,0 0 1 0 0,1-1-1 0 0,-1 1 0 0 0,0 0 0 0 0,0 0 0 0 0,0 0 0 0 0,-1-1 0 0 0,1 1 1 0 0,0-1-1 0 0,-3 4 0 0 0,-3 0 142 0 0,0 1 0 0 0,0-1 0 0 0,-1 0 0 0 0,0-1 0 0 0,1 1 0 0 0,-1-1 0 0 0,-1-1 0 0 0,-9 3 0 0 0,-9 1 120 0 0,-2-1 0 0 0,1-1 0 0 0,-55 2 0 0 0,-90-10-398 0 0,126 1-68 0 0,-87-4-3820 0 0,82 3-3363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19.850"/>
    </inkml:context>
    <inkml:brush xml:id="br0">
      <inkml:brushProperty name="width" value="0.05" units="cm"/>
      <inkml:brushProperty name="height" value="0.05" units="cm"/>
      <inkml:brushProperty name="color" value="#FFFFFF"/>
    </inkml:brush>
  </inkml:definitions>
  <inkml:trace contextRef="#ctx0" brushRef="#br0">796 472 5472 0 0,'0'0'248'0'0,"0"0"-6"0"0,-21 2-140 0 0,18-2 32 0 0,0-1-1 0 0,0 0 1 0 0,0 1 0 0 0,0-1 0 0 0,0-1 0 0 0,0 1 0 0 0,0 0-1 0 0,0-1 1 0 0,-3-2 0 0 0,5 3-64 0 0,-1 0 1 0 0,1 0-1 0 0,0-1 0 0 0,0 1 0 0 0,0 0 0 0 0,0-1 1 0 0,0 1-1 0 0,0-1 0 0 0,1 1 0 0 0,-1-1 0 0 0,0 0 1 0 0,1 1-1 0 0,-1-1 0 0 0,1 0 0 0 0,-1 1 1 0 0,1-1-1 0 0,0 0 0 0 0,0 1 0 0 0,0-4 0 0 0,0-10 75 0 0,-1 5-140 0 0,1 1 1 0 0,0 0-1 0 0,1 0 1 0 0,0 0-1 0 0,1 0 1 0 0,3-12-1 0 0,-2 13 36 0 0,-1-1 0 0 0,0 1-1 0 0,0-1 1 0 0,1-14 0 0 0,-4 19 84 0 0,0 0-1 0 0,0 1 1 0 0,0-1-1 0 0,-1 0 1 0 0,0 0-1 0 0,0 1 1 0 0,0-1 0 0 0,0 1-1 0 0,-1-1 1 0 0,1 1-1 0 0,-1 0 1 0 0,-3-3-1 0 0,-9-13 470 0 0,-2-5 491 0 0,-23-23 0 0 0,12 15 207 0 0,20 23-929 0 0,-1 1 0 0 0,0 0 1 0 0,-1 0-1 0 0,0 0 0 0 0,0 2 1 0 0,-1-1-1 0 0,1 1 1 0 0,-16-6-1 0 0,7 4-16 0 0,0 1-1 0 0,-1 1 1 0 0,0 1 0 0 0,-25-3-1 0 0,28 6-233 0 0,0 1 0 0 0,0 1 0 0 0,-1 1 0 0 0,1 0 0 0 0,0 1 0 0 0,1 1 0 0 0,-1 0 0 0 0,0 1 0 0 0,1 1 0 0 0,0 1 0 0 0,0 0 0 0 0,0 1 0 0 0,-27 17 0 0 0,33-17-45 0 0,0 0-1 0 0,0 0 1 0 0,1 1-1 0 0,0 0 1 0 0,0 1-1 0 0,1 0 1 0 0,0 0 0 0 0,1 1-1 0 0,0 0 1 0 0,0 0-1 0 0,1 1 1 0 0,1 0-1 0 0,-1 0 1 0 0,2 0-1 0 0,0 0 1 0 0,0 1-1 0 0,1 0 1 0 0,0 0-1 0 0,1 0 1 0 0,-1 14-1 0 0,3-6-109 0 0,1 1 0 0 0,0-1 0 0 0,2 1 0 0 0,0-1 1 0 0,1 0-1 0 0,1 0 0 0 0,1 0 0 0 0,1-1 0 0 0,1 0 0 0 0,0 0 0 0 0,1-1 0 0 0,2 0 0 0 0,-1 0 0 0 0,2-1 0 0 0,0-1 0 0 0,29 30 0 0 0,-32-37 25 0 0,0-2-1 0 0,1 1 1 0 0,-1-1 0 0 0,1 0 0 0 0,1-1-1 0 0,-1-1 1 0 0,1 1 0 0 0,0-2-1 0 0,0 1 1 0 0,1-1 0 0 0,-1-1-1 0 0,1 0 1 0 0,0-1 0 0 0,0 0 0 0 0,22 0-1 0 0,-20-2-22 0 0,0-1-1 0 0,0 0 1 0 0,0-1 0 0 0,0 0-1 0 0,-1-1 1 0 0,1 0-1 0 0,-1-2 1 0 0,1 1-1 0 0,-1-2 1 0 0,-1 0 0 0 0,1 0-1 0 0,-1-1 1 0 0,14-10-1 0 0,-3-1-125 0 0,0-2 0 0 0,0 0 0 0 0,-2-1 0 0 0,28-37 0 0 0,-40 46-4 0 0,-1-1-1 0 0,0 0 1 0 0,0 0-1 0 0,-2-1 0 0 0,0 0 1 0 0,0 0-1 0 0,-1 0 1 0 0,-1-1-1 0 0,0 0 0 0 0,2-28 1 0 0,-5 36-227 0 0,-1 0 1 0 0,0 0 0 0 0,0 0-1 0 0,-1 0 1 0 0,0 0 0 0 0,-2-7-1 0 0,-6-9-1197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20.349"/>
    </inkml:context>
    <inkml:brush xml:id="br0">
      <inkml:brushProperty name="width" value="0.05" units="cm"/>
      <inkml:brushProperty name="height" value="0.05" units="cm"/>
      <inkml:brushProperty name="color" value="#FFFFFF"/>
    </inkml:brush>
  </inkml:definitions>
  <inkml:trace contextRef="#ctx0" brushRef="#br0">792 80 6448 0 0,'-189'-38'6934'0'0,"125"23"-5018"0"0,-81-8 0 0 0,119 21-1579 0 0,0 1 0 0 0,-1 1 0 0 0,1 1 0 0 0,0 2 1 0 0,0 0-1 0 0,-27 8 0 0 0,43-9-227 0 0,0 2-1 0 0,1-1 1 0 0,-1 1-1 0 0,1 1 1 0 0,0-1-1 0 0,0 2 1 0 0,0-1-1 0 0,1 1 1 0 0,0 1-1 0 0,0-1 1 0 0,0 1-1 0 0,1 1 1 0 0,0-1-1 0 0,1 1 1 0 0,0 1-1 0 0,-9 13 1 0 0,10-11-88 0 0,-1 1 1 0 0,1 0 0 0 0,1 0 0 0 0,0 0-1 0 0,1 0 1 0 0,0 0 0 0 0,1 1 0 0 0,0 0-1 0 0,1-1 1 0 0,0 1 0 0 0,1 0 0 0 0,3 24-1 0 0,1-15-59 0 0,1 0-1 0 0,1 0 1 0 0,0-1-1 0 0,2 0 1 0 0,19 39-1 0 0,-18-44-9 0 0,0-1-1 0 0,0-1 1 0 0,1 0-1 0 0,1 0 1 0 0,1-1 0 0 0,-1-1-1 0 0,2 0 1 0 0,16 13-1 0 0,-17-16 38 0 0,1-1 0 0 0,0-1 0 0 0,1 1 0 0 0,0-2 0 0 0,0 0 0 0 0,0-1 0 0 0,1 0 0 0 0,-1-1 0 0 0,1-1 0 0 0,0 0 0 0 0,28 1 0 0 0,-31-4 106 0 0,0 0 1 0 0,1-1-1 0 0,-1-1 0 0 0,1 0 0 0 0,-1-1 0 0 0,0 0 1 0 0,0 0-1 0 0,-1-2 0 0 0,1 1 0 0 0,-1-1 0 0 0,0-1 0 0 0,0 0 1 0 0,0-1-1 0 0,17-13 0 0 0,-5-1 196 0 0,0 0-1 0 0,36-44 1 0 0,-48 51-346 0 0,-1 0 0 0 0,-1-1 0 0 0,0-1 1 0 0,-1 1-1 0 0,-1-1 0 0 0,8-26 1 0 0,-8 19 82 0 0,-2-1 0 0 0,-1 1 0 0 0,-1-1 0 0 0,1-31 0 0 0,-5 5-1099 0 0,-7-52 0 0 0,3 60-53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21.105"/>
    </inkml:context>
    <inkml:brush xml:id="br0">
      <inkml:brushProperty name="width" value="0.05" units="cm"/>
      <inkml:brushProperty name="height" value="0.05" units="cm"/>
      <inkml:brushProperty name="color" value="#FFFFFF"/>
    </inkml:brush>
  </inkml:definitions>
  <inkml:trace contextRef="#ctx0" brushRef="#br0">1 0 11376 0 0,'2'1'77'0'0,"-1"0"1"0"0,1 1 0 0 0,0-1 0 0 0,0 1 0 0 0,-1-1 0 0 0,1 1 0 0 0,-1-1-1 0 0,1 1 1 0 0,-1 0 0 0 0,0 0 0 0 0,0 0 0 0 0,1 0 0 0 0,-1 0-1 0 0,-1 0 1 0 0,1 0 0 0 0,1 3 0 0 0,4 38 737 0 0,0 0 664 0 0,9-5-581 0 0,-11-29-771 0 0,0 1 0 0 0,0-1-1 0 0,-1 1 1 0 0,3 14 0 0 0,1 20 220 0 0,20 64 0 0 0,-23-90-291 0 0,0 1-1 0 0,-1 0 1 0 0,0 34-1 0 0,3 16 53 0 0,2-5-230 0 0,-2 1 0 0 0,-5 84 0 0 0,-2-115-84 0 0,0 3-142 0 0,-2 1 0 0 0,-9 43 0 0 0,5-30-181 0 0,6-40 373 0 0,0 0 0 0 0,-1 1 0 0 0,0-1 0 0 0,-1 0 0 0 0,-4 11 0 0 0,6-21 127 0 0,0 0 0 0 0,1 0 0 0 0,-1 0 0 0 0,1 0 0 0 0,-1 0 0 0 0,1 0 1 0 0,-1 0-1 0 0,1 1 0 0 0,0-1 0 0 0,-1 0 0 0 0,1 0 0 0 0,0 1 0 0 0,0-1 1 0 0,0 0-1 0 0,0 0 0 0 0,0 1 0 0 0,0-1 0 0 0,1 0 0 0 0,-1 0 1 0 0,0 0-1 0 0,0 1 0 0 0,1-1 0 0 0,-1 0 0 0 0,2 2 0 0 0,-6-32-1357 0 0,4 24 1300 0 0,0 0 0 0 0,1 0-1 0 0,-1 0 1 0 0,1 0 0 0 0,0 0 0 0 0,0 0 0 0 0,2-5 0 0 0,-1 4 16 0 0,0-1 1 0 0,0 0-1 0 0,-1 0 0 0 0,0-11 0 0 0,-1-2-52 0 0,0 9 61 0 0,-1 0 0 0 0,2 0 0 0 0,0 1 1 0 0,2-14-1 0 0,24-66 262 0 0,-24 68-47 0 0,2 0-1 0 0,0 0 1 0 0,2 1-1 0 0,16-37 1 0 0,17-34 788 0 0,-28 61-346 0 0,2 0 0 0 0,0 1 0 0 0,38-56 1 0 0,-46 78-426 0 0,0 1 1 0 0,1-1-1 0 0,0 1 1 0 0,0 1-1 0 0,1-1 1 0 0,0 1 0 0 0,0 1-1 0 0,9-6 1 0 0,-12 8-62 0 0,0 1 1 0 0,0 0 0 0 0,0 0 0 0 0,0 1 0 0 0,0-1 0 0 0,0 1-1 0 0,1 0 1 0 0,-1 1 0 0 0,0-1 0 0 0,1 1 0 0 0,-1 0-1 0 0,0 0 1 0 0,1 1 0 0 0,-1-1 0 0 0,10 4 0 0 0,-10-2-36 0 0,-1 0 1 0 0,1 0 0 0 0,-1 1 0 0 0,0-1-1 0 0,0 1 1 0 0,0 0 0 0 0,0 0-1 0 0,6 7 1 0 0,22 31 372 0 0,-29-36-401 0 0,-1 0 0 0 0,1 0-1 0 0,-1 0 1 0 0,-1 0 0 0 0,1 1 0 0 0,-1-1-1 0 0,0 0 1 0 0,0 1 0 0 0,0-1 0 0 0,-1 11 0 0 0,4 23 191 0 0,-1-27-181 0 0,0 1 0 0 0,-1-1 0 0 0,0 1 0 0 0,-1-1 0 0 0,-1 1 0 0 0,0 0 0 0 0,-4 24 0 0 0,-4 16 125 0 0,6-39-123 0 0,0 0 1 0 0,0 0 0 0 0,-1-1 0 0 0,-10 27-1 0 0,-2-7-17 0 0,-39 61 0 0 0,43-78 208 0 0,0-1 0 0 0,-2 0 0 0 0,1-1 0 0 0,-2-1 0 0 0,-23 19 0 0 0,32-28-278 0 0,0-2 0 0 0,0 1 0 0 0,0-1 0 0 0,0 1-1 0 0,0-1 1 0 0,0-1 0 0 0,-1 1 0 0 0,1-1 0 0 0,-1 0-1 0 0,1 0 1 0 0,-1-1 0 0 0,1 1 0 0 0,-1-1 0 0 0,0-1 0 0 0,1 1-1 0 0,-1-1 1 0 0,-10-2 0 0 0,10 1-272 0 0,-1 0 0 0 0,1 0 0 0 0,-1-1 0 0 0,1 1 0 0 0,0-1 0 0 0,-8-6 0 0 0,10 6-345 0 0,0 0 1 0 0,0-1-1 0 0,0 1 0 0 0,0-1 0 0 0,1 0 0 0 0,-1 0 0 0 0,1 0 0 0 0,-4-8 0 0 0,-2-7-5599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21.457"/>
    </inkml:context>
    <inkml:brush xml:id="br0">
      <inkml:brushProperty name="width" value="0.05" units="cm"/>
      <inkml:brushProperty name="height" value="0.05" units="cm"/>
      <inkml:brushProperty name="color" value="#FFFFFF"/>
    </inkml:brush>
  </inkml:definitions>
  <inkml:trace contextRef="#ctx0" brushRef="#br0">0 266 15696 0 0,'0'0'718'0'0,"0"0"-19"0"0,1 3-449 0 0,9 46-74 0 0,-5-26 1059 0 0,5 45 0 0 0,-2 10-21 0 0,1 52-699 0 0,2 31-329 0 0,-5-106-384 0 0,4-2-728 0 0,-7-41-231 0 0,0 3-815 0 0</inkml:trace>
  <inkml:trace contextRef="#ctx0" brushRef="#br0" timeOffset="1">334 11 10568 0 0,'0'0'464'0'0,"8"-3"104"0"0,0-2-456 0 0,1 5-112 0 0,-9 0 0 0 0,8-3 0 0 0,-8 3-72 0 0,0 0-40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21.805"/>
    </inkml:context>
    <inkml:brush xml:id="br0">
      <inkml:brushProperty name="width" value="0.05" units="cm"/>
      <inkml:brushProperty name="height" value="0.05" units="cm"/>
      <inkml:brushProperty name="color" value="#FFFFFF"/>
    </inkml:brush>
  </inkml:definitions>
  <inkml:trace contextRef="#ctx0" brushRef="#br0">0 0 5528 0 0,'0'0'249'0'0,"2"3"-1"0"0,2 8-8 0 0,1 0 0 0 0,-2 1 0 0 0,1-1 0 0 0,2 23 0 0 0,3 55 6003 0 0,-4-35-2292 0 0,6 105-1030 0 0,-4-52-2166 0 0,0 61-105 0 0,-6-96-1247 0 0,3 0-1 0 0,22 114 1 0 0,-17-148-525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1.485"/>
    </inkml:context>
    <inkml:brush xml:id="br0">
      <inkml:brushProperty name="width" value="0.05" units="cm"/>
      <inkml:brushProperty name="height" value="0.05" units="cm"/>
      <inkml:brushProperty name="color" value="#FFFFFF"/>
    </inkml:brush>
  </inkml:definitions>
  <inkml:trace contextRef="#ctx0" brushRef="#br0">2 102 10080 0 0,'-1'3'109'0'0,"1"1"0"0"0,0 0 0 0 0,-1 0 0 0 0,1 0 1 0 0,1 0-1 0 0,-1 0 0 0 0,1 0 0 0 0,-1-1 0 0 0,1 1 0 0 0,2 5 1 0 0,0 5-177 0 0,3 32 991 0 0,-5-33-691 0 0,0 1 1 0 0,5 17-1 0 0,12 59 334 0 0,-13-60-302 0 0,10 39 1 0 0,-8-35-243 0 0,-7-28-20 0 0,1-1 0 0 0,-1 0 1 0 0,2 0-1 0 0,-1 1 1 0 0,0-1-1 0 0,1 0 0 0 0,0 0 1 0 0,3 5-1 0 0,-4-9-66 0 0,-1-1-49 0 0,0 0-14 0 0,0 0-6 0 0,0 0-18 0 0,0 0-8 0 0,-8-26-306 0 0,-2-13 445 0 0,2 0 0 0 0,1-1 0 0 0,3 0 0 0 0,0-57 0 0 0,3 75 317 0 0,2 0 0 0 0,1 1 0 0 0,0 0 0 0 0,2-1-1 0 0,0 1 1 0 0,12-33 0 0 0,-12 45-205 0 0,0 1 0 0 0,1-1 0 0 0,0 1 0 0 0,6-9 0 0 0,-9 15-41 0 0,0-1-1 0 0,0 1 0 0 0,0 0 1 0 0,0 0-1 0 0,0 1 1 0 0,0-1-1 0 0,0 0 0 0 0,0 1 1 0 0,1-1-1 0 0,-1 1 0 0 0,1-1 1 0 0,-1 1-1 0 0,1 0 1 0 0,-1 0-1 0 0,1 0 0 0 0,0 1 1 0 0,-1-1-1 0 0,6 0 1 0 0,-1 2 69 0 0,1-1 0 0 0,0 1 1 0 0,-1 1-1 0 0,1-1 0 0 0,-1 1 1 0 0,1 1-1 0 0,-1 0 0 0 0,7 3 1 0 0,9 6 180 0 0,23 16 0 0 0,-32-19 177 0 0,-7-4-260 0 0,-1 0 0 0 0,1 1 0 0 0,9 12 0 0 0,-9-10-96 0 0,-4-7-109 0 0,1 3-4 0 0,2 14-9 0 0,-6-15 1 0 0,1 0-1 0 0,-1 0 0 0 0,0 1 0 0 0,0-1 1 0 0,0 0-1 0 0,0 0 0 0 0,-1 0 0 0 0,1 0 1 0 0,-1 0-1 0 0,0 1 0 0 0,0-1 0 0 0,0 0 1 0 0,0-1-1 0 0,0 1 0 0 0,-3 4 0 0 0,-2 1 138 0 0,0 0-1 0 0,0 0 1 0 0,-11 10-1 0 0,7-8 136 0 0,1-2-229 0 0,0-1 0 0 0,-1-1 0 0 0,1 1 0 0 0,-1-2-1 0 0,0 1 1 0 0,-1-1 0 0 0,0-1 0 0 0,1 0 0 0 0,-13 2-1 0 0,17-4-110 0 0,0 0 0 0 0,1 0-1 0 0,-1 1 1 0 0,-6 4-1 0 0,7-5-23 0 0,1 1 0 0 0,-1-1 0 0 0,0 0 0 0 0,0 0 0 0 0,-9 2 0 0 0,11-3 18 0 0,-1 0-1 0 0,1 0 1 0 0,0 1-1 0 0,0-1 1 0 0,0 1-1 0 0,0-1 1 0 0,0 1 0 0 0,0 0-1 0 0,0 0 1 0 0,-3 5-1 0 0,5-6-434 0 0,1-1-6 0 0,0 0-191 0 0,0 0-780 0 0,0 0-334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22.137"/>
    </inkml:context>
    <inkml:brush xml:id="br0">
      <inkml:brushProperty name="width" value="0.05" units="cm"/>
      <inkml:brushProperty name="height" value="0.05" units="cm"/>
      <inkml:brushProperty name="color" value="#FFFFFF"/>
    </inkml:brush>
  </inkml:definitions>
  <inkml:trace contextRef="#ctx0" brushRef="#br0">69 51 3680 0 0,'-14'-1'110'0'0,"-12"3"2490"0"0,10 7 5100 0 0,7-3-2445 0 0,6-2 463 0 0,16 5-5479 0 0,-10-7-205 0 0,0-1 0 0 0,0 0 0 0 0,0 0 0 0 0,0 0 0 0 0,0 0-1 0 0,1 0 1 0 0,-1 0 0 0 0,0-1 0 0 0,1 0 0 0 0,4 0 0 0 0,38-3 346 0 0,-22 0-292 0 0,16-2-1415 0 0,0-2 1 0 0,-1-1-1 0 0,0-2 0 0 0,42-18 0 0 0,-45 16-551 0 0,2-1-5721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22.499"/>
    </inkml:context>
    <inkml:brush xml:id="br0">
      <inkml:brushProperty name="width" value="0.05" units="cm"/>
      <inkml:brushProperty name="height" value="0.05" units="cm"/>
      <inkml:brushProperty name="color" value="#FFFFFF"/>
    </inkml:brush>
  </inkml:definitions>
  <inkml:trace contextRef="#ctx0" brushRef="#br0">479 73 1840 0 0,'-17'-9'687'0'0,"-18"-11"8687"0"0,-3 2-3864 0 0,25 13-4880 0 0,1 0-1 0 0,-2 1 0 0 0,1 1 0 0 0,0 0 0 0 0,-1 0 0 0 0,0 2 0 0 0,-13-1 1 0 0,11 2-447 0 0,-1 2 0 0 0,1-1 0 0 0,0 2 0 0 0,0 0 0 0 0,0 1 0 0 0,1 1 0 0 0,-1 0 0 0 0,1 1 0 0 0,-16 9 1 0 0,24-12-177 0 0,1 0 1 0 0,0 1 0 0 0,0 0-1 0 0,0 0 1 0 0,1 0-1 0 0,-1 1 1 0 0,1 0 0 0 0,0 0-1 0 0,1 1 1 0 0,-1-1 0 0 0,1 1-1 0 0,0 0 1 0 0,0 0 0 0 0,1 0-1 0 0,0 0 1 0 0,0 1 0 0 0,0 0-1 0 0,1-1 1 0 0,0 1 0 0 0,1 0-1 0 0,-1 0 1 0 0,1 0 0 0 0,0 10-1 0 0,1-11-43 0 0,1-1 0 0 0,0 1 0 0 0,0 0 0 0 0,0-1 0 0 0,1 1 0 0 0,-1-1 0 0 0,1 0 0 0 0,1 1 0 0 0,-1-1 0 0 0,1 0 0 0 0,0 0 0 0 0,0 0 0 0 0,0-1 0 0 0,1 1 0 0 0,0-1 0 0 0,-1 0 0 0 0,7 5 0 0 0,7 5-80 0 0,1 0 0 0 0,1-1 1 0 0,20 11-1 0 0,-9-6-34 0 0,99 52-407 0 0,-84-47 412 0 0,79 51 0 0 0,-119-70 158 0 0,0 1 0 0 0,1-1 0 0 0,-1 1 0 0 0,-1 0 0 0 0,1 0 0 0 0,-1 0 0 0 0,0 1 0 0 0,0-1 0 0 0,5 11 0 0 0,-8-14 12 0 0,0 0-1 0 0,-1 0 0 0 0,1 0 0 0 0,-1 0 0 0 0,1 1 0 0 0,-1-1 1 0 0,0 0-1 0 0,1 0 0 0 0,-1 0 0 0 0,0 0 0 0 0,-1 0 0 0 0,1 1 1 0 0,0-1-1 0 0,-1 0 0 0 0,1 0 0 0 0,-1 0 0 0 0,1 0 0 0 0,-1 0 1 0 0,0 0-1 0 0,0 0 0 0 0,0 0 0 0 0,0 0 0 0 0,0-1 0 0 0,-1 1 1 0 0,1 0-1 0 0,0-1 0 0 0,-1 1 0 0 0,0-1 0 0 0,1 1 0 0 0,-1-1 1 0 0,0 0-1 0 0,1 1 0 0 0,-1-1 0 0 0,-2 1 0 0 0,-10 6 103 0 0,-1-1 0 0 0,1 0 0 0 0,-1 0-1 0 0,-1-2 1 0 0,1 0 0 0 0,-1 0 0 0 0,0-2 0 0 0,0 0-1 0 0,0-1 1 0 0,0 0 0 0 0,0-1 0 0 0,-32-3-1 0 0,20-2-507 0 0,1 0-1 0 0,0-2 1 0 0,0-1-1 0 0,1-1 1 0 0,0-2-1 0 0,-46-23 1 0 0,45 21-1253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22.890"/>
    </inkml:context>
    <inkml:brush xml:id="br0">
      <inkml:brushProperty name="width" value="0.05" units="cm"/>
      <inkml:brushProperty name="height" value="0.05" units="cm"/>
      <inkml:brushProperty name="color" value="#FFFFFF"/>
    </inkml:brush>
  </inkml:definitions>
  <inkml:trace contextRef="#ctx0" brushRef="#br0">54 1 13328 0 0,'0'0'298'0'0,"-10"3"744"0"0,7-1-955 0 0,0 0 1 0 0,1 0 0 0 0,0 1 0 0 0,-1-1 0 0 0,1 1 0 0 0,0-1 0 0 0,0 1 0 0 0,0 0-1 0 0,1-1 1 0 0,-1 1 0 0 0,1 0 0 0 0,-1 0 0 0 0,1 1 0 0 0,0-1 0 0 0,0 0 0 0 0,1 0-1 0 0,-1 0 1 0 0,0 5 0 0 0,0 0 168 0 0,-3 16 358 0 0,0 0 0 0 0,2 1 0 0 0,2 34 0 0 0,11 76-198 0 0,-4-64-475 0 0,-6-58-22 0 0,25 252-536 0 0,3-91-3073 0 0,-25-157 2352 0 0,1-1-6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23.240"/>
    </inkml:context>
    <inkml:brush xml:id="br0">
      <inkml:brushProperty name="width" value="0.05" units="cm"/>
      <inkml:brushProperty name="height" value="0.05" units="cm"/>
      <inkml:brushProperty name="color" value="#FFFFFF"/>
    </inkml:brush>
  </inkml:definitions>
  <inkml:trace contextRef="#ctx0" brushRef="#br0">35 561 11488 0 0,'23'-88'676'0'0,"66"-165"0"0"0,-79 227 7 0 0,1 0 0 0 0,1 1 1 0 0,1 0-1 0 0,1 1 1 0 0,2 1-1 0 0,18-22 0 0 0,-32 42-582 0 0,-1 1 0 0 0,1 0 0 0 0,0 0 0 0 0,0 0 0 0 0,1 1 0 0 0,-1-1 0 0 0,0 1 0 0 0,1-1 0 0 0,-1 1-1 0 0,1-1 1 0 0,-1 1 0 0 0,1 0 0 0 0,-1 0 0 0 0,1 1 0 0 0,0-1 0 0 0,-1 0 0 0 0,1 1 0 0 0,0 0 0 0 0,0 0-1 0 0,0-1 1 0 0,-1 2 0 0 0,1-1 0 0 0,0 0 0 0 0,0 0 0 0 0,-1 1 0 0 0,1 0 0 0 0,0-1 0 0 0,3 3 0 0 0,0 0 21 0 0,-1 0 0 0 0,1 1 1 0 0,-1 0-1 0 0,1 0 0 0 0,-1 0 1 0 0,0 1-1 0 0,-1-1 0 0 0,1 1 1 0 0,-1 1-1 0 0,7 10 0 0 0,-3-2 161 0 0,0 1-1 0 0,-1-1 0 0 0,-1 1 0 0 0,0 1 0 0 0,6 29 1 0 0,-7-20-177 0 0,-1 0 0 0 0,-1 1 1 0 0,0 26-1 0 0,-3-47-85 0 0,0 1 0 0 0,0-1-1 0 0,0 1 1 0 0,-1-1 0 0 0,0 1 0 0 0,0-1-1 0 0,-1 0 1 0 0,1 0 0 0 0,-1 0 0 0 0,0 1 0 0 0,0-1-1 0 0,-1-1 1 0 0,1 1 0 0 0,-1 0 0 0 0,0-1 0 0 0,-1 1-1 0 0,1-1 1 0 0,-1 0 0 0 0,0 0 0 0 0,0-1-1 0 0,-5 5 1 0 0,-2-1 14 0 0,0-1-1 0 0,-1 0 0 0 0,0 0 0 0 0,0-2 1 0 0,0 1-1 0 0,-1-1 0 0 0,0-1 1 0 0,1 0-1 0 0,-1-1 0 0 0,0-1 1 0 0,-1 0-1 0 0,1 0 0 0 0,0-1 1 0 0,-22-3-1 0 0,-63-6-565 0 0,45-1-532 0 0,20 2-2951 0 0,20 7-3148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23.572"/>
    </inkml:context>
    <inkml:brush xml:id="br0">
      <inkml:brushProperty name="width" value="0.05" units="cm"/>
      <inkml:brushProperty name="height" value="0.05" units="cm"/>
      <inkml:brushProperty name="color" value="#FFFFFF"/>
    </inkml:brush>
  </inkml:definitions>
  <inkml:trace contextRef="#ctx0" brushRef="#br0">245 301 11056 0 0,'-19'3'1329'0'0,"30"0"6315"0"0,3 3-7284 0 0,-1-2 1 0 0,1 0-1 0 0,0 0 1 0 0,19 2-1 0 0,-27-6-353 0 0,0 0 1 0 0,0-1-1 0 0,0 0 0 0 0,0 0 0 0 0,0 0 0 0 0,0 0 0 0 0,-1-1 0 0 0,9-3 0 0 0,-11 3-18 0 0,0 0 0 0 0,0-1 0 0 0,0 1 0 0 0,0 0 0 0 0,-1-1 0 0 0,1 0 0 0 0,-1 1 0 0 0,0-1 0 0 0,0 0 0 0 0,0 0 0 0 0,0-1 0 0 0,0 1 0 0 0,-1 0 0 0 0,3-6 0 0 0,-1-1-18 0 0,0-1 0 0 0,-1 0 0 0 0,3-21 0 0 0,-5 24 140 0 0,0 0 0 0 0,-1 0 0 0 0,1 1 0 0 0,-1-1 0 0 0,-1 0 0 0 0,0 0 0 0 0,0 1 0 0 0,0-1 0 0 0,-1 1 0 0 0,-7-15 0 0 0,3 10-96 0 0,0 0 1 0 0,-1 1-1 0 0,0 0 1 0 0,-1 0-1 0 0,-15-14 0 0 0,20 22-6 0 0,-1 0-1 0 0,1 0 1 0 0,-1 0-1 0 0,1 1 1 0 0,-1 0-1 0 0,0 0 1 0 0,0 0-1 0 0,0 0 1 0 0,-1 1-1 0 0,1 0 1 0 0,0 0-1 0 0,0 0 1 0 0,-1 1 0 0 0,-4 0-1 0 0,4-1 21 0 0,0 1 0 0 0,0 1 1 0 0,0-1-1 0 0,1 1 0 0 0,-1 0 0 0 0,0 0 0 0 0,1 1 0 0 0,-1 0 0 0 0,1 0 1 0 0,-1 0-1 0 0,1 1 0 0 0,0-1 0 0 0,-5 4 0 0 0,-12 12 117 0 0,1 0 0 0 0,0 1-1 0 0,-24 31 1 0 0,37-40-185 0 0,1 0 1 0 0,0 0-1 0 0,1 1 0 0 0,0 0 1 0 0,1 0-1 0 0,0 1 0 0 0,0-1 1 0 0,2 1-1 0 0,-1 0 0 0 0,-1 16 1 0 0,-12 109 8 0 0,16-119 30 0 0,2-1 0 0 0,0 0 0 0 0,1 0 0 0 0,0 0 0 0 0,2 0 0 0 0,0 0 0 0 0,1-1 0 0 0,0 0 0 0 0,1 0 0 0 0,1 0 0 0 0,1-1 0 0 0,15 24 0 0 0,-20-34-242 0 0,0-1 0 0 0,0 1-1 0 0,1-1 1 0 0,-1 0 0 0 0,1 0 0 0 0,0 0-1 0 0,0-1 1 0 0,1 1 0 0 0,-1-1-1 0 0,1 0 1 0 0,-1 0 0 0 0,1-1-1 0 0,0 0 1 0 0,0 1 0 0 0,0-1 0 0 0,0-1-1 0 0,0 1 1 0 0,1-1 0 0 0,-1 0-1 0 0,0 0 1 0 0,7 0 0 0 0,18-5-6579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23.920"/>
    </inkml:context>
    <inkml:brush xml:id="br0">
      <inkml:brushProperty name="width" value="0.05" units="cm"/>
      <inkml:brushProperty name="height" value="0.05" units="cm"/>
      <inkml:brushProperty name="color" value="#FFFFFF"/>
    </inkml:brush>
  </inkml:definitions>
  <inkml:trace contextRef="#ctx0" brushRef="#br0">33 27 13824 0 0,'0'11'674'0'0,"0"-5"-553"0"0,-1 0-1 0 0,0-1 0 0 0,0 1 1 0 0,-1 0-1 0 0,0-1 0 0 0,-2 6 1 0 0,-5 17-126 0 0,4 0 1167 0 0,2-1 1 0 0,0 43 0 0 0,2-28-477 0 0,4 152 682 0 0,2-139-1189 0 0,3-1 0 0 0,17 61 0 0 0,-25-115-193 0 0,0 0 0 0 0,0 0 0 0 0,0 0 0 0 0,0 1 0 0 0,0-1-1 0 0,0 0 1 0 0,0 0 0 0 0,0 0 0 0 0,0 0 0 0 0,0 0 0 0 0,0 0 0 0 0,0 1-1 0 0,0-1 1 0 0,0 0 0 0 0,0 0 0 0 0,0 0 0 0 0,0 0 0 0 0,0 0 0 0 0,0 0-1 0 0,0 0 1 0 0,0 1 0 0 0,0-1 0 0 0,0 0 0 0 0,0 0 0 0 0,0 0 0 0 0,1 0-1 0 0,-1 0 1 0 0,0 0 0 0 0,0 0 0 0 0,0 0 0 0 0,0 0 0 0 0,0 0 0 0 0,0 1-1 0 0,0-1 1 0 0,0 0 0 0 0,1 0 0 0 0,-1 0 0 0 0,0 0 0 0 0,0 0 0 0 0,0 0-1 0 0,0 0 1 0 0,0 0 0 0 0,0 0 0 0 0,0 0 0 0 0,1 0 0 0 0,-1 0 0 0 0,0 0-1 0 0,0 0 1 0 0,0 0 0 0 0,0 0 0 0 0,0 0 0 0 0,0 0 0 0 0,1 0 0 0 0,-1 0-1 0 0,0 0 1 0 0,0 0 0 0 0,0-1 0 0 0,0 1 0 0 0,0 0 0 0 0,0 0 0 0 0,0 0-1 0 0,0 0 1 0 0,1 0 0 0 0,-1 0 0 0 0,0 0 0 0 0,0 0 0 0 0,0 0 0 0 0,0 0-1 0 0,0-1 1 0 0,7-13-458 0 0,3-19-15 0 0,5-90 206 0 0,-12 89 311 0 0,1 0 1 0 0,1 1-1 0 0,11-36 0 0 0,43-79 1519 0 0,-55 140-1483 0 0,-1 1 0 0 0,1-1 0 0 0,0 1 0 0 0,0 0 0 0 0,1 0-1 0 0,0 0 1 0 0,0 1 0 0 0,1 0 0 0 0,0 0 0 0 0,0 0 0 0 0,13-9-1 0 0,-4 5 159 0 0,0 1-1 0 0,1 0 0 0 0,1 1 1 0 0,21-8-1 0 0,51-17-631 0 0,-81 30-67 0 0,0 0 0 0 0,0-1 0 0 0,10-6 0 0 0,-13 7-274 0 0,18-9-6428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24.312"/>
    </inkml:context>
    <inkml:brush xml:id="br0">
      <inkml:brushProperty name="width" value="0.05" units="cm"/>
      <inkml:brushProperty name="height" value="0.05" units="cm"/>
      <inkml:brushProperty name="color" value="#FFFFFF"/>
    </inkml:brush>
  </inkml:definitions>
  <inkml:trace contextRef="#ctx0" brushRef="#br0">552 102 5064 0 0,'-5'3'500'0'0,"0"0"1"0"0,-1 0-1 0 0,0-1 0 0 0,0 0 0 0 0,1 0 1 0 0,-1 0-1 0 0,-1-1 0 0 0,1 1 1 0 0,0-1-1 0 0,0-1 0 0 0,0 1 1 0 0,0-1-1 0 0,-1-1 0 0 0,1 1 1 0 0,0-1-1 0 0,0 0 0 0 0,-11-3 1 0 0,-6-4 1086 0 0,1 0 1 0 0,0-2 0 0 0,-30-17-1 0 0,31 14-1354 0 0,-2 2 0 0 0,-29-11 0 0 0,38 18-177 0 0,1 0 0 0 0,-1 1 0 0 0,1 1 0 0 0,-1 0 0 0 0,-19 0-1 0 0,29 2-18 0 0,-1 0-1 0 0,1 0 1 0 0,-1 1-1 0 0,1-1 1 0 0,0 1 0 0 0,-1 0-1 0 0,1 1 1 0 0,0-1-1 0 0,0 1 1 0 0,0 0-1 0 0,0 0 1 0 0,0 0-1 0 0,0 0 1 0 0,1 1-1 0 0,-1-1 1 0 0,1 1-1 0 0,-1 0 1 0 0,1 0-1 0 0,0 0 1 0 0,0 1-1 0 0,-3 3 1 0 0,4-3-20 0 0,0-1 1 0 0,0 1-1 0 0,0-1 1 0 0,0 1-1 0 0,0 0 0 0 0,1 0 1 0 0,0 0-1 0 0,0 0 1 0 0,0 0-1 0 0,-1 8 1 0 0,2-9-28 0 0,1 0 0 0 0,-1 0 1 0 0,0 0-1 0 0,1 0 1 0 0,0-1-1 0 0,0 1 1 0 0,0 0-1 0 0,0 0 1 0 0,1 0-1 0 0,-1-1 1 0 0,1 1-1 0 0,-1-1 0 0 0,1 1 1 0 0,0-1-1 0 0,0 1 1 0 0,2 1-1 0 0,39 38-636 0 0,87 66 0 0 0,-50-45 82 0 0,-68-53 505 0 0,-1 0 0 0 0,-1 1 0 0 0,0 0 0 0 0,0 1 0 0 0,-1 0 0 0 0,-1 0 0 0 0,0 1 0 0 0,0 0-1 0 0,-1 0 1 0 0,-1 1 0 0 0,6 19 0 0 0,-11-29 91 0 0,0 1-1 0 0,-1 0 1 0 0,1-1 0 0 0,-1 1 0 0 0,0-1-1 0 0,0 1 1 0 0,-1 0 0 0 0,1-1-1 0 0,-1 1 1 0 0,-2 5 0 0 0,0 2 75 0 0,-1-1 0 0 0,-10 20-1 0 0,12-26-86 0 0,-2-1 0 0 0,1 1 0 0 0,0-1 0 0 0,-1 0-1 0 0,0 0 1 0 0,0-1 0 0 0,0 1 0 0 0,-1-1 0 0 0,1 1 0 0 0,-1-1-1 0 0,1-1 1 0 0,-1 1 0 0 0,0-1 0 0 0,0 0 0 0 0,-1 0-1 0 0,1 0 1 0 0,-9 1 0 0 0,-2 0-192 0 0,1 0 0 0 0,-1-1 0 0 0,0-1 0 0 0,-29-1-1 0 0,36-1 29 0 0,0 0 0 0 0,0-1-1 0 0,0 0 1 0 0,0 0-1 0 0,0-1 1 0 0,-17-8 0 0 0,3-1-2830 0 0,-25-18 0 0 0,18 11-2603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24.796"/>
    </inkml:context>
    <inkml:brush xml:id="br0">
      <inkml:brushProperty name="width" value="0.05" units="cm"/>
      <inkml:brushProperty name="height" value="0.05" units="cm"/>
      <inkml:brushProperty name="color" value="#FFFFFF"/>
    </inkml:brush>
  </inkml:definitions>
  <inkml:trace contextRef="#ctx0" brushRef="#br0">0 392 9216 0 0,'0'0'421'0'0,"0"0"-12"0"0,1 1-263 0 0,3 0 94 0 0,-1 0 1 0 0,0 0 0 0 0,1-1-1 0 0,-1 1 1 0 0,0-1-1 0 0,1 0 1 0 0,-1 0 0 0 0,0 0-1 0 0,1 0 1 0 0,-1 0 0 0 0,0-1-1 0 0,1 0 1 0 0,-1 1-1 0 0,0-1 1 0 0,0-1 0 0 0,0 1-1 0 0,5-3 1 0 0,13-3 1605 0 0,10-1-630 0 0,-14 4-705 0 0,1 0 0 0 0,27-3 0 0 0,68 7 688 0 0,-107-1-1210 0 0,1 0 0 0 0,-1 0 0 0 0,1 0 0 0 0,-1-1 0 0 0,0 1 0 0 0,0-2 0 0 0,1 1 1 0 0,-2-1-1 0 0,1 0 0 0 0,0 0 0 0 0,0 0 0 0 0,-1-1 0 0 0,0 0 0 0 0,0 0 0 0 0,0 0 0 0 0,0-1 0 0 0,0 0 1 0 0,-1 0-1 0 0,0 0 0 0 0,0 0 0 0 0,-1 0 0 0 0,1-1 0 0 0,-1 0 0 0 0,0 0 0 0 0,-1 0 0 0 0,1 0 1 0 0,-1 0-1 0 0,2-9 0 0 0,-3 8-7 0 0,1 1 1 0 0,-1-1 0 0 0,-1 1 0 0 0,1-1-1 0 0,-1 1 1 0 0,0-1 0 0 0,-1 0 0 0 0,1 1-1 0 0,-1-1 1 0 0,0 1 0 0 0,-1-1 0 0 0,0 1-1 0 0,-3-8 1 0 0,1 5 38 0 0,-1 0-1 0 0,0 1 0 0 0,-1-1 0 0 0,0 1 1 0 0,0 0-1 0 0,-1 1 0 0 0,0 0 1 0 0,-8-7-1 0 0,7 6 34 0 0,-1 1 0 0 0,0 0-1 0 0,0 0 1 0 0,-13-6 0 0 0,16 10-1 0 0,0 1-1 0 0,0 0 1 0 0,-1 0 0 0 0,1 0-1 0 0,0 1 1 0 0,-1 0-1 0 0,1 0 1 0 0,-12 0 0 0 0,13 1 36 0 0,1 0 0 0 0,0 0 0 0 0,-1 1 0 0 0,1-1 1 0 0,0 1-1 0 0,0 0 0 0 0,0 0 0 0 0,0 1 0 0 0,0-1 0 0 0,0 1 1 0 0,0 0-1 0 0,0 0 0 0 0,0 0 0 0 0,1 1 0 0 0,-1-1 0 0 0,1 1 1 0 0,-5 4-1 0 0,4-1 18 0 0,-1-1 0 0 0,1 1 0 0 0,1 0 0 0 0,-1 0 0 0 0,1 1-1 0 0,0-1 1 0 0,1 1 0 0 0,-1-1 0 0 0,-2 14 0 0 0,1-2-55 0 0,1 0 0 0 0,0 0 0 0 0,1 0 0 0 0,1 0 0 0 0,1 22 0 0 0,3 5-74 0 0,7 70-180 0 0,-7-96 157 0 0,1 0 0 0 0,0-1-1 0 0,2 0 1 0 0,9 22 0 0 0,-11-29-232 0 0,2 0 1 0 0,-1 0-1 0 0,1 0 1 0 0,1-1-1 0 0,0 0 1 0 0,1 0-1 0 0,0-1 1 0 0,0 0-1 0 0,0-1 1 0 0,2 1-1 0 0,-1-2 1 0 0,13 9-1 0 0,-2-9-4636 0 0,4-6-1432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25.212"/>
    </inkml:context>
    <inkml:brush xml:id="br0">
      <inkml:brushProperty name="width" value="0.05" units="cm"/>
      <inkml:brushProperty name="height" value="0.05" units="cm"/>
      <inkml:brushProperty name="color" value="#FFFFFF"/>
    </inkml:brush>
  </inkml:definitions>
  <inkml:trace contextRef="#ctx0" brushRef="#br0">24 0 13904 0 0,'0'0'637'0'0,"0"0"-13"0"0,-9 13-373 0 0,5 1 511 0 0,1 0 0 0 0,1 1 0 0 0,-1 15 1 0 0,1 134 1982 0 0,3-85-2230 0 0,11 186-354 0 0,-11-257-193 0 0,13 158-736 0 0,-12-142 339 0 0,6 29 0 0 0,-7-42 288 0 0,4 25-371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25.563"/>
    </inkml:context>
    <inkml:brush xml:id="br0">
      <inkml:brushProperty name="width" value="0.05" units="cm"/>
      <inkml:brushProperty name="height" value="0.05" units="cm"/>
      <inkml:brushProperty name="color" value="#FFFFFF"/>
    </inkml:brush>
  </inkml:definitions>
  <inkml:trace contextRef="#ctx0" brushRef="#br0">13 30 12440 0 0,'-10'-9'565'0'0,"8"7"-5"0"0,2 2-33 0 0,0 0 1201 0 0,0 0 561 0 0,0 0 879 0 0,5-4-1746 0 0,1 3-1006 0 0,1 1 0 0 0,0 0-1 0 0,-1 0 1 0 0,1 0 0 0 0,0 0-1 0 0,-1 1 1 0 0,1 0 0 0 0,-1 1-1 0 0,11 3 1 0 0,31 5 400 0 0,-3-5-524 0 0,-27-2-367 0 0,-1-1 0 0 0,0-1 0 0 0,0-1 0 0 0,27-2-1 0 0,33-14-1627 0 0,-25 1-5669 0 0,-14 4-605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2.025"/>
    </inkml:context>
    <inkml:brush xml:id="br0">
      <inkml:brushProperty name="width" value="0.05" units="cm"/>
      <inkml:brushProperty name="height" value="0.05" units="cm"/>
      <inkml:brushProperty name="color" value="#FFFFFF"/>
    </inkml:brush>
  </inkml:definitions>
  <inkml:trace contextRef="#ctx0" brushRef="#br0">1 116 2760 0 0,'5'20'3016'0'0,"8"43"2273"0"0,-1 33-3078 0 0,9 45-767 0 0,-14-81-848 0 0,-6-47-599 0 0,0 1 0 0 0,0-1 1 0 0,2 0-1 0 0,0 0 0 0 0,0 0 1 0 0,8 20-1 0 0,-10-31-146 0 0,-1-2-15 0 0,0 0 4 0 0,-1-2 122 0 0,0 1-1 0 0,1-1 1 0 0,-1 0 0 0 0,0 0 0 0 0,1 0 0 0 0,0 0 0 0 0,-1 0 0 0 0,1 0 0 0 0,0 0 0 0 0,0-3 0 0 0,0 2-23 0 0,-4-15-143 0 0,0 0 1 0 0,-10-25-1 0 0,-6-26-131 0 0,14 40 339 0 0,-2-10 620 0 0,-6-73 1 0 0,14 100-563 0 0,0-1 0 0 0,1 1 1 0 0,0 0-1 0 0,1-1 0 0 0,0 1 0 0 0,1 0 1 0 0,0 0-1 0 0,1 1 0 0 0,0-1 0 0 0,8-14 1 0 0,0 1-63 0 0,-10 21 0 0 0,-1-1 0 0 0,1 0 0 0 0,1 1 0 0 0,-1 0 0 0 0,1-1 0 0 0,0 1 0 0 0,0 0 0 0 0,0 0 0 0 0,0 0 0 0 0,0 1 0 0 0,1-1 0 0 0,0 1 0 0 0,0 0 0 0 0,0 0 0 0 0,8-4 0 0 0,-5 4 108 0 0,0 0 0 0 0,-1 1 1 0 0,1-1-1 0 0,0 2 0 0 0,0-1 1 0 0,0 1-1 0 0,14-1 1 0 0,-17 3-14 0 0,0-1 1 0 0,0 0 0 0 0,1 1-1 0 0,-1 0 1 0 0,0 0 0 0 0,0 0 0 0 0,0 0-1 0 0,0 1 1 0 0,0-1 0 0 0,0 1-1 0 0,-1 0 1 0 0,1 0 0 0 0,0 1-1 0 0,4 3 1 0 0,4 4 57 0 0,6 6 179 0 0,-1 0 1 0 0,21 25-1 0 0,-34-36-257 0 0,0 0 0 0 0,0 0 1 0 0,-1 1-1 0 0,0-1 0 0 0,0 1 0 0 0,0 0 0 0 0,-1 0 1 0 0,0 0-1 0 0,0 0 0 0 0,0 0 0 0 0,-1 1 0 0 0,0-1 1 0 0,1 10-1 0 0,-3-15-50 0 0,1 1 0 0 0,0-1-1 0 0,-1 0 1 0 0,1 1 0 0 0,-1-1 0 0 0,0 0 0 0 0,1 0 0 0 0,-1 1 0 0 0,0-1 0 0 0,0 0 0 0 0,0 0-1 0 0,0 0 1 0 0,-1 1 0 0 0,0 1 24 0 0,-4 2-27 0 0,1 0 0 0 0,-1 0 1 0 0,0-1-1 0 0,0 0 0 0 0,0 0 0 0 0,0 0 0 0 0,-1-1 1 0 0,0 0-1 0 0,0 0 0 0 0,0-1 0 0 0,-7 2 0 0 0,-2 2-7 0 0,1 0-29 0 0,-90 37-468 0 0,33-11-254 0 0,47-21 56 0 0,23-11 166 0 0,2 0-20 0 0,0 0-154 0 0,0 0-638 0 0,0 0-275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36.371"/>
    </inkml:context>
    <inkml:brush xml:id="br0">
      <inkml:brushProperty name="width" value="0.05" units="cm"/>
      <inkml:brushProperty name="height" value="0.05" units="cm"/>
      <inkml:brushProperty name="color" value="#FFFFFF"/>
    </inkml:brush>
  </inkml:definitions>
  <inkml:trace contextRef="#ctx0" brushRef="#br0">1069 0 6912 0 0,'-4'29'368'0'0,"0"44"1"0"0,2-14-269 0 0,0-22 228 0 0,-25 254 2641 0 0,2-63-1144 0 0,7-53-776 0 0,-46 515 593 0 0,59-629-1607 0 0,-25 430-22 0 0,-21 220-15 0 0,-7-271 201 0 0,-125 463 0 0 0,73-396 258 0 0,89-383-414 0 0,-142 920 434 0 0,107-496-477 0 0,18-147 0 0 0,-80 1016 440 0 0,94-1083-378 0 0,-36 1034 146 0 0,57-1255-192 0 0,1 189 53 0 0,4-74-18 0 0,19 344 111 0 0,-9-465-3246 0 0,27 110-1 0 0,-27-168-2017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37.453"/>
    </inkml:context>
    <inkml:brush xml:id="br0">
      <inkml:brushProperty name="width" value="0.05" units="cm"/>
      <inkml:brushProperty name="height" value="0.05" units="cm"/>
      <inkml:brushProperty name="color" value="#FFFFFF"/>
    </inkml:brush>
  </inkml:definitions>
  <inkml:trace contextRef="#ctx0" brushRef="#br0">0 929 3680 0 0,'9'-16'437'0'0,"0"1"0"0"0,1 0 0 0 0,0 1 0 0 0,1 0 0 0 0,17-16-1 0 0,-20 21 1 0 0,1 2 0 0 0,0-1 0 0 0,0 1 0 0 0,0 1-1 0 0,1 0 1 0 0,0 0 0 0 0,0 1 0 0 0,0 0-1 0 0,14-4 1 0 0,-7 6-97 0 0,1 0 0 0 0,0 2 1 0 0,0 0-1 0 0,0 1 0 0 0,0 0 0 0 0,-1 2 0 0 0,21 3 1 0 0,36 3 136 0 0,38-8-412 0 0,0-5 0 0 0,218-38 0 0 0,213-85 54 0 0,-475 111-117 0 0,63-17-8 0 0,474-116-60 0 0,230-18 2202 0 0,-616 129-1405 0 0,431-70 252 0 0,-230 53-876 0 0,-294 46-101 0 0,169 6 1 0 0,-245 7 33 0 0,1 2 0 0 0,87 21 0 0 0,-112-19 21 0 0,0 1-1 0 0,0 1 1 0 0,-1 2 0 0 0,0 0-1 0 0,-1 2 1 0 0,44 30-1 0 0,94 91 1289 0 0,-153-127-1225 0 0,-1-1 0 0 0,1 0-1 0 0,19 10 1 0 0,11 7 261 0 0,-25-15-201 0 0,1 0 1 0 0,-1-1-1 0 0,1-1 0 0 0,22 6 0 0 0,1 1 247 0 0,-23-8-77 0 0,-1 2-190 0 0,5 20 192 0 0,-16-22-350 0 0,-1-1 0 0 0,0 1 1 0 0,0 0-1 0 0,-1-1 0 0 0,1 1 0 0 0,-1 0 1 0 0,0 0-1 0 0,-1 0 0 0 0,1 10 1 0 0,-4 52 71 0 0,0-21-53 0 0,-6 155-253 0 0,1 6 156 0 0,-2 45 0 0 0,1-61 0 0 0,-3 227 60 0 0,6-254-11 0 0,0 135-52 0 0,8 194-177 0 0,-4-250 184 0 0,-3-60 17 0 0,1 37-5 0 0,1 195 45 0 0,-1-99 11 0 0,3-41 0 0 0,-9 117 0 0 0,-5 150 0 0 0,13-301 0 0 0,2-24 0 0 0,1 221 0 0 0,11-224 0 0 0,35 417 0 0 0,-32-426-18 0 0,1 1-17 0 0,51 576 23 0 0,-17-173 14 0 0,26-1-3 0 0,-7-39 279 0 0,-23 5 84 0 0,-38-461-342 0 0,4 352-11 0 0,-10-205 48 0 0,13-45-3 0 0,-10-185-337 0 0,0 0 0 0 0,2 0 0 0 0,1-1 0 0 0,1-1 0 0 0,14 30 0 0 0,-10-35-941 0 0,0 1-58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38.018"/>
    </inkml:context>
    <inkml:brush xml:id="br0">
      <inkml:brushProperty name="width" value="0.05" units="cm"/>
      <inkml:brushProperty name="height" value="0.05" units="cm"/>
      <inkml:brushProperty name="color" value="#FFFFFF"/>
    </inkml:brush>
  </inkml:definitions>
  <inkml:trace contextRef="#ctx0" brushRef="#br0">1 287 9216 0 0,'73'-24'628'0'0,"2"3"0"0"0,141-21 1 0 0,-163 33-170 0 0,540-64 4115 0 0,-449 58-4094 0 0,998-65 1593 0 0,-962 73-1960 0 0,407-8 302 0 0,480 27-175 0 0,243-5-112 0 0,-1170-11-118 0 0,529-2-558 0 0,-552 12-578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51.393"/>
    </inkml:context>
    <inkml:brush xml:id="br0">
      <inkml:brushProperty name="width" value="0.05" units="cm"/>
      <inkml:brushProperty name="height" value="0.05" units="cm"/>
      <inkml:brushProperty name="color" value="#FFFFFF"/>
    </inkml:brush>
  </inkml:definitions>
  <inkml:trace contextRef="#ctx0" brushRef="#br0">47 16 2760 0 0,'7'-13'420'0'0,"-6"11"721"0"0,-1 2 314 0 0,0 0 66 0 0,0 0-13 0 0,0 0-111 0 0,0 0-49 0 0,0 0-10 0 0,0 0-86 0 0,0 11 397 0 0,-1 11-525 0 0,-2 1-1 0 0,-4 23 1 0 0,-3 12 187 0 0,-1 43-946 0 0,-1-8 129 0 0,1 135-1 0 0,55 258-1446 0 0,-28-353 736 0 0,9 49-2018 0 0,-15-135-4407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51.987"/>
    </inkml:context>
    <inkml:brush xml:id="br0">
      <inkml:brushProperty name="width" value="0.05" units="cm"/>
      <inkml:brushProperty name="height" value="0.05" units="cm"/>
      <inkml:brushProperty name="color" value="#FFFFFF"/>
    </inkml:brush>
  </inkml:definitions>
  <inkml:trace contextRef="#ctx0" brushRef="#br0">541 151 10568 0 0,'-60'-59'1144'0'0,"52"51"-566"0"0,-1 0 1 0 0,0 1 0 0 0,0 0 0 0 0,-1 1 0 0 0,0 0-1 0 0,0 0 1 0 0,0 1 0 0 0,-1 0 0 0 0,1 1-1 0 0,-13-3 1 0 0,10 2-291 0 0,3 1 75 0 0,0 1 0 0 0,0 0 0 0 0,0 1 0 0 0,-1 0 0 0 0,1 0 0 0 0,-1 1 0 0 0,1 1 1 0 0,0 0-1 0 0,-18 1 0 0 0,21 1-238 0 0,0-1 0 0 0,0 1 0 0 0,1 0 0 0 0,-1 1 0 0 0,0-1 0 0 0,1 1 0 0 0,-1 1 0 0 0,1-1 0 0 0,0 1 0 0 0,0 0 0 0 0,0 1 0 0 0,1-1 0 0 0,0 1 1 0 0,-9 10-1 0 0,4-2-66 0 0,0 0 0 0 0,1 1 0 0 0,1 0 1 0 0,0 1-1 0 0,-5 15 0 0 0,-24 80-222 0 0,28-75 39 0 0,1 0 1 0 0,2 0-1 0 0,2 1 1 0 0,1-1 0 0 0,2 1-1 0 0,5 55 1 0 0,1-44-128 0 0,3 0-1 0 0,1 0 1 0 0,3-1 0 0 0,25 64 0 0 0,-15-61-24 0 0,37 60 0 0 0,-59-108 271 0 0,22 34-155 0 0,2-1 0 0 0,0-2 0 0 0,34 34 0 0 0,-42-50 87 0 0,1-1 0 0 0,0-1 0 0 0,1-1-1 0 0,0-1 1 0 0,28 15 0 0 0,-41-25 27 0 0,-1 1 0 0 0,1-1 1 0 0,0-1-1 0 0,0 1 0 0 0,0-1 0 0 0,0 0 1 0 0,0 0-1 0 0,0 0 0 0 0,1 0 0 0 0,-1-1 0 0 0,0 0 1 0 0,0 0-1 0 0,0-1 0 0 0,6 0 0 0 0,-4-1 72 0 0,1 0 0 0 0,-1-1 0 0 0,0 0-1 0 0,1 0 1 0 0,-2 0 0 0 0,1-1 0 0 0,0 0 0 0 0,10-9 0 0 0,-5 3 46 0 0,-1 0 0 0 0,0-1 0 0 0,-1 0 0 0 0,0-1 0 0 0,-1 0 0 0 0,-1-1 0 0 0,0 0 0 0 0,0 0 0 0 0,7-19 0 0 0,-2-7 34 0 0,-1 1-1 0 0,-1-2 1 0 0,9-78 0 0 0,-14 49 67 0 0,-4-104 0 0 0,-8 86-85 0 0,-4 0-1 0 0,-41-161 1 0 0,43 219-2143 0 0,0 1 0 0 0,-15-33 0 0 0,15 48-4607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54.022"/>
    </inkml:context>
    <inkml:brush xml:id="br0">
      <inkml:brushProperty name="width" value="0.05" units="cm"/>
      <inkml:brushProperty name="height" value="0.05" units="cm"/>
      <inkml:brushProperty name="color" value="#FFFFFF"/>
    </inkml:brush>
  </inkml:definitions>
  <inkml:trace contextRef="#ctx0" brushRef="#br0">319 1 5984 0 0,'0'0'273'0'0,"0"0"-5"0"0,-4 8 1300 0 0,-22 32 3385 0 0,-34 67-2678 0 0,42-70-2307 0 0,-10 19 539 0 0,-20 62 0 0 0,21-44-31 0 0,-19 64 124 0 0,28-71-54 0 0,2 0-1 0 0,-6 77 0 0 0,18-94-499 0 0,3-1 0 0 0,2 1-1 0 0,2-1 1 0 0,2 0-1 0 0,2 1 1 0 0,2-2 0 0 0,3 0-1 0 0,1 0 1 0 0,32 74-1 0 0,-27-83-128 0 0,1-1-1 0 0,2-1 0 0 0,36 49 0 0 0,-43-69 19 0 0,0 0 0 0 0,1-1-1 0 0,0-1 1 0 0,1-1 0 0 0,1 0 0 0 0,0-1-1 0 0,1-1 1 0 0,31 16 0 0 0,-13-13-445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54.685"/>
    </inkml:context>
    <inkml:brush xml:id="br0">
      <inkml:brushProperty name="width" value="0.05" units="cm"/>
      <inkml:brushProperty name="height" value="0.05" units="cm"/>
      <inkml:brushProperty name="color" value="#FFFFFF"/>
    </inkml:brush>
  </inkml:definitions>
  <inkml:trace contextRef="#ctx0" brushRef="#br0">45 1 7832 0 0,'0'0'356'0'0,"-1"1"-7"0"0,-1 1-457 0 0,-26 29 3358 0 0,27-28-2757 0 0,-1 0 0 0 0,1 0 1 0 0,-1 0-1 0 0,1 0 1 0 0,0 0-1 0 0,0 1 1 0 0,-1 5-1 0 0,0 12-185 0 0,2 0-1 0 0,0 0 0 0 0,1 0 0 0 0,1 0 1 0 0,0 0-1 0 0,2-1 0 0 0,6 21 1 0 0,42 180 843 0 0,34 150-2036 0 0,-34-104-275 0 0,-49-250 822 0 0,1 1 0 0 0,1 0 1 0 0,1-1-1 0 0,0 0 0 0 0,16 29 0 0 0,-22-46 285 0 0,0 0 0 0 0,0 0 1 0 0,0 0-1 0 0,0 1 1 0 0,0-1-1 0 0,0 0 1 0 0,0 0-1 0 0,1 0 1 0 0,-1 0-1 0 0,0 0 0 0 0,0 0 1 0 0,0 0-1 0 0,0 1 1 0 0,0-1-1 0 0,1 0 1 0 0,-1 0-1 0 0,0 0 1 0 0,0 0-1 0 0,0 0 0 0 0,0 0 1 0 0,1 0-1 0 0,-1 0 1 0 0,0 0-1 0 0,0 0 1 0 0,0 0-1 0 0,0 0 1 0 0,1 0-1 0 0,-1 0 0 0 0,0 0 1 0 0,0 0-1 0 0,0 0 1 0 0,0 0-1 0 0,1 0 1 0 0,-1 0-1 0 0,0 0 1 0 0,0 0-1 0 0,0 0 0 0 0,0 0 1 0 0,1-1-1 0 0,-1 1 1 0 0,0 0-1 0 0,0 0 1 0 0,0 0-1 0 0,0 0 1 0 0,0 0-1 0 0,0 0 0 0 0,1-1 1 0 0,-1 1-1 0 0,0 0 1 0 0,0 0-1 0 0,0 0 1 0 0,0 0-1 0 0,0 0 1 0 0,0-1-1 0 0,0 1 0 0 0,0 0 1 0 0,0 0-1 0 0,0 0 1 0 0,0 0-1 0 0,0-1 1 0 0,0 1-1 0 0,0 0 1 0 0,0 0-1 0 0,0-1 0 0 0,4-12-326 0 0,-3 0-90 0 0,0 1 1 0 0,-1-1 0 0 0,-3-24 0 0 0,1-9-342 0 0,-6-276 1470 0 0,8 300-435 0 0,-1-15 1073 0 0,8-59-1 0 0,-6 85-884 0 0,1 1-1 0 0,1 0 1 0 0,-1 1-1 0 0,1-1 1 0 0,1 0 0 0 0,0 1-1 0 0,0 0 1 0 0,1-1-1 0 0,0 2 1 0 0,12-16-1 0 0,-14 21-388 0 0,0 0-1 0 0,0 1 0 0 0,1-1 0 0 0,-1 1 0 0 0,0 0 0 0 0,1 0 0 0 0,0 0 1 0 0,0 1-1 0 0,-1-1 0 0 0,1 1 0 0 0,0 0 0 0 0,0 0 0 0 0,0 0 0 0 0,0 1 1 0 0,0-1-1 0 0,0 1 0 0 0,0 0 0 0 0,1 0 0 0 0,-1 1 0 0 0,0-1 0 0 0,0 1 1 0 0,0 0-1 0 0,0 0 0 0 0,0 0 0 0 0,-1 0 0 0 0,1 1 0 0 0,5 2 0 0 0,4 3 138 0 0,0 0 0 0 0,0 1-1 0 0,-1 1 1 0 0,0 0-1 0 0,-1 1 1 0 0,0 0 0 0 0,0 0-1 0 0,-1 1 1 0 0,-1 0-1 0 0,12 18 1 0 0,-17-23-109 0 0,0 1-1 0 0,-1-1 1 0 0,1 1-1 0 0,-1 0 1 0 0,0 0-1 0 0,-1 0 1 0 0,0 0 0 0 0,0 1-1 0 0,-1-1 1 0 0,0 0-1 0 0,1 16 1 0 0,-2-9 155 0 0,-2 1 0 0 0,1-1 0 0 0,-2 1 1 0 0,-7 27-1 0 0,8-33-54 0 0,-1 0 0 0 0,1 0 0 0 0,-2-1 0 0 0,1 1 0 0 0,-1-1 0 0 0,-1 1 0 0 0,1-1 0 0 0,-1 0 0 0 0,-12 13 0 0 0,8-11-19 0 0,-1-1 0 0 0,0-1 0 0 0,-1 0 0 0 0,0 0 0 0 0,0-1 0 0 0,-1 0-1 0 0,0-1 1 0 0,-16 6 0 0 0,-3-1-127 0 0,-1-1-1 0 0,-38 6 0 0 0,27-6-3 0 0,25-6-490 0 0,1 0 1 0 0,-1-1-1 0 0,-26 2 0 0 0,41-5-831 0 0,3 0-60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55.177"/>
    </inkml:context>
    <inkml:brush xml:id="br0">
      <inkml:brushProperty name="width" value="0.05" units="cm"/>
      <inkml:brushProperty name="height" value="0.05" units="cm"/>
      <inkml:brushProperty name="color" value="#FFFFFF"/>
    </inkml:brush>
  </inkml:definitions>
  <inkml:trace contextRef="#ctx0" brushRef="#br0">16 7 10768 0 0,'0'0'241'0'0,"0"0"38"0"0,0 0 13 0 0,0 0-26 0 0,3-5-412 0 0,-2 3 959 0 0,-1 4 3433 0 0,-7 33-3492 0 0,1 1 0 0 0,2-1 0 0 0,2 1 0 0 0,2 46-1 0 0,20 152 224 0 0,-7-109-1075 0 0,5 33-598 0 0,-2-20-5515 0 0,-12-72-33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55.803"/>
    </inkml:context>
    <inkml:brush xml:id="br0">
      <inkml:brushProperty name="width" value="0.05" units="cm"/>
      <inkml:brushProperty name="height" value="0.05" units="cm"/>
      <inkml:brushProperty name="color" value="#FFFFFF"/>
    </inkml:brush>
  </inkml:definitions>
  <inkml:trace contextRef="#ctx0" brushRef="#br0">599 128 10136 0 0,'-41'-40'800'0'0,"29"27"-50"0"0,-1 1 0 0 0,-1 0 0 0 0,-23-17 0 0 0,32 26-536 0 0,0 0 0 0 0,-1 1 0 0 0,1-1 0 0 0,-1 1 0 0 0,1 0 0 0 0,-1 0 0 0 0,0 1 0 0 0,0 0 0 0 0,0 0 0 0 0,0 0 0 0 0,0 1 0 0 0,0-1 0 0 0,0 2 0 0 0,0-1 0 0 0,-6 2-1 0 0,-6 1 194 0 0,-1 2 0 0 0,1 0 0 0 0,0 2 0 0 0,1 0 0 0 0,0 0 0 0 0,-21 13 0 0 0,14-5-281 0 0,1 1 1 0 0,0 2 0 0 0,-31 29 0 0 0,45-37-135 0 0,0 1 0 0 0,0 0 0 0 0,1 0 0 0 0,1 1-1 0 0,-1 0 1 0 0,2 1 0 0 0,-5 12 0 0 0,1 0-128 0 0,1 1 1 0 0,-8 45-1 0 0,12-43-17 0 0,2 0-1 0 0,1 1 0 0 0,1-1 0 0 0,1 1 1 0 0,2 0-1 0 0,0-1 0 0 0,2 0 0 0 0,2 1 0 0 0,15 47 1 0 0,-13-54 72 0 0,0 0 0 0 0,2 0 0 0 0,1-2 1 0 0,0 1-1 0 0,2-1 0 0 0,0-1 0 0 0,1 0 0 0 0,1-1 1 0 0,1 0-1 0 0,0-2 0 0 0,1 1 0 0 0,26 17 0 0 0,-35-28 76 0 0,1 0 1 0 0,-1-1-1 0 0,1 0 0 0 0,0 0 0 0 0,1-1 0 0 0,-1 0 0 0 0,1-1 0 0 0,0 0 0 0 0,0-1 0 0 0,0 0 0 0 0,0 0 0 0 0,0-1 0 0 0,1 0 0 0 0,-1-1 0 0 0,0 0 0 0 0,1-1 0 0 0,-1 0 0 0 0,0 0 0 0 0,0-1 0 0 0,0 0 0 0 0,0-1 0 0 0,0-1 0 0 0,-1 1 0 0 0,1-1 0 0 0,-1-1 0 0 0,0 0 0 0 0,0 0 0 0 0,9-7 0 0 0,-4 0 24 0 0,1-1 0 0 0,-1 0 0 0 0,-1-1 0 0 0,-1-1 0 0 0,0 0 0 0 0,-1 0 0 0 0,0-1 0 0 0,-1-1 0 0 0,-1 0 0 0 0,13-33 0 0 0,-15 28-12 0 0,0-1-1 0 0,-2 1 0 0 0,-1-1 1 0 0,0 0-1 0 0,-2 0 0 0 0,0 0 0 0 0,-2 0 1 0 0,-4-40-1 0 0,1 36-695 0 0,-2-1 1 0 0,-13-42 0 0 0,4 28-5000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56.174"/>
    </inkml:context>
    <inkml:brush xml:id="br0">
      <inkml:brushProperty name="width" value="0.05" units="cm"/>
      <inkml:brushProperty name="height" value="0.05" units="cm"/>
      <inkml:brushProperty name="color" value="#FFFFFF"/>
    </inkml:brush>
  </inkml:definitions>
  <inkml:trace contextRef="#ctx0" brushRef="#br0">528 1 4144 0 0,'0'0'319'0'0,"-1"2"-210"0"0,-57 120 10029 0 0,-8-2-7049 0 0,12-14-1688 0 0,23-45-715 0 0,-104 218 857 0 0,80-165-1597 0 0,22-49 55 0 0,-32 70-936 0 0,49-100-228 0 0,3-4-76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24.553"/>
    </inkml:context>
    <inkml:brush xml:id="br0">
      <inkml:brushProperty name="width" value="0.05" units="cm"/>
      <inkml:brushProperty name="height" value="0.05" units="cm"/>
      <inkml:brushProperty name="color" value="#FFFFFF"/>
    </inkml:brush>
  </inkml:definitions>
  <inkml:trace contextRef="#ctx0" brushRef="#br0">1 1 2760 0 0,'0'0'392'0'0,"0"0"604"0"0,0 0 263 0 0,0 0 55 0 0,0 0-70 0 0,0 0-347 0 0,0 0-155 0 0,8 8 643 0 0,-3-2-1087 0 0,0 0 0 0 0,-1 1 0 0 0,0 0 0 0 0,-1 0 0 0 0,0 0 0 0 0,0 0 0 0 0,0 0 0 0 0,-1 1 0 0 0,2 10 1 0 0,1 7 389 0 0,2 38 0 0 0,0 109 581 0 0,8 84-915 0 0,-4-223-798 0 0,-9-30 225 0 0,-1 1 0 0 0,1 0 0 0 0,-1-1 0 0 0,0 1 0 0 0,0 0 0 0 0,0 0 0 0 0,0 5 0 0 0,-1-7-610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2.444"/>
    </inkml:context>
    <inkml:brush xml:id="br0">
      <inkml:brushProperty name="width" value="0.05" units="cm"/>
      <inkml:brushProperty name="height" value="0.05" units="cm"/>
      <inkml:brushProperty name="color" value="#FFFFFF"/>
    </inkml:brush>
  </inkml:definitions>
  <inkml:trace contextRef="#ctx0" brushRef="#br0">1 21 9152 0 0,'2'-9'36'0'0,"3"-3"571"0"0,0 24 532 0 0,2 23 633 0 0,-2 0-1 0 0,1 43 1 0 0,2 10-236 0 0,9 108-540 0 0,-15-182-1028 0 0,1 0 1 0 0,1 1 0 0 0,0-1-1 0 0,1-1 1 0 0,1 1 0 0 0,8 16-1 0 0,-10-23-467 0 0,0-1 0 0 0,1 1-1 0 0,0-1 1 0 0,6 7 0 0 0,-7-11-792 0 0,6 2-11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1:56.565"/>
    </inkml:context>
    <inkml:brush xml:id="br0">
      <inkml:brushProperty name="width" value="0.05" units="cm"/>
      <inkml:brushProperty name="height" value="0.05" units="cm"/>
      <inkml:brushProperty name="color" value="#FFFFFF"/>
    </inkml:brush>
  </inkml:definitions>
  <inkml:trace contextRef="#ctx0" brushRef="#br0">0 0 10448 0 0,'0'0'480'0'0,"0"0"-11"0"0,22 1 583 0 0,-15 2-570 0 0,0 0-1 0 0,0 0 1 0 0,0 1-1 0 0,0 0 1 0 0,-1 0-1 0 0,0 0 1 0 0,0 1-1 0 0,0 0 1 0 0,9 10 0 0 0,23 19 750 0 0,-4-11-474 0 0,134 104 751 0 0,-150-110-1471 0 0,0 0 0 0 0,-1 2 0 0 0,0 0 1 0 0,-2 1-1 0 0,0 0 0 0 0,16 32 0 0 0,-13-19 32 0 0,-3 0-1 0 0,0 1 0 0 0,-2 1 1 0 0,-2 1-1 0 0,13 69 0 0 0,-14-47-69 0 0,-5-34 0 0 0,4 38 0 0 0,-7-2 28 0 0,-2 0-1 0 0,-3 0 0 0 0,-2-1 0 0 0,-4 0 1 0 0,-1 0-1 0 0,-21 63 0 0 0,20-88-30 0 0,-3-1 1 0 0,0-1-1 0 0,-2 0 0 0 0,-2-1 1 0 0,0-1-1 0 0,-27 33 0 0 0,37-54-262 0 0,1 0 0 0 0,-1-1-1 0 0,-1 0 1 0 0,-17 12 0 0 0,-3-6-5379 0 0,9-12-661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2:01.662"/>
    </inkml:context>
    <inkml:brush xml:id="br0">
      <inkml:brushProperty name="width" value="0.05" units="cm"/>
      <inkml:brushProperty name="height" value="0.05" units="cm"/>
      <inkml:brushProperty name="color" value="#FFFFFF"/>
    </inkml:brush>
  </inkml:definitions>
  <inkml:trace contextRef="#ctx0" brushRef="#br0">56 1 1376 0 0,'-2'6'44'0'0,"2"-5"-38"0"0,-1 1 0 0 0,1-1 0 0 0,-1 1 0 0 0,1-1 0 0 0,-1 0 0 0 0,0 1 0 0 0,1-1 0 0 0,-1 0 0 0 0,0 0 0 0 0,0 0 0 0 0,0 1 0 0 0,0-1 0 0 0,-1 1 0 0 0,1-2 104 0 0,1 1 0 0 0,-1 0 0 0 0,0-1 1 0 0,1 1-1 0 0,-1 0 0 0 0,0-1 0 0 0,0 1 0 0 0,1-1 0 0 0,-1 1 0 0 0,0-1 0 0 0,0 0 1 0 0,0 1-1 0 0,0-1 0 0 0,0 0 0 0 0,1 1 0 0 0,-1-1 0 0 0,0 0 0 0 0,0 0 1 0 0,0 0-1 0 0,-2 0 0 0 0,-2 4 1611 0 0,-12 10 3067 0 0,16-13-3750 0 0,1-1-186 0 0,0 0-79 0 0,0 0-18 0 0,0 0-33 0 0,0 0-123 0 0,0 0-58 0 0,0 0-11 0 0,0 0-29 0 0,21 18 879 0 0,-14-13-1112 0 0,0-1 1 0 0,1 1-1 0 0,0-2 0 0 0,0 1 1 0 0,0-1-1 0 0,14 3 1 0 0,52 7 826 0 0,-24-10-977 0 0,-1-1-1 0 0,1-3 0 0 0,-1-2 1 0 0,1-2-1 0 0,74-18 0 0 0,73-30-2699 0 0,-166 45-4339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2:02.042"/>
    </inkml:context>
    <inkml:brush xml:id="br0">
      <inkml:brushProperty name="width" value="0.05" units="cm"/>
      <inkml:brushProperty name="height" value="0.05" units="cm"/>
      <inkml:brushProperty name="color" value="#FFFFFF"/>
    </inkml:brush>
  </inkml:definitions>
  <inkml:trace contextRef="#ctx0" brushRef="#br0">5 51 2760 0 0,'-3'5'527'0'0,"2"-3"1169"0"0,1-2 509 0 0,0 0 105 0 0,0 0-180 0 0,0 0-856 0 0,0 0-375 0 0,0 1-646 0 0,0 0 0 0 0,0 0 0 0 0,0 0 0 0 0,0 0 0 0 0,0 1 0 0 0,0-1 0 0 0,0 0 1 0 0,1 0-1 0 0,-1 0 0 0 0,1 0 0 0 0,-1 0 0 0 0,1 0 0 0 0,-1 0 0 0 0,1 0 0 0 0,0 1 0 0 0,2 1-34 0 0,0-1 0 0 0,1 0 1 0 0,-1 0-1 0 0,1-1 0 0 0,-1 1 0 0 0,1-1 0 0 0,0 1 0 0 0,0-1 0 0 0,-1 0 1 0 0,1 0-1 0 0,0-1 0 0 0,0 1 0 0 0,0-1 0 0 0,5 0 0 0 0,10-1 448 0 0,33-5-1 0 0,-7 0-266 0 0,50-2-72 0 0,130-27 0 0 0,-154 15-2778 0 0,-49 13-1767 0 0,9-4-3026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2:04.218"/>
    </inkml:context>
    <inkml:brush xml:id="br0">
      <inkml:brushProperty name="width" value="0.05" units="cm"/>
      <inkml:brushProperty name="height" value="0.05" units="cm"/>
      <inkml:brushProperty name="color" value="#FFFFFF"/>
    </inkml:brush>
  </inkml:definitions>
  <inkml:trace contextRef="#ctx0" brushRef="#br0">0 252 5264 0 0,'0'0'241'0'0,"0"-3"-10"0"0,2-33-494 0 0,12-62-1 0 0,0 0-513 0 0,-14 81 641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2:04.567"/>
    </inkml:context>
    <inkml:brush xml:id="br0">
      <inkml:brushProperty name="width" value="0.05" units="cm"/>
      <inkml:brushProperty name="height" value="0.05" units="cm"/>
      <inkml:brushProperty name="color" value="#FFFFFF"/>
    </inkml:brush>
  </inkml:definitions>
  <inkml:trace contextRef="#ctx0" brushRef="#br0">38 28 4144 0 0,'-9'-23'1718'0'0,"9"22"-1482"0"0,0 1 0 0 0,-1 0 0 0 0,1-1 0 0 0,0 1-1 0 0,0 0 1 0 0,-1 0 0 0 0,1-1 0 0 0,0 1 0 0 0,0 0-1 0 0,-1 0 1 0 0,1 0 0 0 0,0-1 0 0 0,-1 1-1 0 0,1 0 1 0 0,-1 0 0 0 0,1 0 0 0 0,0 0 0 0 0,-1 0-1 0 0,1 0 1 0 0,0 0 0 0 0,-1 0 0 0 0,1 0-1 0 0,-1 0 1 0 0,1 0 0 0 0,0 0 0 0 0,-1 0 0 0 0,1 0-1 0 0,0 0 1 0 0,-1 0 0 0 0,1 0 0 0 0,0 0-1 0 0,-1 0 1 0 0,1 0 0 0 0,-1 1 0 0 0,1-1 0 0 0,-1 0-1 0 0,-7 16 1835 0 0,1 22-1743 0 0,6-6 234 0 0,2 1 0 0 0,1 0 0 0 0,10 52 0 0 0,2 25-321 0 0,21 227-298 0 0,-22-182-216 0 0,5 78-1014 0 0,-15-166 434 0 0,1 101-3982 0 0,-4-113 2967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2:04.946"/>
    </inkml:context>
    <inkml:brush xml:id="br0">
      <inkml:brushProperty name="width" value="0.05" units="cm"/>
      <inkml:brushProperty name="height" value="0.05" units="cm"/>
      <inkml:brushProperty name="color" value="#FFFFFF"/>
    </inkml:brush>
  </inkml:definitions>
  <inkml:trace contextRef="#ctx0" brushRef="#br0">26 177 8808 0 0,'-5'4'800'0'0,"4"-3"-735"0"0,1-1 1 0 0,0 0-1 0 0,-1 1 1 0 0,1-1-1 0 0,0 0 1 0 0,-1 1-1 0 0,1-1 0 0 0,0 0 1 0 0,-1 0-1 0 0,1 1 1 0 0,-1-1-1 0 0,1 0 1 0 0,-1 0-1 0 0,1 0 1 0 0,0 1-1 0 0,-1-1 1 0 0,1 0-1 0 0,-1 0 1 0 0,1 0-1 0 0,-1 0 1 0 0,1 0-1 0 0,-1 0 0 0 0,1 0 1 0 0,-1 0-1 0 0,1 0 1 0 0,-1 0-1 0 0,1 0 1 0 0,-1 0-1 0 0,1-1 1 0 0,0 1-1 0 0,-1 0 1 0 0,1 0-1 0 0,-1 0 1 0 0,1-1-1 0 0,-1 1 1 0 0,1 0-1 0 0,0 0 1 0 0,-1-1-1 0 0,1 1 0 0 0,0 0 1 0 0,-1-1-1 0 0,1 1 1 0 0,0-1-1 0 0,-1 1 1 0 0,1 0-1 0 0,0-1 1 0 0,0 1-1 0 0,0-1 1 0 0,-1 1-1 0 0,1 0 1 0 0,0-1-1 0 0,0 1 1 0 0,0-1-1 0 0,0 1 0 0 0,0-2 1 0 0,0-19 536 0 0,2 13-391 0 0,1-1-1 0 0,-1 1 1 0 0,1 0 0 0 0,1-1 0 0 0,-1 1 0 0 0,2 0 0 0 0,-1 1 0 0 0,1-1 0 0 0,0 1 0 0 0,0 0 0 0 0,1 0 0 0 0,0 1 0 0 0,0 0 0 0 0,1 0 0 0 0,0 0 0 0 0,0 0 0 0 0,0 1 0 0 0,13-6-1 0 0,-12 8-122 0 0,-1 0 0 0 0,1 1 0 0 0,0 0 0 0 0,0 1-1 0 0,1-1 1 0 0,-1 2 0 0 0,11-1 0 0 0,1 1 26 0 0,0 2 0 0 0,20 3-1 0 0,-36-5-96 0 0,33 6 148 0 0,0 2 0 0 0,55 18 0 0 0,-81-22-114 0 0,-1 0 0 0 0,0 1 1 0 0,-1 0-1 0 0,1 0 1 0 0,-1 1-1 0 0,0 0 1 0 0,-1 1-1 0 0,1 0 1 0 0,-1 0-1 0 0,-1 1 1 0 0,1 0-1 0 0,-1 0 1 0 0,10 16-1 0 0,-14-19-1 0 0,0 0-1 0 0,0 0 1 0 0,-1 0-1 0 0,1 0 0 0 0,-1 0 1 0 0,0 1-1 0 0,-1-1 1 0 0,1 1-1 0 0,-1-1 0 0 0,0 1 1 0 0,-1-1-1 0 0,1 1 0 0 0,-1 0 1 0 0,0-1-1 0 0,-1 1 1 0 0,1 0-1 0 0,-1-1 0 0 0,0 1 1 0 0,0-1-1 0 0,-1 1 1 0 0,0-1-1 0 0,-4 10 0 0 0,-8 12 148 0 0,0-1 0 0 0,-2 0 0 0 0,-1-1 0 0 0,-1-1 0 0 0,-1-1 0 0 0,-1 0 0 0 0,-35 29 0 0 0,37-36-128 0 0,-1-2-1 0 0,-31 19 0 0 0,15-11-1 0 0,17-11-76 0 0,0 0 0 0 0,-1-1-1 0 0,-31 11 1 0 0,49-20-25 0 0,0-1-1 0 0,-1 1 1 0 0,1-1 0 0 0,-1 0-1 0 0,1 0 1 0 0,-1 1 0 0 0,0-1-1 0 0,1 0 1 0 0,-1 0 0 0 0,1 0-1 0 0,-1-1 1 0 0,1 1 0 0 0,-1 0 0 0 0,1-1-1 0 0,-1 1 1 0 0,1-1 0 0 0,-1 1-1 0 0,-1-2 1 0 0,1 1-610 0 0,0 0-1 0 0,1 0 1 0 0,0-1 0 0 0,-1 1 0 0 0,1 0-1 0 0,0-1 1 0 0,-1 1 0 0 0,1 0 0 0 0,-2-4 0 0 0,-2-6-6248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2:05.644"/>
    </inkml:context>
    <inkml:brush xml:id="br0">
      <inkml:brushProperty name="width" value="0.05" units="cm"/>
      <inkml:brushProperty name="height" value="0.05" units="cm"/>
      <inkml:brushProperty name="color" value="#FFFFFF"/>
    </inkml:brush>
  </inkml:definitions>
  <inkml:trace contextRef="#ctx0" brushRef="#br0">140 118 10080 0 0,'0'0'230'0'0,"0"0"30"0"0,-18-5 298 0 0,-15-6-73 0 0,32 11-436 0 0,1 0 0 0 0,0 0 0 0 0,0 0 0 0 0,-1 0 0 0 0,1 0 0 0 0,0 0 0 0 0,0 0 0 0 0,-1 0 0 0 0,1-1 0 0 0,0 1 0 0 0,0 0 0 0 0,-1 0 0 0 0,1 0 0 0 0,0 0 0 0 0,0-1 0 0 0,-1 1 0 0 0,1 0 1 0 0,0 0-1 0 0,0 0 0 0 0,0-1 0 0 0,0 1 0 0 0,-1 0 0 0 0,1 0 0 0 0,0 0 0 0 0,0-1 0 0 0,0 1 0 0 0,0 0 0 0 0,0 0 0 0 0,0-1 0 0 0,0 1 0 0 0,0 0 0 0 0,0-1 0 0 0,0 1 0 0 0,0 0 0 0 0,0 0 0 0 0,0-1 0 0 0,0 1 0 0 0,0 0 0 0 0,0 0 0 0 0,0-1 0 0 0,0 1 0 0 0,0 0 0 0 0,0 0 0 0 0,0-1 0 0 0,0 1 0 0 0,0 0 0 0 0,1-1 0 0 0,5-14 2036 0 0,-5 13-2066 0 0,1-1 84 0 0,-1 1-1 0 0,0-1 1 0 0,1 0-1 0 0,0 1 1 0 0,-1 0 0 0 0,1-1-1 0 0,0 1 1 0 0,1 0-1 0 0,-1 0 1 0 0,0 0-1 0 0,0 0 1 0 0,1 0 0 0 0,-1 0-1 0 0,5-1 1 0 0,40-18 254 0 0,-37 17-320 0 0,-1 1 0 0 0,1 0 0 0 0,1 1 0 0 0,-1 0-1 0 0,0 0 1 0 0,0 1 0 0 0,1 0 0 0 0,-1 1 0 0 0,0 0 0 0 0,1 1-1 0 0,-1 0 1 0 0,0 1 0 0 0,1 0 0 0 0,-1 0 0 0 0,0 1 0 0 0,-1 0 0 0 0,1 1-1 0 0,0 0 1 0 0,-1 1 0 0 0,0 0 0 0 0,0 0 0 0 0,-1 1 0 0 0,1 0 0 0 0,-1 1-1 0 0,0 0 1 0 0,-1 0 0 0 0,0 0 0 0 0,0 1 0 0 0,0 0 0 0 0,-1 1-1 0 0,0-1 1 0 0,-1 1 0 0 0,0 0 0 0 0,-1 0 0 0 0,8 20 0 0 0,-7-12 83 0 0,-1-1 0 0 0,-1 1 1 0 0,0 1-1 0 0,-1-1 0 0 0,-1 0 0 0 0,0 1 1 0 0,-3 20-1 0 0,-1-13-99 0 0,-1-1-1 0 0,-1 1 1 0 0,-1-1-1 0 0,-13 32 1 0 0,-8 4-326 0 0,-2-1 0 0 0,-71 103 0 0 0,-11-2-732 0 0,-72 110-108 0 0,167-250 1298 0 0,13-16 591 0 0,11-12-129 0 0,-3 4-549 0 0,43-44 501 0 0,-30 30-549 0 0,25-22 0 0 0,-19 22 263 0 0,1 1 0 0 0,0 1 0 0 0,2 2 0 0 0,0 0-1 0 0,40-14 1 0 0,-52 24-165 0 0,0 1 1 0 0,0 0-1 0 0,0 1 0 0 0,1 1 0 0 0,-1 0 0 0 0,0 1 0 0 0,1 1 0 0 0,-1 0 1 0 0,16 4-1 0 0,10 6 330 0 0,-34-9-424 0 0,0 1 0 0 0,0-1 1 0 0,1-1-1 0 0,-1 1 0 0 0,1-1 1 0 0,0 0-1 0 0,-1-1 0 0 0,9 0 0 0 0,-6-1-151 0 0,4-1-1311 0 0,-5-4-3601 0 0,0-2-1980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2:06.743"/>
    </inkml:context>
    <inkml:brush xml:id="br0">
      <inkml:brushProperty name="width" value="0.05" units="cm"/>
      <inkml:brushProperty name="height" value="0.05" units="cm"/>
      <inkml:brushProperty name="color" value="#FFFFFF"/>
    </inkml:brush>
  </inkml:definitions>
  <inkml:trace contextRef="#ctx0" brushRef="#br0">264 0 1840 0 0,'13'16'1048'0'0,"-6"-16"-292"0"0,-5-6 495 0 0,-2 4 344 0 0,0 2-53 0 0,-14-7 1904 0 0,12 7-3248 0 0,-1 0 0 0 0,1 0 0 0 0,-1 0 0 0 0,0 0 0 0 0,1 0 0 0 0,-1 1 0 0 0,1-1 0 0 0,-1 1 0 0 0,1 0 0 0 0,-1 0 0 0 0,1 0-1 0 0,0 0 1 0 0,-1 0 0 0 0,-1 2 0 0 0,-33 21 1219 0 0,36-24-1380 0 0,-27 21 674 0 0,9-9-335 0 0,1 2 0 0 0,-28 27-1 0 0,37-30-340 0 0,0 0-1 0 0,1 1 1 0 0,0 0-1 0 0,1 1 0 0 0,1-1 1 0 0,0 1-1 0 0,1 1 1 0 0,0-1-1 0 0,1 1 0 0 0,0-1 1 0 0,1 1-1 0 0,-2 24 0 0 0,2 7 91 0 0,2 0-1 0 0,8 79 0 0 0,2-45-124 0 0,3-1 0 0 0,44 145 0 0 0,-36-167-49 0 0,43 86-1 0 0,40 47-101 0 0,-72-134 128 0 0,17 24-2061 0 0,100 128 0 0 0,-78-132 614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2:07.305"/>
    </inkml:context>
    <inkml:brush xml:id="br0">
      <inkml:brushProperty name="width" value="0.05" units="cm"/>
      <inkml:brushProperty name="height" value="0.05" units="cm"/>
      <inkml:brushProperty name="color" value="#FFFFFF"/>
    </inkml:brush>
  </inkml:definitions>
  <inkml:trace contextRef="#ctx0" brushRef="#br0">0 0 10336 0 0,'0'0'472'0'0,"6"17"176"0"0,-1-2-27 0 0,0 0 0 0 0,11 19 0 0 0,-7-15-156 0 0,6 10 4 0 0,1 0 0 0 0,1-1 0 0 0,36 43 0 0 0,74 71-161 0 0,-45-53-194 0 0,-27-26 21 0 0,66 101 0 0 0,-92-117-149 0 0,-2 1 0 0 0,-2 2 0 0 0,23 63-1 0 0,-32-66-154 0 0,-2 0-1 0 0,-1 1 0 0 0,9 84 0 0 0,-19-102 360 0 0,-2 1 0 0 0,-1 0 0 0 0,-1-1 0 0 0,-2 1 0 0 0,-1-1 1 0 0,-1 0-1 0 0,-12 38 0 0 0,9-43 112 0 0,-1 0-1 0 0,-2-1 1 0 0,0-1 0 0 0,-25 39 0 0 0,26-48-306 0 0,-1 1 0 0 0,-1-2 0 0 0,0 1-1 0 0,-1-2 1 0 0,0 1 0 0 0,0-2 0 0 0,-29 19 0 0 0,18-16-178 0 0,-17 11-486 0 0,-67 31 0 0 0,94-50 463 0 0,2-2-41 0 0,0 1 1 0 0,0 0-1 0 0,1 1 1 0 0,0 1-1 0 0,-14 10 1 0 0,12-2-388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18.547"/>
    </inkml:context>
    <inkml:brush xml:id="br0">
      <inkml:brushProperty name="width" value="0.05" units="cm"/>
      <inkml:brushProperty name="height" value="0.05" units="cm"/>
      <inkml:brushProperty name="color" value="#FFFFFF"/>
    </inkml:brush>
  </inkml:definitions>
  <inkml:trace contextRef="#ctx0" brushRef="#br0">33 311 6536 0 0,'0'0'80'0'0,"0"-1"1"0"0,0 0-1 0 0,0 0 1 0 0,-1 0-1 0 0,1 0 1 0 0,0 0-1 0 0,0 0 1 0 0,0 0-1 0 0,-1 0 1 0 0,1 0-1 0 0,0 0 1 0 0,-1 0-1 0 0,1 1 1 0 0,-1-1-1 0 0,1 0 1 0 0,-1 0-1 0 0,1 0 1 0 0,-2 0-1 0 0,1-1 851 0 0,-18-20 5575 0 0,17 18-6197 0 0,2 3-273 0 0,0 1 0 0 0,-1-1 0 0 0,1 1 0 0 0,0 0 0 0 0,-1-1 0 0 0,1 1 0 0 0,0-1 0 0 0,0 1 0 0 0,0-1 1 0 0,-1 0-1 0 0,1 1 0 0 0,0-1 0 0 0,0 1 0 0 0,0-1 0 0 0,0 1 0 0 0,0-1 0 0 0,0 1 0 0 0,0-1 0 0 0,0 1 0 0 0,0-1 0 0 0,0 0 0 0 0,0 1 0 0 0,0-1 1 0 0,1 1-1 0 0,-1-1 0 0 0,0 1 0 0 0,1-1 0 0 0,1-11 225 0 0,-2 11-248 0 0,0 0 0 0 0,0 0 0 0 0,0 0-1 0 0,0 0 1 0 0,0 1 0 0 0,0-1 0 0 0,0 0 0 0 0,0 0 0 0 0,0 0 0 0 0,0 0 0 0 0,0 1-1 0 0,1-1 1 0 0,-1 0 0 0 0,0 0 0 0 0,1 1 0 0 0,0-2 0 0 0,13-18-22 0 0,0 1 1 0 0,2 1-1 0 0,0 0 1 0 0,1 1-1 0 0,1 1 1 0 0,0 0-1 0 0,2 1 1 0 0,-1 2-1 0 0,2 0 1 0 0,0 1-1 0 0,0 1 1 0 0,24-9-1 0 0,-34 16 51 0 0,0 1-1 0 0,1 0 1 0 0,-1 1 0 0 0,1 0-1 0 0,0 1 1 0 0,-1 1-1 0 0,1-1 1 0 0,0 2 0 0 0,12 1-1 0 0,-19-1-13 0 0,0 0 0 0 0,0 0 0 0 0,0 0 0 0 0,0 1 0 0 0,-1-1 0 0 0,1 1 0 0 0,-1 0 0 0 0,1 1 0 0 0,-1-1 0 0 0,1 1 0 0 0,-1 0 0 0 0,0 0-1 0 0,-1 0 1 0 0,1 0 0 0 0,0 1 0 0 0,-1 0 0 0 0,0 0 0 0 0,0 0 0 0 0,0 0 0 0 0,0 0 0 0 0,-1 0 0 0 0,5 10 0 0 0,-5-7 38 0 0,0 0 1 0 0,0 1-1 0 0,0-1 0 0 0,-1 1 1 0 0,-1-1-1 0 0,1 1 1 0 0,-1 0-1 0 0,0-1 1 0 0,-1 1-1 0 0,0-1 0 0 0,-3 13 1 0 0,-2 4 65 0 0,-2-1 0 0 0,-13 28-1 0 0,9-24-125 0 0,0-2-6 0 0,-2-2 0 0 0,-32 44 0 0 0,41-60 0 0 0,-38 46 0 0 0,-7 9 0 0 0,46-56-21 0 0,3-5 5 0 0,0 1 0 0 0,0-1 0 0 0,0 0-1 0 0,0 1 1 0 0,0-1 0 0 0,0 0 0 0 0,1 1 0 0 0,-1-1-1 0 0,0 1 1 0 0,1-1 0 0 0,-1 1 0 0 0,1 3-1 0 0,0-3 32 0 0,1 0 0 0 0,-1 1 0 0 0,1-1-1 0 0,0 0 1 0 0,0 1 0 0 0,0-1 0 0 0,0 0-1 0 0,1 0 1 0 0,-1 0 0 0 0,0 0-1 0 0,1 0 1 0 0,-1 0 0 0 0,1 0 0 0 0,0-1-1 0 0,0 1 1 0 0,0-1 0 0 0,0 1 0 0 0,0-1-1 0 0,3 2 1 0 0,1 1 72 0 0,1-1 0 0 0,-1-1 0 0 0,1 1 0 0 0,-1-1 1 0 0,1 0-1 0 0,0 0 0 0 0,0-1 0 0 0,0 0 0 0 0,10 0 0 0 0,68-3 986 0 0,-61 0-984 0 0,-18 2-87 0 0,94-10-90 0 0,-89 9-226 0 0,0-2 0 0 0,0 0-1 0 0,-1 0 1 0 0,1-1-1 0 0,-1 0 1 0 0,20-11 0 0 0,-13 4-6639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2.873"/>
    </inkml:context>
    <inkml:brush xml:id="br0">
      <inkml:brushProperty name="width" value="0.05" units="cm"/>
      <inkml:brushProperty name="height" value="0.05" units="cm"/>
      <inkml:brushProperty name="color" value="#FFFFFF"/>
    </inkml:brush>
  </inkml:definitions>
  <inkml:trace contextRef="#ctx0" brushRef="#br0">1 137 10080 0 0,'6'13'510'0'0,"0"1"1"0"0,-1 0 0 0 0,0 1-1 0 0,-1-1 1 0 0,4 25 0 0 0,1 4 1721 0 0,11 70 136 0 0,-16-79-2436 0 0,1-1 1 0 0,18 54 0 0 0,-12-66-1998 0 0,-6-15-3572 0 0</inkml:trace>
  <inkml:trace contextRef="#ctx0" brushRef="#br0" timeOffset="1">232 61 9008 0 0,'9'-16'400'0'0,"-5"9"80"0"0,0 0-384 0 0,1-4-96 0 0,-5 3 0 0 0,3 0 0 0 0,-3 5 392 0 0,0 3 56 0 0,0 0 16 0 0,0 0 0 0 0,0 0-152 0 0,0 0-32 0 0,0 0-8 0 0,0 0 0 0 0,0 0-272 0 0,0 11-112 0 0,5-3 8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18.912"/>
    </inkml:context>
    <inkml:brush xml:id="br0">
      <inkml:brushProperty name="width" value="0.05" units="cm"/>
      <inkml:brushProperty name="height" value="0.05" units="cm"/>
      <inkml:brushProperty name="color" value="#FFFFFF"/>
    </inkml:brush>
  </inkml:definitions>
  <inkml:trace contextRef="#ctx0" brushRef="#br0">1 83 13328 0 0,'0'0'612'0'0,"0"0"-15"0"0,16-13-358 0 0,-3-6 486 0 0,-11 16-457 0 0,1-1 1 0 0,-1 1-1 0 0,1-1 1 0 0,0 1-1 0 0,0 0 1 0 0,0 0-1 0 0,0 0 0 0 0,6-4 1 0 0,-4 4-159 0 0,0 1 0 0 0,0-1 0 0 0,1 1 1 0 0,-1 0-1 0 0,0 1 0 0 0,1-1 0 0 0,0 1 1 0 0,-1 0-1 0 0,1 1 0 0 0,0-1 0 0 0,-1 1 0 0 0,10 1 1 0 0,8 2-13 0 0,42 10 0 0 0,-10-2 403 0 0,-2 0-438 0 0,-37-7-217 0 0,0-1 0 0 0,-1 0 0 0 0,1-1-1 0 0,1-1 1 0 0,21-1 0 0 0,-9-1-2627 0 0,-21 1 147 0 0,6 0-3288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19.258"/>
    </inkml:context>
    <inkml:brush xml:id="br0">
      <inkml:brushProperty name="width" value="0.05" units="cm"/>
      <inkml:brushProperty name="height" value="0.05" units="cm"/>
      <inkml:brushProperty name="color" value="#FFFFFF"/>
    </inkml:brush>
  </inkml:definitions>
  <inkml:trace contextRef="#ctx0" brushRef="#br0">132 1 7832 0 0,'-5'3'296'0'0,"-1"0"0"0"0,1 0 0 0 0,-1 1 0 0 0,1-1 0 0 0,0 1 1 0 0,0 1-1 0 0,1-1 0 0 0,-1 1 0 0 0,1-1 0 0 0,-5 8 0 0 0,-4 3 2049 0 0,-9 6 93 0 0,16-16-2121 0 0,1-1 1 0 0,0 1 0 0 0,0 1 0 0 0,-7 8 0 0 0,11-12-5 0 0,1-2-8 0 0,0 0-25 0 0,0 0-276 0 0,0 0-1 0 0,0 0 0 0 0,0 0 1 0 0,0 0-1 0 0,0-1 0 0 0,-1 1 1 0 0,1 0-1 0 0,0 0 0 0 0,0 0 0 0 0,0 0 1 0 0,0 1-1 0 0,0-1 0 0 0,0 0 1 0 0,-1 0-1 0 0,1 0 0 0 0,0 0 1 0 0,0 0-1 0 0,0 0 0 0 0,0 0 0 0 0,0 0 1 0 0,0 0-1 0 0,-1 0 0 0 0,1 0 1 0 0,0 0-1 0 0,0 0 0 0 0,0 0 1 0 0,0 0-1 0 0,0 1 0 0 0,0-1 1 0 0,0 0-1 0 0,0 0 0 0 0,0 0 0 0 0,0 0 1 0 0,0 0-1 0 0,-1 0 0 0 0,1 0 1 0 0,0 1-1 0 0,0-1 0 0 0,0 0 1 0 0,0 0-1 0 0,0 0 0 0 0,0 0 0 0 0,0 0 1 0 0,0 0-1 0 0,0 1 0 0 0,0-1 1 0 0,5 7 186 0 0,8 5 40 0 0,35 9-298 0 0,-33-15 23 0 0,0 1 0 0 0,22 13 1 0 0,25 21-246 0 0,-1 3 0 0 0,98 93 0 0 0,-145-123 266 0 0,0 2-1 0 0,-2 0 1 0 0,1 0-1 0 0,-2 1 1 0 0,0 0-1 0 0,-2 1 1 0 0,0 0-1 0 0,0 1 1 0 0,-2 0-1 0 0,0 0 1 0 0,-2 1-1 0 0,7 35 1 0 0,-11-48 151 0 0,-1 0 1 0 0,0 0 0 0 0,0 0-1 0 0,0 0 1 0 0,-1 0 0 0 0,0 0-1 0 0,-1 0 1 0 0,1 0-1 0 0,-1 0 1 0 0,-1-1 0 0 0,1 1-1 0 0,-7 11 1 0 0,5-13-45 0 0,1 0 1 0 0,-1 0-1 0 0,0-1 0 0 0,0 1 0 0 0,-1-1 1 0 0,1 0-1 0 0,-1 0 0 0 0,0-1 1 0 0,0 1-1 0 0,0-1 0 0 0,0 0 1 0 0,-1-1-1 0 0,1 1 0 0 0,-1-1 0 0 0,-7 2 1 0 0,-3 0-130 0 0,-1-1 0 0 0,1-1 0 0 0,-1-1 0 0 0,0 0 0 0 0,1-1 0 0 0,-1-1 0 0 0,0 0 0 0 0,1-1 0 0 0,-1-1 0 0 0,1-1 0 0 0,0 0 0 0 0,0-1 0 0 0,0-1 0 0 0,-19-9 0 0 0,-1-10-4881 0 0,34 24 4183 0 0,-15-11-5352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19.592"/>
    </inkml:context>
    <inkml:brush xml:id="br0">
      <inkml:brushProperty name="width" value="0.05" units="cm"/>
      <inkml:brushProperty name="height" value="0.05" units="cm"/>
      <inkml:brushProperty name="color" value="#FFFFFF"/>
    </inkml:brush>
  </inkml:definitions>
  <inkml:trace contextRef="#ctx0" brushRef="#br0">1 134 9672 0 0,'8'-1'1208'0'0,"28"-25"5206"0"0,-25 22-6046 0 0,1 1-1 0 0,0 0 1 0 0,0 1-1 0 0,1 0 1 0 0,-1 1-1 0 0,16 0 1 0 0,7-1 172 0 0,42-4 318 0 0,-18 3-690 0 0,89-18 0 0 0,-127 17-429 0 0,-1-1 1 0 0,0-1 0 0 0,38-17-1 0 0,-33 11-4725 0 0,-2 4-1707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19.984"/>
    </inkml:context>
    <inkml:brush xml:id="br0">
      <inkml:brushProperty name="width" value="0.05" units="cm"/>
      <inkml:brushProperty name="height" value="0.05" units="cm"/>
      <inkml:brushProperty name="color" value="#FFFFFF"/>
    </inkml:brush>
  </inkml:definitions>
  <inkml:trace contextRef="#ctx0" brushRef="#br0">160 0 13360 0 0,'-4'4'152'0'0,"0"-1"0"0"0,1 1 0 0 0,-1 0 0 0 0,1 0 0 0 0,0 1 0 0 0,0-1 0 0 0,0 1 0 0 0,-2 4 0 0 0,2-3-114 0 0,0-1-1 0 0,0 0 0 0 0,-1 0 0 0 0,1 0 0 0 0,-9 8 1 0 0,1-3 452 0 0,1 1 1 0 0,1 0-1 0 0,-1 0 1 0 0,2 1-1 0 0,0 1 1 0 0,0-1-1 0 0,1 1 1 0 0,0 1-1 0 0,-5 17 1 0 0,10-24-463 0 0,0-1 0 0 0,0 1 0 0 0,1 0 0 0 0,0 0 0 0 0,0 0 0 0 0,0 0 0 0 0,1 1 0 0 0,1-1 0 0 0,-1 0 0 0 0,1 0 0 0 0,0 0 0 0 0,0 0 0 0 0,1 0 0 0 0,0 0 0 0 0,1-1 0 0 0,-1 1 0 0 0,6 10 0 0 0,-3-10-2 0 0,0 0 0 0 0,0 0 0 0 0,0 0 0 0 0,0 0 0 0 0,1-1 0 0 0,1 0 0 0 0,-1 0 0 0 0,1-1 0 0 0,-1 0 0 0 0,2 0 0 0 0,-1 0 0 0 0,0-1 0 0 0,1 0 0 0 0,9 3 0 0 0,-11-5-23 0 0,13 6 121 0 0,0-1 0 0 0,0-2-1 0 0,39 8 1 0 0,125 3-1383 0 0,-163-15 1180 0 0,1 0 0 0 0,0 2 1 0 0,-1 0-1 0 0,0 1 0 0 0,35 12 0 0 0,-50-14 93 0 0,0 0 0 0 0,0 1 0 0 0,0-1 0 0 0,0 1 0 0 0,-1 0 0 0 0,1 0 1 0 0,-1 0-1 0 0,0 1 0 0 0,0-1 0 0 0,0 1 0 0 0,-1 0 0 0 0,1 0 0 0 0,-1 0 0 0 0,0 1 0 0 0,0-1 0 0 0,0 1 0 0 0,-1 0 0 0 0,1 0 0 0 0,-1 0 0 0 0,-1 0 0 0 0,1 0 0 0 0,-1 0 0 0 0,1 0 0 0 0,-2 1 0 0 0,1-1 0 0 0,0 0 0 0 0,-1 6 0 0 0,-1 2 75 0 0,0 0 1 0 0,-1 0-1 0 0,0-1 1 0 0,-1 1-1 0 0,-1-1 0 0 0,1 0 1 0 0,-2 0-1 0 0,0 0 1 0 0,-1-1-1 0 0,0 1 0 0 0,0-1 1 0 0,-1-1-1 0 0,-13 17 1 0 0,2-7 111 0 0,-1 0 0 0 0,0-2 0 0 0,-1 0-1 0 0,-1-1 1 0 0,-35 22 0 0 0,41-31-96 0 0,0-1 0 0 0,-1 0-1 0 0,0-1 1 0 0,0-1-1 0 0,0 0 1 0 0,-1-1 0 0 0,0-1-1 0 0,0 0 1 0 0,1-1-1 0 0,-1-1 1 0 0,0-1 0 0 0,-31-3-1 0 0,43 2-243 0 0,0 1 0 0 0,0-1-1 0 0,0-1 1 0 0,0 1 0 0 0,0-1 0 0 0,0 0-1 0 0,0 0 1 0 0,0 0 0 0 0,0-1-1 0 0,1 0 1 0 0,0 0 0 0 0,-1 0 0 0 0,1 0-1 0 0,-5-6 1 0 0,-1-5-7643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0.420"/>
    </inkml:context>
    <inkml:brush xml:id="br0">
      <inkml:brushProperty name="width" value="0.05" units="cm"/>
      <inkml:brushProperty name="height" value="0.05" units="cm"/>
      <inkml:brushProperty name="color" value="#FFFFFF"/>
    </inkml:brush>
  </inkml:definitions>
  <inkml:trace contextRef="#ctx0" brushRef="#br0">0 0 14888 0 0,'8'95'1631'0'0,"-8"41"3984"0"0,0-136-7134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1.045"/>
    </inkml:context>
    <inkml:brush xml:id="br0">
      <inkml:brushProperty name="width" value="0.05" units="cm"/>
      <inkml:brushProperty name="height" value="0.05" units="cm"/>
      <inkml:brushProperty name="color" value="#FFFFFF"/>
    </inkml:brush>
  </inkml:definitions>
  <inkml:trace contextRef="#ctx0" brushRef="#br0">1 181 4608 0 0,'0'0'208'0'0,"8"-11"32"0"0,-2 2 528 0 0,0 0 0 0 0,0 0 0 0 0,1 1 0 0 0,0 0 0 0 0,1 1 0 0 0,-1-1-1 0 0,13-8 1 0 0,20-20 1847 0 0,-32 29-2434 0 0,-1 1 0 0 0,1 1 0 0 0,0-1 0 0 0,0 1 0 0 0,0 0 0 0 0,1 1 0 0 0,0 0 0 0 0,0 1 0 0 0,0-1 0 0 0,0 2 0 0 0,1-1 0 0 0,-1 1 0 0 0,1 1 0 0 0,-1 0-1 0 0,1 0 1 0 0,0 1 0 0 0,-1 0 0 0 0,1 0 0 0 0,-1 1 0 0 0,19 4 0 0 0,-22-2-141 0 0,0 0 1 0 0,0-1-1 0 0,0 2 1 0 0,0-1-1 0 0,0 1 0 0 0,-1 0 1 0 0,1 0-1 0 0,-1 1 0 0 0,0-1 1 0 0,-1 1-1 0 0,1 0 0 0 0,-1 0 1 0 0,0 1-1 0 0,0 0 0 0 0,0-1 1 0 0,-1 1-1 0 0,0 0 0 0 0,0 0 1 0 0,-1 1-1 0 0,0-1 0 0 0,0 1 1 0 0,0-1-1 0 0,-1 1 0 0 0,0 0 1 0 0,0-1-1 0 0,0 11 0 0 0,-1-1-14 0 0,0 0 0 0 0,-1-1 0 0 0,-1 1 0 0 0,0-1 0 0 0,-1 1 0 0 0,-6 19 0 0 0,7-30-14 0 0,-9 26 57 0 0,-1-1 1 0 0,-28 52 0 0 0,8-32-79 0 0,-56 66 0 0 0,-49 38-441 0 0,124-139 431 0 0,13-15 50 0 0,-1 1 0 0 0,0 0 0 0 0,1-1 0 0 0,-1 1 0 0 0,0 0 0 0 0,1 0 0 0 0,-1 0 0 0 0,1-1 0 0 0,-1 1 0 0 0,1 0 0 0 0,0 0 0 0 0,-1 0 0 0 0,1 0 0 0 0,0 1 0 0 0,0-1 8 0 0,0-1 1 0 0,0 0 0 0 0,0 1-1 0 0,0-1 1 0 0,0 0 0 0 0,0 0-1 0 0,0 1 1 0 0,1-1 0 0 0,-1 0-1 0 0,0 1 1 0 0,0-1 0 0 0,0 0-1 0 0,1 0 1 0 0,-1 1-1 0 0,0-1 1 0 0,0 0 0 0 0,0 0-1 0 0,1 0 1 0 0,-1 1 0 0 0,0-1-1 0 0,1 0 1 0 0,-1 0 0 0 0,0 0-1 0 0,0 0 1 0 0,1 0 0 0 0,-1 0-1 0 0,0 1 1 0 0,1-1 0 0 0,31 0 1513 0 0,21-6-530 0 0,0 3 0 0 0,106 7 1 0 0,-137-1-1070 0 0,-5-1-308 0 0,0 0-1 0 0,0-1 0 0 0,29-2 1 0 0,-34-3-5353 0 0,-2-3-1891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1.411"/>
    </inkml:context>
    <inkml:brush xml:id="br0">
      <inkml:brushProperty name="width" value="0.05" units="cm"/>
      <inkml:brushProperty name="height" value="0.05" units="cm"/>
      <inkml:brushProperty name="color" value="#FFFFFF"/>
    </inkml:brush>
  </inkml:definitions>
  <inkml:trace contextRef="#ctx0" brushRef="#br0">3 92 5064 0 0,'-3'32'232'0'0,"3"-32"-204"0"0,0 0-1 0 0,0 0 1 0 0,0 0 0 0 0,0 1 0 0 0,0-1-1 0 0,0 0 1 0 0,0 0 0 0 0,1 0 0 0 0,-1 1-1 0 0,0-1 1 0 0,0 0 0 0 0,0 0 0 0 0,0 0-1 0 0,0 1 1 0 0,0-1 0 0 0,0 0 0 0 0,0 0-1 0 0,1 0 1 0 0,-1 0 0 0 0,0 1 0 0 0,0-1-1 0 0,0 0 1 0 0,0 0 0 0 0,1 0 0 0 0,-1 0-1 0 0,0 0 1 0 0,0 0 0 0 0,0 0 0 0 0,0 1 0 0 0,1-1-1 0 0,-1 0 1 0 0,0 0 0 0 0,0 0 0 0 0,0 0-1 0 0,1 0 1 0 0,-1 0 0 0 0,0 0 0 0 0,0 0-1 0 0,1 0 1 0 0,-1 0 0 0 0,0 0 0 0 0,0 0-1 0 0,0 0 1 0 0,1 0 0 0 0,-1 0 0 0 0,0-1-1 0 0,0 1 1 0 0,0 0 0 0 0,1 0 0 0 0,-1 0-1 0 0,0 0 1 0 0,12-5 1448 0 0,-11 4-1018 0 0,9-2 1134 0 0,0-1 0 0 0,1 1 0 0 0,13-1 0 0 0,-2-1-440 0 0,179-23 3029 0 0,-21 4-3745 0 0,-172 22-628 0 0,1 0-1 0 0,0-1 0 0 0,0 0 1 0 0,-1-1-1 0 0,0 0 1 0 0,0 0-1 0 0,0-1 1 0 0,0 1-1 0 0,7-7 1 0 0,-6 2-1270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1.898"/>
    </inkml:context>
    <inkml:brush xml:id="br0">
      <inkml:brushProperty name="width" value="0.05" units="cm"/>
      <inkml:brushProperty name="height" value="0.05" units="cm"/>
      <inkml:brushProperty name="color" value="#FFFFFF"/>
    </inkml:brush>
  </inkml:definitions>
  <inkml:trace contextRef="#ctx0" brushRef="#br0">121 1 11520 0 0,'-41'66'953'0'0,"-8"16"525"0"0,44-72-806 0 0,0 1 1 0 0,1 0-1 0 0,0 0 1 0 0,0 0 0 0 0,-3 22-1 0 0,7-31-601 0 0,0 0-35 0 0,-1-1-1 0 0,1 1 0 0 0,0 0 1 0 0,0-1-1 0 0,0 1 0 0 0,0-1 1 0 0,0 1-1 0 0,0-1 0 0 0,0 1 1 0 0,1 0-1 0 0,-1-1 0 0 0,1 4 1 0 0,3-3-32 0 0,0 0 0 0 0,0 0 0 0 0,0 0 0 0 0,0 0 1 0 0,0-1-1 0 0,0 0 0 0 0,1 0 0 0 0,-1 0 0 0 0,1 0 1 0 0,-1-1-1 0 0,0 1 0 0 0,1-1 0 0 0,-1 0 0 0 0,1 0 0 0 0,-1-1 1 0 0,0 1-1 0 0,1-1 0 0 0,4-2 0 0 0,3 1-1 0 0,84-13-3 0 0,103-11 0 0 0,-154 23 0 0 0,89 6 0 0 0,-46 14 0 0 0,-82-15 0 0 0,2 0 19 0 0,1 1-1 0 0,-1 1 0 0 0,0-1 1 0 0,0 1-1 0 0,0 1 1 0 0,0-1-1 0 0,0 1 0 0 0,-1 1 1 0 0,0-1-1 0 0,0 1 0 0 0,-1 1 1 0 0,0-1-1 0 0,0 1 0 0 0,0 0 1 0 0,-1 0-1 0 0,0 1 0 0 0,0 0 1 0 0,-1 0-1 0 0,0 0 0 0 0,4 12 1 0 0,0 7 113 0 0,-6-22-51 0 0,0 1 0 0 0,0 0-1 0 0,0-1 1 0 0,-1 1 0 0 0,0 0-1 0 0,0 0 1 0 0,-1 0 0 0 0,1 0-1 0 0,-1 0 1 0 0,-1 0 0 0 0,1-1-1 0 0,-1 1 1 0 0,0 0 0 0 0,-2 8-1 0 0,-4 12 341 0 0,6-22-365 0 0,1 0 1 0 0,-1 0-1 0 0,0-1 0 0 0,0 1 1 0 0,-1 0-1 0 0,1-1 0 0 0,-1 1 1 0 0,1-1-1 0 0,-5 6 0 0 0,-2 1 57 0 0,0 0-1 0 0,-1-1 1 0 0,0 1-1 0 0,-1-2 1 0 0,0 1-1 0 0,-1-1 0 0 0,1-1 1 0 0,-2 0-1 0 0,1-1 1 0 0,-1 0-1 0 0,-14 6 1 0 0,7-7-51 0 0,0 0 1 0 0,0-1 0 0 0,0-1-1 0 0,-1-1 1 0 0,1 0 0 0 0,-27-3 0 0 0,5-2-38 0 0,-77-17 0 0 0,85 13-194 0 0,11 3-571 0 0,0-1 0 0 0,0-1 1 0 0,-32-14-1 0 0,40 12-6522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2.246"/>
    </inkml:context>
    <inkml:brush xml:id="br0">
      <inkml:brushProperty name="width" value="0.05" units="cm"/>
      <inkml:brushProperty name="height" value="0.05" units="cm"/>
      <inkml:brushProperty name="color" value="#FFFFFF"/>
    </inkml:brush>
  </inkml:definitions>
  <inkml:trace contextRef="#ctx0" brushRef="#br0">1 52 8752 0 0,'0'0'673'0'0,"16"0"927"0"0,-10 0 1976 0 0,3-2-3036 0 0,0 0 0 0 0,1 1 0 0 0,-1 0 0 0 0,1 0 0 0 0,-1 1-1 0 0,1 1 1 0 0,12 1 0 0 0,-4 0-230 0 0,154 16 1939 0 0,-137-17-2130 0 0,0-1 1 0 0,44-6-1 0 0,-65 4-367 0 0,0-1 1 0 0,1 0-1 0 0,-1 0 1 0 0,-1-2 0 0 0,1 0-1 0 0,-1 0 1 0 0,0-1-1 0 0,17-11 1 0 0,-12 3-1548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2.608"/>
    </inkml:context>
    <inkml:brush xml:id="br0">
      <inkml:brushProperty name="width" value="0.05" units="cm"/>
      <inkml:brushProperty name="height" value="0.05" units="cm"/>
      <inkml:brushProperty name="color" value="#FFFFFF"/>
    </inkml:brush>
  </inkml:definitions>
  <inkml:trace contextRef="#ctx0" brushRef="#br0">95 1 6912 0 0,'0'3'51'0'0,"0"0"1"0"0,-1-1 0 0 0,1 1-1 0 0,-1 0 1 0 0,0 0-1 0 0,0-1 1 0 0,0 1-1 0 0,0 0 1 0 0,0-1 0 0 0,0 1-1 0 0,-1-1 1 0 0,1 1-1 0 0,-3 1 1 0 0,-10 22 358 0 0,3 7 2547 0 0,-11 28 4461 0 0,18-52-6828 0 0,1 0 0 0 0,0 1 0 0 0,1-1 0 0 0,-3 15 0 0 0,-4 19 487 0 0,7-31-878 0 0,0 0 0 0 0,1 0 0 0 0,0 0-1 0 0,0 0 1 0 0,2 0 0 0 0,1 13 0 0 0,0-15-123 0 0,0-1-1 0 0,1 0 1 0 0,0 0-1 0 0,1 0 1 0 0,0-1 0 0 0,8 14-1 0 0,-7-17-69 0 0,0 0 1 0 0,1-1-1 0 0,-1 0 0 0 0,1 0 0 0 0,-1 0 0 0 0,1-1 0 0 0,1 0 0 0 0,-1 0 1 0 0,0-1-1 0 0,0 1 0 0 0,1-1 0 0 0,9 1 0 0 0,30 1 7 0 0,1-3 0 0 0,73-7 0 0 0,51 2-70 0 0,-136 7-53 0 0,0 1 1 0 0,-1 3 0 0 0,45 13-1 0 0,-70-17 73 0 0,-1 1 0 0 0,1 1 0 0 0,-1-1-1 0 0,0 1 1 0 0,0 1 0 0 0,11 9 0 0 0,11 7-55 0 0,-27-20 92 0 0,0 0 0 0 0,0 0 0 0 0,0 0-1 0 0,0 0 1 0 0,-1 0 0 0 0,1 1 0 0 0,0-1 0 0 0,-1 1-1 0 0,0 0 1 0 0,0-1 0 0 0,0 1 0 0 0,0 0-1 0 0,0 0 1 0 0,0 1 0 0 0,-1-1 0 0 0,0 0 0 0 0,1 0-1 0 0,-1 1 1 0 0,0-1 0 0 0,-1 1 0 0 0,1-1 0 0 0,-1 1-1 0 0,1-1 1 0 0,-1 6 0 0 0,3 14 16 0 0,-2-20-16 0 0,0 1-1 0 0,0-1 1 0 0,-1 0 0 0 0,1 0 0 0 0,-1 0-1 0 0,0 1 1 0 0,0-1 0 0 0,0 0 0 0 0,0 0 0 0 0,-2 7-1 0 0,-22 35 55 0 0,9-19 104 0 0,9-17-47 0 0,-1 0 1 0 0,0-1-1 0 0,0 1 0 0 0,0-2 0 0 0,-1 1 0 0 0,-1-1 0 0 0,1 0 0 0 0,-1-1 1 0 0,0 0-1 0 0,0-1 0 0 0,-1 1 0 0 0,0-2 0 0 0,-11 5 0 0 0,3-4-76 0 0,1-1-1 0 0,-1 0 1 0 0,0-1-1 0 0,-1-2 0 0 0,1 1 1 0 0,0-2-1 0 0,-35-3 1 0 0,3-4-325 0 0,-77-22 0 0 0,125 29 200 0 0,-1-1-1 0 0,1 0 0 0 0,-1 1 0 0 0,1-1 1 0 0,-1 0-1 0 0,1-1 0 0 0,-1 1 1 0 0,1 0-1 0 0,0-1 0 0 0,0 1 1 0 0,0-1-1 0 0,-2-2 0 0 0,3 3-537 0 0,-1-1-1 0 0,1 0 1 0 0,0 1-1 0 0,0-1 1 0 0,1 0-1 0 0,-1 0 1 0 0,0 0-1 0 0,0 0 1 0 0,0-3-1 0 0,-2-14-6970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3.244"/>
    </inkml:context>
    <inkml:brush xml:id="br0">
      <inkml:brushProperty name="width" value="0.05" units="cm"/>
      <inkml:brushProperty name="height" value="0.05" units="cm"/>
      <inkml:brushProperty name="color" value="#FFFFFF"/>
    </inkml:brush>
  </inkml:definitions>
  <inkml:trace contextRef="#ctx0" brushRef="#br0">322 148 11976 0 0,'-14'-16'1200'0'0,"8"6"-809"0"0,0-1 0 0 0,0 1 1 0 0,-1 0-1 0 0,0 0 0 0 0,0 1 1 0 0,-1 0-1 0 0,-1 0 0 0 0,0 0 1 0 0,-18-13-1 0 0,22 19-219 0 0,0 0 0 0 0,0 1 0 0 0,0-1 0 0 0,0 1 0 0 0,0 0-1 0 0,-1 0 1 0 0,1 1 0 0 0,-1-1 0 0 0,1 1 0 0 0,-1 0 0 0 0,0 1 0 0 0,1 0-1 0 0,-1-1 1 0 0,0 2 0 0 0,1-1 0 0 0,-1 1 0 0 0,1 0 0 0 0,-1 0 0 0 0,1 0 0 0 0,-1 1-1 0 0,1 0 1 0 0,-1 0 0 0 0,-4 3 0 0 0,6-2-145 0 0,0 0-1 0 0,0 0 0 0 0,0 0 1 0 0,1 0-1 0 0,-1 1 1 0 0,1 0-1 0 0,0 0 1 0 0,0 0-1 0 0,-5 8 1 0 0,1 0-27 0 0,1 1 0 0 0,-6 16 0 0 0,7-15 0 0 0,2 1 0 0 0,0 0 0 0 0,1 0 0 0 0,1 0 0 0 0,0 0 0 0 0,1 0 0 0 0,0 0 0 0 0,1 0 0 0 0,1 0 0 0 0,1 0 0 0 0,0 0 0 0 0,0 0 0 0 0,2-1 0 0 0,0 0 0 0 0,1 0 0 0 0,9 17 0 0 0,-12-25 2 0 0,0 0-1 0 0,1-1 0 0 0,0 1 0 0 0,0-1 0 0 0,0 0 1 0 0,0 0-1 0 0,1-1 0 0 0,0 1 0 0 0,0-1 0 0 0,1 0 1 0 0,-1-1-1 0 0,1 1 0 0 0,11 5 0 0 0,-13-8-30 0 0,0 1-1 0 0,1-1 0 0 0,-1 0 0 0 0,1 0 1 0 0,-1 0-1 0 0,1 0 0 0 0,-1-1 0 0 0,1 0 0 0 0,-1 0 1 0 0,1 0-1 0 0,-1-1 0 0 0,1 1 0 0 0,-1-1 1 0 0,1 0-1 0 0,-1 0 0 0 0,0-1 0 0 0,0 1 1 0 0,1-1-1 0 0,-1 0 0 0 0,7-5 0 0 0,-4 3-202 0 0,-1 0 0 0 0,1 0 0 0 0,-1-1-1 0 0,0 0 1 0 0,-1 0 0 0 0,1-1 0 0 0,-1 0-1 0 0,0 0 1 0 0,-1 0 0 0 0,8-12 0 0 0,2-8-4319 0 0,7-4-1383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3.071"/>
    </inkml:context>
    <inkml:brush xml:id="br0">
      <inkml:brushProperty name="width" value="0.05" units="cm"/>
      <inkml:brushProperty name="height" value="0.05" units="cm"/>
      <inkml:brushProperty name="color" value="#FFFFFF"/>
    </inkml:brush>
  </inkml:definitions>
  <inkml:trace contextRef="#ctx0" brushRef="#br0">63 1 12896 0 0,'-27'53'2661'0'0,"22"-44"-1644"0"0,-1 1 0 0 0,1 0 0 0 0,1 0 0 0 0,0 0 0 0 0,-4 14 0 0 0,6-16-723 0 0,1 0 866 0 0,8-13-1828 0 0,1-6-954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3.809"/>
    </inkml:context>
    <inkml:brush xml:id="br0">
      <inkml:brushProperty name="width" value="0.05" units="cm"/>
      <inkml:brushProperty name="height" value="0.05" units="cm"/>
      <inkml:brushProperty name="color" value="#FFFFFF"/>
    </inkml:brush>
  </inkml:definitions>
  <inkml:trace contextRef="#ctx0" brushRef="#br0">7 233 5984 0 0,'0'17'464'0'0,"0"-18"133"0"0,-2-3 75 0 0,1 0 0 0 0,0-1 0 0 0,0 1 0 0 0,0-1 0 0 0,1 1 1 0 0,-1-1-1 0 0,1 1 0 0 0,0-1 0 0 0,1 1 0 0 0,-1-1 0 0 0,2-4 0 0 0,4-6-335 0 0,0 1-1 0 0,2 0 0 0 0,0 1 1 0 0,13-19-1 0 0,-15 25-273 0 0,0 0 0 0 0,1 1 0 0 0,0-1 0 0 0,0 1 0 0 0,0 1 0 0 0,1-1 0 0 0,-1 1 0 0 0,17-7 0 0 0,-5 3 209 0 0,1 2 1 0 0,0 0-1 0 0,33-6 0 0 0,-42 11-136 0 0,0 0 0 0 0,-1 1 0 0 0,1 1-1 0 0,1 0 1 0 0,-1 0 0 0 0,-1 1 0 0 0,1 0 0 0 0,16 5 0 0 0,-22-5-83 0 0,0 1 0 0 0,0 0 0 0 0,0 0-1 0 0,0 1 1 0 0,-1 0 0 0 0,1 0 0 0 0,-1 0 0 0 0,5 4-1 0 0,-7-5-24 0 0,0 0 0 0 0,0 0 0 0 0,0 0 1 0 0,-1 0-1 0 0,1 0 0 0 0,0 0 0 0 0,-1 1 0 0 0,0-1 0 0 0,1 0 0 0 0,-1 1 0 0 0,0-1 0 0 0,0 1 0 0 0,-1 0 0 0 0,1-1 0 0 0,0 1 0 0 0,0 5 0 0 0,-2 4 39 0 0,-1 0 0 0 0,1 0 0 0 0,-2 0-1 0 0,0 0 1 0 0,0 0 0 0 0,-1-1-1 0 0,0 1 1 0 0,-9 15 0 0 0,-5 5-75 0 0,-33 46-1 0 0,4-13-168 0 0,-100 151-280 0 0,126-183 441 0 0,12-21 97 0 0,1 1-1 0 0,-11 23 1 0 0,18-34 31 0 0,1-2 6 0 0,13 8 491 0 0,12-3-73 0 0,0-1-1 0 0,1-1 1 0 0,35 0-1 0 0,11 1 540 0 0,-48-1-882 0 0,1-2 0 0 0,-1-1 1 0 0,28-3-1 0 0,-40 2-303 0 0,1-1 1 0 0,-1-1 0 0 0,0 0 0 0 0,0-1 0 0 0,-1 0-1 0 0,1-1 1 0 0,-1 0 0 0 0,13-8 0 0 0,-2-2-953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4.197"/>
    </inkml:context>
    <inkml:brush xml:id="br0">
      <inkml:brushProperty name="width" value="0.05" units="cm"/>
      <inkml:brushProperty name="height" value="0.05" units="cm"/>
      <inkml:brushProperty name="color" value="#FFFFFF"/>
    </inkml:brush>
  </inkml:definitions>
  <inkml:trace contextRef="#ctx0" brushRef="#br0">1 16 17015 0 0,'0'0'388'0'0,"26"4"1096"0"0,0 3-388 0 0,30 14 0 0 0,-33-12 128 0 0,43 11 0 0 0,-56-18-1158 0 0,1-1-1 0 0,-1 0 0 0 0,1 0 0 0 0,-1-1 0 0 0,1 0 1 0 0,-1-1-1 0 0,1 0 0 0 0,-1 0 0 0 0,16-5 1 0 0,-12 1-650 0 0,-1 0 1 0 0,1-1 0 0 0,-1-1 0 0 0,-1 0-1 0 0,1 0 1 0 0,14-13 0 0 0,-9 4-1171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4.559"/>
    </inkml:context>
    <inkml:brush xml:id="br0">
      <inkml:brushProperty name="width" value="0.05" units="cm"/>
      <inkml:brushProperty name="height" value="0.05" units="cm"/>
      <inkml:brushProperty name="color" value="#FFFFFF"/>
    </inkml:brush>
  </inkml:definitions>
  <inkml:trace contextRef="#ctx0" brushRef="#br0">185 0 15664 0 0,'-5'11'219'0'0,"1"0"1"0"0,-2 0-1 0 0,1-1 1 0 0,-1 0 0 0 0,-1 0-1 0 0,0-1 1 0 0,-11 13 0 0 0,6-7 475 0 0,-17 24 0 0 0,-1 3 872 0 0,19-28-1334 0 0,0 0 0 0 0,-9 17 0 0 0,18-28-208 0 0,0 1 0 0 0,1-1 0 0 0,-1 1 1 0 0,1 0-1 0 0,0-1 0 0 0,-1 1 0 0 0,2 0 0 0 0,-1 0 0 0 0,0 0 0 0 0,1 0 1 0 0,0 0-1 0 0,0 0 0 0 0,0 0 0 0 0,1 5 0 0 0,-1-8-37 0 0,1 1-1 0 0,-1-1 1 0 0,1 1-1 0 0,0-1 1 0 0,-1 0 0 0 0,1 1-1 0 0,0-1 1 0 0,0 0-1 0 0,0 0 1 0 0,0 1 0 0 0,0-1-1 0 0,0 0 1 0 0,0 0 0 0 0,0 0-1 0 0,0 0 1 0 0,1 0-1 0 0,-1-1 1 0 0,0 1 0 0 0,1 0-1 0 0,-1-1 1 0 0,0 1-1 0 0,1-1 1 0 0,-1 1 0 0 0,1-1-1 0 0,-1 1 1 0 0,1-1-1 0 0,1 0 1 0 0,5 1-4 0 0,1-1-1 0 0,-1 1 1 0 0,15-3 0 0 0,-13 1-13 0 0,234-5 351 0 0,-185 8-298 0 0,-1 2 0 0 0,68 15 0 0 0,-115-17-27 0 0,18 4-115 0 0,0 0 0 0 0,43 18 0 0 0,-64-22 97 0 0,-1 2 0 0 0,0-1 0 0 0,0 1 0 0 0,0 0 0 0 0,0 1 0 0 0,-1 0 0 0 0,1 0 0 0 0,-1 0 0 0 0,-1 0 0 0 0,1 1 0 0 0,-1 0 0 0 0,0 1 0 0 0,0-1 0 0 0,5 11 0 0 0,-6-9 95 0 0,-1-1 0 0 0,0 1 0 0 0,-1 0-1 0 0,0 0 1 0 0,0 1 0 0 0,-1-1 0 0 0,1 0-1 0 0,-2 0 1 0 0,0 1 0 0 0,0-1 0 0 0,0 0-1 0 0,-1 1 1 0 0,0-1 0 0 0,-1 0 0 0 0,1 0-1 0 0,-2 0 1 0 0,1 0 0 0 0,-1 0 0 0 0,0 0-1 0 0,-1-1 1 0 0,0 1 0 0 0,0-1 0 0 0,-1 0-1 0 0,0 0 1 0 0,0-1 0 0 0,0 0 0 0 0,-1 1-1 0 0,0-2 1 0 0,0 1 0 0 0,0-1 0 0 0,-8 5-1 0 0,5-4-75 0 0,-1 0-1 0 0,0 0 0 0 0,1-1 1 0 0,-2 0-1 0 0,1-1 0 0 0,-1 0 1 0 0,1-1-1 0 0,-1 0 0 0 0,0-1 1 0 0,0 0-1 0 0,0-1 0 0 0,0 0 1 0 0,-1-1-1 0 0,1 0 0 0 0,0 0 1 0 0,0-1-1 0 0,0-1 0 0 0,0 0 1 0 0,0-1-1 0 0,0 0 0 0 0,0 0 1 0 0,1-1-1 0 0,0 0 0 0 0,-1-1 1 0 0,2 0-1 0 0,-11-7 0 0 0,17 9-154 0 0,1 1-1 0 0,-1 0 0 0 0,1-1 0 0 0,-1 0 0 0 0,1 1 1 0 0,0-1-1 0 0,0 0 0 0 0,-2-3 0 0 0,-4-9-1262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4.911"/>
    </inkml:context>
    <inkml:brush xml:id="br0">
      <inkml:brushProperty name="width" value="0.05" units="cm"/>
      <inkml:brushProperty name="height" value="0.05" units="cm"/>
      <inkml:brushProperty name="color" value="#FFFFFF"/>
    </inkml:brush>
  </inkml:definitions>
  <inkml:trace contextRef="#ctx0" brushRef="#br0">0 114 12408 0 0,'0'0'565'0'0,"0"0"-5"0"0,22 3-341 0 0,-9-4 525 0 0,0 0 0 0 0,0-1 0 0 0,0-1 0 0 0,17-5 0 0 0,-15 3 312 0 0,0 2 0 0 0,26-4-1 0 0,131 0 1801 0 0,-120 5-2550 0 0,-30 1-21 0 0,38-5 0 0 0,-53 5-435 0 0,0-1 0 0 0,-1 1 1 0 0,1-2-1 0 0,-1 1 0 0 0,0-1 0 0 0,0 1 1 0 0,0-2-1 0 0,0 1 0 0 0,0-1 0 0 0,5-4 0 0 0,-9 6-253 0 0,1 0 0 0 0,-1-1 0 0 0,0 1 0 0 0,-1 0 0 0 0,1-1 0 0 0,0 1 0 0 0,2-5 0 0 0,1-8-6760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5.256"/>
    </inkml:context>
    <inkml:brush xml:id="br0">
      <inkml:brushProperty name="width" value="0.05" units="cm"/>
      <inkml:brushProperty name="height" value="0.05" units="cm"/>
      <inkml:brushProperty name="color" value="#FFFFFF"/>
    </inkml:brush>
  </inkml:definitions>
  <inkml:trace contextRef="#ctx0" brushRef="#br0">125 0 10592 0 0,'-66'144'2640'0'0,"47"-101"-159"0"0,7-17-997 0 0,-15 40 1612 0 0,27-66-3067 0 0,0 1 0 0 0,0-1 0 0 0,-1 0 0 0 0,1 0 0 0 0,0 1 0 0 0,0-1 0 0 0,0 0 0 0 0,0 1 0 0 0,0-1 0 0 0,0 0 0 0 0,0 0 0 0 0,0 1 0 0 0,0-1 0 0 0,0 0 0 0 0,0 1 0 0 0,0-1 0 0 0,0 0 0 0 0,0 0 0 0 0,1 1 0 0 0,-1-1 0 0 0,0 0 0 0 0,0 1 0 0 0,0-1 0 0 0,0 0 0 0 0,0 0 0 0 0,1 1 0 0 0,-1-1 1 0 0,0 0-1 0 0,0 0 0 0 0,0 0 0 0 0,1 1 0 0 0,-1-1 0 0 0,12 1 380 0 0,18-9-255 0 0,-23 6-9 0 0,13-2-109 0 0,-1 1 1 0 0,1 1-1 0 0,0 0 0 0 0,0 2 0 0 0,0 0 0 0 0,-1 1 0 0 0,34 6 0 0 0,0 5-321 0 0,79 28-1 0 0,-100-29 199 0 0,-1 0 1 0 0,-1 3 0 0 0,0 0-1 0 0,38 26 1 0 0,-57-33 31 0 0,-1 1 1 0 0,0 0-1 0 0,0 1 1 0 0,-1 0-1 0 0,0 0 1 0 0,0 1-1 0 0,-1 0 1 0 0,-1 1-1 0 0,0 0 1 0 0,0 0-1 0 0,-1 1 1 0 0,0-1-1 0 0,-1 1 1 0 0,4 15-1 0 0,-6-16 96 0 0,0 1 1 0 0,-1 0-1 0 0,0-1 0 0 0,-1 1 0 0 0,-1 0 0 0 0,0 0 0 0 0,0-1 0 0 0,-1 1 0 0 0,0 0 0 0 0,-1 0 0 0 0,-1-1 0 0 0,0 0 0 0 0,-5 13 1 0 0,5-15 56 0 0,-1-1 0 0 0,-1 1 0 0 0,0-1 0 0 0,0-1 0 0 0,0 1 0 0 0,-1 0 0 0 0,0-1 0 0 0,-1 0 0 0 0,0-1 0 0 0,0 0 0 0 0,0 0 1 0 0,-1 0-1 0 0,1-1 0 0 0,-1 0 0 0 0,-1 0 0 0 0,-15 6 0 0 0,8-6-15 0 0,-1 0 0 0 0,1-1-1 0 0,-1-1 1 0 0,0 0 0 0 0,1-1 0 0 0,-1-1 0 0 0,0-1 0 0 0,0 0-1 0 0,-31-5 1 0 0,10-2-83 0 0,1-2-1 0 0,0-1 0 0 0,-46-19 0 0 0,63 20-1017 0 0,0 0 0 0 0,1-1 0 0 0,-32-22 0 0 0,29 16-6125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5.609"/>
    </inkml:context>
    <inkml:brush xml:id="br0">
      <inkml:brushProperty name="width" value="0.05" units="cm"/>
      <inkml:brushProperty name="height" value="0.05" units="cm"/>
      <inkml:brushProperty name="color" value="#FFFFFF"/>
    </inkml:brush>
  </inkml:definitions>
  <inkml:trace contextRef="#ctx0" brushRef="#br0">1 0 17071 0 0,'15'12'1826'0'0,"25"17"122"0"0,-38-28-896 0 0,-2-1-72 0 0,0 0-347 0 0,0 0-154 0 0,0 0-30 0 0,0 0-50 0 0,0 0-182 0 0,0 0-80 0 0,0 0-10 0 0,0 0-160 0 0,-4-13-1619 0 0,3-5 626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6.241"/>
    </inkml:context>
    <inkml:brush xml:id="br0">
      <inkml:brushProperty name="width" value="0.05" units="cm"/>
      <inkml:brushProperty name="height" value="0.05" units="cm"/>
      <inkml:brushProperty name="color" value="#FFFFFF"/>
    </inkml:brush>
  </inkml:definitions>
  <inkml:trace contextRef="#ctx0" brushRef="#br0">49 139 9216 0 0,'-4'8'165'0'0,"-1"0"0"0"0,0 0 1 0 0,0-1-1 0 0,-1 0 0 0 0,-8 8 1 0 0,17-17 777 0 0,35-31 4813 0 0,-4 5-5695 0 0,53-35 0 0 0,-66 52 2 0 0,0 1 0 0 0,1 1-1 0 0,0 1 1 0 0,0 1 0 0 0,1 1 0 0 0,-1 1 0 0 0,2 1 0 0 0,-1 1 0 0 0,0 1 0 0 0,0 1-1 0 0,1 1 1 0 0,41 5 0 0 0,-56-3-22 0 0,0 0 0 0 0,0 0 0 0 0,-1 0 1 0 0,1 1-1 0 0,0 1 0 0 0,-1-1 0 0 0,0 1 0 0 0,0 1 0 0 0,0 0 0 0 0,0 0 0 0 0,-1 0 0 0 0,9 8 1 0 0,-12-8-12 0 0,0-1 0 0 0,-1 1 0 0 0,1-1 0 0 0,-1 1 1 0 0,0 0-1 0 0,0 0 0 0 0,-1 1 0 0 0,1-1 1 0 0,-1 0-1 0 0,0 1 0 0 0,-1 0 0 0 0,1-1 1 0 0,-1 1-1 0 0,0 0 0 0 0,0 0 0 0 0,-1 0 0 0 0,0 0 1 0 0,0-1-1 0 0,0 1 0 0 0,-2 6 0 0 0,-1 6 22 0 0,-2 0 0 0 0,1-1 0 0 0,-2 0 0 0 0,0 0 0 0 0,-2-1 0 0 0,-11 22 0 0 0,-3-3-50 0 0,-41 53 0 0 0,-127 122 662 0 0,63-74 47 0 0,79-85-176 0 0,-76 61-1 0 0,90-88-442 0 0,47-24-92 0 0,9-4 0 0 0,59-19 632 0 0,-31 15 240 0 0,83-3-1 0 0,197-8 218 0 0,-317 17-1163 0 0,1 0 0 0 0,-1-1-1 0 0,0-1 1 0 0,0 0 0 0 0,12-6-1 0 0,9-10-7236 0 0,-21 12-275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6.639"/>
    </inkml:context>
    <inkml:brush xml:id="br0">
      <inkml:brushProperty name="width" value="0.05" units="cm"/>
      <inkml:brushProperty name="height" value="0.05" units="cm"/>
      <inkml:brushProperty name="color" value="#FFFFFF"/>
    </inkml:brush>
  </inkml:definitions>
  <inkml:trace contextRef="#ctx0" brushRef="#br0">61 153 1376 0 0,'-42'19'654'0'0,"25"-12"6664"0"0,16-6-4760 0 0,1-1-1160 0 0,0 0-513 0 0,0 0-100 0 0,26 0 1714 0 0,13-2-1264 0 0,-1-1 0 0 0,0-1-1 0 0,53-14 1 0 0,108-42-136 0 0,-175 51-1284 0 0,0-1-1 0 0,26-16 1 0 0,-20 8-2464 0 0,0-1-3301 0 0,-16 9-254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7.025"/>
    </inkml:context>
    <inkml:brush xml:id="br0">
      <inkml:brushProperty name="width" value="0.05" units="cm"/>
      <inkml:brushProperty name="height" value="0.05" units="cm"/>
      <inkml:brushProperty name="color" value="#FFFFFF"/>
    </inkml:brush>
  </inkml:definitions>
  <inkml:trace contextRef="#ctx0" brushRef="#br0">117 0 1840 0 0,'-36'52'-2011'0'0,"21"-29"6391"0"0,-18 39 1 0 0,26-48-2189 0 0,2 1 0 0 0,0-1 0 0 0,0 1 0 0 0,-2 20 0 0 0,5-25-1813 0 0,1 0 1 0 0,1 0-1 0 0,0 0 1 0 0,1 14-1 0 0,0-21-357 0 0,0 1-1 0 0,-1 0 1 0 0,1-1-1 0 0,1 1 1 0 0,-1-1-1 0 0,0 1 1 0 0,1-1-1 0 0,0 0 1 0 0,0 0-1 0 0,0 1 1 0 0,0-1-1 0 0,0-1 1 0 0,1 1-1 0 0,-1 0 1 0 0,1 0-1 0 0,0-1 1 0 0,0 0-1 0 0,0 1 1 0 0,0-1-1 0 0,0 0 1 0 0,0-1-1 0 0,1 1 1 0 0,-1 0-1 0 0,4 0 1 0 0,10 3-70 0 0,-1 0 0 0 0,0-2 0 0 0,1 0 0 0 0,19 1 0 0 0,-4 0-148 0 0,11 0 284 0 0,75-3 0 0 0,19 2-282 0 0,-108-1 294 0 0,11 2-254 0 0,0 1 1 0 0,71 18-1 0 0,-100-20 85 0 0,-1 0-1 0 0,0 1 0 0 0,0 1 0 0 0,0 0 0 0 0,0 0 1 0 0,-1 1-1 0 0,0 0 0 0 0,0 0 0 0 0,0 1 1 0 0,-1 0-1 0 0,0 1 0 0 0,0 0 0 0 0,-1 0 1 0 0,0 1-1 0 0,7 11 0 0 0,-11-14 120 0 0,0 1 1 0 0,0-1-1 0 0,-1 1 0 0 0,0 0 0 0 0,0 0 1 0 0,-1 0-1 0 0,0 0 0 0 0,0 0 1 0 0,-1 0-1 0 0,0 0 0 0 0,0 0 0 0 0,0 1 1 0 0,-1-1-1 0 0,0 0 0 0 0,-1 0 0 0 0,1 0 1 0 0,-1-1-1 0 0,-1 1 0 0 0,-3 9 1 0 0,-2 0 142 0 0,1-1 0 0 0,-2 0 0 0 0,0-1 1 0 0,-1 1-1 0 0,0-2 0 0 0,-1 1 1 0 0,-13 12-1 0 0,-1-3-11 0 0,0-1 0 0 0,-2 0 1 0 0,0-2-1 0 0,-60 32 0 0 0,64-41-137 0 0,1-1 0 0 0,-2-1 0 0 0,1-2 0 0 0,-1 0 0 0 0,0-1 0 0 0,-1-1 0 0 0,-38 2 0 0 0,28-6-177 0 0,-61-3 0 0 0,85 0-150 0 0,0 1 0 0 0,-1-1-1 0 0,1-1 1 0 0,0 0 0 0 0,1 0 0 0 0,-1-1 0 0 0,1 0 0 0 0,-1-1 0 0 0,-13-9-1 0 0,3-1-7220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3.654"/>
    </inkml:context>
    <inkml:brush xml:id="br0">
      <inkml:brushProperty name="width" value="0.05" units="cm"/>
      <inkml:brushProperty name="height" value="0.05" units="cm"/>
      <inkml:brushProperty name="color" value="#FFFFFF"/>
    </inkml:brush>
  </inkml:definitions>
  <inkml:trace contextRef="#ctx0" brushRef="#br0">334 330 10136 0 0,'-4'-3'135'0'0,"0"0"0"0"0,1 0 0 0 0,-1-1 1 0 0,1 0-1 0 0,0 1 0 0 0,0-1 0 0 0,0 0 0 0 0,0-1 1 0 0,-3-7-1 0 0,-18-46 1417 0 0,19 46-799 0 0,-32-83 1933 0 0,23 53-1744 0 0,13 37-807 0 0,0 0 0 0 0,0 1-1 0 0,0-1 1 0 0,0 1 0 0 0,-1-1-1 0 0,0 1 1 0 0,0 0 0 0 0,0-1 0 0 0,0 1-1 0 0,-1 0 1 0 0,0 0 0 0 0,1 1-1 0 0,-1-1 1 0 0,-1 1 0 0 0,1-1 0 0 0,-6-3-1 0 0,8 6-81 0 0,0 1-1 0 0,-1-1 0 0 0,1 1 1 0 0,0-1-1 0 0,-1 1 0 0 0,1 0 1 0 0,0 0-1 0 0,-1-1 0 0 0,1 1 1 0 0,-1 0-1 0 0,1 0 0 0 0,0 0 1 0 0,-1 1-1 0 0,1-1 0 0 0,-1 0 1 0 0,1 0-1 0 0,0 1 0 0 0,-1-1 1 0 0,1 1-1 0 0,0-1 0 0 0,-1 1 1 0 0,1 0-1 0 0,0-1 0 0 0,0 1 1 0 0,-2 2-1 0 0,-28 26 389 0 0,25-22-371 0 0,-4 6-35 0 0,0 2 0 0 0,1-1 0 0 0,1 1 0 0 0,0 1 0 0 0,2-1 0 0 0,-1 1 0 0 0,-3 17 0 0 0,9-30-35 0 0,-8 25-1 0 0,2 2-1 0 0,1-1 0 0 0,1 1 0 0 0,1-1 0 0 0,1 41 1 0 0,3-63-22 0 0,1 0 0 0 0,0 0 0 0 0,0 0 0 0 0,0 1 0 0 0,1-2 0 0 0,0 1 0 0 0,0 0 0 0 0,1 0 1 0 0,0-1-1 0 0,0 1 0 0 0,1-1 0 0 0,-1 0 0 0 0,1 0 0 0 0,1 0 0 0 0,-1-1 0 0 0,9 9 0 0 0,-11-13 8 0 0,0 1 0 0 0,0-1-1 0 0,1 1 1 0 0,-1-1-1 0 0,1 0 1 0 0,0 0-1 0 0,-1 0 1 0 0,1 0 0 0 0,0 0-1 0 0,-1-1 1 0 0,1 1-1 0 0,0-1 1 0 0,0 0-1 0 0,-1 0 1 0 0,1 0 0 0 0,0 0-1 0 0,0 0 1 0 0,0-1-1 0 0,-1 1 1 0 0,1-1 0 0 0,0 1-1 0 0,-1-1 1 0 0,1 0-1 0 0,0 0 1 0 0,2-2-1 0 0,6-2-31 0 0,-1-1 0 0 0,0 0 0 0 0,-1 0-1 0 0,16-14 1 0 0,14-21-57 0 0,-34 34 106 0 0,2-1 1 0 0,-1 1-1 0 0,1 0 0 0 0,0 1 0 0 0,0 0 0 0 0,0 0 0 0 0,10-5 0 0 0,-16 10 66 0 0,-1 1-4 0 0,1 0-52 0 0,-1 0-1 0 0,1 0 0 0 0,-1 0 0 0 0,0 0 0 0 0,1 0 0 0 0,-1 0 0 0 0,1 0 1 0 0,-1 0-1 0 0,1 0 0 0 0,-1 0 0 0 0,0 0 0 0 0,1 0 0 0 0,-1 0 0 0 0,1 1 1 0 0,-1-1-1 0 0,0 0 0 0 0,1 0 0 0 0,-1 0 0 0 0,1 0 0 0 0,-1 1 0 0 0,0-1 1 0 0,1 0-1 0 0,-1 1 0 0 0,0-1 0 0 0,1 0 0 0 0,-1 0 0 0 0,0 1 0 0 0,0-1 1 0 0,1 0-1 0 0,-1 1 0 0 0,13 11 147 0 0,2 20 72 0 0,3 8-323 0 0,-17-38-28 0 0,0-1 1 0 0,0 0-1 0 0,0 1 1 0 0,0-1 0 0 0,0 0-1 0 0,0 0 1 0 0,0 0 0 0 0,0 0-1 0 0,1 0 1 0 0,-1 0 0 0 0,0 0-1 0 0,1 0 1 0 0,-1-1-1 0 0,1 1 1 0 0,-1 0 0 0 0,1-1-1 0 0,-1 1 1 0 0,1-1 0 0 0,-1 0-1 0 0,1 1 1 0 0,2-1-1 0 0,-4 0-31 0 0,1 0 0 0 0,-1 0-1 0 0,1 0 1 0 0,-1-1-1 0 0,1 1 1 0 0,-1 0 0 0 0,1 0-1 0 0,-1-1 1 0 0,1 1-1 0 0,-1 0 1 0 0,0-1 0 0 0,1 1-1 0 0,-1 0 1 0 0,0-1-1 0 0,1 1 1 0 0,-1 0 0 0 0,0-1-1 0 0,1 1 1 0 0,-1-1-1 0 0,1 0-633 0 0,4-5-4883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7.417"/>
    </inkml:context>
    <inkml:brush xml:id="br0">
      <inkml:brushProperty name="width" value="0.05" units="cm"/>
      <inkml:brushProperty name="height" value="0.05" units="cm"/>
      <inkml:brushProperty name="color" value="#FFFFFF"/>
    </inkml:brush>
  </inkml:definitions>
  <inkml:trace contextRef="#ctx0" brushRef="#br0">0 164 13848 0 0,'0'0'630'0'0,"0"0"-7"0"0,3 0-398 0 0,23 1 202 0 0,-13-1 133 0 0,0 1 0 0 0,18-3 0 0 0,296-56 2341 0 0,-145 24-2774 0 0,-162 31-412 0 0,0 0 0 0 0,0-2 0 0 0,0 0 0 0 0,-1-2 0 0 0,0 0 0 0 0,0-1 0 0 0,24-14 0 0 0,-21 11-6288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7.841"/>
    </inkml:context>
    <inkml:brush xml:id="br0">
      <inkml:brushProperty name="width" value="0.05" units="cm"/>
      <inkml:brushProperty name="height" value="0.05" units="cm"/>
      <inkml:brushProperty name="color" value="#FFFFFF"/>
    </inkml:brush>
  </inkml:definitions>
  <inkml:trace contextRef="#ctx0" brushRef="#br0">305 1 13824 0 0,'-5'10'1246'0'0,"-1"2"-772"0"0,-1 0 0 0 0,-6 18 0 0 0,-11 19 2923 0 0,23-47-3295 0 0,0 0 0 0 0,0 0 0 0 0,0-1 1 0 0,0 1-1 0 0,1 0 0 0 0,-1 0 0 0 0,0 0 1 0 0,1 0-1 0 0,0 0 0 0 0,-1 0 0 0 0,1 0 1 0 0,0 0-1 0 0,0 0 0 0 0,0 0 0 0 0,0 0 1 0 0,0 0-1 0 0,1 0 0 0 0,0 3 0 0 0,0-3 378 0 0,8 13 720 0 0,-7-14-1149 0 0,0 0-1 0 0,0 0 0 0 0,0-1 1 0 0,0 1-1 0 0,0 0 0 0 0,0-1 1 0 0,0 1-1 0 0,1-1 0 0 0,-1 0 1 0 0,0 0-1 0 0,0 0 0 0 0,1 0 1 0 0,-1 0-1 0 0,0 0 0 0 0,4-1 1 0 0,34-13 339 0 0,-15 5-220 0 0,3 2-38 0 0,0 0 1 0 0,51-3 0 0 0,-67 9-138 0 0,0 1-1 0 0,0 0 0 0 0,-1 1 0 0 0,1 1 1 0 0,0-1-1 0 0,-1 2 0 0 0,1 0 0 0 0,-1 0 1 0 0,18 9-1 0 0,-9-1-177 0 0,-1 1-1 0 0,0 0 1 0 0,-1 2-1 0 0,-1 0 1 0 0,0 1-1 0 0,-1 1 1 0 0,0 0 0 0 0,17 25-1 0 0,-22-24 90 0 0,0 0 0 0 0,-1 1 0 0 0,-1 0 0 0 0,7 21 0 0 0,-3-10-28 0 0,-4-3 56 0 0,0 0-1 0 0,8 49 1 0 0,-10-43 57 0 0,-5-23 44 0 0,0 1-1 0 0,-1-1 1 0 0,-1 0-1 0 0,1 1 0 0 0,-1-1 1 0 0,-1 1-1 0 0,0-1 1 0 0,0 1-1 0 0,-1-1 1 0 0,0 0-1 0 0,-1 1 0 0 0,-3 8 1 0 0,1-7 74 0 0,-1 1 1 0 0,0-1-1 0 0,-1-1 0 0 0,0 1 1 0 0,0-1-1 0 0,-1-1 0 0 0,0 1 1 0 0,-13 10-1 0 0,2-5 50 0 0,0-1 0 0 0,-1 0 1 0 0,0-1-1 0 0,-1-1 0 0 0,-1-1 0 0 0,0-1 0 0 0,0-1 0 0 0,-45 11 0 0 0,45-15-159 0 0,-1-2 0 0 0,0 0 0 0 0,1-2 0 0 0,-42-2 0 0 0,-89-20 0 0 0,135 18-29 0 0,-107-24-1245 0 0,101 20 885 0 0,1 0 1 0 0,0-2-1 0 0,-25-12 1 0 0,21 3-635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8.940"/>
    </inkml:context>
    <inkml:brush xml:id="br0">
      <inkml:brushProperty name="width" value="0.05" units="cm"/>
      <inkml:brushProperty name="height" value="0.05" units="cm"/>
      <inkml:brushProperty name="color" value="#FFFFFF"/>
    </inkml:brush>
  </inkml:definitions>
  <inkml:trace contextRef="#ctx0" brushRef="#br0">702 224 4608 0 0,'0'-1'14'0'0,"-1"1"0"0"0,0 0 0 0 0,1 0 0 0 0,-1 0-1 0 0,1 0 1 0 0,-1 0 0 0 0,0-1 0 0 0,1 1 0 0 0,-1 0 0 0 0,1 0 0 0 0,-1-1 0 0 0,1 1 0 0 0,-1 0 0 0 0,1-1 0 0 0,-1 1 0 0 0,1-1-1 0 0,-1 1 1 0 0,1-1 0 0 0,0 1 0 0 0,-1-1 0 0 0,1 1 0 0 0,0-1 0 0 0,-1 1 0 0 0,1-1 0 0 0,0 1 0 0 0,0-1 0 0 0,-1 0 0 0 0,1 1-1 0 0,0-1 1 0 0,0 1 0 0 0,0-1 0 0 0,0 0 0 0 0,0 1 0 0 0,0-2 0 0 0,-5-16 1272 0 0,0 10-466 0 0,-1 0 1 0 0,0 1-1 0 0,0-1 0 0 0,-1 1 1 0 0,0 1-1 0 0,0-1 0 0 0,-1 1 1 0 0,-9-6-1 0 0,-71-38 1266 0 0,70 40-1898 0 0,-1 0 72 0 0,-1 1-1 0 0,-1 1 0 0 0,1 0 1 0 0,-1 2-1 0 0,0 0 1 0 0,-1 1-1 0 0,-30-2 0 0 0,43 6-174 0 0,-1 1 1 0 0,1 0-1 0 0,-1 0 0 0 0,1 1 0 0 0,-1 0 0 0 0,1 0 0 0 0,0 1 0 0 0,0 0 0 0 0,0 1 0 0 0,0 0 0 0 0,0 1 1 0 0,0 0-1 0 0,1 0 0 0 0,0 1 0 0 0,-1 0 0 0 0,2 0 0 0 0,-1 1 0 0 0,1 0 0 0 0,-11 10 0 0 0,3 2-85 0 0,1 0 0 0 0,1 0 0 0 0,0 1 0 0 0,1 1 0 0 0,1 0 0 0 0,1 1-1 0 0,-10 30 1 0 0,15-34-91 0 0,1 0 0 0 0,0 1 0 0 0,1-1 0 0 0,1 1-1 0 0,1 0 1 0 0,1 0 0 0 0,0 0 0 0 0,1 0 0 0 0,1 0 0 0 0,4 19-1 0 0,2-9 11 0 0,0-1-1 0 0,2 0 0 0 0,1 0 1 0 0,1-1-1 0 0,1-1 0 0 0,17 25 0 0 0,-20-37 97 0 0,0 0 0 0 0,0 0 0 0 0,2-1 0 0 0,-1 0-1 0 0,1-1 1 0 0,1-1 0 0 0,0 1 0 0 0,1-2 0 0 0,-1 0-1 0 0,2-1 1 0 0,-1 0 0 0 0,1-1 0 0 0,27 8-1 0 0,-28-11 58 0 0,-1-1-1 0 0,1 0 0 0 0,0-1 0 0 0,0 0 0 0 0,0-1 0 0 0,1-1 0 0 0,-1 0 0 0 0,0-1 0 0 0,0-1 1 0 0,0 0-1 0 0,0-1 0 0 0,0 0 0 0 0,-1-1 0 0 0,1-1 0 0 0,-1 0 0 0 0,16-9 0 0 0,-16 7 10 0 0,-1-2 1 0 0,1 0-1 0 0,-2-1 0 0 0,1 0 0 0 0,-1 0 0 0 0,-1-1 0 0 0,0-1 0 0 0,0 0 0 0 0,-1 0 0 0 0,-1-1 1 0 0,0 0-1 0 0,8-18 0 0 0,-5 6 76 0 0,-1 0 0 0 0,-1-1 1 0 0,-2 0-1 0 0,0 0 1 0 0,-2-1-1 0 0,2-29 0 0 0,-6 26-46 0 0,-2 1-1 0 0,-1 0 1 0 0,-1 1-1 0 0,-11-44 1 0 0,5 27-96 0 0,-10-35-569 0 0,0 30-5162 0 0,1 16-1209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29.520"/>
    </inkml:context>
    <inkml:brush xml:id="br0">
      <inkml:brushProperty name="width" value="0.05" units="cm"/>
      <inkml:brushProperty name="height" value="0.05" units="cm"/>
      <inkml:brushProperty name="color" value="#FFFFFF"/>
    </inkml:brush>
  </inkml:definitions>
  <inkml:trace contextRef="#ctx0" brushRef="#br0">8 1 9672 0 0,'0'0'440'0'0,"0"0"-6"0"0,1 7 62 0 0,0-1 758 0 0,0-1 0 0 0,-1 1 0 0 0,0-1 0 0 0,0 1-1 0 0,0 0 1 0 0,-1-1 0 0 0,0 1 0 0 0,-2 9 0 0 0,-3 21-1991 0 0,6-36-7069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30.187"/>
    </inkml:context>
    <inkml:brush xml:id="br0">
      <inkml:brushProperty name="width" value="0.05" units="cm"/>
      <inkml:brushProperty name="height" value="0.05" units="cm"/>
      <inkml:brushProperty name="color" value="#FFFFFF"/>
    </inkml:brush>
  </inkml:definitions>
  <inkml:trace contextRef="#ctx0" brushRef="#br0">746 273 8752 0 0,'0'0'28'0'0,"0"0"0"0"0,0 0 1 0 0,-1 1-1 0 0,1-1 1 0 0,0 0-1 0 0,0 0 0 0 0,-1 1 1 0 0,1-1-1 0 0,0 0 0 0 0,0 0 1 0 0,-1 0-1 0 0,1 0 0 0 0,0 1 1 0 0,-1-1-1 0 0,1 0 1 0 0,0 0-1 0 0,-1 0 0 0 0,1 0 1 0 0,0 0-1 0 0,-1 0 0 0 0,1 0 1 0 0,0 0-1 0 0,-1 0 0 0 0,1 0 1 0 0,0 0-1 0 0,-1 0 1 0 0,1 0-1 0 0,0 0 0 0 0,-1 0 1 0 0,1 0-1 0 0,0-1 0 0 0,-1 1 1 0 0,-27-31 782 0 0,-10-18 3448 0 0,-19-22-986 0 0,47 60-3066 0 0,-1 1 0 0 0,-1 1 0 0 0,1 0 0 0 0,-2 0 0 0 0,1 1 0 0 0,-1 1 0 0 0,-19-9 0 0 0,8 7 144 0 0,1 0 0 0 0,-2 2 0 0 0,-37-7 0 0 0,47 11-166 0 0,0 2-1 0 0,0 0 0 0 0,-1 0 0 0 0,1 1 0 0 0,0 1 0 0 0,-1 1 1 0 0,1 0-1 0 0,-24 7 0 0 0,30-6-152 0 0,-1 0 0 0 0,1 1 0 0 0,0 0 0 0 0,0 0 0 0 0,1 1 0 0 0,-1 1 0 0 0,1-1 0 0 0,0 1 1 0 0,0 0-1 0 0,1 1 0 0 0,0 0 0 0 0,0 0 0 0 0,0 1 0 0 0,-5 9 0 0 0,1 2-96 0 0,0 0-1 0 0,2 1 1 0 0,0 0 0 0 0,1 1 0 0 0,2-1 0 0 0,0 2-1 0 0,1-1 1 0 0,0 1 0 0 0,2 0 0 0 0,1-1-1 0 0,1 1 1 0 0,2 26 0 0 0,0-24 8 0 0,1 1 1 0 0,2-1-1 0 0,0 0 1 0 0,2 0-1 0 0,1 0 0 0 0,0 0 1 0 0,2-1-1 0 0,1-1 1 0 0,0 0-1 0 0,24 35 0 0 0,-23-42 35 0 0,1 0 0 0 0,0-1 0 0 0,1-1 0 0 0,1 0 0 0 0,0-1 0 0 0,1 0-1 0 0,0-1 1 0 0,26 14 0 0 0,-20-14 98 0 0,1-1 0 0 0,0-1 0 0 0,0-1 0 0 0,1-1 1 0 0,0-1-1 0 0,29 4 0 0 0,-30-7 53 0 0,1-1 1 0 0,-1 0 0 0 0,0-2-1 0 0,1-1 1 0 0,-1-1 0 0 0,0-1-1 0 0,0 0 1 0 0,0-2 0 0 0,0-1-1 0 0,-1 0 1 0 0,0-2 0 0 0,28-13-1 0 0,-28 9-22 0 0,-1 0 1 0 0,0 0-1 0 0,-1-2 0 0 0,0-1 0 0 0,18-18 0 0 0,-29 24-74 0 0,0 0 0 0 0,0 0 0 0 0,-1-1 0 0 0,0 0-1 0 0,-1 0 1 0 0,0-1 0 0 0,-1 0 0 0 0,0 0 0 0 0,-1 0-1 0 0,0-1 1 0 0,5-20 0 0 0,-6 8 4 0 0,-2 0-1 0 0,0 0 1 0 0,-1 0-1 0 0,-6-40 1 0 0,3 46-25 0 0,-1 1 0 0 0,0 0 1 0 0,-1 0-1 0 0,-1 0 0 0 0,-10-19 0 0 0,-1 3-139 0 0,-29-43 0 0 0,34 58-298 0 0,-1 2 1 0 0,0 0 0 0 0,-2 1 0 0 0,0 0 0 0 0,-32-24 0 0 0,21 20-780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30.743"/>
    </inkml:context>
    <inkml:brush xml:id="br0">
      <inkml:brushProperty name="width" value="0.05" units="cm"/>
      <inkml:brushProperty name="height" value="0.05" units="cm"/>
      <inkml:brushProperty name="color" value="#FFFFFF"/>
    </inkml:brush>
  </inkml:definitions>
  <inkml:trace contextRef="#ctx0" brushRef="#br0">35 1 16583 0 0,'-4'11'1730'0'0,"-26"80"4700"0"0,30-86-6264 0 0,4-9-764 0 0,4-10-704 0 0,0-4 68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32.053"/>
    </inkml:context>
    <inkml:brush xml:id="br0">
      <inkml:brushProperty name="width" value="0.05" units="cm"/>
      <inkml:brushProperty name="height" value="0.05" units="cm"/>
      <inkml:brushProperty name="color" value="#FFFFFF"/>
    </inkml:brush>
  </inkml:definitions>
  <inkml:trace contextRef="#ctx0" brushRef="#br0">46 1 10136 0 0,'-2'1'170'0'0,"1"-1"1"0"0,0 1-1 0 0,0 0 1 0 0,0-1 0 0 0,0 1-1 0 0,0 0 1 0 0,0 0-1 0 0,0 0 1 0 0,0 0-1 0 0,0 0 1 0 0,0 0-1 0 0,0 0 1 0 0,0 0 0 0 0,1 0-1 0 0,-1 1 1 0 0,0-1-1 0 0,1 0 1 0 0,-1 1-1 0 0,1-1 1 0 0,0 0-1 0 0,-1 0 1 0 0,1 1 0 0 0,0-1-1 0 0,0 3 1 0 0,-1-2 331 0 0,1 0 0 0 0,0 0 0 0 0,-1 0 0 0 0,1 0 0 0 0,-1 0 0 0 0,0 0 1 0 0,1 0-1 0 0,-1 0 0 0 0,0-1 0 0 0,0 1 0 0 0,0 0 0 0 0,-3 2 0 0 0,-3 3 488 0 0,-1 1 1098 0 0,20-18-950 0 0,-1 0-1861 0 0,17-14-5958 0 0,-16 16-946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32.699"/>
    </inkml:context>
    <inkml:brush xml:id="br0">
      <inkml:brushProperty name="width" value="0.05" units="cm"/>
      <inkml:brushProperty name="height" value="0.05" units="cm"/>
      <inkml:brushProperty name="color" value="#FFFFFF"/>
    </inkml:brush>
  </inkml:definitions>
  <inkml:trace contextRef="#ctx0" brushRef="#br0">680 92 5064 0 0,'-20'-5'330'0'0,"0"-1"1"0"0,1-1 0 0 0,-33-16-1 0 0,17 7 4668 0 0,24 12-2863 0 0,-1 0 0 0 0,-20-4 0 0 0,-56-3 677 0 0,56 7-1995 0 0,16 3-673 0 0,0-1 0 0 0,-1 2-1 0 0,1 0 1 0 0,0 1 0 0 0,-1 0 0 0 0,1 2 0 0 0,0 0 0 0 0,0 1-1 0 0,1 0 1 0 0,-1 1 0 0 0,1 1 0 0 0,0 0 0 0 0,0 1 0 0 0,1 1-1 0 0,-24 16 1 0 0,31-17-143 0 0,0 0 0 0 0,1 0-1 0 0,0 0 1 0 0,0 1 0 0 0,0 0 0 0 0,1 0-1 0 0,0 0 1 0 0,1 1 0 0 0,0-1-1 0 0,0 1 1 0 0,1 0 0 0 0,-4 14 0 0 0,3-4-59 0 0,0 1 0 0 0,1 0 0 0 0,1 0 0 0 0,0 39 0 0 0,4-30-50 0 0,2-1 1 0 0,0 0-1 0 0,2 0 0 0 0,1 0 0 0 0,2-1 0 0 0,20 48 0 0 0,-14-44 48 0 0,2 0-1 0 0,1-2 0 0 0,1 0 0 0 0,1-1 0 0 0,31 32 0 0 0,-36-45 114 0 0,1 0 0 0 0,1-1 0 0 0,1 0 0 0 0,0-2 0 0 0,0 0 0 0 0,1-1 0 0 0,1-1 0 0 0,0-1 0 0 0,0-1 0 0 0,39 11 0 0 0,-32-13 95 0 0,0 0 1 0 0,0-2 0 0 0,1-1-1 0 0,-1-2 1 0 0,1 0-1 0 0,0-2 1 0 0,-1-1 0 0 0,32-6-1 0 0,-48 6-70 0 0,1-1 0 0 0,-1 0 0 0 0,0-1 0 0 0,0 0 0 0 0,-1 0 0 0 0,1-1 0 0 0,-1-1-1 0 0,0 0 1 0 0,0 0 0 0 0,-1-1 0 0 0,0 0 0 0 0,13-13 0 0 0,-16 13-63 0 0,-1 0 0 0 0,1 0 0 0 0,-1-1 0 0 0,-1 1 0 0 0,1-1 0 0 0,-1 0 0 0 0,-1 0 0 0 0,1 0 0 0 0,-1-1 0 0 0,-1 0 0 0 0,0 1 0 0 0,0-1 0 0 0,-1 0 0 0 0,1 0 0 0 0,-2 0 0 0 0,0-16 0 0 0,-3 1-111 0 0,0 1-1 0 0,-2-1 1 0 0,0 1-1 0 0,-2 0 0 0 0,-1 0 1 0 0,0 1-1 0 0,-2 0 1 0 0,0 1-1 0 0,-19-28 1 0 0,14 26-2357 0 0,0 1 1 0 0,-25-24 0 0 0,6 10-4949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33.061"/>
    </inkml:context>
    <inkml:brush xml:id="br0">
      <inkml:brushProperty name="width" value="0.05" units="cm"/>
      <inkml:brushProperty name="height" value="0.05" units="cm"/>
      <inkml:brushProperty name="color" value="#FFFFFF"/>
    </inkml:brush>
  </inkml:definitions>
  <inkml:trace contextRef="#ctx0" brushRef="#br0">673 0 2304 0 0,'-4'8'2731'0'0,"-45"76"8434"0"0,-34 36-7012 0 0,-18 29-2843 0 0,-59 73 30 0 0,36-57-857 0 0,9 25-1204 0 0,92-151-899 0 0,10-15 282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31.438"/>
    </inkml:context>
    <inkml:brush xml:id="br0">
      <inkml:brushProperty name="width" value="0.05" units="cm"/>
      <inkml:brushProperty name="height" value="0.05" units="cm"/>
      <inkml:brushProperty name="color" value="#FFFFFF"/>
    </inkml:brush>
  </inkml:definitions>
  <inkml:trace contextRef="#ctx0" brushRef="#br0">642 261 5064 0 0,'-4'0'184'0'0,"0"-1"1"0"0,1 1-1 0 0,-1-1 0 0 0,1 0 1 0 0,-1 1-1 0 0,1-2 0 0 0,-1 1 1 0 0,-3-2-1 0 0,-4-3 2356 0 0,0-1 0 0 0,-17-13 0 0 0,2 1-601 0 0,-9-3-783 0 0,2-1 0 0 0,1-1 0 0 0,-53-52 0 0 0,80 71-1044 0 0,-1 0 1 0 0,1 0-1 0 0,-1 0 0 0 0,0 1 1 0 0,-1 0-1 0 0,1 0 0 0 0,-1 0 1 0 0,0 1-1 0 0,0 0 0 0 0,0 0 1 0 0,0 1-1 0 0,0 0 0 0 0,0 0 0 0 0,-9 0 1 0 0,10 1-41 0 0,0 1 0 0 0,0 0 0 0 0,0 0 0 0 0,0 0 1 0 0,1 1-1 0 0,-1 0 0 0 0,0 0 0 0 0,0 1 0 0 0,1 0 0 0 0,-1 0 1 0 0,1 0-1 0 0,0 0 0 0 0,-1 1 0 0 0,1 0 0 0 0,0 0 0 0 0,1 0 1 0 0,-1 1-1 0 0,-7 7 0 0 0,0 2 45 0 0,0 1 0 0 0,1 1 0 0 0,0 0 1 0 0,1 1-1 0 0,1 0 0 0 0,0 0 0 0 0,1 1 0 0 0,-7 21 0 0 0,8-15-267 0 0,0 1 1 0 0,2 0-1 0 0,0 0 0 0 0,2 1 0 0 0,-1 39 0 0 0,5-43 84 0 0,1 1 0 0 0,0 0 1 0 0,2-1-1 0 0,0 0 0 0 0,1 0 1 0 0,1 0-1 0 0,13 28 0 0 0,-12-37 70 0 0,-1 0 0 0 0,2 0 0 0 0,-1-1 0 0 0,2-1 0 0 0,0 1 0 0 0,0-1 0 0 0,0-1-1 0 0,1 1 1 0 0,13 8 0 0 0,-5-5 24 0 0,2-1 1 0 0,-1 0-1 0 0,1-1 0 0 0,36 13 0 0 0,-41-19 63 0 0,1-1-1 0 0,0 0 1 0 0,0-1-1 0 0,0-1 0 0 0,1 0 1 0 0,-1-2-1 0 0,0 1 1 0 0,1-2-1 0 0,-1 0 0 0 0,0-2 1 0 0,23-4-1 0 0,-22 2-42 0 0,0 0 0 0 0,0-1 0 0 0,-1 0-1 0 0,0-2 1 0 0,0 0 0 0 0,0 0 0 0 0,-1-2 0 0 0,0 0-1 0 0,-1 0 1 0 0,18-18 0 0 0,-16 13-22 0 0,-1-2 0 0 0,0 0 0 0 0,-1 0 0 0 0,13-23 0 0 0,-23 32-19 0 0,0 0 0 0 0,0 0 1 0 0,-1-1-1 0 0,0 0 0 0 0,0 0 1 0 0,-1 0-1 0 0,0 0 0 0 0,0 0 1 0 0,-1 0-1 0 0,-1 0 1 0 0,1 0-1 0 0,-3-19 0 0 0,-3 0-420 0 0,-2-1 1 0 0,-1 1-1 0 0,-1 1 0 0 0,-1 0 0 0 0,-1 0 1 0 0,-17-28-1 0 0,12 20-1202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4.015"/>
    </inkml:context>
    <inkml:brush xml:id="br0">
      <inkml:brushProperty name="width" value="0.05" units="cm"/>
      <inkml:brushProperty name="height" value="0.05" units="cm"/>
      <inkml:brushProperty name="color" value="#FFFFFF"/>
    </inkml:brush>
  </inkml:definitions>
  <inkml:trace contextRef="#ctx0" brushRef="#br0">16 1 9672 0 0,'-12'101'5680'0'0,"10"-36"-3982"0"0,1-26-765 0 0,4 52 1 0 0,2 12-255 0 0,-4-64-548 0 0,10 66-1 0 0,6-7-3340 0 0,-16-86 1691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33.561"/>
    </inkml:context>
    <inkml:brush xml:id="br0">
      <inkml:brushProperty name="width" value="0.05" units="cm"/>
      <inkml:brushProperty name="height" value="0.05" units="cm"/>
      <inkml:brushProperty name="color" value="#FFFFFF"/>
    </inkml:brush>
  </inkml:definitions>
  <inkml:trace contextRef="#ctx0" brushRef="#br0">763 0 12640 0 0,'-2'2'578'0'0,"-141"200"4299"0"0,142-202-4853 0 0,-46 72 1644 0 0,-60 69-1 0 0,-145 190-626 0 0,138-164-1276 0 0,42-52-3171 0 0,47-75-3504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34.108"/>
    </inkml:context>
    <inkml:brush xml:id="br0">
      <inkml:brushProperty name="width" value="0.05" units="cm"/>
      <inkml:brushProperty name="height" value="0.05" units="cm"/>
      <inkml:brushProperty name="color" value="#FFFFFF"/>
    </inkml:brush>
  </inkml:definitions>
  <inkml:trace contextRef="#ctx0" brushRef="#br0">737 5 8752 0 0,'0'0'398'0'0,"0"0"-3"0"0,0 0-103 0 0,0 0 497 0 0,0 0 246 0 0,-10-4 2001 0 0,-2 10-2353 0 0,0 0 0 0 0,0 0 1 0 0,0 2-1 0 0,1-1 0 0 0,0 2 0 0 0,-17 15 0 0 0,-50 66 737 0 0,-114 170 0 0 0,-11 42-1192 0 0,120-181-936 0 0,37-53-5403 0 0,20-31-657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8:34.618"/>
    </inkml:context>
    <inkml:brush xml:id="br0">
      <inkml:brushProperty name="width" value="0.05" units="cm"/>
      <inkml:brushProperty name="height" value="0.05" units="cm"/>
      <inkml:brushProperty name="color" value="#FFFFFF"/>
    </inkml:brush>
  </inkml:definitions>
  <inkml:trace contextRef="#ctx0" brushRef="#br0">768 34 11720 0 0,'0'0'532'0'0,"-5"-30"1506"0"0,4 29-1918 0 0,0 1 0 0 0,-1-1 0 0 0,1 1 0 0 0,-1-1 0 0 0,1 1-1 0 0,-1 0 1 0 0,1 0 0 0 0,-1 0 0 0 0,0 0 0 0 0,1 0 0 0 0,-1 0 0 0 0,1 0 0 0 0,-1 0-1 0 0,1 1 1 0 0,-1-1 0 0 0,1 1 0 0 0,-1-1 0 0 0,1 1 0 0 0,0-1 0 0 0,-3 3-1 0 0,-27 17 889 0 0,0 7-63 0 0,1 1-1 0 0,-46 59 1 0 0,20-23-347 0 0,-182 225 716 0 0,191-230-1213 0 0,-44 76-3 0 0,31-43-1361 0 0,22-36-3966 0 0,7-3-1767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9:53.367"/>
    </inkml:context>
    <inkml:brush xml:id="br0">
      <inkml:brushProperty name="width" value="0.05" units="cm"/>
      <inkml:brushProperty name="height" value="0.05" units="cm"/>
      <inkml:brushProperty name="color" value="#FFFFFF"/>
    </inkml:brush>
  </inkml:definitions>
  <inkml:trace contextRef="#ctx0" brushRef="#br0">0 51 920 0 0,'0'0'80'0'0,"10"-8"-80"0"0,-6 0 0 0 0,4-3 0 0 0,-3-2 368 0 0,-5 2 56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9:53.709"/>
    </inkml:context>
    <inkml:brush xml:id="br0">
      <inkml:brushProperty name="width" value="0.05" units="cm"/>
      <inkml:brushProperty name="height" value="0.05" units="cm"/>
      <inkml:brushProperty name="color" value="#FFFFFF"/>
    </inkml:brush>
  </inkml:definitions>
  <inkml:trace contextRef="#ctx0" brushRef="#br0">19 0 4576 0 0,'0'0'208'0'0,"0"0"145"0"0,0 0 483 0 0,0 0 204 0 0,0 0 44 0 0,0 0-15 0 0,0 0-105 0 0,0 0-48 0 0,0 0-10 0 0,0 0-46 0 0,1 2-187 0 0,0 8-315 0 0,0 0 0 0 0,0-1 1 0 0,-1 1-1 0 0,-1 0 0 0 0,0 0 0 0 0,-3 15 1 0 0,3-18-216 0 0,-8 84 553 0 0,4 114 1 0 0,5-202-683 0 0,-1 78 121 0 0,3 93-848 0 0,6-121-1307 0 0,-3-30-3429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9:54.289"/>
    </inkml:context>
    <inkml:brush xml:id="br0">
      <inkml:brushProperty name="width" value="0.05" units="cm"/>
      <inkml:brushProperty name="height" value="0.05" units="cm"/>
      <inkml:brushProperty name="color" value="#FFFFFF"/>
    </inkml:brush>
  </inkml:definitions>
  <inkml:trace contextRef="#ctx0" brushRef="#br0">0 182 3680 0 0,'0'0'167'0'0,"13"-20"1714"0"0,0-1 2752 0 0,30-43-545 0 0,-38 58-3957 0 0,0-1 0 0 0,1 1 0 0 0,0 0 1 0 0,1 0-1 0 0,-1 1 0 0 0,15-9 1 0 0,-11 8 259 0 0,-1 1 1 0 0,19-7-1 0 0,-24 11-337 0 0,0 0-1 0 0,0 1 0 0 0,0-1 1 0 0,0 0-1 0 0,0 1 0 0 0,0 0 1 0 0,0 0-1 0 0,0 0 0 0 0,0 1 1 0 0,0-1-1 0 0,4 2 0 0 0,15 4 88 0 0,-11-4-110 0 0,1 2 0 0 0,0-1-1 0 0,-1 1 1 0 0,0 1 0 0 0,0 0-1 0 0,14 9 1 0 0,-10-5 172 0 0,-15-9-153 0 0,1 0 0 0 0,0 1-1 0 0,0 0 1 0 0,-1-1-1 0 0,1 1 1 0 0,-1 0 0 0 0,1 0-1 0 0,-1 0 1 0 0,1 0 0 0 0,-1 0-1 0 0,1 0 1 0 0,-1 1-1 0 0,0-1 1 0 0,0 0 0 0 0,0 1-1 0 0,0-1 1 0 0,0 0-1 0 0,0 1 1 0 0,0 0 0 0 0,0-1-1 0 0,0 1 1 0 0,-1 0 0 0 0,1-1-1 0 0,0 1 1 0 0,0 3-1 0 0,-2-1-31 0 0,0 1-1 0 0,0-1 0 0 0,0 0 0 0 0,0 1 1 0 0,0-1-1 0 0,-1 0 0 0 0,0 0 0 0 0,0 0 1 0 0,0 0-1 0 0,0 0 0 0 0,-1 0 0 0 0,0-1 1 0 0,1 1-1 0 0,-1-1 0 0 0,-1 0 0 0 0,1 0 1 0 0,0 0-1 0 0,-1 0 0 0 0,1 0 0 0 0,-1-1 1 0 0,-6 4-1 0 0,-9 5 54 0 0,-2-1 0 0 0,-40 14-1 0 0,61-24-70 0 0,-66 21 56 0 0,64-20-133 0 0,2 0 67 0 0,1 0 0 0 0,-1-1-1 0 0,0 1 1 0 0,1 0 0 0 0,-1 0 0 0 0,0 0 0 0 0,1-1 0 0 0,-1 1-1 0 0,1 0 1 0 0,-1 0 0 0 0,1-1 0 0 0,-1 1 0 0 0,1 0-1 0 0,0-1 1 0 0,-1 1 0 0 0,1-1 0 0 0,0 1 0 0 0,0-1-1 0 0,-1 1 1 0 0,1-1 0 0 0,1 1 0 0 0,22 10-68 0 0,-10-6-4 0 0,29 18 4 0 0,-20-11 33 0 0,-1 0-1 0 0,39 29 0 0 0,-56-37 62 0 0,-1-1 0 0 0,0 1 0 0 0,0 0 0 0 0,-1 0 0 0 0,1 1 0 0 0,-1-1 0 0 0,0 1 0 0 0,0 0 0 0 0,0 0 0 0 0,-1 0 0 0 0,0 0 0 0 0,0 0 0 0 0,0 0 0 0 0,-1 0 0 0 0,1 1 0 0 0,-1-1 0 0 0,0 1 0 0 0,-1-1 0 0 0,1 1 0 0 0,-1-1 0 0 0,-1 1 0 0 0,1-1 0 0 0,-1 1 0 0 0,1-1 0 0 0,-2 1 0 0 0,1-1 0 0 0,-1 1 0 0 0,1-1 0 0 0,-1 0 0 0 0,-1 0 0 0 0,1 0 0 0 0,-1 0 0 0 0,0 0 0 0 0,0-1 0 0 0,0 1 0 0 0,-6 5 0 0 0,4-6 64 0 0,0 0 0 0 0,0 0 0 0 0,0 0 0 0 0,0 0 0 0 0,-1-1 0 0 0,1 0 0 0 0,-1 0 0 0 0,0-1 0 0 0,0 0-1 0 0,0 0 1 0 0,-11 2 0 0 0,-4-1 106 0 0,1-1-1 0 0,-28 0 0 0 0,-25 2 43 0 0,-63 14-1992 0 0,130-17-3038 0 0,5-1-1554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9:54.894"/>
    </inkml:context>
    <inkml:brush xml:id="br0">
      <inkml:brushProperty name="width" value="0.05" units="cm"/>
      <inkml:brushProperty name="height" value="0.05" units="cm"/>
      <inkml:brushProperty name="color" value="#FFFFFF"/>
    </inkml:brush>
  </inkml:definitions>
  <inkml:trace contextRef="#ctx0" brushRef="#br0">1 84 4144 0 0,'0'0'191'0'0,"0"0"289"0"0,18 3 5363 0 0,25-9-1897 0 0,20-16-2501 0 0,-19 6-879 0 0,-2 3-133 0 0,61-11-1 0 0,-86 22-221 0 0,-1 0 1 0 0,1 1-1 0 0,0 0 0 0 0,0 2 1 0 0,0 0-1 0 0,30 6 0 0 0,-43-6-182 0 0,0-1-1 0 0,0 1 1 0 0,-1 1-1 0 0,1-1 1 0 0,-1 1-1 0 0,1-1 1 0 0,-1 1-1 0 0,0 0 1 0 0,0 0-1 0 0,0 0 1 0 0,0 1-1 0 0,0-1 1 0 0,0 1-1 0 0,-1-1 0 0 0,1 1 1 0 0,3 6-1 0 0,-4-6 5 0 0,-1-1-1 0 0,0 1 0 0 0,0 0 0 0 0,0 0 1 0 0,0 0-1 0 0,-1 0 0 0 0,1 0 0 0 0,-1 0 1 0 0,0 0-1 0 0,0 0 0 0 0,0 0 0 0 0,0 0 1 0 0,0 0-1 0 0,-1 0 0 0 0,1 0 0 0 0,-1 0 1 0 0,0 0-1 0 0,0 0 0 0 0,0 0 0 0 0,-3 5 1 0 0,-4 6 101 0 0,-1-1 0 0 0,0 0 1 0 0,-1 0-1 0 0,-18 17 0 0 0,-9 13 8 0 0,-100 112 51 0 0,63-74-161 0 0,33-38-34 0 0,24-26 6 0 0,0 1 1 0 0,1 1 0 0 0,-20 32-1 0 0,30-42 69 0 0,5-8-41 0 0,0 0 1 0 0,1 0-1 0 0,-1 0 1 0 0,0 0-1 0 0,0 1 1 0 0,1-1-1 0 0,-1 0 1 0 0,1 1-1 0 0,-1-1 0 0 0,1 1 1 0 0,-1-1-1 0 0,1 0 1 0 0,0 1-1 0 0,0-1 1 0 0,0 2-1 0 0,20 5 650 0 0,-13-6-523 0 0,1-1 0 0 0,0 0 1 0 0,0 0-1 0 0,0-1 0 0 0,0 1 0 0 0,0-2 1 0 0,13-1-1 0 0,29 0 205 0 0,107 12-490 0 0,-108-12 551 0 0,-17 0-396 0 0,-18 1-759 0 0,0 0 0 0 0,18-5 0 0 0,-19 2-496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9:55.249"/>
    </inkml:context>
    <inkml:brush xml:id="br0">
      <inkml:brushProperty name="width" value="0.05" units="cm"/>
      <inkml:brushProperty name="height" value="0.05" units="cm"/>
      <inkml:brushProperty name="color" value="#FFFFFF"/>
    </inkml:brush>
  </inkml:definitions>
  <inkml:trace contextRef="#ctx0" brushRef="#br0">26 0 16128 0 0,'0'0'1431'0'0,"7"8"-1143"0"0,3-5-288 0 0,-2-3 0 0 0,-8 0 800 0 0,0 0 112 0 0,0 0 16 0 0,0 0 8 0 0,8 5-328 0 0,-8-5-72 0 0,-8 7-16 0 0,0-3 0 0 0,8-4-360 0 0,0 0-64 0 0,-10 3-24 0 0,-7 2-6440 0 0,1-10-1295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9:55.677"/>
    </inkml:context>
    <inkml:brush xml:id="br0">
      <inkml:brushProperty name="width" value="0.05" units="cm"/>
      <inkml:brushProperty name="height" value="0.05" units="cm"/>
      <inkml:brushProperty name="color" value="#FFFFFF"/>
    </inkml:brush>
  </inkml:definitions>
  <inkml:trace contextRef="#ctx0" brushRef="#br0">0 0 7832 0 0,'1'5'7204'0'0,"2"4"-3654"0"0,3 21-1461 0 0,-11 57-141 0 0,4-43-1472 0 0,1 37-160 0 0,0-20-236 0 0,-1-43-135 0 0,1 0-1 0 0,2 18 1 0 0,0-19-126 0 0,-2 33 1 0 0,-1-36-25 0 0,1 0 1 0 0,0 0-1 0 0,4 21 1 0 0,9 23-2057 0 0,-6-27 203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9:56.115"/>
    </inkml:context>
    <inkml:brush xml:id="br0">
      <inkml:brushProperty name="width" value="0.05" units="cm"/>
      <inkml:brushProperty name="height" value="0.05" units="cm"/>
      <inkml:brushProperty name="color" value="#FFFFFF"/>
    </inkml:brush>
  </inkml:definitions>
  <inkml:trace contextRef="#ctx0" brushRef="#br0">500 348 9384 0 0,'3'-12'179'0'0,"-2"0"0"0"0,1 1 0 0 0,-2-1 0 0 0,1 0 0 0 0,-2 0 1 0 0,-1-12-1 0 0,-15-72 2760 0 0,15 88-2626 0 0,-1-1 0 0 0,0 0 0 0 0,0 1 1 0 0,-1-1-1 0 0,0 1 0 0 0,0 0 0 0 0,-1 0 0 0 0,0 0 0 0 0,0 1 1 0 0,-1 0-1 0 0,0 0 0 0 0,0 0 0 0 0,-1 1 0 0 0,0 0 1 0 0,-12-8-1 0 0,13 10-109 0 0,0 0 1 0 0,0 1-1 0 0,-1 0 0 0 0,1 0 1 0 0,-1 1-1 0 0,0 0 1 0 0,0 0-1 0 0,0 0 1 0 0,0 1-1 0 0,0 0 0 0 0,0 1 1 0 0,0-1-1 0 0,0 1 1 0 0,0 1-1 0 0,0-1 1 0 0,0 1-1 0 0,-1 0 0 0 0,2 1 1 0 0,-1 0-1 0 0,-12 4 1 0 0,9-1-121 0 0,0 1 0 0 0,0 0 0 0 0,1 0 0 0 0,-1 1 0 0 0,2 0 0 0 0,-1 0 1 0 0,1 1-1 0 0,0 0 0 0 0,-12 16 0 0 0,-1 5 11 0 0,-30 57 1 0 0,40-64-249 0 0,1-1 0 0 0,1 2 0 0 0,1-1 0 0 0,1 1 1 0 0,-8 45-1 0 0,10-25-331 0 0,2 0 0 0 0,3 61-1 0 0,0-89 483 0 0,2 1 0 0 0,0-1 0 0 0,1 0 0 0 0,0 1 0 0 0,1-1 0 0 0,1 0 0 0 0,0-1 0 0 0,1 1 0 0 0,15 25 0 0 0,-17-34 3 0 0,0 0-1 0 0,1 0 0 0 0,-1 0 0 0 0,1-1 0 0 0,0 1 0 0 0,1-1 1 0 0,-1 0-1 0 0,1-1 0 0 0,0 1 0 0 0,0-1 0 0 0,0 0 0 0 0,1-1 1 0 0,-1 0-1 0 0,1 0 0 0 0,0 0 0 0 0,0 0 0 0 0,0-1 0 0 0,0-1 1 0 0,1 1-1 0 0,-1-1 0 0 0,0 0 0 0 0,15-1 0 0 0,-10-1 6 0 0,-1 0-1 0 0,1-1 0 0 0,-1 0 0 0 0,0-1 1 0 0,0 0-1 0 0,0-1 0 0 0,0 0 0 0 0,0 0 1 0 0,-1-2-1 0 0,0 1 0 0 0,11-9 0 0 0,-7 4 11 0 0,-1-1 1 0 0,0-1-1 0 0,-1 0 0 0 0,0-1 0 0 0,-1 0 0 0 0,19-28 0 0 0,-15 15-25 0 0,-1-1 1 0 0,-1 0-1 0 0,-2-1 0 0 0,0 0 0 0 0,-2-1 0 0 0,-1 0 0 0 0,-2 0 0 0 0,5-41 0 0 0,-9-64-2038 0 0,-3 78-3029 0 0,1 12-1168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4.373"/>
    </inkml:context>
    <inkml:brush xml:id="br0">
      <inkml:brushProperty name="width" value="0.05" units="cm"/>
      <inkml:brushProperty name="height" value="0.05" units="cm"/>
      <inkml:brushProperty name="color" value="#FFFFFF"/>
    </inkml:brush>
  </inkml:definitions>
  <inkml:trace contextRef="#ctx0" brushRef="#br0">0 108 11976 0 0,'0'-11'1296'0'0,"0"10"-1188"0"0,0 1 0 0 0,1-1 0 0 0,-1 1 0 0 0,0 0 0 0 0,0-1 0 0 0,0 1 0 0 0,1-1 1 0 0,-1 1-1 0 0,0 0 0 0 0,0-1 0 0 0,1 1 0 0 0,-1 0 0 0 0,0-1 0 0 0,1 1 1 0 0,-1 0-1 0 0,0 0 0 0 0,1-1 0 0 0,-1 1 0 0 0,1 0 0 0 0,-1 0 0 0 0,0 0 0 0 0,1 0 1 0 0,-1-1-1 0 0,1 1 0 0 0,-1 0 0 0 0,0 0 0 0 0,1 0 0 0 0,-1 0 0 0 0,1 0 0 0 0,-1 0 1 0 0,1 0-1 0 0,-1 0 0 0 0,1 0 0 0 0,-1 0 0 0 0,0 0 0 0 0,1 0 0 0 0,-1 1 0 0 0,1-1 1 0 0,-1 0-1 0 0,0 0 0 0 0,1 0 0 0 0,0 1 0 0 0,30 9 529 0 0,-14-3 163 0 0,-15-6-722 0 0,1 0 0 0 0,-1 0 0 0 0,0 0 0 0 0,1 1 0 0 0,-1-1 0 0 0,0 1 0 0 0,0 0 0 0 0,0 0 0 0 0,0-1 0 0 0,0 1 0 0 0,0 0 0 0 0,1 3 0 0 0,15 13 283 0 0,-11-13-321 0 0,1-1 1 0 0,0 0 0 0 0,0-1-1 0 0,0 1 1 0 0,0-1 0 0 0,0-1-1 0 0,1 0 1 0 0,-1 0 0 0 0,1-1-1 0 0,0 0 1 0 0,-1 0-1 0 0,1-1 1 0 0,0 0 0 0 0,-1 0-1 0 0,13-3 1 0 0,2-1-437 0 0,1-1 0 0 0,-1-1 0 0 0,-1-1 0 0 0,32-14 0 0 0,-41 13-1621 0 0,0 1-4377 0 0</inkml:trace>
  <inkml:trace contextRef="#ctx0" brushRef="#br0" timeOffset="1">633 1 6912 0 0,'-3'15'328'0'0,"1"1"-1"0"0,-1 26 1 0 0,-1 15 2033 0 0,-1-21-798 0 0,3 0 0 0 0,2 41 0 0 0,-2 33-295 0 0,0-38-790 0 0,2-65-690 0 0,1 0-1 0 0,-1 0 1 0 0,1 0-1 0 0,1 0 1 0 0,0 0-1 0 0,0-1 1 0 0,5 14 0 0 0,-3-16-2892 0 0,-4-4 1504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9:56.453"/>
    </inkml:context>
    <inkml:brush xml:id="br0">
      <inkml:brushProperty name="width" value="0.05" units="cm"/>
      <inkml:brushProperty name="height" value="0.05" units="cm"/>
      <inkml:brushProperty name="color" value="#FFFFFF"/>
    </inkml:brush>
  </inkml:definitions>
  <inkml:trace contextRef="#ctx0" brushRef="#br0">677 0 4144 0 0,'-8'13'421'0'0,"0"-1"-1"0"0,-20 23 1 0 0,-26 20 4628 0 0,36-36-2732 0 0,-211 225 4063 0 0,164-165-6292 0 0,-69 111-1 0 0,16-12-168 0 0,105-153-1720 0 0,12-23-116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9:56.830"/>
    </inkml:context>
    <inkml:brush xml:id="br0">
      <inkml:brushProperty name="width" value="0.05" units="cm"/>
      <inkml:brushProperty name="height" value="0.05" units="cm"/>
      <inkml:brushProperty name="color" value="#FFFFFF"/>
    </inkml:brush>
  </inkml:definitions>
  <inkml:trace contextRef="#ctx0" brushRef="#br0">489 313 7368 0 0,'8'11'568'0'0,"-8"-11"-561"0"0,0 0 0 0 0,0 1 0 0 0,0-1 0 0 0,0 0 0 0 0,0 0 0 0 0,1 0 0 0 0,-1 0 0 0 0,0 1 1 0 0,0-1-1 0 0,0 0 0 0 0,0 0 0 0 0,1 0 0 0 0,-1 0 0 0 0,0 0 0 0 0,0 0 0 0 0,0 0 0 0 0,1 0 0 0 0,-1 0 0 0 0,0 0 1 0 0,0 1-1 0 0,0-1 0 0 0,1 0 0 0 0,-1 0 0 0 0,0 0 0 0 0,0 0 0 0 0,1 0 0 0 0,-1-1 0 0 0,0 1 0 0 0,0 0 0 0 0,0 0 1 0 0,1 0-1 0 0,-1 0 0 0 0,0 0 0 0 0,0 0 0 0 0,0 0 0 0 0,1 0 0 0 0,-1 0 0 0 0,0-1 0 0 0,0 1 0 0 0,0 0 0 0 0,0 0 0 0 0,1 0 1 0 0,-1 0-1 0 0,0 0 0 0 0,0-1 0 0 0,0 1 0 0 0,0 0 0 0 0,0 0 0 0 0,0 0 0 0 0,0-1 0 0 0,1 1 0 0 0,-1 0 0 0 0,0 0 1 0 0,0 0-1 0 0,0-1 0 0 0,3-9 833 0 0,-1 1-214 0 0,-1 0-1 0 0,-1 0 1 0 0,0-1 0 0 0,0 1-1 0 0,-1 0 1 0 0,0-1-1 0 0,0 1 1 0 0,-1 0 0 0 0,-5-14-1 0 0,-1 2 219 0 0,-1 2 0 0 0,0-1 0 0 0,-15-19 0 0 0,20 33-626 0 0,-1-1 1 0 0,-1 1-1 0 0,1 1 1 0 0,-1-1-1 0 0,0 1 1 0 0,0 0-1 0 0,0 0 1 0 0,-1 1-1 0 0,-12-7 1 0 0,-4-1 581 0 0,-43-13 0 0 0,57 22-760 0 0,-1 1-1 0 0,1 0 1 0 0,-1 1 0 0 0,1 0 0 0 0,-1 0-1 0 0,0 1 1 0 0,1 1 0 0 0,-1-1-1 0 0,1 2 1 0 0,-1-1 0 0 0,1 1 0 0 0,-1 1-1 0 0,1-1 1 0 0,-13 7 0 0 0,13-5-16 0 0,1 0 0 0 0,0 0 1 0 0,0 0-1 0 0,0 1 0 0 0,1 1 1 0 0,0-1-1 0 0,0 1 0 0 0,0 0 1 0 0,1 1-1 0 0,0 0 1 0 0,0 0-1 0 0,0 0 0 0 0,1 0 1 0 0,0 1-1 0 0,-5 11 0 0 0,7-11-26 0 0,-1 0-28 0 0,1 0 0 0 0,0 0 0 0 0,0 1 0 0 0,1-1 0 0 0,-2 12 0 0 0,4-16 19 0 0,0-1 1 0 0,0 0-1 0 0,0 1 0 0 0,0-1 0 0 0,1 1 0 0 0,0-1 1 0 0,0 1-1 0 0,0-1 0 0 0,0 0 0 0 0,0 0 1 0 0,1 0-1 0 0,-1 0 0 0 0,1 0 0 0 0,0 0 1 0 0,0 0-1 0 0,0 0 0 0 0,3 3 0 0 0,3 2-10 0 0,0 0 0 0 0,0 0 0 0 0,1-1-1 0 0,0 0 1 0 0,0 0 0 0 0,1-1 0 0 0,0 0 0 0 0,0 0-1 0 0,0-1 1 0 0,1-1 0 0 0,-1 0 0 0 0,23 5 0 0 0,-16-6 44 0 0,0-1 1 0 0,0 0 0 0 0,0-1 0 0 0,0-1 0 0 0,0-1 0 0 0,0-1-1 0 0,0 0 1 0 0,17-5 0 0 0,-11 2 63 0 0,-11 4-125 0 0,-2-2-1 0 0,1 1 1 0 0,0-2-1 0 0,0 1 1 0 0,16-9-1 0 0,-24 10-162 0 0,0 0-1 0 0,0 0 0 0 0,-1-1 1 0 0,1 1-1 0 0,0-1 1 0 0,-1 1-1 0 0,1-1 1 0 0,-1 0-1 0 0,0 0 1 0 0,0 0-1 0 0,0 0 1 0 0,0-1-1 0 0,-1 1 1 0 0,1 0-1 0 0,-1-1 1 0 0,0 1-1 0 0,0-1 1 0 0,0 1-1 0 0,0-1 1 0 0,-1 1-1 0 0,1-1 1 0 0,-1-4-1 0 0,-1-27-1567 0 0,-6 6-13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9:57.161"/>
    </inkml:context>
    <inkml:brush xml:id="br0">
      <inkml:brushProperty name="width" value="0.05" units="cm"/>
      <inkml:brushProperty name="height" value="0.05" units="cm"/>
      <inkml:brushProperty name="color" value="#FFFFFF"/>
    </inkml:brush>
  </inkml:definitions>
  <inkml:trace contextRef="#ctx0" brushRef="#br0">456 264 5528 0 0,'0'0'422'0'0,"0"0"-26"0"0,17-7 4484 0 0,-16 6-4620 0 0,0-1 0 0 0,0 1 0 0 0,0-1-1 0 0,0 0 1 0 0,0 0 0 0 0,0 0 0 0 0,0 1-1 0 0,0-1 1 0 0,-1 0 0 0 0,1 0 0 0 0,-1 0 0 0 0,1 0-1 0 0,-1-4 1 0 0,2-26 1007 0 0,-2 23-1069 0 0,0 1 0 0 0,-1-1 0 0 0,-1 0-1 0 0,1 1 1 0 0,-1-1 0 0 0,0 1 0 0 0,-1-1 0 0 0,0 1-1 0 0,-1 0 1 0 0,1 0 0 0 0,-2 0 0 0 0,1 1-1 0 0,-1-1 1 0 0,0 1 0 0 0,0 0 0 0 0,-1 1 0 0 0,0-1-1 0 0,0 1 1 0 0,-1 0 0 0 0,1 1 0 0 0,-1-1 0 0 0,-8-3-1 0 0,8 5-90 0 0,0 1 0 0 0,0 1 0 0 0,0-1-1 0 0,0 1 1 0 0,-1 0 0 0 0,1 1 0 0 0,0-1-1 0 0,-1 2 1 0 0,1-1 0 0 0,-1 1 0 0 0,1 0-1 0 0,-1 1 1 0 0,-9 1 0 0 0,6 0-36 0 0,0 1 1 0 0,0 1 0 0 0,1-1-1 0 0,-1 2 1 0 0,1 0-1 0 0,0 0 1 0 0,0 1-1 0 0,-11 7 1 0 0,5 0-141 0 0,1-1-1 0 0,0 2 1 0 0,1 0 0 0 0,0 1 0 0 0,1 1 0 0 0,1 0 0 0 0,0 0-1 0 0,1 1 1 0 0,-13 30 0 0 0,19-36 48 0 0,1 0 0 0 0,0 0 0 0 0,1 1 1 0 0,0-1-1 0 0,1 1 0 0 0,1 0 0 0 0,-1 0 0 0 0,2 0 0 0 0,0 0 1 0 0,2 19-1 0 0,-1-24 39 0 0,0 0 0 0 0,1-1 0 0 0,-1 1 1 0 0,2-1-1 0 0,-1 1 0 0 0,1-1 0 0 0,0 0 0 0 0,0 0 1 0 0,0 0-1 0 0,1 0 0 0 0,0-1 0 0 0,0 1 1 0 0,0-1-1 0 0,1 0 0 0 0,0 0 0 0 0,0-1 0 0 0,0 1 1 0 0,1-1-1 0 0,-1 0 0 0 0,8 3 0 0 0,4 2 39 0 0,1 0 0 0 0,37 11 0 0 0,-45-17-40 0 0,0-1 1 0 0,1 0-1 0 0,-1-1 0 0 0,1 0 1 0 0,-1-1-1 0 0,1 0 0 0 0,14-2 1 0 0,-14 0-33 0 0,0 0 1 0 0,0 0-1 0 0,-1-1 1 0 0,0-1 0 0 0,1 1-1 0 0,-1-2 1 0 0,-1 1 0 0 0,1-1-1 0 0,-1-1 1 0 0,1 0-1 0 0,-2 0 1 0 0,1-1 0 0 0,-1 0-1 0 0,0 0 1 0 0,0-1 0 0 0,-1 0-1 0 0,0-1 1 0 0,0 1-1 0 0,-1-1 1 0 0,0-1 0 0 0,-1 1-1 0 0,0-1 1 0 0,-1 0 0 0 0,0 0-1 0 0,0 0 1 0 0,-1-1-1 0 0,3-13 1 0 0,-3 7-488 0 0,0 0 0 0 0,-2-1 0 0 0,1 1 0 0 0,-2 0 1 0 0,-1-1-1 0 0,-3-23 0 0 0,1 18-924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9:57.493"/>
    </inkml:context>
    <inkml:brush xml:id="br0">
      <inkml:brushProperty name="width" value="0.05" units="cm"/>
      <inkml:brushProperty name="height" value="0.05" units="cm"/>
      <inkml:brushProperty name="color" value="#FFFFFF"/>
    </inkml:brush>
  </inkml:definitions>
  <inkml:trace contextRef="#ctx0" brushRef="#br0">107 0 19695 0 0,'-13'27'872'0'0,"8"-21"184"0"0,5 7-848 0 0,-3-7-208 0 0,-6 2 0 0 0,1-3 0 0 0,-2-2 424 0 0,2 0 48 0 0,1-3 8 0 0,-6 0 0 0 0,3-11-480 0 0,2 0-192 0 0,4-5 16 0 0,-4-3-9167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9:58.440"/>
    </inkml:context>
    <inkml:brush xml:id="br0">
      <inkml:brushProperty name="width" value="0.05" units="cm"/>
      <inkml:brushProperty name="height" value="0.05" units="cm"/>
      <inkml:brushProperty name="color" value="#FFFFFF"/>
    </inkml:brush>
  </inkml:definitions>
  <inkml:trace contextRef="#ctx0" brushRef="#br0">1 265 4144 0 0,'0'0'319'0'0,"8"-15"907"0"0,7-22 2826 0 0,-12 28-3442 0 0,0 1-1 0 0,0-1 1 0 0,1 1 0 0 0,0 0-1 0 0,1 0 1 0 0,6-7 0 0 0,5-5 404 0 0,2 1 0 0 0,30-27 0 0 0,-40 39-927 0 0,1 1 0 0 0,-1 0-1 0 0,1 0 1 0 0,0 1 0 0 0,1 0 0 0 0,-1 1 0 0 0,1 0 0 0 0,0 1 0 0 0,13-4-1 0 0,-4 3 26 0 0,-13 2-62 0 0,-1 1 0 0 0,1 0 1 0 0,0 0-1 0 0,-1 0 0 0 0,1 1 0 0 0,10 0 1 0 0,-14 1-28 0 0,1-1 1 0 0,-1 1 0 0 0,0 0-1 0 0,0 0 1 0 0,0 0 0 0 0,0 0-1 0 0,0 0 1 0 0,-1 0 0 0 0,1 0-1 0 0,0 1 1 0 0,0-1 0 0 0,-1 1-1 0 0,1-1 1 0 0,-1 1 0 0 0,1 0-1 0 0,-1 0 1 0 0,0-1 0 0 0,0 1-1 0 0,0 0 1 0 0,0 0 0 0 0,2 4-1 0 0,0 3 60 0 0,1 0-1 0 0,-1 1 0 0 0,-1-1 0 0 0,0 1 0 0 0,0 0 0 0 0,-1 0 0 0 0,0 0 0 0 0,-1-1 0 0 0,0 1 1 0 0,0 0-1 0 0,-1 0 0 0 0,-1 0 0 0 0,1 0 0 0 0,-5 11 0 0 0,-5 12 15 0 0,-1 0-1 0 0,-29 53 0 0 0,8-16-105 0 0,-70 147-471 0 0,89-191 412 0 0,9-20 56 0 0,1 1 0 0 0,1 0 0 0 0,-1 0 0 0 0,1 0 0 0 0,-3 14 0 0 0,-7 8 23 0 0,5-13 182 0 0,8-15-81 0 0,0 0-77 0 0,1-1-1 0 0,-1 1 0 0 0,0-1 1 0 0,1 1-1 0 0,-1-1 1 0 0,1 0-1 0 0,-1 1 0 0 0,1-1 1 0 0,0 0-1 0 0,-1 1 0 0 0,1-1 1 0 0,-1 0-1 0 0,1 0 0 0 0,0 1 1 0 0,-1-1-1 0 0,2 0 0 0 0,34-8 424 0 0,1 2-1 0 0,47-2 0 0 0,79 5 1006 0 0,-146 3-1442 0 0,11 0-153 0 0,-1-1-1 0 0,0-2 1 0 0,31-6-1 0 0,-46 6-156 0 0,0 0 0 0 0,0-1-1 0 0,0-1 1 0 0,-1 1 0 0 0,1-2 0 0 0,-1 0-1 0 0,0 0 1 0 0,-1-1 0 0 0,12-9 0 0 0,-4 1-7056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9:59.263"/>
    </inkml:context>
    <inkml:brush xml:id="br0">
      <inkml:brushProperty name="width" value="0.05" units="cm"/>
      <inkml:brushProperty name="height" value="0.05" units="cm"/>
      <inkml:brushProperty name="color" value="#FFFFFF"/>
    </inkml:brush>
  </inkml:definitions>
  <inkml:trace contextRef="#ctx0" brushRef="#br0">43 209 8320 0 0,'0'0'381'0'0,"-14"-22"142"0"0,11 19-489 0 0,-1-3 579 0 0,0 0 0 0 0,0 0 0 0 0,0-1-1 0 0,-2-7 1 0 0,5 13-474 0 0,0-1-1 0 0,1 0 1 0 0,-1 0-1 0 0,1 0 0 0 0,0 0 1 0 0,-1 0-1 0 0,1 0 1 0 0,0 1-1 0 0,0-1 0 0 0,0 0 1 0 0,0 0-1 0 0,1 0 1 0 0,-1 0-1 0 0,0 0 0 0 0,1 0 1 0 0,0 1-1 0 0,-1-1 1 0 0,1 0-1 0 0,0 0 0 0 0,2-2 1 0 0,1-4 136 0 0,2 1-1 0 0,-1 1 1 0 0,1-1 0 0 0,0 1-1 0 0,0 0 1 0 0,8-5-1 0 0,-6 4-63 0 0,0 1-1 0 0,0 1 1 0 0,0 0 0 0 0,1 0-1 0 0,0 0 1 0 0,0 1-1 0 0,0 0 1 0 0,1 1-1 0 0,15-4 1 0 0,-20 7-118 0 0,0-1 1 0 0,0 1 0 0 0,0 0-1 0 0,0 0 1 0 0,0 1 0 0 0,0-1-1 0 0,0 1 1 0 0,0 0-1 0 0,0 0 1 0 0,0 1 0 0 0,0 0-1 0 0,0-1 1 0 0,-1 2 0 0 0,1-1-1 0 0,-1 0 1 0 0,0 1 0 0 0,0 0-1 0 0,1 0 1 0 0,-2 0 0 0 0,7 6-1 0 0,-2 0 59 0 0,0 0 0 0 0,0 1 0 0 0,-1-1-1 0 0,0 1 1 0 0,-1 1 0 0 0,0-1-1 0 0,5 14 1 0 0,-8-16-112 0 0,-1-1 1 0 0,1 1-1 0 0,-1 0 0 0 0,-1 0 1 0 0,1-1-1 0 0,-1 1 0 0 0,-1 0 0 0 0,0 1 1 0 0,0-1-1 0 0,0 0 0 0 0,-3 14 1 0 0,0-14-9 0 0,1 1 1 0 0,-2-1-1 0 0,1 0 0 0 0,-1 0 1 0 0,0 0-1 0 0,-1-1 1 0 0,0 1-1 0 0,-9 10 1 0 0,11-15-39 0 0,-1 0 0 0 0,1 0 1 0 0,-1 0-1 0 0,0 0 0 0 0,0-1 1 0 0,-1 1-1 0 0,1-1 0 0 0,0 0 0 0 0,-1-1 1 0 0,1 1-1 0 0,-1-1 0 0 0,0 1 1 0 0,1-1-1 0 0,-8 0 0 0 0,-9 1-118 0 0,-1-1 0 0 0,-21-3 0 0 0,8 1-8 0 0,26 1 52 0 0,20 7-23 0 0,0 0 0 0 0,0-1 1 0 0,0 0-1 0 0,14 4 0 0 0,13 1 39 0 0,0 1 1 0 0,-1 3 0 0 0,0 0 0 0 0,55 34 0 0 0,-89-47 86 0 0,1 1 0 0 0,-1 0 1 0 0,1 0-1 0 0,-1 0 0 0 0,0 0 1 0 0,0 0-1 0 0,0 1 0 0 0,-1-1 0 0 0,1 1 1 0 0,-1 0-1 0 0,0 0 0 0 0,0 0 1 0 0,0 0-1 0 0,-1 0 0 0 0,1 0 1 0 0,-1 0-1 0 0,0 1 0 0 0,0-1 1 0 0,0 0-1 0 0,-1 1 0 0 0,0-1 0 0 0,0 1 1 0 0,0-1-1 0 0,0 1 0 0 0,-1-1 1 0 0,-1 7-1 0 0,-5 6 126 0 0,-1 0 0 0 0,-1-1-1 0 0,0 0 1 0 0,-1-1 0 0 0,-1 0 0 0 0,-1 0-1 0 0,0-1 1 0 0,0-1 0 0 0,-1 0 0 0 0,-1-1-1 0 0,-22 16 1 0 0,-13 10 35 0 0,29-21-147 0 0,0-1 1 0 0,-2-1-1 0 0,1-2 1 0 0,-27 14-1 0 0,42-24-35 0 0,-1-1 0 0 0,1 0 1 0 0,0 0-1 0 0,-1 0 0 0 0,1-1 0 0 0,-11 2 1 0 0,16-3-57 0 0,0 0 1 0 0,0 0-1 0 0,-1 0 1 0 0,1 0-1 0 0,0 0 1 0 0,-1-1 0 0 0,1 1-1 0 0,0 0 1 0 0,-1-1-1 0 0,1 1 1 0 0,0 0-1 0 0,0-1 1 0 0,-1 0 0 0 0,1 1-1 0 0,0-1 1 0 0,0 0-1 0 0,0 1 1 0 0,0-1 0 0 0,0 0-1 0 0,0 0 1 0 0,0 0-1 0 0,0 0 1 0 0,0 0-1 0 0,0 0 1 0 0,1 0 0 0 0,-1 0-1 0 0,0-1 1 0 0,1 1-1 0 0,-1 0 1 0 0,1 0-1 0 0,-1 0 1 0 0,1-1 0 0 0,0 1-1 0 0,-1 0 1 0 0,1-1-1 0 0,0 1 1 0 0,0 0 0 0 0,0-1-1 0 0,0 1 1 0 0,0-3-1 0 0,3-15-2251 0 0,1-2-5049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4:59:59.653"/>
    </inkml:context>
    <inkml:brush xml:id="br0">
      <inkml:brushProperty name="width" value="0.05" units="cm"/>
      <inkml:brushProperty name="height" value="0.05" units="cm"/>
      <inkml:brushProperty name="color" value="#FFFFFF"/>
    </inkml:brush>
  </inkml:definitions>
  <inkml:trace contextRef="#ctx0" brushRef="#br0">1 1 8288 0 0,'0'56'1108'0'0,"0"-54"186"0"0,0-2 402 0 0,0 0 86 0 0,1 2-93 0 0,0-1-1238 0 0,0 1 1 0 0,0-1 0 0 0,0 1-1 0 0,0-1 1 0 0,0 1-1 0 0,0-1 1 0 0,-1 1 0 0 0,1 0-1 0 0,-1-1 1 0 0,1 1 0 0 0,-1 0-1 0 0,1 1 1 0 0,-1 14 641 0 0,1 6-7133 0 0,-1-23-1173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0:00.566"/>
    </inkml:context>
    <inkml:brush xml:id="br0">
      <inkml:brushProperty name="width" value="0.05" units="cm"/>
      <inkml:brushProperty name="height" value="0.05" units="cm"/>
      <inkml:brushProperty name="color" value="#FFFFFF"/>
    </inkml:brush>
  </inkml:definitions>
  <inkml:trace contextRef="#ctx0" brushRef="#br0">1 0 5984 0 0,'0'0'464'0'0,"0"0"-39"0"0,3 11 2839 0 0,3 22 1644 0 0,-5-28-4716 0 0,0-1 0 0 0,0 0 0 0 0,0 0 1 0 0,-1 1-1 0 0,1-1 0 0 0,-1 1 0 0 0,0-1 0 0 0,-1 8 0 0 0,-2 11 336 0 0,1 0 1 0 0,0 1-1 0 0,4 30 0 0 0,-1 27 167 0 0,-4 201 1008 0 0,5-151-1349 0 0,-2-112-372 0 0,2 0 0 0 0,0 0-1 0 0,8 32 1 0 0,5-21-3714 0 0,-14-28-2830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0:01.209"/>
    </inkml:context>
    <inkml:brush xml:id="br0">
      <inkml:brushProperty name="width" value="0.05" units="cm"/>
      <inkml:brushProperty name="height" value="0.05" units="cm"/>
      <inkml:brushProperty name="color" value="#FFFFFF"/>
    </inkml:brush>
  </inkml:definitions>
  <inkml:trace contextRef="#ctx0" brushRef="#br0">582 194 5064 0 0,'-4'-4'197'0'0,"1"0"1"0"0,0 0-1 0 0,1 0 0 0 0,-1 0 1 0 0,1-1-1 0 0,0 1 1 0 0,0-1-1 0 0,-3-8 0 0 0,0-1 2108 0 0,1 5-1425 0 0,-1 0-1 0 0,0 0 1 0 0,0 1 0 0 0,0 0-1 0 0,-1 0 1 0 0,-11-12 0 0 0,11 14-621 0 0,-1 0 1 0 0,1 1 0 0 0,-1-1-1 0 0,0 2 1 0 0,0-1 0 0 0,-1 1-1 0 0,0 0 1 0 0,1 0 0 0 0,-1 1-1 0 0,0 0 1 0 0,-1 0-1 0 0,-15-2 1 0 0,13 4-85 0 0,0-1-1 0 0,0 2 1 0 0,0 0 0 0 0,0 0-1 0 0,0 1 1 0 0,0 1 0 0 0,0-1-1 0 0,0 2 1 0 0,0-1 0 0 0,1 2-1 0 0,-1-1 1 0 0,1 2 0 0 0,-12 5-1 0 0,11-4-147 0 0,0 1 0 0 0,0 0 0 0 0,0 0 0 0 0,1 1 0 0 0,0 1 0 0 0,1 0 0 0 0,-1 0 0 0 0,2 1 0 0 0,-1 0 0 0 0,2 0-1 0 0,-11 17 1 0 0,1 3 32 0 0,2 1-1 0 0,1 0 0 0 0,-11 39 0 0 0,17-43-96 0 0,1 1-1 0 0,1 0 1 0 0,1 0-1 0 0,2 0 1 0 0,0 1-1 0 0,2 0 1 0 0,2-1-1 0 0,0 1 0 0 0,2-1 1 0 0,8 38-1 0 0,-6-50 35 0 0,0 0 0 0 0,1 0 0 0 0,1 0 0 0 0,1-1 0 0 0,0 0 0 0 0,1-1 0 0 0,0 0 0 0 0,1 0 0 0 0,1-1-1 0 0,0 0 1 0 0,1-1 0 0 0,0 0 0 0 0,1-1 0 0 0,19 13 0 0 0,-21-18 33 0 0,-1 0 0 0 0,0-1 0 0 0,1-1 1 0 0,0 0-1 0 0,0 0 0 0 0,1-1 0 0 0,-1 0 0 0 0,0-1 0 0 0,1-1 0 0 0,0 1 1 0 0,-1-2-1 0 0,1 0 0 0 0,16-2 0 0 0,-18 1-17 0 0,1 0-1 0 0,-1-1 0 0 0,0-1 1 0 0,0 1-1 0 0,-1-2 1 0 0,1 1-1 0 0,-1-2 0 0 0,1 1 1 0 0,-1-1-1 0 0,0 0 1 0 0,-1-1-1 0 0,1 0 0 0 0,-1-1 1 0 0,-1 1-1 0 0,12-13 1 0 0,-11 8-49 0 0,0 0 0 0 0,-1 0 0 0 0,0-1-1 0 0,-1 0 1 0 0,0 0 0 0 0,-1-1 0 0 0,-1 1 0 0 0,1-1 0 0 0,1-16 0 0 0,-2 9-90 0 0,-1 0 0 0 0,-2 0 0 0 0,0 0 1 0 0,-1-1-1 0 0,-4-31 0 0 0,-12-80-1137 0 0,14 109 441 0 0,0-43-1 0 0,2 51 27 0 0,0-7-644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0:01.636"/>
    </inkml:context>
    <inkml:brush xml:id="br0">
      <inkml:brushProperty name="width" value="0.05" units="cm"/>
      <inkml:brushProperty name="height" value="0.05" units="cm"/>
      <inkml:brushProperty name="color" value="#FFFFFF"/>
    </inkml:brush>
  </inkml:definitions>
  <inkml:trace contextRef="#ctx0" brushRef="#br0">732 0 5064 0 0,'-5'1'450'0'0,"-31"13"-488"0"0,26-9 1753 0 0,0 0 0 0 0,1 1 0 0 0,0 0-1 0 0,0 1 1 0 0,0 0 0 0 0,1 0 0 0 0,-10 13 0 0 0,-12 17-491 0 0,-5 10 99 0 0,3 1 0 0 0,1 2 0 0 0,-26 61 0 0 0,37-68-1244 0 0,-3-1 1 0 0,-35 54-1 0 0,-67 68-517 0 0,50-53-320 0 0,16-21-502 0 0,13-29-1744 0 0,29-37 1282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4.723"/>
    </inkml:context>
    <inkml:brush xml:id="br0">
      <inkml:brushProperty name="width" value="0.05" units="cm"/>
      <inkml:brushProperty name="height" value="0.05" units="cm"/>
      <inkml:brushProperty name="color" value="#FFFFFF"/>
    </inkml:brush>
  </inkml:definitions>
  <inkml:trace contextRef="#ctx0" brushRef="#br0">1 115 5064 0 0,'13'-38'224'0'0,"-4"25"48"0"0,-1 7-272 0 0,0-2 0 0 0,1 8 0 0 0,-4-11 0 0 0,-5-16 1184 0 0,0 16 176 0 0,0 11 40 0 0,0 0 8 0 0,0 14-720 0 0,0 5-144 0 0,0 5-24 0 0,0-2-8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0:07.754"/>
    </inkml:context>
    <inkml:brush xml:id="br0">
      <inkml:brushProperty name="width" value="0.05" units="cm"/>
      <inkml:brushProperty name="height" value="0.05" units="cm"/>
      <inkml:brushProperty name="color" value="#FFFFFF"/>
    </inkml:brush>
  </inkml:definitions>
  <inkml:trace contextRef="#ctx0" brushRef="#br0">292 1 9008 0 0,'0'0'200'0'0,"0"0"33"0"0,0 5 14 0 0,-1 9 9 0 0,-20 46 1628 0 0,-1 2 236 0 0,8 13-423 0 0,0 41-825 0 0,0 2-640 0 0,-58 239-157 0 0,46-242-68 0 0,-56 223 129 0 0,64-236-4869 0 0,11-75-525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0:08.357"/>
    </inkml:context>
    <inkml:brush xml:id="br0">
      <inkml:brushProperty name="width" value="0.05" units="cm"/>
      <inkml:brushProperty name="height" value="0.05" units="cm"/>
      <inkml:brushProperty name="color" value="#FFFFFF"/>
    </inkml:brush>
  </inkml:definitions>
  <inkml:trace contextRef="#ctx0" brushRef="#br0">1 397 10512 0 0,'0'0'233'0'0,"0"0"39"0"0,1-2 16 0 0,5-5-211 0 0,-1 1 0 0 0,-1-1-1 0 0,1 0 1 0 0,-1-1 0 0 0,0 1 0 0 0,-1-1 0 0 0,5-12 0 0 0,-8 17-43 0 0,0-1 6 0 0,12-8-26 0 0,-2 5 53 0 0,1-1 0 0 0,0 1 0 0 0,0 1 0 0 0,0 0 1 0 0,21-7-1 0 0,67-15 695 0 0,-14 4-327 0 0,-12 2 94 0 0,1 3 0 0 0,1 3 0 0 0,0 3 0 0 0,1 4 0 0 0,128 1 0 0 0,257-22 445 0 0,-369 21-908 0 0,58-11 143 0 0,19-1-35 0 0,305-13-4 0 0,-380 29-168 0 0,148 11 0 0 0,95 29 124 0 0,-300-30-98 0 0,656 52 1453 0 0,-608-49-1383 0 0,0 3 1 0 0,0 4-1 0 0,-2 4 1 0 0,119 43-1 0 0,-110-25-22 0 0,-59-22-591 0 0,1-2 0 0 0,61 16 0 0 0,-74-24-163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0:09.173"/>
    </inkml:context>
    <inkml:brush xml:id="br0">
      <inkml:brushProperty name="width" value="0.05" units="cm"/>
      <inkml:brushProperty name="height" value="0.05" units="cm"/>
      <inkml:brushProperty name="color" value="#FFFFFF"/>
    </inkml:brush>
  </inkml:definitions>
  <inkml:trace contextRef="#ctx0" brushRef="#br0">0 409 5984 0 0,'0'-2'35'0'0,"1"-1"1"0"0,-1 0-1 0 0,1 0 0 0 0,-1 1 1 0 0,1-1-1 0 0,0 1 1 0 0,0-1-1 0 0,0 1 0 0 0,1-1 1 0 0,-1 1-1 0 0,0-1 1 0 0,1 1-1 0 0,0 0 1 0 0,-1 0-1 0 0,1 0 0 0 0,0 0 1 0 0,4-3-1 0 0,26-20-245 0 0,-12 8 992 0 0,2 0-1 0 0,-1 2 0 0 0,2 1 0 0 0,0 1 0 0 0,26-12 0 0 0,-33 19-633 0 0,0 0-1 0 0,0 1 1 0 0,0 1 0 0 0,1 1-1 0 0,-1 0 1 0 0,1 1-1 0 0,0 1 1 0 0,-1 1 0 0 0,1 0-1 0 0,0 1 1 0 0,0 0-1 0 0,-1 2 1 0 0,1 0-1 0 0,-1 1 1 0 0,31 11 0 0 0,-10 0 163 0 0,0-1 1 0 0,0-3-1 0 0,2-1 1 0 0,-1-1-1 0 0,1-2 1 0 0,0-2-1 0 0,48 0 1 0 0,16-9 461 0 0,-1-3 0 0 0,132-28 0 0 0,-55 1-562 0 0,211-38 714 0 0,6 27-349 0 0,307-21-864 0 0,4 20 192 0 0,-489 52 920 0 0,300 45 0 0 0,-367-41-367 0 0,-46-4-124 0 0,-24-2-356 0 0,-1-4-1 0 0,109-12 1 0 0,-179 11 16 0 0,148-21-1178 0 0,-111 10-1085 0 0,-25 6 948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0:09.781"/>
    </inkml:context>
    <inkml:brush xml:id="br0">
      <inkml:brushProperty name="width" value="0.05" units="cm"/>
      <inkml:brushProperty name="height" value="0.05" units="cm"/>
      <inkml:brushProperty name="color" value="#FFFFFF"/>
    </inkml:brush>
  </inkml:definitions>
  <inkml:trace contextRef="#ctx0" brushRef="#br0">0 36 1376 0 0,'0'0'365'0'0,"0"0"998"0"0,0 0 438 0 0,0 0 88 0 0,0 0-101 0 0,3 0-505 0 0,2-1-848 0 0,0 1 0 0 0,0-1 0 0 0,0 0 0 0 0,0-1 0 0 0,-1 1 0 0 0,1-1 0 0 0,-1 0 0 0 0,1 0 0 0 0,4-4 0 0 0,-5 4-281 0 0,-1 0 1 0 0,0 0-1 0 0,0 0 0 0 0,1 0 1 0 0,-1 1-1 0 0,1-1 0 0 0,0 1 1 0 0,-1 0-1 0 0,1 0 0 0 0,0 0 0 0 0,0 1 1 0 0,-1-1-1 0 0,1 1 0 0 0,0 0 1 0 0,0 0-1 0 0,0 0 0 0 0,-1 1 1 0 0,1-1-1 0 0,0 1 0 0 0,6 2 0 0 0,118 58 686 0 0,-106-54-693 0 0,0 0-1 0 0,1-1 1 0 0,-1-1-1 0 0,27 1 0 0 0,-13-2 138 0 0,1-2 0 0 0,50-3-1 0 0,74-15 346 0 0,-98 8-458 0 0,65-11 57 0 0,-92 11-181 0 0,-25 6-2 0 0,-1-1 0 0 0,1 1 0 0 0,0 1 0 0 0,-1-1 0 0 0,14 2 0 0 0,-25 22 363 0 0,-62 113-23 0 0,-24 60-270 0 0,19-35-47 0 0,-1 2-12 0 0,27-59-79 0 0,14-36-45 0 0,-29 105-1 0 0,51-148-52 0 0,-25 120-354 0 0,28-123-26 0 0,1 0-1 0 0,1 0 1 0 0,0 0-1 0 0,6 41 0 0 0,3-23-1234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0:58.224"/>
    </inkml:context>
    <inkml:brush xml:id="br0">
      <inkml:brushProperty name="width" value="0.05" units="cm"/>
      <inkml:brushProperty name="height" value="0.05" units="cm"/>
      <inkml:brushProperty name="color" value="#FFFFFF"/>
    </inkml:brush>
  </inkml:definitions>
  <inkml:trace contextRef="#ctx0" brushRef="#br0">50 0 4608 0 0,'8'1'245'0'0,"-7"0"-136"0"0,0-1 1 0 0,0 0-1 0 0,0 0 0 0 0,-1 0 1 0 0,1 1-1 0 0,0-1 0 0 0,0 0 1 0 0,0 1-1 0 0,-1-1 0 0 0,1 0 1 0 0,0 1-1 0 0,-1-1 0 0 0,1 1 1 0 0,0-1-1 0 0,-1 1 0 0 0,1 0 1 0 0,0-1-1 0 0,-1 1 0 0 0,1 0 1 0 0,-1-1-1 0 0,1 2 0 0 0,-1 0 248 0 0,0-1 0 0 0,0 0 0 0 0,0 0 0 0 0,0 1 0 0 0,0-1-1 0 0,0 0 1 0 0,-1 0 0 0 0,1 1 0 0 0,0-1 0 0 0,-1 0 0 0 0,1 0 0 0 0,-1 0-1 0 0,-1 2 1 0 0,1-1 59 0 0,0 0 1 0 0,0 1-1 0 0,0-1 0 0 0,1 0 1 0 0,-1 0-1 0 0,1 0 0 0 0,-1 0 1 0 0,0 5-1 0 0,1-3-178 0 0,-1 0 1 0 0,1 0-1 0 0,-1 0 0 0 0,0 0 1 0 0,-1 0-1 0 0,1 0 1 0 0,-1 0-1 0 0,1-1 1 0 0,-1 1-1 0 0,-4 5 0 0 0,4-5-131 0 0,-1 0 0 0 0,1 0 0 0 0,0 0 0 0 0,0 0 0 0 0,1 1-1 0 0,-1-1 1 0 0,-1 10 0 0 0,1 1 118 0 0,0 1 0 0 0,-1 0 0 0 0,-9 25 0 0 0,9-29-180 0 0,1 1 0 0 0,0 0 0 0 0,1 0 0 0 0,0 0 0 0 0,1 0 0 0 0,2 13 1 0 0,-1 29 6 0 0,-1-23-20 0 0,3 33 0 0 0,1 28-145 0 0,-5-85-30 0 0,0 0 1 0 0,1 0 0 0 0,1 0 0 0 0,-1 0 0 0 0,1 0-1 0 0,1 0 1 0 0,-1 0 0 0 0,4 9 0 0 0,-2 6-1364 0 0,-3-22 1374 0 0,-1 0 0 0 0,1 0 0 0 0,0 0 0 0 0,0 0 0 0 0,0 0 1 0 0,0 0-1 0 0,0 1 0 0 0,0-1 0 0 0,1 0 0 0 0,-1 0 0 0 0,0 0 0 0 0,1 0 0 0 0,-1 0 0 0 0,0 0 1 0 0,1 0-1 0 0,-1 0 0 0 0,1 0 0 0 0,0 0 0 0 0,-1 0 0 0 0,1 0 0 0 0,0 0 0 0 0,-1 0 0 0 0,1-1 0 0 0,0 1 1 0 0,0 0-1 0 0,0-1 0 0 0,0 1 0 0 0,0 0 0 0 0,0-1 0 0 0,1 1 0 0 0,12 4-1762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0:58.622"/>
    </inkml:context>
    <inkml:brush xml:id="br0">
      <inkml:brushProperty name="width" value="0.05" units="cm"/>
      <inkml:brushProperty name="height" value="0.05" units="cm"/>
      <inkml:brushProperty name="color" value="#FFFFFF"/>
    </inkml:brush>
  </inkml:definitions>
  <inkml:trace contextRef="#ctx0" brushRef="#br0">26 17 6448 0 0,'-25'0'585'0'0,"29"0"-485"0"0,11-3 3545 0 0,-14 3-1621 0 0,21-13 2935 0 0,-14 13-4312 0 0,-5 0-411 0 0,0 0 1 0 0,-1 0-1 0 0,1 0 0 0 0,0 0 1 0 0,0 0-1 0 0,-1 1 0 0 0,1-1 1 0 0,0 1-1 0 0,4 1 0 0 0,-6-1-21 0 0,22 15 252 0 0,-8-6-401 0 0,0 1 1 0 0,-1 0-1 0 0,0 2 1 0 0,-1-1-1 0 0,0 2 1 0 0,-1 0-1 0 0,12 18 1 0 0,20 22 69 0 0,-12-15-9 0 0,-2 2 0 0 0,25 45 0 0 0,23 33 364 0 0,8 2-121 0 0,-75-109-476 0 0,0 1 0 0 0,1-1 0 0 0,22 17 0 0 0,5 4-514 0 0,-8-9-515 0 0,-7-14-4695 0 0,-6-5-780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0:58.989"/>
    </inkml:context>
    <inkml:brush xml:id="br0">
      <inkml:brushProperty name="width" value="0.05" units="cm"/>
      <inkml:brushProperty name="height" value="0.05" units="cm"/>
      <inkml:brushProperty name="color" value="#FFFFFF"/>
    </inkml:brush>
  </inkml:definitions>
  <inkml:trace contextRef="#ctx0" brushRef="#br0">77 164 9760 0 0,'0'0'446'0'0,"0"0"-10"0"0,-1 2-280 0 0,-11 47 1965 0 0,-7 63 0 0 0,-1 4-275 0 0,15-86-1424 0 0,2 1-1 0 0,-1 33 1 0 0,-1 21 298 0 0,-2-3 142 0 0,6 158-1 0 0,2-226-1000 0 0,1 0-1 0 0,5 18 1 0 0,5 6-5084 0 0,0-14-1194 0 0</inkml:trace>
  <inkml:trace contextRef="#ctx0" brushRef="#br0" timeOffset="1">1156 1 5984 0 0,'37'15'1329'0'0,"-36"-15"-566"0"0,-1 0 34 0 0,-13 14 3014 0 0,8-9-3088 0 0,-11 8 437 0 0,1 2 1 0 0,1 0 0 0 0,0 1-1 0 0,-16 24 1 0 0,-27 48 396 0 0,-24 40-853 0 0,-13 30-696 0 0,-50 91-512 0 0,95-158-11 0 0,-19 39-1223 0 0,27-41-2382 0 0,35-74 2430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0:59.330"/>
    </inkml:context>
    <inkml:brush xml:id="br0">
      <inkml:brushProperty name="width" value="0.05" units="cm"/>
      <inkml:brushProperty name="height" value="0.05" units="cm"/>
      <inkml:brushProperty name="color" value="#FFFFFF"/>
    </inkml:brush>
  </inkml:definitions>
  <inkml:trace contextRef="#ctx0" brushRef="#br0">0 247 4144 0 0,'66'-126'44'0'0,"-21"37"4210"0"0,-37 71-1489 0 0,-2 4 4041 0 0,-2 50-4292 0 0,3 17-2269 0 0,3 1-1 0 0,1-1 0 0 0,3-1 1 0 0,2 0-1 0 0,34 73 0 0 0,-19-62 26 0 0,2-2-1 0 0,2-1 1 0 0,80 102-1 0 0,-99-143-803 0 0,1 0-1 0 0,0-2 1 0 0,1 0-1 0 0,1-1 1 0 0,1 0 0 0 0,31 18-1 0 0,-25-22-6547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0:59.711"/>
    </inkml:context>
    <inkml:brush xml:id="br0">
      <inkml:brushProperty name="width" value="0.05" units="cm"/>
      <inkml:brushProperty name="height" value="0.05" units="cm"/>
      <inkml:brushProperty name="color" value="#FFFFFF"/>
    </inkml:brush>
  </inkml:definitions>
  <inkml:trace contextRef="#ctx0" brushRef="#br0">95 491 11520 0 0,'-22'37'597'0'0,"-37"54"263"0"0,58-88-567 0 0,-1-1 0 0 0,1 0-1 0 0,-1 1 1 0 0,1-1 0 0 0,0 1 0 0 0,0 0 0 0 0,0-1-1 0 0,0 1 1 0 0,0 0 0 0 0,1 0 0 0 0,-1-1 0 0 0,1 1-1 0 0,0 0 1 0 0,-1 0 0 0 0,1 0 0 0 0,1-1 0 0 0,-1 1-1 0 0,1 5 1 0 0,0-6-213 0 0,0 0 1 0 0,-1-1-1 0 0,1 1 0 0 0,0 0 1 0 0,0-1-1 0 0,0 1 0 0 0,0-1 1 0 0,1 1-1 0 0,-1-1 0 0 0,0 1 1 0 0,1-1-1 0 0,-1 0 0 0 0,0 0 1 0 0,1 0-1 0 0,0 0 0 0 0,-1 0 1 0 0,1 0-1 0 0,0 0 0 0 0,-1 0 1 0 0,1-1-1 0 0,0 1 0 0 0,0 0 1 0 0,-1-1-1 0 0,1 0 0 0 0,0 1 1 0 0,0-1-1 0 0,0 0 0 0 0,0 0 1 0 0,2 0-1 0 0,26-1 207 0 0,-1-2 1 0 0,1-1-1 0 0,40-10 1 0 0,87-32-359 0 0,-126 36 53 0 0,115-44-811 0 0,-2-13-3500 0 0,-100 41 2644 0 0</inkml:trace>
  <inkml:trace contextRef="#ctx0" brushRef="#br0" timeOffset="1">1217 0 13040 0 0,'0'0'597'0'0,"0"0"-9"0"0,0 3-380 0 0,0 3 36 0 0,1-1 0 0 0,0 1 0 0 0,0 0 0 0 0,0 0 0 0 0,1-1 0 0 0,0 1 0 0 0,0-1 0 0 0,0 1 0 0 0,1-1 1 0 0,0 0-1 0 0,0 0 0 0 0,0 0 0 0 0,1-1 0 0 0,-1 1 0 0 0,1-1 0 0 0,0 1 0 0 0,1-1 0 0 0,7 6 0 0 0,-7-6-205 0 0,1 0 1 0 0,0 0-1 0 0,0-1 0 0 0,0 0 1 0 0,1 0-1 0 0,-1 0 0 0 0,1-1 1 0 0,-1 0-1 0 0,1 0 0 0 0,0 0 0 0 0,8 0 1 0 0,12 1 168 0 0,40-2 0 0 0,-57-1-77 0 0,24 1-149 0 0,-1-3 1 0 0,0 0-1 0 0,0-2 1 0 0,0-2-1 0 0,0-1 1 0 0,33-11-1 0 0,18-9-948 0 0,12-5-3141 0 0,-70 23 2454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1:00.102"/>
    </inkml:context>
    <inkml:brush xml:id="br0">
      <inkml:brushProperty name="width" value="0.05" units="cm"/>
      <inkml:brushProperty name="height" value="0.05" units="cm"/>
      <inkml:brushProperty name="color" value="#FFFFFF"/>
    </inkml:brush>
  </inkml:definitions>
  <inkml:trace contextRef="#ctx0" brushRef="#br0">8 0 4608 0 0,'-5'19'408'0'0,"5"8"-328"0"0,-3 3-80 0 0,6 3 0 0 0,-3 5 1248 0 0,10 2 224 0 0,-5-2 56 0 0,3 3 8 0 0,-4 0-824 0 0,4-1-160 0 0,0 1-32 0 0,6 5-8 0 0,-6-8-104 0 0,0 0-24 0 0,2-3-8 0 0,2-2-6080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5.054"/>
    </inkml:context>
    <inkml:brush xml:id="br0">
      <inkml:brushProperty name="width" value="0.05" units="cm"/>
      <inkml:brushProperty name="height" value="0.05" units="cm"/>
      <inkml:brushProperty name="color" value="#FFFFFF"/>
    </inkml:brush>
  </inkml:definitions>
  <inkml:trace contextRef="#ctx0" brushRef="#br0">322 131 5984 0 0,'0'0'464'0'0,"-10"-1"-288"0"0,-10-3 955 0 0,1-1 1 0 0,0-1-1 0 0,-31-14 1 0 0,-29-9 4201 0 0,70 26-4997 0 0,1 1 1 0 0,-1 1-1 0 0,0-1 0 0 0,1 2 1 0 0,-1-1-1 0 0,0 1 1 0 0,-12 1-1 0 0,19 0-303 0 0,0-1-1 0 0,0 1 1 0 0,0-1-1 0 0,1 1 1 0 0,-1 0-1 0 0,0 0 1 0 0,0 0-1 0 0,0 0 1 0 0,1 0-1 0 0,-1 0 1 0 0,0 0-1 0 0,1 1 1 0 0,-1-1-1 0 0,1 0 1 0 0,0 1-1 0 0,-1-1 1 0 0,1 1-1 0 0,0 0 1 0 0,0-1-1 0 0,0 1 1 0 0,0 0-1 0 0,0 0 1 0 0,0 0-1 0 0,1 0 1 0 0,-1-1-1 0 0,1 1 1 0 0,-1 3-1 0 0,-1 5 120 0 0,1 1-1 0 0,0-1 1 0 0,0 21 0 0 0,2-19-217 0 0,-1-5 67 0 0,0-1-1 0 0,1 0 0 0 0,0 0 1 0 0,0 0-1 0 0,1 0 1 0 0,0 0-1 0 0,0 0 1 0 0,0 0-1 0 0,0 0 1 0 0,1-1-1 0 0,0 1 1 0 0,6 7-1 0 0,3 2-13 0 0,0-1-1 0 0,25 22 1 0 0,-19-19-30 0 0,-10-10 22 0 0,0 0 1 0 0,1 0-1 0 0,0-1 0 0 0,0 0 1 0 0,1-1-1 0 0,0 0 1 0 0,-1 0-1 0 0,2-1 0 0 0,-1 0 1 0 0,0-1-1 0 0,1 0 0 0 0,0-1 1 0 0,-1 0-1 0 0,16 0 0 0 0,-21-2 6 0 0,-1 0-1 0 0,1-1 0 0 0,-1 0 0 0 0,1 0 1 0 0,-1-1-1 0 0,1 1 0 0 0,-1-1 0 0 0,0 0 1 0 0,0 0-1 0 0,0 0 0 0 0,0-1 0 0 0,0 1 1 0 0,0-1-1 0 0,-1 0 0 0 0,1 0 0 0 0,-1 0 1 0 0,0-1-1 0 0,5-5 0 0 0,-1 0-19 0 0,-1-1 1 0 0,0 0-1 0 0,0 0 0 0 0,-1 0 1 0 0,0-1-1 0 0,4-13 0 0 0,-4 3-189 0 0,-2 0-1 0 0,0 0 1 0 0,-1-1-1 0 0,-1 0 0 0 0,-1 1 1 0 0,-3-28-1 0 0,1-17-2022 0 0,1 47 623 0 0,-2 3-58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1:15.854"/>
    </inkml:context>
    <inkml:brush xml:id="br0">
      <inkml:brushProperty name="width" value="0.05" units="cm"/>
      <inkml:brushProperty name="height" value="0.05" units="cm"/>
      <inkml:brushProperty name="color" value="#FFFFFF"/>
    </inkml:brush>
  </inkml:definitions>
  <inkml:trace contextRef="#ctx0" brushRef="#br0">187 0 5528 0 0,'0'0'422'0'0,"-18"3"3173"0"0,16-3-3102 0 0,0 0 1 0 0,0 1-1 0 0,0-1 0 0 0,1 1 1 0 0,-1-1-1 0 0,0 1 0 0 0,0-1 1 0 0,0 1-1 0 0,0 0 0 0 0,1 0 1 0 0,-1 0-1 0 0,0 0 1 0 0,1 0-1 0 0,-3 3 0 0 0,0-1-214 0 0,0 1 1 0 0,1 0-1 0 0,0 0 0 0 0,0 0 0 0 0,-4 7 0 0 0,-12 34-1088 0 0,11-18 1253 0 0,0 3-444 0 0,3-9 0 0 0,0 0 0 0 0,-3 25 0 0 0,-11 171-102 0 0,-22 361-356 0 0,38-456 550 0 0,19 166-1 0 0,-16-288-91 0 0,8 70-224 0 0,19 78-1 0 0,-6-57-1520 0 0,-17-64-3907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1:16.251"/>
    </inkml:context>
    <inkml:brush xml:id="br0">
      <inkml:brushProperty name="width" value="0.05" units="cm"/>
      <inkml:brushProperty name="height" value="0.05" units="cm"/>
      <inkml:brushProperty name="color" value="#FFFFFF"/>
    </inkml:brush>
  </inkml:definitions>
  <inkml:trace contextRef="#ctx0" brushRef="#br0">0 1333 9528 0 0,'25'-40'475'0'0,"1"1"1"0"0,2 1-1 0 0,1 2 1 0 0,2 0-1 0 0,50-43 1 0 0,5 5 510 0 0,4 4 1 0 0,2 4-1 0 0,3 4 0 0 0,156-76 1 0 0,-105 74-631 0 0,200-59-1 0 0,166-5-206 0 0,-242 87-138 0 0,-87 16-12 0 0,412-51 1 0 0,-329 46 0 0 0,252-40 0 0 0,-415 55 0 0 0,341-53-1512 0 0,-340 53-4471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1:16.694"/>
    </inkml:context>
    <inkml:brush xml:id="br0">
      <inkml:brushProperty name="width" value="0.05" units="cm"/>
      <inkml:brushProperty name="height" value="0.05" units="cm"/>
      <inkml:brushProperty name="color" value="#FFFFFF"/>
    </inkml:brush>
  </inkml:definitions>
  <inkml:trace contextRef="#ctx0" brushRef="#br0">0 526 10944 0 0,'3'29'497'0'0,"-3"-29"-485"0"0,0 0-1 0 0,0 0 1 0 0,0 0 0 0 0,0 1 0 0 0,0-1-1 0 0,1 0 1 0 0,-1 0 0 0 0,0 0 0 0 0,0 0-1 0 0,0 0 1 0 0,0 0 0 0 0,0 1 0 0 0,0-1-1 0 0,1 0 1 0 0,-1 0 0 0 0,0 0 0 0 0,0 0-1 0 0,0 0 1 0 0,0 0 0 0 0,0 0 0 0 0,1 0-1 0 0,-1 0 1 0 0,0 0 0 0 0,0 0-1 0 0,0 0 1 0 0,0 0 0 0 0,1 0 0 0 0,-1 0-1 0 0,0 0 1 0 0,0 0 0 0 0,0 0 0 0 0,0 0-1 0 0,1 0 1 0 0,-1 0 0 0 0,0 0 0 0 0,0 0-1 0 0,0 0 1 0 0,0 0 0 0 0,0 0 0 0 0,1-1-1 0 0,-1 1 1 0 0,0 0 0 0 0,0 0-1 0 0,0 0 1 0 0,0 0 0 0 0,0 0 0 0 0,0 0-1 0 0,1-1 1 0 0,-1 1 0 0 0,0 0 0 0 0,0 0-1 0 0,0 0 1 0 0,0 0 0 0 0,0 0 0 0 0,0-1-1 0 0,7-6-1 0 0,35-48 69 0 0,-29 36 476 0 0,1 0 0 0 0,25-23 0 0 0,-1 6 655 0 0,2 1 1 0 0,79-51 0 0 0,-94 71-1113 0 0,0 1 1 0 0,0 2 0 0 0,1 1 0 0 0,1 0 0 0 0,0 2 0 0 0,53-10-1 0 0,224-11 546 0 0,3 25-73 0 0,-96 2-364 0 0,226 0-71 0 0,-229 3-123 0 0,56-1-16 0 0,474-42-181 0 0,-341-13-1532 0 0,-265 33 816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1:17.102"/>
    </inkml:context>
    <inkml:brush xml:id="br0">
      <inkml:brushProperty name="width" value="0.05" units="cm"/>
      <inkml:brushProperty name="height" value="0.05" units="cm"/>
      <inkml:brushProperty name="color" value="#FFFFFF"/>
    </inkml:brush>
  </inkml:definitions>
  <inkml:trace contextRef="#ctx0" brushRef="#br0">523 0 920 0 0,'-6'0'2016'0'0,"4"1"1880"0"0,1 0 3858 0 0,-4 9-6428 0 0,0 0 0 0 0,0 1 0 0 0,-5 17 0 0 0,-12 73-136 0 0,14-59-583 0 0,-130 596 521 0 0,-62 389-2158 0 0,128-621-1066 0 0,62-351 1788 0 0,-18 123-890 0 0,18-79 438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3:33.666"/>
    </inkml:context>
    <inkml:brush xml:id="br0">
      <inkml:brushProperty name="width" value="0.05" units="cm"/>
      <inkml:brushProperty name="height" value="0.05" units="cm"/>
      <inkml:brushProperty name="color" value="#FFFFFF"/>
    </inkml:brush>
  </inkml:definitions>
  <inkml:trace contextRef="#ctx0" brushRef="#br0">1 166 5728 0 0,'51'-46'1333'0'0,"-36"38"1060"0"0,-6 17 1461 0 0,5 9-1986 0 0,-9-14-1814 0 0,-1-1 1 0 0,0 1 0 0 0,1-1-1 0 0,8 4 1 0 0,-9-5-1 0 0,0 0 0 0 0,0 1 0 0 0,0-1 0 0 0,0 1-1 0 0,0 0 1 0 0,5 6 0 0 0,-3-5-32 0 0,-1 0 1 0 0,1 0-1 0 0,11 6 0 0 0,-8-5-3 0 0,21 19 47 0 0,-18-13-32 0 0,1-1 1 0 0,14 9 0 0 0,-10-8 10 0 0,0 2 0 0 0,-1 0 0 0 0,17 18 1 0 0,-16-15 87 0 0,32 24 0 0 0,-42-36-114 0 0,1 1 0 0 0,-1-1 0 0 0,1 0 0 0 0,-1-1 0 0 0,1 0-1 0 0,0 0 1 0 0,0-1 0 0 0,13 3 0 0 0,-2-2 99 0 0,0-1 1 0 0,0 0 0 0 0,0-1-1 0 0,1-1 1 0 0,-1-1 0 0 0,20-3-1 0 0,33-9 64 0 0,0 5 0 0 0,0 2 0 0 0,112 5 0 0 0,-114 2-150 0 0,133-16 0 0 0,-86 8-32 0 0,5-1 0 0 0,-72 5 31 0 0,-1 1 0 0 0,77 8 0 0 0,10 1 12 0 0,91-5 75 0 0,-149-1-57 0 0,48 3 166 0 0,-64 2 27 0 0,0-4 0 0 0,70-5 0 0 0,-34 4-169 0 0,-32 2-2 0 0,225 2 128 0 0,-241-4-291 0 0,65-8 1 0 0,-18 0 241 0 0,-79 6-138 0 0,406 1-48 0 0,-326 3-109 0 0,25 2 186 0 0,-33 6 20 0 0,101 8-120 0 0,-149-17 72 0 0,0-2-1 0 0,65-8 1 0 0,222-45 916 0 0,-283 46-856 0 0,1 3-1 0 0,71 2 1 0 0,-85 2-52 0 0,5 2 30 0 0,49 8 0 0 0,-49-5-57 0 0,48 2 0 0 0,15-5-6 0 0,61-2 0 0 0,70-26 100 0 0,-183 19 14 0 0,179-27 296 0 0,-92 22-647 0 0,-37 4 90 0 0,145-9 330 0 0,-146 12-111 0 0,21 8 73 0 0,99-12-57 0 0,61-4 60 0 0,-158 8-43 0 0,20-2-86 0 0,148-13 195 0 0,-76 1 108 0 0,-104 10-331 0 0,33 0 13 0 0,245 9 113 0 0,-138-3-117 0 0,-118-6 0 0 0,-36 1 0 0 0,149-10 0 0 0,-178 11 32 0 0,52-2 96 0 0,258-2-224 0 0,-342 11 96 0 0,164 8 0 0 0,-144-4 147 0 0,77-4 0 0 0,-58-1-57 0 0,70-5 170 0 0,-65 2-56 0 0,12-1 11 0 0,99-2-14 0 0,44 2-417 0 0,129 13 440 0 0,-328-7-227 0 0,59 4-47 0 0,120-11-1 0 0,57-5 101 0 0,-138 8-52 0 0,239-20-13 0 0,-258 14 68 0 0,204-13-219 0 0,-197 13 204 0 0,108-4 60 0 0,64 3-127 0 0,3 1 58 0 0,-113 4 107 0 0,-128 5-136 0 0,107 4-34 0 0,-23 3-58 0 0,-107-5-104 0 0,-12-2-1002 0 0,29 6 0 0 0,-27-2-4182 0 0,0-3-1681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3:36.937"/>
    </inkml:context>
    <inkml:brush xml:id="br0">
      <inkml:brushProperty name="width" value="0.05" units="cm"/>
      <inkml:brushProperty name="height" value="0.05" units="cm"/>
      <inkml:brushProperty name="color" value="#FFFFFF"/>
    </inkml:brush>
  </inkml:definitions>
  <inkml:trace contextRef="#ctx0" brushRef="#br0">203 1 5064 0 0,'-99'6'6656'0'0,"95"-6"-6341"0"0,-1 0 0 0 0,1 0 0 0 0,0 1 0 0 0,-1 0 0 0 0,1 0-1 0 0,0 0 1 0 0,0 0 0 0 0,0 0 0 0 0,0 1 0 0 0,0 0 0 0 0,0 0 0 0 0,0 0 0 0 0,0 0 0 0 0,0 1 0 0 0,1-1 0 0 0,0 1 0 0 0,-1 0 0 0 0,1 0 0 0 0,0 0 0 0 0,-5 7 0 0 0,7-8-306 0 0,-1 0 14 0 0,0 1-1 0 0,1 0 0 0 0,-1 0 0 0 0,0-1 1 0 0,1 1-1 0 0,0 0 0 0 0,0 1 0 0 0,0-1 0 0 0,0 0 1 0 0,0 0-1 0 0,0 0 0 0 0,1 0 0 0 0,0 1 1 0 0,-1-1-1 0 0,1 0 0 0 0,1 1 0 0 0,-1 3 0 0 0,6 15-33 0 0,1 1 0 0 0,0-1-1 0 0,2-1 1 0 0,0 1-1 0 0,2-2 1 0 0,22 35-1 0 0,-22-40 92 0 0,2-1-1 0 0,-1 1 1 0 0,27 20-1 0 0,10 13 115 0 0,-14-17-49 0 0,-26-24-118 0 0,-1 0 0 0 0,-1 0 1 0 0,12 12-1 0 0,-11-9 10 0 0,1 0 0 0 0,0-1 0 0 0,1-1 0 0 0,0 0 0 0 0,1 0 0 0 0,0 0 1 0 0,0-2-1 0 0,0 1 0 0 0,1-2 0 0 0,0 1 0 0 0,0-1 0 0 0,0-1 0 0 0,1-1 0 0 0,22 5 0 0 0,2-3-54 0 0,1-1 0 0 0,0-1 0 0 0,69-6 0 0 0,-74 1 24 0 0,56-4 31 0 0,136 8-1 0 0,296 32-37 0 0,-325-19-45 0 0,-10 0 2 0 0,-136-12 48 0 0,57 2 51 0 0,117-9 1 0 0,-201 2-100 0 0,0-1-1 0 0,0-1 1 0 0,-1-1 0 0 0,1-1 0 0 0,-1-2 0 0 0,-1 0 0 0 0,35-18-1 0 0,-43 19-542 0 0,0-1-1 0 0,-1 0 0 0 0,0-1 0 0 0,0-1 1 0 0,-1 0-1 0 0,-1 0 0 0 0,0-1 0 0 0,0-1 1 0 0,-1 0-1 0 0,0 0 0 0 0,-1 0 0 0 0,11-25 1 0 0,-3-9-1558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03:37.314"/>
    </inkml:context>
    <inkml:brush xml:id="br0">
      <inkml:brushProperty name="width" value="0.05" units="cm"/>
      <inkml:brushProperty name="height" value="0.05" units="cm"/>
      <inkml:brushProperty name="color" value="#FFFFFF"/>
    </inkml:brush>
  </inkml:definitions>
  <inkml:trace contextRef="#ctx0" brushRef="#br0">339 0 5064 0 0,'-13'26'2591'0'0,"1"0"0"0"0,-18 55 1 0 0,2-3 531 0 0,-105 212 210 0 0,35-101-8983 0 0,74-144-202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2:02.855"/>
    </inkml:context>
    <inkml:brush xml:id="br0">
      <inkml:brushProperty name="width" value="0.05" units="cm"/>
      <inkml:brushProperty name="height" value="0.05" units="cm"/>
      <inkml:brushProperty name="color" value="#FFFFFF"/>
    </inkml:brush>
  </inkml:definitions>
  <inkml:trace contextRef="#ctx0" brushRef="#br0">40 1 4608 0 0,'0'0'208'0'0,"0"0"185"0"0,0 0 652 0 0,0 0 283 0 0,0 0 59 0 0,0 0-111 0 0,0 0-515 0 0,0 0-227 0 0,0 0-44 0 0,0 0-12 0 0,0 0-20 0 0,-14 9 2798 0 0,11-7-3134 0 0,1 1 1 0 0,-1 0-1 0 0,1 0 0 0 0,0 0 1 0 0,0 1-1 0 0,1-1 0 0 0,-1 0 1 0 0,0 1-1 0 0,1-1 0 0 0,0 1 1 0 0,0-1-1 0 0,0 1 0 0 0,0-1 1 0 0,1 1-1 0 0,-1 0 0 0 0,1 3 1 0 0,-1 12 192 0 0,5 36 0 0 0,-3-39-225 0 0,10 256 578 0 0,-4-49-503 0 0,5 385-11 0 0,-12-584-166 0 0,0 19-186 0 0,-4 241-1874 0 0,3-237 697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2:03.481"/>
    </inkml:context>
    <inkml:brush xml:id="br0">
      <inkml:brushProperty name="width" value="0.05" units="cm"/>
      <inkml:brushProperty name="height" value="0.05" units="cm"/>
      <inkml:brushProperty name="color" value="#FFFFFF"/>
    </inkml:brush>
  </inkml:definitions>
  <inkml:trace contextRef="#ctx0" brushRef="#br0">19 756 2304 0 0,'-1'0'7'0'0,"0"0"-1"0"0,1 0 1 0 0,-1 0 0 0 0,0-1 0 0 0,1 1-1 0 0,-1 0 1 0 0,0 0 0 0 0,1 0 0 0 0,-1 0 0 0 0,0-1-1 0 0,1 1 1 0 0,-1 0 0 0 0,1-1 0 0 0,-1 1-1 0 0,1 0 1 0 0,-1-1 0 0 0,1 1 0 0 0,-1-1-1 0 0,1 1 1 0 0,-1-1 0 0 0,1 1 0 0 0,-1-1-1 0 0,1 1 1 0 0,0-1 0 0 0,-1 1 0 0 0,1-1-1 0 0,-1 0 1 0 0,1-1 130 0 0,-1 0-1 0 0,1 0 0 0 0,-1 0 1 0 0,1 0-1 0 0,0 0 1 0 0,0 0-1 0 0,0-1 1 0 0,0 1-1 0 0,0-2 0 0 0,1-3 642 0 0,1 0-1 0 0,-1 1 0 0 0,1-1 1 0 0,5-11-1 0 0,8-15 557 0 0,-9 18-890 0 0,0 1-1 0 0,1-1 1 0 0,18-25 0 0 0,-22 37-204 0 0,-1 1 96 0 0,0-1 0 0 0,-1 1 1 0 0,1-1-1 0 0,-1 1 0 0 0,1-1 1 0 0,-1 1-1 0 0,2-6 1 0 0,13-20 1113 0 0,-11 14-1082 0 0,1 0-1 0 0,1 0 1 0 0,15-25 0 0 0,-4 9 9 0 0,-7 14-289 0 0,0 0 1 0 0,1 0-1 0 0,0 1 0 0 0,2 1 0 0 0,-1 0 0 0 0,2 1 0 0 0,0 1 1 0 0,0 0-1 0 0,1 1 0 0 0,23-12 0 0 0,22-9 204 0 0,101-36-1 0 0,-149 63-255 0 0,68-24 252 0 0,2 4-1 0 0,139-24 0 0 0,-136 37-196 0 0,1 5 0 0 0,99 3 0 0 0,174 23 142 0 0,-348-18-233 0 0,306 30 208 0 0,-41-3-1 0 0,69 5-50 0 0,242 15 119 0 0,-389-41-212 0 0,228-21 0 0 0,-374 9-104 0 0,159-9-2094 0 0,-182 14-2531 0 0,-1 4-1439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2:03.831"/>
    </inkml:context>
    <inkml:brush xml:id="br0">
      <inkml:brushProperty name="width" value="0.05" units="cm"/>
      <inkml:brushProperty name="height" value="0.05" units="cm"/>
      <inkml:brushProperty name="color" value="#FFFFFF"/>
    </inkml:brush>
  </inkml:definitions>
  <inkml:trace contextRef="#ctx0" brushRef="#br0">59 1 2760 0 0,'0'0'472'0'0,"0"0"940"0"0,0 0 410 0 0,0 0 88 0 0,0 0-134 0 0,-5 8 290 0 0,-2 12-1438 0 0,0 0 0 0 0,1 0 0 0 0,1 0 0 0 0,2 1 0 0 0,0-1 0 0 0,-1 30 0 0 0,2-25-315 0 0,-15 528 1175 0 0,17-525-1453 0 0,16 447-1414 0 0,-12-405 124 0 0,-4-3-65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5.406"/>
    </inkml:context>
    <inkml:brush xml:id="br0">
      <inkml:brushProperty name="width" value="0.05" units="cm"/>
      <inkml:brushProperty name="height" value="0.05" units="cm"/>
      <inkml:brushProperty name="color" value="#FFFFFF"/>
    </inkml:brush>
  </inkml:definitions>
  <inkml:trace contextRef="#ctx0" brushRef="#br0">0 112 3224 0 0,'6'-37'303'0'0,"-7"49"-318"0"0,9 252 8028 0 0,-3-223-7616 0 0,-5-40-373 0 0,0-1-117 0 0,0 0-75 0 0,0-1-21 0 0,3-10 157 0 0,-1 1 1 0 0,0 0-1 0 0,-1-1 1 0 0,0 1-1 0 0,0-15 1 0 0,0-10 28 0 0,2 9 353 0 0,0 1 1 0 0,2-1 0 0 0,1 1 0 0 0,1 0 0 0 0,0 1 0 0 0,2-1-1 0 0,21-37 1 0 0,-28 58-167 0 0,0 1 1 0 0,1-1-1 0 0,0 1 0 0 0,-1 0 0 0 0,2 0 0 0 0,-1 0 0 0 0,0 0 1 0 0,6-3-1 0 0,-8 5-86 0 0,1 0 1 0 0,0 0-1 0 0,-1 0 0 0 0,1 0 1 0 0,0 0-1 0 0,0 1 1 0 0,0-1-1 0 0,0 0 1 0 0,0 1-1 0 0,0 0 1 0 0,0-1-1 0 0,0 1 0 0 0,0 0 1 0 0,0 0-1 0 0,0 0 1 0 0,0 0-1 0 0,0 0 1 0 0,2 1-1 0 0,5 2 134 0 0,-4-1-148 0 0,0-1-1 0 0,0 1 0 0 0,0 1 1 0 0,-1-1-1 0 0,1 1 0 0 0,-1-1 1 0 0,1 1-1 0 0,-1 0 0 0 0,4 4 0 0 0,15 13 154 0 0,-14-13-181 0 0,-1 0-1 0 0,1 0 1 0 0,-2 1 0 0 0,1 0 0 0 0,-1 1-1 0 0,8 12 1 0 0,-3 0 41 0 0,0 2 0 0 0,-2-1 0 0 0,-1 1 0 0 0,-1 1 0 0 0,-1-1-1 0 0,0 1 1 0 0,-2 0 0 0 0,2 33 0 0 0,-5-40-146 0 0,7 31 1 0 0,1-23-5848 0 0,-9-24-217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2:04.570"/>
    </inkml:context>
    <inkml:brush xml:id="br0">
      <inkml:brushProperty name="width" value="0.05" units="cm"/>
      <inkml:brushProperty name="height" value="0.05" units="cm"/>
      <inkml:brushProperty name="color" value="#FFFFFF"/>
    </inkml:brush>
  </inkml:definitions>
  <inkml:trace contextRef="#ctx0" brushRef="#br0">1 152 4144 0 0,'0'0'319'0'0,"0"0"-54"0"0,0 0 556 0 0,0 0 267 0 0,0 0 52 0 0,0 0-91 0 0,25 3 765 0 0,-16-7-1593 0 0,-8 3-200 0 0,0 0 0 0 0,1 0 0 0 0,-1 1 0 0 0,0-1 0 0 0,1 0 0 0 0,-1 1 0 0 0,1 0 0 0 0,-1-1 0 0 0,1 1 0 0 0,-1 0 0 0 0,1-1 0 0 0,-1 1 0 0 0,1 0 0 0 0,1 0 0 0 0,-2 0 133 0 0,-1 0 382 0 0,0 0 168 0 0,0 0 31 0 0,0 0-19 0 0,2 5-464 0 0,0 0 1 0 0,0-1-1 0 0,0 0 0 0 0,0 1 1 0 0,0-1-1 0 0,1 0 0 0 0,0 0 1 0 0,0 0-1 0 0,0-1 0 0 0,7 7 1 0 0,0-1-201 0 0,0-1 1 0 0,1 1-1 0 0,0-2 1 0 0,0 0-1 0 0,0 0 1 0 0,1-1-1 0 0,0 0 1 0 0,1-1-1 0 0,-1-1 1 0 0,1 0-1 0 0,0 0 1 0 0,0-2-1 0 0,0 1 1 0 0,26 0 0 0 0,10-3-101 0 0,-1-1 0 0 0,87-16 0 0 0,-60 7 41 0 0,322-50 36 0 0,-92 12-21 0 0,33-3 22 0 0,46-6 55 0 0,2 21 23 0 0,440 51 1508 0 0,-404 29-1386 0 0,-177-14 31 0 0,-229-28-493 0 0,-1-1 0 0 0,1-1 1 0 0,-1 0-1 0 0,1-1 0 0 0,0 0 1 0 0,-1-1-1 0 0,0-1 0 0 0,27-9 0 0 0,-17 2-740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2:05.345"/>
    </inkml:context>
    <inkml:brush xml:id="br0">
      <inkml:brushProperty name="width" value="0.05" units="cm"/>
      <inkml:brushProperty name="height" value="0.05" units="cm"/>
      <inkml:brushProperty name="color" value="#FFFFFF"/>
    </inkml:brush>
  </inkml:definitions>
  <inkml:trace contextRef="#ctx0" brushRef="#br0">33 508 7832 0 0,'0'0'602'0'0,"0"0"-278"0"0,5 8 1951 0 0,-2 1-1819 0 0,-1 0 1 0 0,0 0-1 0 0,-1 1 1 0 0,0-1-1 0 0,0 14 1 0 0,-5 50-189 0 0,-12 91 1877 0 0,13-144-1829 0 0,-8 35-1 0 0,6-35-498 0 0,-4 37-1 0 0,17-82-1302 0 0,-1 6 1051 0 0,48-298-934 0 0,-42 218 1186 0 0,4-126 183 0 0,-14 173 0 0 0,-2-24 37 0 0,2-32 43 0 0,-4 73-57 0 0,-1 21 388 0 0,2 11 177 0 0,-1 4 361 0 0,0 22-426 0 0,-2 0 0 0 0,-8 35 0 0 0,2-11-97 0 0,-26 171 56 0 0,-8 243 0 0 0,42-442-740 0 0,1 1-1 0 0,4 29 0 0 0,5-18-900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29"/>
    </inkml:context>
    <inkml:brush xml:id="br0">
      <inkml:brushProperty name="width" value="0.05" units="cm"/>
      <inkml:brushProperty name="height" value="0.05" units="cm"/>
      <inkml:brushProperty name="color" value="#FFFFFF"/>
    </inkml:brush>
  </inkml:definitions>
  <inkml:trace contextRef="#ctx0" brushRef="#br0">5 0 1840 0 0,'0'0'219'0'0,"0"0"246"0"0,0 0 110 0 0,0 0 22 0 0,0 0-54 0 0,0 0-242 0 0,0 0-108 0 0,0 24 1355 0 0,4-14-1110 0 0,-3-8-371 0 0,0 0-1 0 0,-1 0 1 0 0,1 0-1 0 0,0 0 1 0 0,-1 0-1 0 0,0 0 1 0 0,1 1-1 0 0,-1-1 1 0 0,0 0-1 0 0,0 0 1 0 0,0 0-1 0 0,0 3 1 0 0,-2 8 233 0 0,1 1 1 0 0,0-1-1 0 0,3 22 0 0 0,-1-4 35 0 0,-6 138 1329 0 0,-3-14-978 0 0,17-39-747 0 0,-1 1 285 0 0,0 88 1095 0 0,-4-113-1583 0 0,0-34 187 0 0,-5 58 1 0 0,-1-35 69 0 0,11 38 82 0 0,0 2 2 0 0,-6 57 232 0 0,1-120-258 0 0,-2-46-38 0 0,0 1-1 0 0,-1 0 1 0 0,-1 0-1 0 0,0 0 1 0 0,-1 0-1 0 0,-3 12 1 0 0,1-3 27 0 0,0 0 1 0 0,2-1-1 0 0,0 1 1 0 0,4 36-1 0 0,-3-23 11 0 0,-1-28-40 0 0,1 0 0 0 0,0 0 0 0 0,0 0 0 0 0,1 0 0 0 0,1 10 1 0 0,0-10 3 0 0,0 0 0 0 0,-1 0 1 0 0,0 0-1 0 0,0 1 1 0 0,-1-1-1 0 0,0 0 0 0 0,0 1 1 0 0,-3 10-1 0 0,3-7 12 0 0,0-1 1 0 0,0 1-1 0 0,1-1 0 0 0,1 0 0 0 0,3 14 0 0 0,-2-4-8 0 0,16 108 109 0 0,-4-64-128 0 0,-8-37 0 0 0,6 51 0 0 0,-6-40 0 0 0,-5-30 0 0 0,0 1 0 0 0,0-1 0 0 0,0 16 0 0 0,8 60 53 0 0,-10-76-49 0 0,-1 5-2 0 0,1 0-1 0 0,1 0 0 0 0,1 0 0 0 0,4 21 1 0 0,-3-21 7 0 0,-1-1 1 0 0,0 1 0 0 0,0 18 0 0 0,2 18 15 0 0,-1-31-22 0 0,3 23-28 0 0,6 119-120 0 0,-7-40 408 0 0,3 56-263 0 0,-3-80-216 0 0,-2-9 216 0 0,6 18 244 0 0,-4-27-88 0 0,-5-48-124 0 0,7 58 0 0 0,-7-32 28 0 0,-3-17 16 0 0,4-35-76 0 0,-1 0 0 0 0,1 0 0 0 0,-1 0 0 0 0,0 0 0 0 0,0 0 0 0 0,0 0 0 0 0,-2 6 0 0 0,2 31 0 0 0,-5 29 64 0 0,3-61-62 0 0,0 7 41 0 0,2 3-24 0 0,0-1-19 0 0,0-5 0 0 0,0 1 0 0 0,1-1 0 0 0,2 15 0 0 0,5 67 0 0 0,-9-57 0 0 0,-2-13 0 0 0,10 48 0 0 0,-1-6 0 0 0,-5-47 0 0 0,1-1 0 0 0,4 20 0 0 0,-3-20 0 0 0,0-1 0 0 0,-1 20 0 0 0,3 36 0 0 0,0-26 0 0 0,2-10 0 0 0,1 27-16 0 0,-7-62-6 0 0,-1 3-269 0 0,1 0 1 0 0,1 0-1 0 0,-1 0 0 0 0,1 0 1 0 0,0 0-1 0 0,0 0 1 0 0,5 9-1 0 0,-2-10-242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30"/>
    </inkml:context>
    <inkml:brush xml:id="br0">
      <inkml:brushProperty name="width" value="0.05" units="cm"/>
      <inkml:brushProperty name="height" value="0.05" units="cm"/>
      <inkml:brushProperty name="color" value="#FFFFFF"/>
    </inkml:brush>
  </inkml:definitions>
  <inkml:trace contextRef="#ctx0" brushRef="#br0">1 293 1840 0 0,'0'0'273'0'0,"1"-2"772"0"0,5-5 944 0 0,7-13 1538 0 0,-12 19-3107 0 0,-1 1-10 0 0,0 0-38 0 0,0 0-150 0 0,30-22 726 0 0,-18 16-249 0 0,1 1 0 0 0,22-5-1 0 0,-25 5-678 0 0,-10 4-33 0 0,1 1 0 0 0,-1-1 1 0 0,1 1-1 0 0,0-1 1 0 0,-1 1-1 0 0,1-1 0 0 0,0 1 1 0 0,-1 0-1 0 0,1-1 1 0 0,0 1-1 0 0,0 0 1 0 0,-1 0-1 0 0,1 0 0 0 0,0-1 1 0 0,0 1-1 0 0,0 0 1 0 0,56 0 526 0 0,91 3 624 0 0,-24 1-893 0 0,-93-2-149 0 0,0-1 1 0 0,0-2-1 0 0,31-4 0 0 0,39-2 296 0 0,24-1 90 0 0,1 2-101 0 0,-96 4-251 0 0,238-29 465 0 0,-171 20-486 0 0,-45 4 115 0 0,56-1 0 0 0,13 1 424 0 0,-104 6-610 0 0,31-3-5 0 0,105-6 104 0 0,-119 9-104 0 0,25 1 60 0 0,-26 2 207 0 0,57-5-1 0 0,-15 0-536 0 0,88-5 373 0 0,-87 8-144 0 0,135 4 92 0 0,-157-1 75 0 0,70-6 0 0 0,-19-1-3 0 0,177-7-82 0 0,-196 13 154 0 0,98-4-92 0 0,-60-6 119 0 0,36-1 71 0 0,-111 5-241 0 0,135-5 393 0 0,-68 5-346 0 0,10 8-68 0 0,104-14 438 0 0,14-14-585 0 0,-176 21 147 0 0,5-2-11 0 0,-22-1 133 0 0,87 1-1 0 0,328 1 668 0 0,-440 6-688 0 0,46 7-1 0 0,-10 0-53 0 0,11 2 125 0 0,49 12-228 0 0,-52-9 4 0 0,-38-6 37 0 0,38 14-1 0 0,-21-6-17 0 0,-31-10-15 0 0,0-1 0 0 0,0-1 0 0 0,37 3 0 0 0,-20 0-16 0 0,-26-4 0 0 0,1-1 0 0 0,-1 0 0 0 0,11 0 0 0 0,43 9 0 0 0,-58-10 0 0 0,19 2 0 0 0,34 1 0 0 0,-20-4-274 0 0,-27-1 10 0 0,0 1 0 0 0,0 0 0 0 0,0 1 0 0 0,0 0 1 0 0,0 0-1 0 0,13 5 0 0 0,-5-2-908 0 0,-15-3 409 0 0,0 0 0 0 0,0 0 0 0 0,-1 0 0 0 0,1 0 1 0 0,0 0-1 0 0,-1 1 0 0 0,1-1 0 0 0,-1 1 0 0 0,4 2 0 0 0,-2 4-4978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31"/>
    </inkml:context>
    <inkml:brush xml:id="br0">
      <inkml:brushProperty name="width" value="0.05" units="cm"/>
      <inkml:brushProperty name="height" value="0.05" units="cm"/>
      <inkml:brushProperty name="color" value="#FFFFFF"/>
    </inkml:brush>
  </inkml:definitions>
  <inkml:trace contextRef="#ctx0" brushRef="#br0">33 0 2304 0 0,'0'0'321'0'0,"0"0"509"0"0,0 0 216 0 0,0 0 46 0 0,0 0-85 0 0,0 0-402 0 0,0 0-176 0 0,0 0-39 0 0,0 0-9 0 0,0 0-12 0 0,0 0-7 0 0,0 0-2 0 0,0 0 8 0 0,0 0 33 0 0,0 0 14 0 0,-8 20 1185 0 0,2-2-1258 0 0,1 1 1 0 0,1 0-1 0 0,0 0 0 0 0,2 0 1 0 0,0 0-1 0 0,1 1 1 0 0,3 31-1 0 0,-2-10-97 0 0,5 40 35 0 0,-2-51-198 0 0,-1 45 0 0 0,-2-35 116 0 0,5 50 0 0 0,-2-52-38 0 0,6 58 243 0 0,4 74 193 0 0,3 34-444 0 0,32 292-88 0 0,-45-451-48 0 0,2 47 32 0 0,10 139 61 0 0,-8-154-90 0 0,-3-32-19 0 0,4 74 0 0 0,-4-17 64 0 0,1 58 0 0 0,-2-120-64 0 0,-2-27 0 0 0,0 0 0 0 0,-2 21 0 0 0,1 31 11 0 0,-13 148 170 0 0,11-179-125 0 0,3 33 0 0 0,0-20 8 0 0,8 117 3 0 0,-1-64-52 0 0,0 1-17 0 0,-3 30-86 0 0,-5-103 104 0 0,1 0 0 0 0,1 0 0 0 0,8 36 0 0 0,14 82-16 0 0,-23-132 0 0 0,12 149 75 0 0,-10-137-46 0 0,-2 30-1 0 0,-1-29-22 0 0,4 32-1 0 0,-1-24 99 0 0,-3 70 0 0 0,-2-40-47 0 0,-3 114-145 0 0,5-2 24 0 0,5-92 64 0 0,4 11 0 0 0,-5-13 0 0 0,1-48-45 0 0,0-15 26 0 0,-3 3 19 0 0,-1 1 0 0 0,-1 26 0 0 0,-1-15 0 0 0,6 42-64 0 0,-5 32-1352 0 0,0-108 1102 0 0,0-1-213 0 0,0 0-90 0 0,0 0-20 0 0,0 0-3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32"/>
    </inkml:context>
    <inkml:brush xml:id="br0">
      <inkml:brushProperty name="width" value="0.05" units="cm"/>
      <inkml:brushProperty name="height" value="0.05" units="cm"/>
      <inkml:brushProperty name="color" value="#FFFFFF"/>
    </inkml:brush>
  </inkml:definitions>
  <inkml:trace contextRef="#ctx0" brushRef="#br0">10 261 5184 0 0,'0'0'116'0'0,"0"0"17"0"0,0 0 10 0 0,-4 8 1 0 0,1-1-84 0 0,2-6 212 0 0,1 1-1 0 0,-1-1 1 0 0,1 1 0 0 0,0-1 0 0 0,0 1 0 0 0,-1-1 0 0 0,1 1-1 0 0,0-1 1 0 0,0 1 0 0 0,0-1 0 0 0,1 1 0 0 0,-1-1 0 0 0,0 1-1 0 0,0-1 1 0 0,1 1 0 0 0,-1-1 0 0 0,1 1 0 0 0,-1-1 0 0 0,1 1-1 0 0,0-1 1 0 0,0 0 0 0 0,0 0 0 0 0,1 2 0 0 0,-1-1-165 0 0,0-1 0 0 0,0 0 0 0 0,1 1 1 0 0,-1-1-1 0 0,1 0 0 0 0,0 0 0 0 0,-1 0 0 0 0,1 0 0 0 0,2 2 1 0 0,5 3 407 0 0,-8-5-469 0 0,0 0 0 0 0,-1 0 1 0 0,1 0-1 0 0,0-1 0 0 0,0 1 0 0 0,0 0 1 0 0,0-1-1 0 0,0 1 0 0 0,0-1 1 0 0,0 1-1 0 0,0-1 0 0 0,0 1 1 0 0,0-1-1 0 0,0 0 0 0 0,2 1 1 0 0,3-1 66 0 0,1 1 0 0 0,-1 0 1 0 0,0 1-1 0 0,12 3 1 0 0,-12-3-49 0 0,1 0-1 0 0,1 0 1 0 0,-1-1 0 0 0,14 2-1 0 0,8-3 293 0 0,47 0 239 0 0,96-11 0 0 0,-57-8-228 0 0,79-9 232 0 0,111-6 122 0 0,-152 11-486 0 0,-7 0-30 0 0,54 6-62 0 0,93-14 514 0 0,-83 7-349 0 0,-69 10-48 0 0,42-2-189 0 0,-114 16 15 0 0,-47 1-23 0 0,32-2-1 0 0,-16-2-27 0 0,-28 2-19 0 0,1 1 0 0 0,-1-1 1 0 0,0-1-1 0 0,0 0 0 0 0,0 0 1 0 0,16-7-1 0 0,-6 2 3 0 0,0 1 0 0 0,1 1 1 0 0,0 1-1 0 0,-1 0 0 0 0,1 2 0 0 0,31-1 1 0 0,34-3 50 0 0,-4-5-33 0 0,115-19 127 0 0,-154 21-12 0 0,1 3 1 0 0,0 1-1 0 0,0 2 0 0 0,71 5 1 0 0,79 11 48 0 0,43 6-72 0 0,-37 0-56 0 0,61 10-74 0 0,22-6 64 0 0,-30 0 64 0 0,-50-23 6 0 0,-86-3-76 0 0,-60 5 13 0 0,0 2 1 0 0,59 12-1 0 0,-58-5 41 0 0,-1-3 0 0 0,69 1 0 0 0,60 1 408 0 0,-92-5-338 0 0,-70-4-149 0 0,1 2 1 0 0,29 6-1 0 0,5 1-9 0 0,-12-4 4 0 0,-4 0 22 0 0,51 0 0 0 0,-68-5-50 0 0,17-1 0 0 0,-13 1 0 0 0,-26-1 0 0 0,0 1 0 0 0,-1-1 0 0 0,1 0 0 0 0,0 0 0 0 0,-1 0 0 0 0,1 0 0 0 0,0-1 0 0 0,5-1 0 0 0,28-6-48 0 0,-30 7-106 0 0,1-1 0 0 0,0 0-1 0 0,-1 0 1 0 0,0-1 0 0 0,1 1 0 0 0,-1-2 0 0 0,7-3 0 0 0,-9 3-210 0 0,1 0-1 0 0,-1 0 1 0 0,0 0 0 0 0,-1-1-1 0 0,1 0 1 0 0,-1 0 0 0 0,4-6-1 0 0,1-3-831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33"/>
    </inkml:context>
    <inkml:brush xml:id="br0">
      <inkml:brushProperty name="width" value="0.05" units="cm"/>
      <inkml:brushProperty name="height" value="0.05" units="cm"/>
      <inkml:brushProperty name="color" value="#FFFFFF"/>
    </inkml:brush>
  </inkml:definitions>
  <inkml:trace contextRef="#ctx0" brushRef="#br0">0 1 6936 0 0,'0'0'316'0'0,"0"0"-3"0"0,0 0-106 0 0,0 0 302 0 0,0 0 158 0 0,0 0 33 0 0,0 0-50 0 0,3 1-223 0 0,3 1-263 0 0,-1 1 0 0 0,1 0 1 0 0,0 0-1 0 0,-1 1 0 0 0,1 0 0 0 0,-1 0 1 0 0,0 0-1 0 0,0 0 0 0 0,-1 1 0 0 0,6 7 1 0 0,3 5 187 0 0,19 35 1 0 0,3 5 60 0 0,25 27 777 0 0,88 117-1221 0 0,-135-186-399 0 0,1 0 0 0 0,18 15 0 0 0,-13-14-371 0 0,-11-8-409 0 0,-3 0-2994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34"/>
    </inkml:context>
    <inkml:brush xml:id="br0">
      <inkml:brushProperty name="width" value="0.05" units="cm"/>
      <inkml:brushProperty name="height" value="0.05" units="cm"/>
      <inkml:brushProperty name="color" value="#FFFFFF"/>
    </inkml:brush>
  </inkml:definitions>
  <inkml:trace contextRef="#ctx0" brushRef="#br0">291 1 8288 0 0,'0'0'381'0'0,"0"0"-6"0"0,-14 5-227 0 0,5-2 244 0 0,1 0 1 0 0,0 0 0 0 0,0 1-1 0 0,0 0 1 0 0,0 1-1 0 0,1-1 1 0 0,0 1 0 0 0,0 1-1 0 0,0-1 1 0 0,0 1-1 0 0,1 1 1 0 0,-6 7 0 0 0,-32 47 477 0 0,38-52-847 0 0,0 0-1 0 0,1 1 0 0 0,0 0 1 0 0,1 0-1 0 0,0 0 1 0 0,-5 20-1 0 0,-10 26-25 0 0,-29 61 235 0 0,30-71-85 0 0,12-26-1213 0 0,6-15-3517 0 0,10-22 2954 0 0,-6 2-16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35"/>
    </inkml:context>
    <inkml:brush xml:id="br0">
      <inkml:brushProperty name="width" value="0.05" units="cm"/>
      <inkml:brushProperty name="height" value="0.05" units="cm"/>
      <inkml:brushProperty name="color" value="#FFFFFF"/>
    </inkml:brush>
  </inkml:definitions>
  <inkml:trace contextRef="#ctx0" brushRef="#br0">1 5 1840 0 0,'0'0'83'0'0,"0"0"242"0"0,0 0 976 0 0,0 0 425 0 0,0 0 87 0 0,0 0-153 0 0,0 0-1548 0 0,0-1 0 0 0,0 1 1 0 0,0 0-1 0 0,0 0 0 0 0,0-1 1 0 0,0 1-1 0 0,0 0 0 0 0,1 0 1 0 0,-1-1-1 0 0,0 1 0 0 0,0 0 0 0 0,0 0 1 0 0,0 0-1 0 0,0 0 0 0 0,1-1 1 0 0,-1 1-1 0 0,0 0 0 0 0,0 0 1 0 0,0 0-1 0 0,1 0 0 0 0,-1 0 1 0 0,0-1-1 0 0,0 1 0 0 0,1 0 0 0 0,-1 0 1 0 0,0 0-1 0 0,0 0 0 0 0,1 0 1 0 0,-1 0-1 0 0,2 0-8 0 0,-1 1 0 0 0,0-1 0 0 0,1 0 1 0 0,-1 1-1 0 0,1-1 0 0 0,-1 1 0 0 0,0 0 0 0 0,0-1 0 0 0,1 1 0 0 0,-1 0 1 0 0,0 0-1 0 0,0 0 0 0 0,0 0 0 0 0,0 0 0 0 0,0 0 0 0 0,0 0 0 0 0,0 0 1 0 0,0 0-1 0 0,0 0 0 0 0,-1 1 0 0 0,1-1 0 0 0,0 0 0 0 0,-1 0 0 0 0,1 1 1 0 0,-1-1-1 0 0,0 1 0 0 0,1 1 0 0 0,9 49 412 0 0,-7-33-251 0 0,8 40 50 0 0,4 24-221 0 0,36 114 0 0 0,-42-172-350 0 0,3 11-600 0 0,-2-13-3135 0 0,-1-7-839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36"/>
    </inkml:context>
    <inkml:brush xml:id="br0">
      <inkml:brushProperty name="width" value="0.05" units="cm"/>
      <inkml:brushProperty name="height" value="0.05" units="cm"/>
      <inkml:brushProperty name="color" value="#FFFFFF"/>
    </inkml:brush>
  </inkml:definitions>
  <inkml:trace contextRef="#ctx0" brushRef="#br0">230 1 6912 0 0,'0'0'528'0'0,"0"0"-214"0"0,-18 1 2181 0 0,12 0-2139 0 0,0 1 0 0 0,0-1 0 0 0,0 2 1 0 0,1-1-1 0 0,-1 1 0 0 0,1-1 0 0 0,-1 1 0 0 0,1 1 0 0 0,0-1 0 0 0,0 1 1 0 0,0 0-1 0 0,1 0 0 0 0,-1 1 0 0 0,1-1 0 0 0,0 1 0 0 0,-3 5 1 0 0,-18 18 362 0 0,-4 19-413 0 0,14-27-146 0 0,5-8-13 0 0,-4 7 40 0 0,12-13-184 0 0,-23 26-16 0 0,25-31 13 0 0,0-1 1 0 0,-1 1-1 0 0,1 0 0 0 0,0-1 1 0 0,0 1-1 0 0,-1-1 1 0 0,1 1-1 0 0,0-1 1 0 0,0 1-1 0 0,0-1 0 0 0,0 1 1 0 0,0 0-1 0 0,0-1 1 0 0,0 1-1 0 0,0-1 1 0 0,0 1-1 0 0,0-1 0 0 0,0 1 1 0 0,1 0-1 0 0,-1-1 1 0 0,0 1-1 0 0,0-1 1 0 0,1 1-1 0 0,-1-1 0 0 0,0 1 1 0 0,0-1-1 0 0,1 1 1 0 0,-1-1-1 0 0,0 0 1 0 0,1 1-1 0 0,-1-1 0 0 0,1 1 1 0 0,20 15 367 0 0,-6-4-214 0 0,61 64 512 0 0,-54-53-543 0 0,-10-8-81 0 0,1 0 0 0 0,1-2-1 0 0,1 0 1 0 0,0 0 0 0 0,27 16 0 0 0,-26-18-31 0 0,10 2-12 0 0,4 1-473 0 0,-11-17-2481 0 0,-19 3 1649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8.226"/>
    </inkml:context>
    <inkml:brush xml:id="br0">
      <inkml:brushProperty name="width" value="0.05" units="cm"/>
      <inkml:brushProperty name="height" value="0.05" units="cm"/>
      <inkml:brushProperty name="color" value="#FFFFFF"/>
    </inkml:brush>
  </inkml:definitions>
  <inkml:trace contextRef="#ctx0" brushRef="#br0">13 22 4608 0 0,'-1'0'63'0'0,"0"0"-50"0"0,1 0 0 0 0,0-1 0 0 0,-1 1 0 0 0,1 0 0 0 0,0 0 0 0 0,-1 0 0 0 0,1 0 0 0 0,0 0 0 0 0,-1 0 0 0 0,1-1 0 0 0,0 1 0 0 0,-1 0-1 0 0,1 0 1 0 0,0-1 0 0 0,0 1 0 0 0,-1 0 0 0 0,1 0 0 0 0,0-1 0 0 0,0 1 0 0 0,0 0 0 0 0,-1-1 0 0 0,1 1 0 0 0,0 0 0 0 0,0 0 0 0 0,0-1 0 0 0,0 1 0 0 0,0 0 0 0 0,0-1 0 0 0,0 1 0 0 0,0-1 0 0 0,0 1 0 0 0,-1 0 0 0 0,1-1 0 0 0,1 1 0 0 0,-1 0 0 0 0,0-1 0 0 0,0 0 470 0 0,-4-9 3503 0 0,4 9 2426 0 0,4 18-6068 0 0,0-1 1 0 0,2 32 0 0 0,-4-31-256 0 0,20 234 249 0 0,0-45-1249 0 0,-12-185 427 0 0,-9-19 222 0 0,0 0 0 0 0,0-1 0 0 0,0 1 0 0 0,0 0 0 0 0,0 0 1 0 0,0-1-1 0 0,0 1 0 0 0,-1 0 0 0 0,1 0 0 0 0,0 4 0 0 0,-1-6-4579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37"/>
    </inkml:context>
    <inkml:brush xml:id="br0">
      <inkml:brushProperty name="width" value="0.05" units="cm"/>
      <inkml:brushProperty name="height" value="0.05" units="cm"/>
      <inkml:brushProperty name="color" value="#FFFFFF"/>
    </inkml:brush>
  </inkml:definitions>
  <inkml:trace contextRef="#ctx0" brushRef="#br0">182 50 8120 0 0,'0'0'366'0'0,"0"0"1"0"0,-12-12 305 0 0,10 10-441 0 0,0-1 0 0 0,-1 1 0 0 0,1 0 0 0 0,-1 0 0 0 0,0 0 0 0 0,1 0 0 0 0,-1 1-1 0 0,0-1 1 0 0,-3-1 0 0 0,-9-5 1382 0 0,14 7-1514 0 0,0 0 0 0 0,0 0 1 0 0,0 1-1 0 0,0-1 0 0 0,0 0 1 0 0,0 1-1 0 0,0-1 1 0 0,0 1-1 0 0,0-1 0 0 0,0 1 1 0 0,0 0-1 0 0,0-1 1 0 0,0 1-1 0 0,-1 0 0 0 0,1 0 1 0 0,0 0-1 0 0,-1 0 1 0 0,-52 11 2719 0 0,52-9-2778 0 0,1-1 0 0 0,-1 1 0 0 0,1 0 0 0 0,0-1-1 0 0,-1 1 1 0 0,1 0 0 0 0,0 0 0 0 0,0 0 0 0 0,1 0-1 0 0,-2 3 1 0 0,0-1 28 0 0,-4 11-42 0 0,0 0 1 0 0,1 1-1 0 0,0-1 1 0 0,1 1 0 0 0,-3 31-1 0 0,5-35-13 0 0,1 0 0 0 0,1 0 0 0 0,0 0 0 0 0,1 1 0 0 0,0-1 0 0 0,1 0 0 0 0,0 0-1 0 0,7 18 1 0 0,-4-17-19 0 0,2 5-39 0 0,0-1 0 0 0,11 17 0 0 0,-15-29 35 0 0,0-1-1 0 0,0 1 1 0 0,0-1-1 0 0,0 0 1 0 0,1 0-1 0 0,0-1 1 0 0,0 1 0 0 0,0-1-1 0 0,0 1 1 0 0,1-1-1 0 0,-1-1 1 0 0,6 4-1 0 0,-6-4-138 0 0,0 0-1 0 0,0 0 0 0 0,0 0 0 0 0,1-1 0 0 0,-1 1 1 0 0,0-1-1 0 0,1 0 0 0 0,-1 0 0 0 0,1-1 0 0 0,-1 0 1 0 0,1 1-1 0 0,0-1 0 0 0,-1-1 0 0 0,1 1 0 0 0,-1-1 1 0 0,1 1-1 0 0,-1-1 0 0 0,1-1 0 0 0,-1 1 0 0 0,0-1 0 0 0,1 1 1 0 0,5-5-1 0 0,5-2-3659 0 0,-1-3-1101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38"/>
    </inkml:context>
    <inkml:brush xml:id="br0">
      <inkml:brushProperty name="width" value="0.05" units="cm"/>
      <inkml:brushProperty name="height" value="0.05" units="cm"/>
      <inkml:brushProperty name="color" value="#FFFFFF"/>
    </inkml:brush>
  </inkml:definitions>
  <inkml:trace contextRef="#ctx0" brushRef="#br0">255 274 5064 0 0,'0'0'389'0'0,"-11"-14"1875"0"0,0 3-779 0 0,7 7-1030 0 0,0 0-1 0 0,-1-1 0 0 0,1 2 1 0 0,-1-1-1 0 0,0 0 1 0 0,0 1-1 0 0,0 0 1 0 0,-1 0-1 0 0,1 1 1 0 0,-1-1-1 0 0,0 1 1 0 0,-7-2-1 0 0,8 3-379 0 0,0 0 0 0 0,0 0 0 0 0,0 1 0 0 0,0 0 0 0 0,0-1-1 0 0,0 2 1 0 0,0-1 0 0 0,0 0 0 0 0,0 1 0 0 0,-1 0 0 0 0,1 1 0 0 0,1-1 0 0 0,-1 1 0 0 0,0 0-1 0 0,0 0 1 0 0,1 0 0 0 0,-1 0 0 0 0,1 1 0 0 0,-1 0 0 0 0,1 0 0 0 0,0 0 0 0 0,1 1-1 0 0,-1-1 1 0 0,0 1 0 0 0,1 0 0 0 0,0 0 0 0 0,0 0 0 0 0,0 0 0 0 0,0 1 0 0 0,-2 5-1 0 0,1-2-74 0 0,0 0-1 0 0,1 0 0 0 0,0 1 0 0 0,1 0 1 0 0,0-1-1 0 0,0 1 0 0 0,1 0 0 0 0,0 0 1 0 0,0 0-1 0 0,1 0 0 0 0,0 0 0 0 0,1 0 1 0 0,0-1-1 0 0,0 1 0 0 0,6 17 0 0 0,-2-10-50 0 0,0 0 0 0 0,2 0-1 0 0,0 0 1 0 0,1-1 0 0 0,0 0-1 0 0,1 0 1 0 0,17 20 0 0 0,-21-29-10 0 0,1 0-1 0 0,0 0 1 0 0,0 0 0 0 0,1 0-1 0 0,-1-1 1 0 0,1 0 0 0 0,0-1-1 0 0,1 1 1 0 0,-1-1 0 0 0,9 3 0 0 0,-11-6 19 0 0,-1 1 0 0 0,1-1 0 0 0,-1 0 0 0 0,1 0 0 0 0,0-1 0 0 0,-1 1 0 0 0,1-1 0 0 0,0 0 0 0 0,-1 0 0 0 0,1-1 0 0 0,0 1 0 0 0,-1-1 0 0 0,1 0 0 0 0,-1 0 0 0 0,1 0 0 0 0,-1-1 0 0 0,1 0 0 0 0,-1 0 0 0 0,6-4 1 0 0,-5 3-51 0 0,-1-1 0 0 0,0 1 0 0 0,0-1 1 0 0,0 0-1 0 0,0 0 0 0 0,0-1 1 0 0,-1 1-1 0 0,0-1 0 0 0,0 0 0 0 0,0 0 1 0 0,-1 0-1 0 0,0 0 0 0 0,0 0 1 0 0,0-1-1 0 0,0 1 0 0 0,1-10 1 0 0,0-8-316 0 0,-1 0 0 0 0,-1-41 0 0 0,-1 44 231 0 0,1-24-230 0 0,-1 6-117 0 0,-5-59 1 0 0,0 52 333 0 0,4 29 260 0 0,-1-1 0 0 0,-1 0 1 0 0,0 1-1 0 0,-1-1 1 0 0,0 1-1 0 0,-12-26 1 0 0,-5 4 1832 0 0,21 37-1432 0 0,0 1 9 0 0,0 0 6 0 0,-14 19 318 0 0,11-9-801 0 0,2 0 1 0 0,-1 1-1 0 0,1-1 1 0 0,0 1-1 0 0,1-1 1 0 0,0 0-1 0 0,1 1 1 0 0,0-1-1 0 0,1 0 1 0 0,0 1-1 0 0,4 9 1 0 0,4 30 561 0 0,-6-26-353 0 0,10 30 0 0 0,-1-7-170 0 0,42 143-592 0 0,-6-71-5670 0 0,-39-101 4565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39"/>
    </inkml:context>
    <inkml:brush xml:id="br0">
      <inkml:brushProperty name="width" value="0.05" units="cm"/>
      <inkml:brushProperty name="height" value="0.05" units="cm"/>
      <inkml:brushProperty name="color" value="#FFFFFF"/>
    </inkml:brush>
  </inkml:definitions>
  <inkml:trace contextRef="#ctx0" brushRef="#br0">72 19 7656 0 0,'0'0'349'0'0,"0"0"-2"0"0,-6-9 497 0 0,-4 4 995 0 0,10 5-1717 0 0,-1-1 1 0 0,1 1-1 0 0,-1 0 1 0 0,0-1-1 0 0,1 1 0 0 0,-1 0 1 0 0,0-1-1 0 0,1 1 0 0 0,-1 0 1 0 0,0 0-1 0 0,1-1 1 0 0,-1 1-1 0 0,0 0 0 0 0,0 0 1 0 0,1 0-1 0 0,-1 0 0 0 0,0 0 1 0 0,0 0-1 0 0,1 0 1 0 0,-1 0-1 0 0,0 0 0 0 0,1 1 1 0 0,-1-1-1 0 0,0 0 0 0 0,0 0 1 0 0,1 1-1 0 0,-1-1 1 0 0,0 0-1 0 0,1 1 0 0 0,-1-1 1 0 0,1 0-1 0 0,-1 1 0 0 0,0-1 1 0 0,0 2-1 0 0,-1 0-72 0 0,-1 0 1 0 0,1 1-1 0 0,0-1 0 0 0,-1 1 0 0 0,1-1 0 0 0,0 1 0 0 0,1 0 0 0 0,-1 0 1 0 0,-2 5-1 0 0,2-5-46 0 0,1-1 0 0 0,0 0 0 0 0,1 0 0 0 0,-1 1 0 0 0,0-1 0 0 0,0 0 0 0 0,1 0 0 0 0,0 0 0 0 0,-1 1 0 0 0,1-1 0 0 0,0 0 0 0 0,0 0 0 0 0,0 4 0 0 0,2 2 3 0 0,0 0 0 0 0,0-1 0 0 0,7 14 0 0 0,-9-20-11 0 0,0 1 1 0 0,0-1-1 0 0,1 0 1 0 0,-1 0 0 0 0,1 0-1 0 0,-1 0 1 0 0,1 0 0 0 0,-1 0-1 0 0,1 0 1 0 0,0 0-1 0 0,0 0 1 0 0,-1 0 0 0 0,1 0-1 0 0,0 0 1 0 0,0-1 0 0 0,0 1-1 0 0,0 0 1 0 0,0 0 0 0 0,0-1-1 0 0,0 1 1 0 0,0-1-1 0 0,0 1 1 0 0,0-1 0 0 0,0 1-1 0 0,0-1 1 0 0,1 0 0 0 0,-1 1-1 0 0,0-1 1 0 0,0 0 0 0 0,0 0-1 0 0,0 0 1 0 0,1 0-1 0 0,-1 0 1 0 0,0 0 0 0 0,0 0-1 0 0,0-1 1 0 0,1 1 0 0 0,-1 0-1 0 0,1-1 1 0 0,2-1-26 0 0,-1 0-1 0 0,0 0 1 0 0,0 0 0 0 0,0 0 0 0 0,0 0 0 0 0,0-1 0 0 0,-1 1-1 0 0,5-5 1 0 0,-2-2-403 0 0,4-1-106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40"/>
    </inkml:context>
    <inkml:brush xml:id="br0">
      <inkml:brushProperty name="width" value="0.05" units="cm"/>
      <inkml:brushProperty name="height" value="0.05" units="cm"/>
      <inkml:brushProperty name="color" value="#FFFFFF"/>
    </inkml:brush>
  </inkml:definitions>
  <inkml:trace contextRef="#ctx0" brushRef="#br0">230 28 4608 0 0,'-16'3'182'0'0,"13"-2"-134"0"0,-1-1 0 0 0,0 1 0 0 0,1 0 0 0 0,-1-1 0 0 0,0 0 0 0 0,1 0-1 0 0,-1 0 1 0 0,0-1 0 0 0,-6 0 0 0 0,-61-22 7859 0 0,30 16-5859 0 0,39 6-1536 0 0,2 1 0 0 0,0 0-1 0 0,0 0-20 0 0,0 0-91 0 0,-17 12 948 0 0,14-9-1321 0 0,0 0 0 0 0,0 0 0 0 0,0 1-1 0 0,0-1 1 0 0,0 1 0 0 0,1 0 0 0 0,0 0 0 0 0,0 0-1 0 0,0 0 1 0 0,0 0 0 0 0,-1 6 0 0 0,1-2 24 0 0,0 1 0 0 0,0 1 0 0 0,1-1 0 0 0,1 14 0 0 0,-1 7-50 0 0,0-18 3 0 0,1 0 0 0 0,1 0 0 0 0,-1 0 1 0 0,6 22-1 0 0,-6-34-4 0 0,1 7 1 0 0,0-1 0 0 0,1 1 0 0 0,0-1 1 0 0,1 1-1 0 0,0-1 0 0 0,0 0 0 0 0,0 0 0 0 0,8 11 0 0 0,5 12-52 0 0,-14-25 37 0 0,0 1-1 0 0,0 0 1 0 0,1-1 0 0 0,0 0-1 0 0,0 1 1 0 0,4 4-1 0 0,-2-5-54 0 0,1 1 0 0 0,-1-1 0 0 0,1 0 0 0 0,0 0 0 0 0,0 0 0 0 0,0-1 0 0 0,0 0 0 0 0,0 0 0 0 0,1-1 0 0 0,0 0 0 0 0,-1 0 0 0 0,1 0 0 0 0,0-1 0 0 0,0 0-1 0 0,0 0 1 0 0,0-1 0 0 0,0 0 0 0 0,0 0 0 0 0,0 0 0 0 0,0-1 0 0 0,0 0 0 0 0,-1-1 0 0 0,1 1 0 0 0,0-1 0 0 0,0-1 0 0 0,-1 1 0 0 0,0-1 0 0 0,1 0 0 0 0,6-5-1 0 0,9-8-1603 0 0,-13 5 347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41"/>
    </inkml:context>
    <inkml:brush xml:id="br0">
      <inkml:brushProperty name="width" value="0.05" units="cm"/>
      <inkml:brushProperty name="height" value="0.05" units="cm"/>
      <inkml:brushProperty name="color" value="#FFFFFF"/>
    </inkml:brush>
  </inkml:definitions>
  <inkml:trace contextRef="#ctx0" brushRef="#br0">236 56 3680 0 0,'0'0'167'0'0,"-10"-8"26"0"0,2 1 1062 0 0,-1 0 1 0 0,0 1-1 0 0,-1 1 0 0 0,0-1 1 0 0,0 1-1 0 0,-12-4 1 0 0,17 8-904 0 0,0 1 0 0 0,0-1 0 0 0,0 1 0 0 0,0 0 1 0 0,0 0-1 0 0,0 1 0 0 0,0-1 0 0 0,-1 1 0 0 0,2 0 1 0 0,-1 0-1 0 0,0 1 0 0 0,-9 4 0 0 0,11-4-264 0 0,1 0-1 0 0,-1 0 0 0 0,1 1 1 0 0,-1 0-1 0 0,1-1 0 0 0,0 1 1 0 0,0 0-1 0 0,-2 4 1 0 0,1-2 29 0 0,-4 7-81 0 0,1-1-1 0 0,0 1 1 0 0,1 0-1 0 0,1 0 1 0 0,-1 1-1 0 0,2-1 1 0 0,0 1-1 0 0,-2 17 1 0 0,3-13 5 0 0,1 1 1 0 0,1-1 0 0 0,0 1-1 0 0,1-1 1 0 0,6 31-1 0 0,-4-34-69 0 0,1 0 0 0 0,0 0 0 0 0,1 0 0 0 0,1-1 0 0 0,0 1 0 0 0,1-1 0 0 0,15 22 0 0 0,-19-31 18 0 0,-1-1 0 0 0,2 1 0 0 0,-1-1 0 0 0,0 1-1 0 0,1-1 1 0 0,-1 0 0 0 0,1-1 0 0 0,0 1 0 0 0,0 0 0 0 0,0-1-1 0 0,0 0 1 0 0,0 0 0 0 0,1 0 0 0 0,-1-1 0 0 0,1 1 0 0 0,-1-1 0 0 0,1 0-1 0 0,-1-1 1 0 0,1 1 0 0 0,0-1 0 0 0,0 1 0 0 0,-1-2 0 0 0,1 1-1 0 0,0 0 1 0 0,-1-1 0 0 0,1 0 0 0 0,-1 0 0 0 0,8-2 0 0 0,-5 0-34 0 0,0 0 1 0 0,0-1 0 0 0,0 1 0 0 0,0-1-1 0 0,0-1 1 0 0,-1 1 0 0 0,0-1-1 0 0,0 0 1 0 0,0-1 0 0 0,-1 1-1 0 0,1-1 1 0 0,5-9 0 0 0,0-2 147 0 0,0-2 1 0 0,-1 1-1 0 0,11-27 0 0 0,-17 29-269 0 0,0 0-1 0 0,0 0 1 0 0,-2-1-1 0 0,0 1 0 0 0,-1-1 1 0 0,-1-26-1 0 0,0 40 108 0 0,0-8-433 0 0,-1 1 1 0 0,-5-22-1 0 0,1 4-579 0 0,5 17 558 0 0,0 3 0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42"/>
    </inkml:context>
    <inkml:brush xml:id="br0">
      <inkml:brushProperty name="width" value="0.05" units="cm"/>
      <inkml:brushProperty name="height" value="0.05" units="cm"/>
      <inkml:brushProperty name="color" value="#FFFFFF"/>
    </inkml:brush>
  </inkml:definitions>
  <inkml:trace contextRef="#ctx0" brushRef="#br0">0 157 6072 0 0,'0'0'133'0'0,"0"0"23"0"0,0 0 12 0 0,2 3-23 0 0,4 7-3 0 0,0 1-1 0 0,0 0 0 0 0,-1 0 0 0 0,-1 0 0 0 0,7 24 0 0 0,35 143 1906 0 0,-43-164-2023 0 0,1-1 1 0 0,11 26 0 0 0,-8-22-57 0 0,-6-16-84 0 0,-1-1-10 0 0,0 0 36 0 0,0 0 153 0 0,1-26 96 0 0,1 2-199 0 0,-1 0 1 0 0,-1 1 0 0 0,-3-33 0 0 0,-1-19 448 0 0,7-56 1461 0 0,-3 127-1780 0 0,1 1 0 0 0,0 0 0 0 0,-1 0 0 0 0,1-1 0 0 0,1 1 0 0 0,2-5 0 0 0,-4 6-49 0 0,1 1 0 0 0,-1 0 0 0 0,1 0-1 0 0,-1 0 1 0 0,1 0 0 0 0,0-1 0 0 0,-1 1-1 0 0,1 0 1 0 0,0 0 0 0 0,0 0-1 0 0,0 1 1 0 0,0-1 0 0 0,0 0 0 0 0,0 0-1 0 0,0 0 1 0 0,0 1 0 0 0,0-1 0 0 0,3 0-1 0 0,9-11 1822 0 0,31 5-1054 0 0,-40 8-781 0 0,0 0 1 0 0,0-1 0 0 0,0 2 0 0 0,0-1-1 0 0,-1 0 1 0 0,1 1 0 0 0,0 0 0 0 0,-1-1 0 0 0,1 1-1 0 0,-1 1 1 0 0,5 3 0 0 0,-3-1-1 0 0,0 0 1 0 0,0 1-1 0 0,-1 0 0 0 0,0 0 1 0 0,0 0-1 0 0,0 0 1 0 0,3 8-1 0 0,17 52 31 0 0,-18-48-64 0 0,1 0 0 0 0,12 24 0 0 0,-19-42 9 0 0,13 18-481 0 0,-12-18 436 0 0,0 0 0 0 0,0 0-1 0 0,0 0 1 0 0,0 0 0 0 0,-1 0 0 0 0,1 0 0 0 0,0-1 0 0 0,0 1 0 0 0,0 0 0 0 0,0-1 0 0 0,0 1 0 0 0,-1-1 0 0 0,1 1-1 0 0,0 0 1 0 0,0-1 0 0 0,-1 0 0 0 0,2 0 0 0 0,3-3 11 0 0,-3 3-10 0 0,-1 0 1 0 0,1 0 0 0 0,-1-1 0 0 0,0 1 0 0 0,1 0 0 0 0,-1-1 0 0 0,0 1 0 0 0,0-1 0 0 0,0 0-1 0 0,0 1 1 0 0,-1-1 0 0 0,1 0 0 0 0,0 0 0 0 0,-1 1 0 0 0,1-1 0 0 0,-1 0 0 0 0,1 0-1 0 0,-1-2 1 0 0,8-19-525 0 0,-7 20 536 0 0,0 0 1 0 0,0 1 0 0 0,0-1-1 0 0,-1 0 1 0 0,1 0 0 0 0,-1 0-1 0 0,1 0 1 0 0,-1-3 0 0 0,3-17-29 0 0,10-6 57 0 0,-11 24 0 0 0,1 0 0 0 0,-1 0 0 0 0,0 0 0 0 0,0 0 0 0 0,0 0 0 0 0,-1-1 0 0 0,0 1 0 0 0,1-9 0 0 0,-1 7 173 0 0,0-1 1 0 0,1 0 0 0 0,0 0-1 0 0,1 1 1 0 0,-1-1 0 0 0,1 1-1 0 0,1 0 1 0 0,-1 0 0 0 0,1 0-1 0 0,1 0 1 0 0,-1 1 0 0 0,11-12-1 0 0,-10 11-77 0 0,-4 6-25 0 0,0 0 1 0 0,0 0 0 0 0,0 0-1 0 0,0 1 1 0 0,0-1 0 0 0,0 0-1 0 0,0 1 1 0 0,0-1 0 0 0,0 1-1 0 0,0-1 1 0 0,0 1 0 0 0,0-1-1 0 0,0 1 1 0 0,0 0-1 0 0,1-1 1 0 0,-1 1 0 0 0,0 0-1 0 0,0 0 1 0 0,0 0 0 0 0,0 0-1 0 0,1 0 1 0 0,1 0 0 0 0,27 9-121 0 0,-22-6 411 0 0,-5-2-289 0 0,-1 0 0 0 0,0 0 0 0 0,0 1 0 0 0,0-1 0 0 0,0 1 0 0 0,-1-1 0 0 0,1 1 0 0 0,0 0 0 0 0,-1 0-1 0 0,1 0 1 0 0,-1 0 0 0 0,1 0 0 0 0,0 2 0 0 0,18 35 255 0 0,-14-27-272 0 0,5 14 16 0 0,-1 1-1 0 0,13 53 0 0 0,6 19-523 0 0,-7-38-3376 0 0,-14-42-1761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43"/>
    </inkml:context>
    <inkml:brush xml:id="br0">
      <inkml:brushProperty name="width" value="0.05" units="cm"/>
      <inkml:brushProperty name="height" value="0.05" units="cm"/>
      <inkml:brushProperty name="color" value="#FFFFFF"/>
    </inkml:brush>
  </inkml:definitions>
  <inkml:trace contextRef="#ctx0" brushRef="#br0">0 0 2760 0 0,'0'0'125'0'0,"4"20"777"0"0,5 60 3037 0 0,-4-13-1276 0 0,10 9-1772 0 0,-8-10-710 0 0,4 64 206 0 0,-6-43-387 0 0,8-26-1554 0 0,-13-62 581 0 0,4-6-2428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44"/>
    </inkml:context>
    <inkml:brush xml:id="br0">
      <inkml:brushProperty name="width" value="0.05" units="cm"/>
      <inkml:brushProperty name="height" value="0.05" units="cm"/>
      <inkml:brushProperty name="color" value="#FFFFFF"/>
    </inkml:brush>
  </inkml:definitions>
  <inkml:trace contextRef="#ctx0" brushRef="#br0">1 168 3224 0 0,'14'0'360'0'0,"-11"0"303"0"0,-3 0 134 0 0,0 0 31 0 0,0 0-35 0 0,0 0-162 0 0,0 0-73 0 0,0 0-12 0 0,7-2 262 0 0,-6-1 1905 0 0,0 0-2564 0 0,-1 0-1 0 0,1 0 1 0 0,0 0 0 0 0,0 0 0 0 0,0 0-1 0 0,0 0 1 0 0,1 1 0 0 0,-1-1-1 0 0,1 1 1 0 0,3-5 0 0 0,-5 7-126 0 0,1-1 1 0 0,-1 1-1 0 0,0 0 1 0 0,1-1-1 0 0,-1 1 1 0 0,0 0-1 0 0,1-1 0 0 0,-1 1 1 0 0,0-1-1 0 0,0 1 1 0 0,1-1-1 0 0,-1 1 1 0 0,0 0-1 0 0,0-1 0 0 0,0 1 1 0 0,0-1-1 0 0,0 1 1 0 0,0-1-1 0 0,0 1 1 0 0,0-1-1 0 0,0 0 0 0 0,0 1 10 0 0,0-1-1 0 0,0 1 1 0 0,0-1-1 0 0,0 1 1 0 0,0-1-1 0 0,1 1 1 0 0,-1 0-1 0 0,0-1 1 0 0,0 1-1 0 0,0-1 1 0 0,0 1-1 0 0,0-1 1 0 0,1 1-1 0 0,-1 0 1 0 0,0-1-1 0 0,0 1 1 0 0,0 0-1 0 0,1-1 1 0 0,-1 1-1 0 0,0 0 1 0 0,1-1-1 0 0,-1 1 1 0 0,0 0-1 0 0,1-1 1 0 0,-1 1-1 0 0,1 0 1 0 0,-1 0-1 0 0,0-1 1 0 0,1 1-1 0 0,0 0 1 0 0,7-3 91 0 0,-3 0-109 0 0,0 1 0 0 0,1 1 0 0 0,-1-1 0 0 0,1 1 1 0 0,-1 0-1 0 0,1 0 0 0 0,6 0 0 0 0,32-2 333 0 0,14 1 288 0 0,-40 2-694 0 0,0-1-1 0 0,0 0 1 0 0,0-2 0 0 0,0 0 0 0 0,0-1-1 0 0,-1 0 1 0 0,0-2 0 0 0,1 0-1 0 0,19-10 1 0 0,-35 14-9 0 0,1 1-1 0 0,-1 0 1 0 0,0 0-1 0 0,0-1 1 0 0,0 0 0 0 0,0 1-1 0 0,-1-1 1 0 0,1 0-1 0 0,0 0 1 0 0,-1 0-1 0 0,2-2 1 0 0,2-9-4113 0 0,-4 5-437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45"/>
    </inkml:context>
    <inkml:brush xml:id="br0">
      <inkml:brushProperty name="width" value="0.05" units="cm"/>
      <inkml:brushProperty name="height" value="0.05" units="cm"/>
      <inkml:brushProperty name="color" value="#FFFFFF"/>
    </inkml:brush>
  </inkml:definitions>
  <inkml:trace contextRef="#ctx0" brushRef="#br0">73 1 2304 0 0,'-13'14'200'0'0,"11"-11"44"0"0,-1-1-1 0 0,0 1 1 0 0,0-1-1 0 0,0 1 1 0 0,0-1 0 0 0,0 0-1 0 0,-6 2 1 0 0,6-3-66 0 0,1 1 0 0 0,-1-1-1 0 0,0 1 1 0 0,1-1 0 0 0,-1 1 0 0 0,1 0 0 0 0,0 0 0 0 0,0 0-1 0 0,0 0 1 0 0,-4 5 0 0 0,6-6 53 0 0,0-1-89 0 0,-1 0-1 0 0,1 1 1 0 0,0-1 0 0 0,0 0-1 0 0,0 1 1 0 0,0-1 0 0 0,1 0 0 0 0,-1 1-1 0 0,0-1 1 0 0,0 0 0 0 0,0 0-1 0 0,0 1 1 0 0,0-1 0 0 0,0 0 0 0 0,0 0-1 0 0,0 1 1 0 0,1-1 0 0 0,-1 0-1 0 0,0 0 1 0 0,0 1 0 0 0,0-1 0 0 0,1 0-1 0 0,-1 0 1 0 0,0 0 0 0 0,0 1-1 0 0,0-1 1 0 0,1 0 0 0 0,-1 0 0 0 0,0 0-1 0 0,1 1 1 0 0,9 3-92 0 0,1 1-1 0 0,0-1 1 0 0,21 4 0 0 0,-8-8 168 0 0,-21-1-123 0 0,1 1-1 0 0,0 0 1 0 0,-1 0 0 0 0,1 0-1 0 0,0 0 1 0 0,-1 1 0 0 0,5 0 0 0 0,31 7 514 0 0,-29-7-538 0 0,-1 1 0 0 0,0 0 0 0 0,1 1 0 0 0,-1 0-1 0 0,10 4 1 0 0,10 5-181 0 0,-23-9 80 0 0,0-1 0 0 0,0 0-1 0 0,0 1 1 0 0,-1 0-1 0 0,1 1 1 0 0,8 6 0 0 0,15 14 51 0 0,-18-16 1 0 0,0 1 0 0 0,0 0 0 0 0,-1 1 0 0 0,-1 0 0 0 0,1 1 0 0 0,-2 0 0 0 0,1 0-1 0 0,8 16 1 0 0,-16-23-9 0 0,19 43 80 0 0,-19-43-85 0 0,0 0 0 0 0,0 0-1 0 0,0 1 1 0 0,0-1 0 0 0,-1 0 0 0 0,0 0 0 0 0,0 0 0 0 0,0 1 0 0 0,0-1-1 0 0,-1 5 1 0 0,0-5 24 0 0,0-1 0 0 0,0 1 0 0 0,0 0 0 0 0,-1-1-1 0 0,1 1 1 0 0,-1-1 0 0 0,-2 5 0 0 0,1-4 47 0 0,1-2-18 0 0,-1-1 0 0 0,1 1 0 0 0,0-1 0 0 0,-1 0 1 0 0,1 0-1 0 0,-1 0 0 0 0,0 0 0 0 0,1 0 0 0 0,-1 0 1 0 0,-3 0-1 0 0,-18 0 458 0 0,17 0-424 0 0,0-1 0 0 0,0 0-1 0 0,0 0 1 0 0,-9-2 0 0 0,-92-25-265 0 0,95 24-1154 0 0,4-1 664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46"/>
    </inkml:context>
    <inkml:brush xml:id="br0">
      <inkml:brushProperty name="width" value="0.05" units="cm"/>
      <inkml:brushProperty name="height" value="0.05" units="cm"/>
      <inkml:brushProperty name="color" value="#FFFFFF"/>
    </inkml:brush>
  </inkml:definitions>
  <inkml:trace contextRef="#ctx0" brushRef="#br0">0 1 2304 0 0,'0'0'359'0'0,"0"0"665"0"0,0 0 288 0 0,0 0 57 0 0,0 0-116 0 0,0 22 444 0 0,5 24-183 0 0,-5-26-1155 0 0,0-1 0 0 0,1 1 0 0 0,4 23 0 0 0,1 4-77 0 0,-2-2-127 0 0,1 0 0 0 0,16 55 1 0 0,-11-55-890 0 0,-7-27-464 0 0,1 0 0 0 0,9 22 0 0 0,-9-31-2546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25.135"/>
    </inkml:context>
    <inkml:brush xml:id="br0">
      <inkml:brushProperty name="width" value="0.05" units="cm"/>
      <inkml:brushProperty name="height" value="0.05" units="cm"/>
      <inkml:brushProperty name="color" value="#FFFFFF"/>
    </inkml:brush>
  </inkml:definitions>
  <inkml:trace contextRef="#ctx0" brushRef="#br0">354 74 6536 0 0,'-14'-18'704'0'0,"-28"-6"2528"0"0,32 18-2625 0 0,-1 1-1 0 0,0 1 1 0 0,0 0 0 0 0,0 1 0 0 0,0 0 0 0 0,-23-3-1 0 0,29 5-453 0 0,-1 1-1 0 0,0 0 1 0 0,1 1-1 0 0,-1-1 1 0 0,1 1-1 0 0,-1 1 0 0 0,1-1 1 0 0,-1 1-1 0 0,1-1 1 0 0,0 2-1 0 0,-1-1 0 0 0,1 0 1 0 0,1 1-1 0 0,-1 0 1 0 0,-9 7-1 0 0,7-5-112 0 0,1 1 0 0 0,-1-1 0 0 0,1 1 1 0 0,1 1-1 0 0,-1-1 0 0 0,1 1 0 0 0,0 0 0 0 0,0 0 0 0 0,1 0 0 0 0,0 1 0 0 0,0-1 0 0 0,1 1 0 0 0,-3 8 0 0 0,-5 27-72 0 0,6-24-21 0 0,0 0 0 0 0,-3 34-1 0 0,5 3 244 0 0,7 80-1 0 0,-1-110-238 0 0,1-1 1 0 0,1 0-1 0 0,0 0 0 0 0,2-1 1 0 0,16 36-1 0 0,-20-51 52 0 0,2 0 1 0 0,-1 0-1 0 0,1-1 0 0 0,0 1 1 0 0,1-1-1 0 0,0-1 0 0 0,0 1 1 0 0,1-1-1 0 0,0 0 0 0 0,0 0 1 0 0,1-1-1 0 0,0 0 0 0 0,0-1 0 0 0,0 1 1 0 0,0-2-1 0 0,1 1 0 0 0,0-1 1 0 0,0 0-1 0 0,0-1 0 0 0,1 0 1 0 0,-1 0-1 0 0,1-1 0 0 0,-1-1 1 0 0,1 1-1 0 0,0-2 0 0 0,16 0 0 0 0,1-2-240 0 0,1-1 0 0 0,-1-1 0 0 0,0-2 0 0 0,0 0 0 0 0,48-20 0 0 0,-43 11-780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8.605"/>
    </inkml:context>
    <inkml:brush xml:id="br0">
      <inkml:brushProperty name="width" value="0.05" units="cm"/>
      <inkml:brushProperty name="height" value="0.05" units="cm"/>
      <inkml:brushProperty name="color" value="#FFFFFF"/>
    </inkml:brush>
  </inkml:definitions>
  <inkml:trace contextRef="#ctx0" brushRef="#br0">0 1 4144 0 0,'0'0'319'0'0,"4"8"38"0"0,-1 4 1239 0 0,-1 1 1 0 0,1-1 0 0 0,-2 1-1 0 0,0 19 1 0 0,2 6-727 0 0,7 53 134 0 0,9 138 52 0 0,-17-199-1457 0 0,0 1 0 0 0,3-1 0 0 0,13 51 0 0 0,-15-66-1104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47"/>
    </inkml:context>
    <inkml:brush xml:id="br0">
      <inkml:brushProperty name="width" value="0.05" units="cm"/>
      <inkml:brushProperty name="height" value="0.05" units="cm"/>
      <inkml:brushProperty name="color" value="#FFFFFF"/>
    </inkml:brush>
  </inkml:definitions>
  <inkml:trace contextRef="#ctx0" brushRef="#br0">52 9 3224 0 0,'-10'-4'4233'0'0,"-15"0"524"0"0,25 4-4747 0 0,0 0 0 0 0,0 0 0 0 0,-1 0 0 0 0,1 0 0 0 0,0 0 0 0 0,-1 0 0 0 0,1 0 0 0 0,0 0 0 0 0,0 0 0 0 0,-1 0-1 0 0,1 0 1 0 0,0 0 0 0 0,0 0 0 0 0,-1 0 0 0 0,1 0 0 0 0,0 0 0 0 0,-1 0 0 0 0,1 0 0 0 0,0 0 0 0 0,0 1 0 0 0,-1-1 0 0 0,1 0 0 0 0,0 0-1 0 0,0 0 1 0 0,0 0 0 0 0,-1 0 0 0 0,1 1 0 0 0,0-1 0 0 0,-1 0 0 0 0,-2 12 331 0 0,1-3-282 0 0,-1 2-59 0 0,3 1 0 0 0,5 4-5 0 0,-1-14 13 0 0,-3-2 7 0 0,1 1 75 0 0,7 2 68 0 0,-2-2-132 0 0,-6-2-22 0 0,0 1 1 0 0,0 0-1 0 0,0 0 1 0 0,0 0-1 0 0,0 0 1 0 0,0-1 0 0 0,0 1-1 0 0,0 0 1 0 0,0-1-1 0 0,0 1 1 0 0,0-1-1 0 0,0 1 1 0 0,0-1-1 0 0,0 0 1 0 0,0 1 0 0 0,-1-1-1 0 0,1 0 1 0 0,0 0-1 0 0,0 0 1 0 0,-1 1-1 0 0,1-1 1 0 0,-1 0 0 0 0,1 0-1 0 0,0 0 1 0 0,-1 0-1 0 0,0 0 1 0 0,1 0-1 0 0,-1 0 1 0 0,0 0-1 0 0,1 0 1 0 0,-1 0 0 0 0,0 0-1 0 0,0 0 1 0 0,0 0-1 0 0,0 0 1 0 0,0-1-1 0 0,0 1 1 0 0,0 0 0 0 0,0 0-1 0 0,-1-2 1 0 0,1 2-56 0 0,0 0-107 0 0,0-2-1008 0 0,0 3-3162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48"/>
    </inkml:context>
    <inkml:brush xml:id="br0">
      <inkml:brushProperty name="width" value="0.05" units="cm"/>
      <inkml:brushProperty name="height" value="0.05" units="cm"/>
      <inkml:brushProperty name="color" value="#FFFFFF"/>
    </inkml:brush>
  </inkml:definitions>
  <inkml:trace contextRef="#ctx0" brushRef="#br0">0 0 1376 0 0,'0'0'312'0'0,"0"0"773"0"0,0 0 342 0 0,0 0 69 0 0,0 0-123 0 0,0 0-549 0 0,0 0-243 0 0,0 0-49 0 0,0 0-28 0 0,10 20 1430 0 0,-9 3-704 0 0,7 41 0 0 0,1-3-822 0 0,4 5-248 0 0,1 13-143 0 0,-8-53-53 0 0,3 39 0 0 0,-5-36-1312 0 0,10 41 1 0 0,-8-43-1169 0 0,-5-23 1086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49"/>
    </inkml:context>
    <inkml:brush xml:id="br0">
      <inkml:brushProperty name="width" value="0.05" units="cm"/>
      <inkml:brushProperty name="height" value="0.05" units="cm"/>
      <inkml:brushProperty name="color" value="#FFFFFF"/>
    </inkml:brush>
  </inkml:definitions>
  <inkml:trace contextRef="#ctx0" brushRef="#br0">203 168 2760 0 0,'-13'-12'248'0'0,"5"1"1633"0"0,-1 1 0 0 0,0 0 0 0 0,-16-13 0 0 0,24 23-1817 0 0,0-2 106 0 0,-1 1-1 0 0,1-1 1 0 0,-1 1-1 0 0,0-1 1 0 0,1 1-1 0 0,-1 0 1 0 0,0 0-1 0 0,0 0 1 0 0,1 0-1 0 0,-1 0 1 0 0,0 0-1 0 0,0 0 1 0 0,0 1-1 0 0,0-1 1 0 0,0 1-1 0 0,-1-1 1 0 0,1 1-1 0 0,0 0 1 0 0,0 0-1 0 0,-2 0 1 0 0,2 0 96 0 0,-20 22 510 0 0,18-17-749 0 0,0 0 1 0 0,0 1-1 0 0,1-1 0 0 0,-1 0 0 0 0,1 1 0 0 0,0 0 0 0 0,1 0 0 0 0,0 0 1 0 0,-1 0-1 0 0,2 0 0 0 0,-2 7 0 0 0,-4 10 9 0 0,-2 7-135 0 0,2 1 0 0 0,-6 62 1 0 0,12-76 66 0 0,1 0 1 0 0,1 0-1 0 0,0 0 1 0 0,1 0 0 0 0,1 0-1 0 0,0 0 1 0 0,2-1-1 0 0,8 24 1 0 0,-11-36 23 0 0,0 0 0 0 0,0 0 1 0 0,1 0-1 0 0,0-1 0 0 0,-1 1 0 0 0,1-1 0 0 0,1 1 1 0 0,-1-1-1 0 0,0 0 0 0 0,1 0 0 0 0,0-1 0 0 0,-1 1 1 0 0,1-1-1 0 0,0 1 0 0 0,0-1 0 0 0,1 0 0 0 0,-1-1 1 0 0,0 1-1 0 0,0-1 0 0 0,1 0 0 0 0,-1 0 1 0 0,1 0-1 0 0,-1-1 0 0 0,6 1 0 0 0,-3-1-8 0 0,0 1 0 0 0,0-1 0 0 0,0-1 0 0 0,0 1-1 0 0,0-1 1 0 0,0-1 0 0 0,0 1 0 0 0,-1-1 0 0 0,1 0-1 0 0,0 0 1 0 0,-1-1 0 0 0,0 0 0 0 0,0 0 0 0 0,11-8 0 0 0,-11 6 85 0 0,-1-1 1 0 0,1 0 0 0 0,-1 0 0 0 0,-1-1 0 0 0,1 1 0 0 0,4-10 0 0 0,8-12 165 0 0,-14 23-242 0 0,0 0 1 0 0,0 0 0 0 0,-1 0-1 0 0,0-1 1 0 0,0 1 0 0 0,0 0 0 0 0,-1-1-1 0 0,0 0 1 0 0,0 1 0 0 0,0-1-1 0 0,-1 0 1 0 0,0 0 0 0 0,0 1 0 0 0,0-1-1 0 0,-2-8 1 0 0,1-16-179 0 0,0 21 202 0 0,0-1-1 0 0,0 1 0 0 0,-1-1 1 0 0,-1 1-1 0 0,-3-11 1 0 0,-5-17 199 0 0,8 23-201 0 0,2 8-45 0 0,0 1 0 0 0,-1-1 0 0 0,1 1 1 0 0,-1-1-1 0 0,0 1 0 0 0,-1 0 0 0 0,-3-7 0 0 0,-43-74-359 0 0,-1-1-867 0 0,46 71-275 0 0,4 15-2798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50"/>
    </inkml:context>
    <inkml:brush xml:id="br0">
      <inkml:brushProperty name="width" value="0.05" units="cm"/>
      <inkml:brushProperty name="height" value="0.05" units="cm"/>
      <inkml:brushProperty name="color" value="#FFFFFF"/>
    </inkml:brush>
  </inkml:definitions>
  <inkml:trace contextRef="#ctx0" brushRef="#br0">0 0 2760 0 0,'0'0'125'0'0,"0"0"177"0"0,0 3 654 0 0,3 56 3499 0 0,9 32-2895 0 0,-1 3-830 0 0,-2-21-218 0 0,2 55 136 0 0,-1-31-867 0 0,-10-59-1154 0 0,0-30 861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51"/>
    </inkml:context>
    <inkml:brush xml:id="br0">
      <inkml:brushProperty name="width" value="0.05" units="cm"/>
      <inkml:brushProperty name="height" value="0.05" units="cm"/>
      <inkml:brushProperty name="color" value="#FFFFFF"/>
    </inkml:brush>
  </inkml:definitions>
  <inkml:trace contextRef="#ctx0" brushRef="#br0">34 9 7136 0 0,'0'0'330'0'0,"0"0"-8"0"0,0 0-120 0 0,0 0 280 0 0,-19-8 2774 0 0,19 8-3208 0 0,-1 0 0 0 0,0 0 0 0 0,1 0 0 0 0,-1 0 0 0 0,1 0 0 0 0,-1 0 0 0 0,1 0 0 0 0,-1 1 0 0 0,1-1 0 0 0,-1 0 0 0 0,1 0 0 0 0,-1 1 0 0 0,1-1 0 0 0,-1 0 0 0 0,1 1 0 0 0,-1-1 0 0 0,1 0 0 0 0,-1 1 0 0 0,1-1 0 0 0,0 1 0 0 0,-1-1 0 0 0,1 0 0 0 0,0 1 0 0 0,-1-1 0 0 0,1 1 0 0 0,0-1 1 0 0,0 1-1 0 0,-1 0 0 0 0,0 21 347 0 0,1-15-220 0 0,2 0-1 0 0,-1 0 1 0 0,1 0-1 0 0,3 8 1 0 0,-4-13-18 0 0,-1-2-49 0 0,0 0-10 0 0,12 9 458 0 0,-3-3-536 0 0,-8-6-20 0 0,-1 1 0 0 0,0-1 0 0 0,1 0 0 0 0,-1 1 0 0 0,0-1 0 0 0,1 0 0 0 0,-1 0 0 0 0,1 1 0 0 0,-1-1 0 0 0,0 0 0 0 0,1 0 0 0 0,-1 1 0 0 0,1-1 0 0 0,-1 0 0 0 0,1 0 0 0 0,-1 0 0 0 0,1 0 0 0 0,-1 0 0 0 0,1 0 0 0 0,-1 0 0 0 0,1 0 0 0 0,-1 0 0 0 0,1 0 0 0 0,-1 0 0 0 0,1 0 0 0 0,-1 0 0 0 0,1 0 0 0 0,-1 0 0 0 0,0-1 0 0 0,1 1 0 0 0,-1 0 0 0 0,1 0 0 0 0,-1 0 0 0 0,1-1 0 0 0,-1 1 0 0 0,0 0 0 0 0,1-1 0 0 0,0 1 0 0 0,-1-1 0 0 0,9-7 60 0 0,-9 4-25 0 0,0-1 182 0 0,3-4-895 0 0,-2 1-2822 0 0,-1 1-1418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52"/>
    </inkml:context>
    <inkml:brush xml:id="br0">
      <inkml:brushProperty name="width" value="0.05" units="cm"/>
      <inkml:brushProperty name="height" value="0.05" units="cm"/>
      <inkml:brushProperty name="color" value="#FFFFFF"/>
    </inkml:brush>
  </inkml:definitions>
  <inkml:trace contextRef="#ctx0" brushRef="#br0">5 0 5120 0 0,'0'0'233'0'0,"0"0"75"0"0,0 0 165 0 0,0 0 67 0 0,0 0 18 0 0,0 0-17 0 0,0 0-80 0 0,0 0-39 0 0,0 0-6 0 0,-4 21 1160 0 0,4 11-564 0 0,-1 2-371 0 0,2 1 0 0 0,7 46 1 0 0,15 144 191 0 0,-23-222-832 0 0,17 134 126 0 0,-2-30-462 0 0,-14-94 114 0 0,3 13-411 0 0,-4-24 96 0 0,0-1-96 0 0,0 6-21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53"/>
    </inkml:context>
    <inkml:brush xml:id="br0">
      <inkml:brushProperty name="width" value="0.05" units="cm"/>
      <inkml:brushProperty name="height" value="0.05" units="cm"/>
      <inkml:brushProperty name="color" value="#FFFFFF"/>
    </inkml:brush>
  </inkml:definitions>
  <inkml:trace contextRef="#ctx0" brushRef="#br0">341 346 3224 0 0,'14'-17'3505'0'0,"-12"13"-3195"0"0,1-1-1 0 0,-1 1 0 0 0,0-1 1 0 0,0 1-1 0 0,0-1 1 0 0,-1 0-1 0 0,1 0 0 0 0,-1 0 1 0 0,0 0-1 0 0,-1 0 1 0 0,1 0-1 0 0,-1-6 0 0 0,-1-11 117 0 0,-5-32-1 0 0,3 31 93 0 0,2 16-371 0 0,-1 0 0 0 0,0 0 0 0 0,0 0 0 0 0,-1 0 0 0 0,1 1 0 0 0,-2-1-1 0 0,1 1 1 0 0,-1 0 0 0 0,0 0 0 0 0,0 0 0 0 0,0 0 0 0 0,-1 1 0 0 0,0-1 0 0 0,0 1 0 0 0,0 1 0 0 0,-1-1 0 0 0,0 1 0 0 0,0 0 0 0 0,0 0 0 0 0,-11-5 0 0 0,8 4 56 0 0,-1 0-1 0 0,1 1 0 0 0,-1 0 1 0 0,0 1-1 0 0,0 0 0 0 0,-1 1 1 0 0,1 0-1 0 0,-13-1 0 0 0,-1 0-32 0 0,22 2-142 0 0,-1 0-1 0 0,0 0 1 0 0,0 1-1 0 0,0-1 1 0 0,0 1-1 0 0,0 0 1 0 0,0 0-1 0 0,0 0 1 0 0,0 1-1 0 0,0-1 1 0 0,-5 2-1 0 0,-22 5 149 0 0,29-7-173 0 0,-1 0-1 0 0,1 1 0 0 0,-1-1 1 0 0,1 1-1 0 0,-1-1 0 0 0,1 1 1 0 0,-1 0-1 0 0,1 0 0 0 0,0-1 1 0 0,0 1-1 0 0,-1 0 0 0 0,1 0 1 0 0,0 0-1 0 0,0 1 0 0 0,0-1 1 0 0,0 0-1 0 0,0 0 0 0 0,0 0 1 0 0,0 1-1 0 0,1-1 0 0 0,-1 0 1 0 0,0 1-1 0 0,1-1 0 0 0,-1 3 1 0 0,-2 2 2 0 0,-4 7-17 0 0,0 1 0 0 0,1 0-1 0 0,1 0 1 0 0,-7 24-1 0 0,11-31 8 0 0,0 1-1 0 0,0 0 1 0 0,1-1-1 0 0,-1 1 1 0 0,2 0-1 0 0,-1-1 1 0 0,1 1-1 0 0,0-1 1 0 0,1 1-1 0 0,0-1 1 0 0,3 9-1 0 0,15 26 313 0 0,-19-40-396 0 0,0 0-67 0 0,1 0 98 0 0,13 15-219 0 0,-11-13 258 0 0,0 0-1 0 0,0-1 0 0 0,1 0 1 0 0,0 0-1 0 0,-1 0 1 0 0,1-1-1 0 0,7 3 0 0 0,4 0-11 0 0,32 6-1 0 0,-43-11 23 0 0,0 0-1 0 0,0 0 1 0 0,0 0-1 0 0,0-1 1 0 0,0 0 0 0 0,0 0-1 0 0,0 0 1 0 0,0-1-1 0 0,0 0 1 0 0,0 0 0 0 0,-1 0-1 0 0,1 0 1 0 0,-1-1-1 0 0,6-3 1 0 0,0-1-16 0 0,0 0 0 0 0,0-1 0 0 0,0 0 0 0 0,13-15-1 0 0,-19 19 37 0 0,-4 4 48 0 0,0 0 31 0 0,0 0 8 0 0,0 0 4 0 0,2 1-68 0 0,-1 0-1 0 0,1 0 0 0 0,-1 0 0 0 0,0 0 0 0 0,0 0 0 0 0,0 0 0 0 0,1 1 1 0 0,-1-1-1 0 0,0 0 0 0 0,0 1 0 0 0,-1-1 0 0 0,1 0 0 0 0,1 3 0 0 0,24 149 243 0 0,-22-120-324 0 0,0-8-303 0 0,8 33 0 0 0,-11-56-48 0 0,-1-2-90 0 0,0 0-650 0 0,0 0-2647 0 0,0 0-1142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54"/>
    </inkml:context>
    <inkml:brush xml:id="br0">
      <inkml:brushProperty name="width" value="0.05" units="cm"/>
      <inkml:brushProperty name="height" value="0.05" units="cm"/>
      <inkml:brushProperty name="color" value="#FFFFFF"/>
    </inkml:brush>
  </inkml:definitions>
  <inkml:trace contextRef="#ctx0" brushRef="#br0">0 187 6072 0 0,'0'0'274'0'0,"0"0"0"0"0,0 0-110 0 0,0 0 190 0 0,0-22 1540 0 0,1 17-1655 0 0,0 0 1 0 0,0 0 0 0 0,0 1-1 0 0,1-1 1 0 0,-1 0-1 0 0,1 1 1 0 0,1-1-1 0 0,-1 1 1 0 0,3-5 0 0 0,6-12 514 0 0,-7 14-462 0 0,0 1-1 0 0,0 1 0 0 0,0-1 0 0 0,1 1 1 0 0,8-9-1 0 0,0 0 49 0 0,-9 12-275 0 0,-1-1 0 0 0,1 1 0 0 0,0 0-1 0 0,0-1 1 0 0,0 2 0 0 0,0-1 0 0 0,5-1 0 0 0,6-3 122 0 0,-12 4-164 0 0,1 0 0 0 0,0 1 0 0 0,0-1 0 0 0,0 1 0 0 0,-1 0 0 0 0,1 0 0 0 0,0 0 0 0 0,1 1 0 0 0,-1-1 0 0 0,0 1 0 0 0,0 0 0 0 0,0 0 0 0 0,0 1 0 0 0,0-1 0 0 0,0 1 0 0 0,0 0 0 0 0,0 0 0 0 0,0 0 0 0 0,0 0 0 0 0,0 1 0 0 0,-1-1 0 0 0,1 1 0 0 0,-1 0 0 0 0,1 0 0 0 0,-1 1 0 0 0,1-1 0 0 0,-1 1 0 0 0,0-1 0 0 0,3 5 0 0 0,-2-1-9 0 0,0 1 0 0 0,0-1-1 0 0,0 1 1 0 0,-1 0 0 0 0,0 1-1 0 0,0-1 1 0 0,-1 0 0 0 0,0 1-1 0 0,2 11 1 0 0,-3-3-139 0 0,0 1 0 0 0,-1 0 0 0 0,-2 22 1 0 0,-1-23-84 0 0,0 0 0 0 0,-2-1 0 0 0,1 0 0 0 0,-13 25 0 0 0,-1 6-304 0 0,-38 101-1267 0 0,46-135 1768 0 0,9-10 6 0 0,-1-1 1 0 0,1 1 0 0 0,-1 0-1 0 0,1 0 1 0 0,0-1 0 0 0,-1 1 0 0 0,1 0-1 0 0,0 0 1 0 0,0 0 0 0 0,0 2-1 0 0,0-2 63 0 0,1-2 10 0 0,0 0 26 0 0,0 0 129 0 0,0 0 53 0 0,0 0 11 0 0,0 0-5 0 0,0 0-20 0 0,0 0-6 0 0,0 0 0 0 0,0 0-11 0 0,0 0-44 0 0,0 0-17 0 0,0 0-6 0 0,0 0-16 0 0,0 0-54 0 0,0 0-20 0 0,0 0-6 0 0,0 0 8 0 0,0 0 46 0 0,0 0 22 0 0,0 0 2 0 0,0 0-16 0 0,0 0-63 0 0,21-10 381 0 0,3-7 82 0 0,-5 11-78 0 0,-1 0 0 0 0,27-4 0 0 0,-39 9-407 0 0,1 0 0 0 0,-1 0-1 0 0,0 1 1 0 0,1 0 0 0 0,-1 0 0 0 0,1 1 0 0 0,-1 0 0 0 0,0 0 0 0 0,1 0 0 0 0,-1 1 0 0 0,6 2-1 0 0,9 3 86 0 0,1-1-57 0 0,-16-3-223 0 0,-4-2 58 0 0,0 0-1 0 0,0 0 1 0 0,0-1-1 0 0,1 1 1 0 0,-1 0-1 0 0,0-1 1 0 0,0 1-1 0 0,0-1 1 0 0,4 1-1 0 0,-3-1-1225 0 0,-3 0 666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55"/>
    </inkml:context>
    <inkml:brush xml:id="br0">
      <inkml:brushProperty name="width" value="0.05" units="cm"/>
      <inkml:brushProperty name="height" value="0.05" units="cm"/>
      <inkml:brushProperty name="color" value="#FFFFFF"/>
    </inkml:brush>
  </inkml:definitions>
  <inkml:trace contextRef="#ctx0" brushRef="#br0">98 63 6936 0 0,'0'0'316'0'0,"0"0"-3"0"0,-10-21 312 0 0,-15-5 2041 0 0,23 25-2571 0 0,0-1 1 0 0,0 1 0 0 0,0-1-1 0 0,1 1 1 0 0,-1 0-1 0 0,0 0 1 0 0,-1 0 0 0 0,1 0-1 0 0,0 0 1 0 0,0 0-1 0 0,0 0 1 0 0,-1 1 0 0 0,1-1-1 0 0,0 1 1 0 0,0 0 0 0 0,-1 0-1 0 0,1 0 1 0 0,0 0-1 0 0,-1 0 1 0 0,-3 1 0 0 0,4 0 88 0 0,2-1-6 0 0,0 0-22 0 0,0 0-10 0 0,0 1-122 0 0,-1 0 0 0 0,1 0 1 0 0,-1 0-1 0 0,1 0 1 0 0,-1 0-1 0 0,1 0 1 0 0,0 0-1 0 0,-1 0 1 0 0,1 1-1 0 0,0-1 0 0 0,0 0 1 0 0,0 0-1 0 0,0 2 1 0 0,0-2-2 0 0,-5 65 348 0 0,3-44-355 0 0,2-21-16 0 0,0 0 1 0 0,0 0 0 0 0,0 1-1 0 0,0-1 1 0 0,0 0 0 0 0,0 0 0 0 0,1 1-1 0 0,-1-1 1 0 0,0 0 0 0 0,1 0-1 0 0,-1 0 1 0 0,1 0 0 0 0,-1 0 0 0 0,1 1-1 0 0,0-1 1 0 0,-1 0 0 0 0,1 0-1 0 0,0 0 1 0 0,0-1 0 0 0,0 1 0 0 0,0 0-1 0 0,0 0 1 0 0,0 0 0 0 0,0-1-1 0 0,0 1 1 0 0,0 0 0 0 0,2 0 0 0 0,-1 0 24 0 0,-1-1-1 0 0,1 0 1 0 0,-1 0 0 0 0,1 1 0 0 0,-1-1 0 0 0,1 0 0 0 0,-1 0 0 0 0,1-1 0 0 0,-1 1 0 0 0,1 0 0 0 0,-1 0 0 0 0,1-1 0 0 0,-1 1 0 0 0,1-1 0 0 0,-1 1 0 0 0,1-1 0 0 0,-1 0-1 0 0,2 0 1 0 0,0-2-3 0 0,-1 1 0 0 0,0-1-1 0 0,1 0 1 0 0,-1 0 0 0 0,-1 0-1 0 0,4-5 1 0 0,9-15-2 0 0,-14 22-65 0 0,0 1-1 0 0,1-1 1 0 0,-1 0 0 0 0,0 0 0 0 0,0 0-1 0 0,0 0 1 0 0,0 1 0 0 0,1-1 0 0 0,-1 0-1 0 0,0 0 1 0 0,0 0 0 0 0,-1 0 0 0 0,1 0 0 0 0,0 1-1 0 0,0-1 1 0 0,0 0 0 0 0,-1 0 0 0 0,1 0-1 0 0,0 0 1 0 0,-1 1 0 0 0,1-1 0 0 0,0 0-1 0 0,-2-1 1 0 0,1-2-504 0 0,0 3-801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56"/>
    </inkml:context>
    <inkml:brush xml:id="br0">
      <inkml:brushProperty name="width" value="0.05" units="cm"/>
      <inkml:brushProperty name="height" value="0.05" units="cm"/>
      <inkml:brushProperty name="color" value="#FFFFFF"/>
    </inkml:brush>
  </inkml:definitions>
  <inkml:trace contextRef="#ctx0" brushRef="#br0">259 117 5728 0 0,'0'0'264'0'0,"-14"-18"221"0"0,8 13 380 0 0,1 1 1 0 0,0-1-1 0 0,0 0 1 0 0,0 0-1 0 0,-6-9 0 0 0,6 7-326 0 0,0 1 0 0 0,0 1 0 0 0,0-1 0 0 0,0 1-1 0 0,-10-7 1 0 0,4 4-33 0 0,10 7-400 0 0,0 0 1 0 0,-1 0-1 0 0,1 0 0 0 0,-1 0 0 0 0,1 0 0 0 0,-1 0 0 0 0,0 0 0 0 0,1 0 0 0 0,-1 1 0 0 0,0-1 0 0 0,1 1 0 0 0,-1-1 0 0 0,0 1 0 0 0,-3-1 0 0 0,3 1-40 0 0,0 1 0 0 0,0-1 0 0 0,-1 0 0 0 0,1 1-1 0 0,0-1 1 0 0,0 1 0 0 0,0 0 0 0 0,0-1-1 0 0,0 1 1 0 0,0 0 0 0 0,1 0 0 0 0,-1 1-1 0 0,0-1 1 0 0,0 0 0 0 0,1 1 0 0 0,-1-1-1 0 0,-1 2 1 0 0,-22 33 119 0 0,9-13-111 0 0,14-19-68 0 0,0 0 0 0 0,0-1 0 0 0,0 1 0 0 0,0 0 0 0 0,1 0 1 0 0,-3 7-1 0 0,-2 8 4 0 0,3-11-10 0 0,0 1 0 0 0,0-1 0 0 0,1 1 0 0 0,-1 14 0 0 0,-1 0 0 0 0,-5 66 0 0 0,7-73-41 0 0,1 0 0 0 0,0 0 0 0 0,1 0 0 0 0,0 1-1 0 0,5 24 1 0 0,0 7-49 0 0,-4-35 63 0 0,1-1-1 0 0,0 1 0 0 0,1-1 1 0 0,0 0-1 0 0,1 1 1 0 0,0-1-1 0 0,7 13 1 0 0,-8-19 5 0 0,1 0 0 0 0,-1-1 1 0 0,1 1-1 0 0,0 0 0 0 0,0-1 1 0 0,0 0-1 0 0,1 0 0 0 0,0 0 1 0 0,0-1-1 0 0,0 1 0 0 0,1-1 1 0 0,-1-1-1 0 0,1 1 0 0 0,12 5 1 0 0,-6-7-6 0 0,1 0 0 0 0,-1 0-1 0 0,1-2 1 0 0,-1 1 0 0 0,1-2 0 0 0,-1 1 0 0 0,24-6 0 0 0,-19 4 22 0 0,-6 0-1 0 0,0 0 0 0 0,0-1-1 0 0,0 0 1 0 0,13-5-1 0 0,-19 6-46 0 0,1-1 0 0 0,-1 0 1 0 0,0 0-1 0 0,0 0 0 0 0,0 0 0 0 0,0-1 0 0 0,-1 0 0 0 0,1 0 0 0 0,6-8 0 0 0,-10 10 36 0 0,1 0-1 0 0,-1-1 0 0 0,0 1 1 0 0,0-1-1 0 0,0 1 1 0 0,-1-1-1 0 0,1 0 0 0 0,-1 1 1 0 0,1-1-1 0 0,-1 0 1 0 0,0 1-1 0 0,0-1 0 0 0,0 0 1 0 0,0 1-1 0 0,-1-1 1 0 0,1 0-1 0 0,-2-2 0 0 0,0-5-23 0 0,-1 0 0 0 0,0 1 0 0 0,-6-12 0 0 0,5 16 43 0 0,1-1 1 0 0,-1 1-1 0 0,0 0 1 0 0,0 1-1 0 0,-1-1 1 0 0,1 1 0 0 0,-1-1-1 0 0,0 1 1 0 0,0 1-1 0 0,-7-5 1 0 0,-7-5 60 0 0,15 11-39 0 0,-1-1 0 0 0,1 1 1 0 0,-1 0-1 0 0,0 0 1 0 0,0 0-1 0 0,0 0 1 0 0,0 1-1 0 0,0 0 1 0 0,-7-1-1 0 0,0 1 57 0 0,1 1 0 0 0,-1 0 0 0 0,-13 1-1 0 0,20 0-57 0 0,0 1-1 0 0,0-1 0 0 0,0 1 1 0 0,1 0-1 0 0,-1 0 0 0 0,0 0 1 0 0,1 0-1 0 0,-1 1 0 0 0,1 0 1 0 0,0 0-1 0 0,0 0 0 0 0,0 1 1 0 0,0-1-1 0 0,0 1 0 0 0,-4 6 1 0 0,0 0-23 0 0,1 1 1 0 0,0 0-1 0 0,0 0 1 0 0,-9 24-1 0 0,13-29-68 0 0,1 0-1 0 0,0 0 0 0 0,0 1 0 0 0,1-1 0 0 0,-2 11 0 0 0,3-16-199 0 0,0-1-10 0 0,8 7-1266 0 0,1-2 152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8.957"/>
    </inkml:context>
    <inkml:brush xml:id="br0">
      <inkml:brushProperty name="width" value="0.05" units="cm"/>
      <inkml:brushProperty name="height" value="0.05" units="cm"/>
      <inkml:brushProperty name="color" value="#FFFFFF"/>
    </inkml:brush>
  </inkml:definitions>
  <inkml:trace contextRef="#ctx0" brushRef="#br0">1 1 2760 0 0,'0'2'207'0'0,"0"3"456"0"0,1 0 1 0 0,0 0-1 0 0,0 0 1 0 0,1 0-1 0 0,-1 0 1 0 0,1 0 0 0 0,0-1-1 0 0,1 1 1 0 0,-1-1-1 0 0,1 1 1 0 0,0-1 0 0 0,0 0-1 0 0,0 0 1 0 0,0 0-1 0 0,7 5 1 0 0,-6-5-70 0 0,0-1 0 0 0,0 0 0 0 0,1 0 0 0 0,-1 0 0 0 0,1 0 0 0 0,-1-1 0 0 0,1 0 0 0 0,9 3 0 0 0,-11-4-599 0 0,0 0 1 0 0,0-1 0 0 0,0 1 0 0 0,0-1-1 0 0,0 0 1 0 0,1 0 0 0 0,-1 0 0 0 0,0 0 0 0 0,4-1-1 0 0,23-3 421 0 0,-24 4-403 0 0,0 0-1 0 0,0-1 1 0 0,0 0 0 0 0,0 0-1 0 0,-1-1 1 0 0,7-2-1 0 0,13-4-13 0 0,-17 6 24 0 0,-1-1 0 0 0,1 0 0 0 0,12-6 0 0 0,14-10-10 0 0,-21 12-291 0 0,-11 6 85 0 0,0-1 0 0 0,1 1-1 0 0,-1-1 1 0 0,0 1-1 0 0,0-1 1 0 0,1 1 0 0 0,2-5-1 0 0,0-2-1164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57"/>
    </inkml:context>
    <inkml:brush xml:id="br0">
      <inkml:brushProperty name="width" value="0.05" units="cm"/>
      <inkml:brushProperty name="height" value="0.05" units="cm"/>
      <inkml:brushProperty name="color" value="#FFFFFF"/>
    </inkml:brush>
  </inkml:definitions>
  <inkml:trace contextRef="#ctx0" brushRef="#br0">17 98 3680 0 0,'0'0'17'0'0,"-1"0"1"0"0,0 0-1 0 0,1 0 1 0 0,-1 0-1 0 0,0 0 0 0 0,1 0 1 0 0,-1 0-1 0 0,1-1 1 0 0,-1 1-1 0 0,0 0 1 0 0,1 0-1 0 0,-1-1 0 0 0,1 1 1 0 0,-1 0-1 0 0,1-1 1 0 0,-1 1-1 0 0,1 0 1 0 0,-1-1-1 0 0,1 1 0 0 0,-1-1 1 0 0,1 1-1 0 0,0-1 1 0 0,-1 1-1 0 0,1-1 1 0 0,-1 1-1 0 0,1-1 0 0 0,0 1 1 0 0,0-1-1 0 0,-1 1 1 0 0,1-1-1 0 0,0-1 1 0 0,-1-21 3888 0 0,1 13-1384 0 0,0 9-1802 0 0,10-19 3806 0 0,-8 17-4323 0 0,1 1 0 0 0,0 0 1 0 0,0 0-1 0 0,0 0 1 0 0,0 1-1 0 0,0-1 1 0 0,0 1-1 0 0,1-1 1 0 0,-1 1-1 0 0,0 0 1 0 0,6-1-1 0 0,42-3 130 0 0,-8 1-121 0 0,-26 3-133 0 0,-12 3-65 0 0,-2 0 0 0 0,35 1 23 0 0,-32-4-32 0 0,1 2 1 0 0,-1-1-1 0 0,0 0 0 0 0,1 1 1 0 0,-1 0-1 0 0,8 3 0 0 0,-9-2 14 0 0,1 0 0 0 0,0-1-1 0 0,0 0 1 0 0,0 0-1 0 0,11 1 1 0 0,30 4 61 0 0,-44-5-52 0 0,0-1-1 0 0,0 0 1 0 0,-1 1-1 0 0,1-1 1 0 0,0 0 0 0 0,0 0-1 0 0,-1-1 1 0 0,1 1-1 0 0,0-1 1 0 0,-1 1-1 0 0,1-1 1 0 0,0 0-1 0 0,3-2 1 0 0,-5 3 70 0 0,-1 0-89 0 0,1 0 0 0 0,0 0 0 0 0,0-1 0 0 0,-1 1 0 0 0,1 0 0 0 0,0-1 0 0 0,-1 1 0 0 0,1 0 0 0 0,-1-1 0 0 0,1 1 0 0 0,0-1 0 0 0,-1 1 0 0 0,1-1 0 0 0,-1 1 0 0 0,1-1 0 0 0,-1 0 0 0 0,0 1 0 0 0,1-1 0 0 0,-1 0 0 0 0,0 1 0 0 0,1-1-1 0 0,-1 0 1 0 0,0 1 0 0 0,1-2 0 0 0,-1 0-106 0 0,0 2-10 0 0,2 2 122 0 0,-1-1 0 0 0,0 0-1 0 0,0 1 1 0 0,0-1-1 0 0,0 1 1 0 0,0 0-1 0 0,0-1 1 0 0,0 1-1 0 0,-1 0 1 0 0,1-1 0 0 0,-1 1-1 0 0,1 3 1 0 0,0 7-86 0 0,0 0 1 0 0,-1 1-1 0 0,-1-1 1 0 0,-2 13 0 0 0,-2 30-597 0 0,5-2 298 0 0,-13 96-1 0 0,3-44-101 0 0,-2 3 78 0 0,0-36-152 0 0,12-59 394 0 0,-3 7-1250 0 0,2-18 225 0 0,1-2-2358 0 0,0 0-1010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58"/>
    </inkml:context>
    <inkml:brush xml:id="br0">
      <inkml:brushProperty name="width" value="0.05" units="cm"/>
      <inkml:brushProperty name="height" value="0.05" units="cm"/>
      <inkml:brushProperty name="color" value="#FFFFFF"/>
    </inkml:brush>
  </inkml:definitions>
  <inkml:trace contextRef="#ctx0" brushRef="#br0">9 0 3224 0 0,'0'0'368'0'0,"0"0"337"0"0,0 0 154 0 0,0 0 33 0 0,0 0-35 0 0,0 0-162 0 0,0 0-73 0 0,0 0-12 0 0,0 0-29 0 0,0 0-113 0 0,0 0-55 0 0,0 0-11 0 0,0 0-33 0 0,0 0-129 0 0,0 0-59 0 0,1 10 482 0 0,0-6-545 0 0,0 1-1 0 0,-1-1 1 0 0,1 0-1 0 0,-1 1 1 0 0,0-1-1 0 0,0 0 1 0 0,0 1-1 0 0,-2 5 1 0 0,0 15-261 0 0,-6 52 451 0 0,8-52-176 0 0,-1-1-97 0 0,2 0-1 0 0,6 47 1 0 0,-6-68-67 0 0,-1 0 1 0 0,0 1 0 0 0,0-1-1 0 0,0 0 1 0 0,0 1 0 0 0,-1-1 0 0 0,1 0-1 0 0,-2 5 1 0 0,1-4 45 0 0,0-1 0 0 0,0 1 1 0 0,0-1-1 0 0,1 1 0 0 0,0 0 0 0 0,0-1 0 0 0,0 1 0 0 0,0 0 0 0 0,0-1 1 0 0,1 1-1 0 0,0 0 0 0 0,-1-1 0 0 0,1 1 0 0 0,2 4 0 0 0,-2-6 225 0 0,-1-2 17 0 0,-4 9 831 0 0,5-7-1052 0 0,6 5 190 0 0,-6-6 41 0 0,-1-1 80 0 0,0 0 7 0 0,0 0-15 0 0,0 0-82 0 0,33 0 471 0 0,-8 1-569 0 0,19-1 185 0 0,-29-2-218 0 0,0 1-1 0 0,24 2 1 0 0,-29 0-57 0 0,1-1-1 0 0,-1 0 1 0 0,1 0 0 0 0,-1-1 0 0 0,1-1 0 0 0,11-2-1 0 0,11-1-33 0 0,-28 4-26 0 0,1 1-1 0 0,-1-1 1 0 0,0 0 0 0 0,9-2-1 0 0,-4-1 6 0 0,1 1 0 0 0,19-2 0 0 0,-23 4-3 0 0,0 0 0 0 0,1-1 0 0 0,-1 1-1 0 0,0-2 1 0 0,0 1 0 0 0,0-1 0 0 0,8-4 0 0 0,-6 3 1 0 0,-6 3-3 0 0,-1 0 0 0 0,0 0 1 0 0,0 0-1 0 0,0 0 0 0 0,0-1 0 0 0,-1 1 1 0 0,1-1-1 0 0,2-2 0 0 0,-3 4 76 0 0,0-1-16 0 0,2-2-79 0 0,-2 2-106 0 0,-1 1-12 0 0,0 0-31 0 0,0 0-160 0 0,0 0-68 0 0,0 0-18 0 0,1-2 374 0 0,0 0 0 0 0,0-1 0 0 0,0 1 0 0 0,-1 0-1 0 0,1-1 1 0 0,0 1 0 0 0,-1-1 0 0 0,0 1 0 0 0,0-1-1 0 0,1 1 1 0 0,-2-1 0 0 0,1 1 0 0 0,0-1 0 0 0,-1-2-1 0 0,1-13-36 0 0,1 4-19 0 0,0-1-1 0 0,-2 0 0 0 0,1 1 0 0 0,-2-1 1 0 0,-4-22-1 0 0,4 26 77 0 0,-1-9-7 0 0,2 0-1 0 0,1-20 0 0 0,0 24 15 0 0,0-20 160 0 0,0 34-24 0 0,0 2-2 0 0,0 0-8 0 0,0-7 1006 0 0,1 9-693 0 0,2 3-613 0 0,2 6 236 0 0,0 1 0 0 0,-1-1 1 0 0,0 0-1 0 0,3 22 0 0 0,10 26 51 0 0,-11-41-72 0 0,-1 0 0 0 0,-1 0 0 0 0,0 1-1 0 0,-2-1 1 0 0,1 21 0 0 0,8 44 51 0 0,-8-59-89 0 0,0-1 0 0 0,-1 25 0 0 0,-2-25-417 0 0,2 0-1 0 0,4 28 1 0 0,-5-46 166 0 0,0 11-1573 0 0,3-10-2854 0 0,-4-6 3106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59"/>
    </inkml:context>
    <inkml:brush xml:id="br0">
      <inkml:brushProperty name="width" value="0.05" units="cm"/>
      <inkml:brushProperty name="height" value="0.05" units="cm"/>
      <inkml:brushProperty name="color" value="#FFFFFF"/>
    </inkml:brush>
  </inkml:definitions>
  <inkml:trace contextRef="#ctx0" brushRef="#br0">45 1 4608 0 0,'0'0'353'0'0,"0"0"-45"0"0,0 0 675 0 0,0 0 323 0 0,0 0 64 0 0,-2 2-101 0 0,-2 6-499 0 0,0 0 0 0 0,0 0 0 0 0,1 0 0 0 0,0 1-1 0 0,1-1 1 0 0,-3 19 0 0 0,-3 58 35 0 0,5-43-318 0 0,-2 70-91 0 0,4-92-386 0 0,1-11 20 0 0,0 0 0 0 0,0-1 0 0 0,0 1-1 0 0,1 0 1 0 0,1 0 0 0 0,3 13 0 0 0,-4-20 36 0 0,13 11 472 0 0,-9-11-451 0 0,1-1 0 0 0,-1-1 0 0 0,0 1 0 0 0,1-1 0 0 0,-1 0 0 0 0,0 0 0 0 0,8-2 0 0 0,-7 2-30 0 0,0-1-1 0 0,1 1 1 0 0,-1 0-1 0 0,0 0 1 0 0,1 1-1 0 0,7 1 1 0 0,30 1 89 0 0,-37-2-126 0 0,1-1 0 0 0,-1 0 0 0 0,1 0 0 0 0,9-2-1 0 0,16-1 72 0 0,74-8-83 0 0,-99 9 12 0 0,-1 1 0 0 0,1-2 0 0 0,-1 1 0 0 0,1-1 0 0 0,10-6 0 0 0,-16 7-35 0 0,0-1 1 0 0,0 1 0 0 0,-1-1 0 0 0,1 1-1 0 0,-1-1 1 0 0,1 0 0 0 0,-1 0-1 0 0,0 1 1 0 0,0-1 0 0 0,0 0 0 0 0,0 0-1 0 0,0 0 1 0 0,-1 0 0 0 0,0-1-1 0 0,1-2 1 0 0,2-10-339 0 0,13-72-1239 0 0,-18 52 1636 0 0,0 7 40 0 0,2 25-43 0 0,0-11-39 0 0,0-1-1 0 0,-1 0 1 0 0,-5-24-1 0 0,5 31-70 0 0,1 8 100 0 0,0 1 0 0 0,0-1 0 0 0,0 1 0 0 0,0 0 0 0 0,0-1 0 0 0,0 1 0 0 0,0-1 0 0 0,0 1-1 0 0,0-1 1 0 0,0 1 0 0 0,0 0 0 0 0,0-1 0 0 0,0 1 0 0 0,0-1 0 0 0,-1 1 0 0 0,1-1 0 0 0,0 1 0 0 0,0 0 0 0 0,0-1 0 0 0,-1 1 0 0 0,1 0 0 0 0,0-1 0 0 0,-1 1 0 0 0,1 0 0 0 0,0-1 0 0 0,0 1 0 0 0,-1 0 0 0 0,1-1 0 0 0,-1 1 0 0 0,1 0 0 0 0,0 0 0 0 0,-1 0 0 0 0,1-1 0 0 0,-1 1 0 0 0,1 0 0 0 0,0 0 0 0 0,-1 0 0 0 0,1 0 0 0 0,-1 0 0 0 0,1 0 0 0 0,-1 0 0 0 0,1 0 0 0 0,0 0 0 0 0,-1 0-1 0 0,1 0 1 0 0,-1 0 0 0 0,0 0 0 0 0,1 26 393 0 0,1-6-333 0 0,1 0-1 0 0,5 21 0 0 0,0 0 23 0 0,15 99 154 0 0,-17-98-204 0 0,2 19-167 0 0,-7-58 77 0 0,-1 1-4 0 0,1-1-1 0 0,0 1 0 0 0,0-1 0 0 0,0 1 0 0 0,0-1 1 0 0,1 1-1 0 0,0-1 0 0 0,-1 0 0 0 0,1 1 1 0 0,0-1-1 0 0,1 0 0 0 0,-1 0 0 0 0,0 1 0 0 0,1-1 1 0 0,0 0-1 0 0,3 4 0 0 0,5 1-1 0 0,-8-7 33 0 0,0 0 0 0 0,-1 0 0 0 0,1 0-1 0 0,0 1 1 0 0,-1-1 0 0 0,1 1 0 0 0,-1-1 0 0 0,1 1 0 0 0,-1 0 0 0 0,0-1 0 0 0,1 1 0 0 0,-1 0 0 0 0,0 0 0 0 0,0 0 0 0 0,-1 0 0 0 0,1 0 0 0 0,0 0 0 0 0,-1 0-1 0 0,1 3 1 0 0,1 12-263 0 0,-3-15 166 0 0,1 1 1 0 0,0-1-1 0 0,0 1 0 0 0,0 0 0 0 0,1-1 0 0 0,-1 1 1 0 0,1-1-1 0 0,-1 1 0 0 0,1-1 0 0 0,0 1 0 0 0,0-1 1 0 0,0 0-1 0 0,0 1 0 0 0,0-1 0 0 0,3 3 0 0 0,-3-4-605 0 0,-1-1-23 0 0,3 6-311 0 0,-2-4-2356 0 0,-1-2 1644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60"/>
    </inkml:context>
    <inkml:brush xml:id="br0">
      <inkml:brushProperty name="width" value="0.05" units="cm"/>
      <inkml:brushProperty name="height" value="0.05" units="cm"/>
      <inkml:brushProperty name="color" value="#FFFFFF"/>
    </inkml:brush>
  </inkml:definitions>
  <inkml:trace contextRef="#ctx0" brushRef="#br0">18 238 5064 0 0,'0'0'389'0'0,"-3"-12"771"0"0,-3-12 2378 0 0,4 20-3100 0 0,1 0 0 0 0,0 0-1 0 0,0 0 1 0 0,0 0-1 0 0,0-8 1 0 0,1-1 235 0 0,-1 7-433 0 0,1 1 0 0 0,0 0 0 0 0,0-1-1 0 0,0 1 1 0 0,1-1 0 0 0,0 1 0 0 0,0 0-1 0 0,0 0 1 0 0,1-1 0 0 0,0 1 0 0 0,2-6 0 0 0,9-17 575 0 0,-8 23-696 0 0,-1 1-1 0 0,1-1 0 0 0,0 1 0 0 0,0-1 0 0 0,0 1 1 0 0,1 1-1 0 0,-1-1 0 0 0,1 1 0 0 0,0 0 0 0 0,0 0 1 0 0,0 1-1 0 0,1-1 0 0 0,9-1 0 0 0,-5 2-37 0 0,-1 0-1 0 0,0 1 1 0 0,0 0 0 0 0,21 1-1 0 0,-25 0-64 0 0,0 0-1 0 0,0 1 0 0 0,0 0 1 0 0,-1 0-1 0 0,1 1 0 0 0,-1 0 1 0 0,1 0-1 0 0,-1 0 0 0 0,1 0 1 0 0,6 5-1 0 0,-10-6-12 0 0,-1 1-1 0 0,1 0 1 0 0,0-1-1 0 0,-1 1 1 0 0,1 0-1 0 0,-1 0 1 0 0,1 0-1 0 0,-1 0 1 0 0,0 0-1 0 0,0 0 1 0 0,0 1-1 0 0,0-1 1 0 0,0 0 0 0 0,0 0-1 0 0,-1 1 1 0 0,1-1-1 0 0,-1 1 1 0 0,0-1-1 0 0,1 3 1 0 0,-2 5 11 0 0,1 1 0 0 0,-1-1 0 0 0,-3 14 0 0 0,0 0-4 0 0,3-20-7 0 0,0 1 0 0 0,-1-1-1 0 0,1 0 1 0 0,-1 0-1 0 0,0 0 1 0 0,0 0 0 0 0,0 0-1 0 0,0-1 1 0 0,-1 1-1 0 0,-3 3 1 0 0,-32 35 31 0 0,32-37-33 0 0,1 0 1 0 0,-24 17-17 0 0,28-22-49 0 0,1 0-3 0 0,0 0 1 0 0,18 23-65 0 0,25-4 110 0 0,-16-9-36 0 0,-23-9 80 0 0,0 0 0 0 0,-1 0 1 0 0,1 0-1 0 0,0 1 1 0 0,0 0-1 0 0,-1-1 0 0 0,1 1 1 0 0,3 4-1 0 0,3 1-40 0 0,1 0-1 0 0,18 9 1 0 0,-20-12-6 0 0,-1 1 0 0 0,0-1 0 0 0,0 1 0 0 0,0 1-1 0 0,12 12 1 0 0,-3-4 6 0 0,-13-12 13 0 0,-1 0 0 0 0,0 1 0 0 0,0-1 0 0 0,-1 1 1 0 0,1 0-1 0 0,-1 0 0 0 0,1 0 0 0 0,-1 0 0 0 0,0 0 0 0 0,0 1 0 0 0,3 5 0 0 0,-4-5 10 0 0,0 0-1 0 0,0 0 1 0 0,-1 0-1 0 0,1 0 1 0 0,-1 0-1 0 0,0 0 1 0 0,-1 6-1 0 0,2 12 15 0 0,-1-16-7 0 0,1-1-1 0 0,-2 1 0 0 0,1-1 1 0 0,-1 1-1 0 0,1-1 0 0 0,-1 1 0 0 0,-1-1 1 0 0,1 1-1 0 0,-1-1 0 0 0,0 0 0 0 0,0 0 1 0 0,-1 0-1 0 0,1 0 0 0 0,-1 0 1 0 0,0 0-1 0 0,-1-1 0 0 0,-3 5 0 0 0,-3 2 28 0 0,0 0 0 0 0,-1-1 0 0 0,0-1 0 0 0,-1 1 0 0 0,-16 9-1 0 0,23-16-38 0 0,-1 0-1 0 0,1-1 1 0 0,-1 0-1 0 0,0 0 1 0 0,0 0-1 0 0,0 0 1 0 0,0-1-1 0 0,0 0 1 0 0,-7 0-1 0 0,-56-2 563 0 0,25-1-479 0 0,-11-6-996 0 0,54 8 404 0 0,1 0-106 0 0,0 0-24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61"/>
    </inkml:context>
    <inkml:brush xml:id="br0">
      <inkml:brushProperty name="width" value="0.05" units="cm"/>
      <inkml:brushProperty name="height" value="0.05" units="cm"/>
      <inkml:brushProperty name="color" value="#FFFFFF"/>
    </inkml:brush>
  </inkml:definitions>
  <inkml:trace contextRef="#ctx0" brushRef="#br0">200 56 4344 0 0,'-2'-4'115'0'0,"-1"0"1"0"0,0 1-1 0 0,0-1 0 0 0,0 1 1 0 0,-7-6-1 0 0,-2-3 1282 0 0,10 11-1230 0 0,1-1 0 0 0,-1 1 0 0 0,0-1 0 0 0,0 1 0 0 0,0-1 0 0 0,0 1 0 0 0,0 0 0 0 0,0 0 0 0 0,-1 0 0 0 0,1 0-1 0 0,0 0 1 0 0,0 1 0 0 0,-1-1 0 0 0,1 1 0 0 0,0 0 0 0 0,-1-1 0 0 0,1 1 0 0 0,0 0 0 0 0,-1 0 0 0 0,1 0 0 0 0,0 1 0 0 0,-1-1 0 0 0,1 1 0 0 0,0-1 0 0 0,-1 1 0 0 0,1 0-1 0 0,0-1 1 0 0,-3 3 0 0 0,-6 1 148 0 0,10-4-258 0 0,0 0 0 0 0,-1 1 0 0 0,1-1-1 0 0,0 0 1 0 0,0 1 0 0 0,0-1 0 0 0,0 1-1 0 0,0-1 1 0 0,0 1 0 0 0,0 0 0 0 0,0-1-1 0 0,0 1 1 0 0,0 0 0 0 0,1 0 0 0 0,-1 0 0 0 0,-1 1-1 0 0,-6 10 137 0 0,1 1 0 0 0,1-1 1 0 0,0 1-1 0 0,-5 20 0 0 0,-11 22 725 0 0,21-51-857 0 0,-1 1-1 0 0,1 0 1 0 0,-1-1 0 0 0,2 1-1 0 0,-1 0 1 0 0,0 0-1 0 0,1 0 1 0 0,0-1-1 0 0,0 1 1 0 0,0 0 0 0 0,1 0-1 0 0,0 0 1 0 0,0 0-1 0 0,2 7 1 0 0,1-1 26 0 0,0-1 1 0 0,0 1-1 0 0,1 0 0 0 0,13 17 1 0 0,-12-21-17 0 0,0 0 0 0 0,0-1 0 0 0,1 0 0 0 0,0 0 1 0 0,1-1-1 0 0,-1 0 0 0 0,1 0 0 0 0,0-1 0 0 0,0 0 1 0 0,1 0-1 0 0,-1-1 0 0 0,1 0 0 0 0,-1-1 1 0 0,1 0-1 0 0,0 0 0 0 0,18 1 0 0 0,-11-3-109 0 0,1-1 0 0 0,21-3 0 0 0,-31 2-1100 0 0,0 0 1 0 0,1 0-1 0 0,-1 0 0 0 0,8-5 1 0 0,-5 0-3687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62"/>
    </inkml:context>
    <inkml:brush xml:id="br0">
      <inkml:brushProperty name="width" value="0.05" units="cm"/>
      <inkml:brushProperty name="height" value="0.05" units="cm"/>
      <inkml:brushProperty name="color" value="#FFFFFF"/>
    </inkml:brush>
  </inkml:definitions>
  <inkml:trace contextRef="#ctx0" brushRef="#br0">0 0 3224 0 0,'0'0'368'0'0,"0"0"337"0"0,0 0 154 0 0,3 11 877 0 0,0 4-861 0 0,0 0 0 0 0,7 15 0 0 0,5 25 736 0 0,37 195 541 0 0,-49-232-2152 0 0,2 0 0 0 0,0-1 0 0 0,15 34 0 0 0,-15-43 0 0 0,-5-8 0 0 0,0 0 0 0 0,0 1 0 0 0,0-1 0 0 0,0 0 0 0 0,0 0 0 0 0,0 1 0 0 0,1-1 0 0 0,-1 0 0 0 0,0 1 0 0 0,0-1 0 0 0,0 0 0 0 0,0 0 0 0 0,1 0 0 0 0,-1 1 0 0 0,0-1 0 0 0,0 0 0 0 0,1 0 0 0 0,-1 0 0 0 0,0 1 0 0 0,0-1 0 0 0,1 0 0 0 0,-1 0 0 0 0,0 0 0 0 0,0 0 0 0 0,1 0 0 0 0,-1 0 0 0 0,0 0 0 0 0,0 0 0 0 0,1 0 0 0 0,-1 0 0 0 0,0 0 0 0 0,1 0 0 0 0,-1 0 0 0 0,0 0 0 0 0,1 0 0 0 0,-1 0 0 0 0,0 0 0 0 0,0 0 0 0 0,1 0 0 0 0,-1 0 0 0 0,0 0 0 0 0,0 0 0 0 0,1 0 0 0 0,-1-1 0 0 0,0 1 0 0 0,0 0 0 0 0,1 0 0 0 0,-1 0 0 0 0,0 0 0 0 0,0-1 0 0 0,1 1 0 0 0,-1 0 0 0 0,0 0 0 0 0,0-1 0 0 0,5-9 0 0 0,0 0-18 0 0,-1-1 1 0 0,-1 0 0 0 0,0 0-1 0 0,0 0 1 0 0,-1 0 0 0 0,0-11-1 0 0,0 6-17 0 0,8-30 0 0 0,-8 36 37 0 0,0 0 0 0 0,-1 0 1 0 0,0-1-1 0 0,0-10 0 0 0,-2 14 4 0 0,1 0-1 0 0,1 0 0 0 0,-1 0 0 0 0,1 0 1 0 0,0 0-1 0 0,1 1 0 0 0,0-1 0 0 0,0 0 0 0 0,4-8 1 0 0,-5 14 28 0 0,-1 0 1 0 0,1 0 0 0 0,0 0-1 0 0,0 0 1 0 0,0 0 0 0 0,0 0-1 0 0,0 1 1 0 0,0-1 0 0 0,0 0-1 0 0,0 1 1 0 0,0-1-1 0 0,0 1 1 0 0,0-1 0 0 0,0 1-1 0 0,0 0 1 0 0,1-1 0 0 0,-1 1-1 0 0,0 0 1 0 0,0 0 0 0 0,0 0-1 0 0,1 0 1 0 0,-1 0 0 0 0,0 0-1 0 0,0 0 1 0 0,1 0 0 0 0,-1 0-1 0 0,0 1 1 0 0,0-1 0 0 0,0 0-1 0 0,0 1 1 0 0,0-1 0 0 0,1 1-1 0 0,-1 0 1 0 0,2 1 0 0 0,4 1 112 0 0,0 2 0 0 0,0-1 0 0 0,9 9 0 0 0,-13-10-12 0 0,0 0-116 0 0,0 1 0 0 0,0-1 0 0 0,0 1 0 0 0,-1 0 0 0 0,1 0 1 0 0,-1 0-1 0 0,0 1 0 0 0,0-1 0 0 0,-1 0 0 0 0,3 8 0 0 0,5 13 7 0 0,-4-12 74 0 0,0 0 1 0 0,3 21 0 0 0,-3-15-58 0 0,4 20-62 0 0,-5-21-1081 0 0,0 0 1 0 0,11 28 0 0 0,-11-37-445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63"/>
    </inkml:context>
    <inkml:brush xml:id="br0">
      <inkml:brushProperty name="width" value="0.05" units="cm"/>
      <inkml:brushProperty name="height" value="0.05" units="cm"/>
      <inkml:brushProperty name="color" value="#FFFFFF"/>
    </inkml:brush>
  </inkml:definitions>
  <inkml:trace contextRef="#ctx0" brushRef="#br0">14 122 3224 0 0,'0'0'143'0'0,"0"0"190"0"0,0 0 696 0 0,0 0 304 0 0,0 0 62 0 0,0 0-124 0 0,0 0-570 0 0,-1 2-248 0 0,-2 7-261 0 0,1-1 1 0 0,0 1-1 0 0,0 0 0 0 0,0-1 0 0 0,1 1 0 0 0,1 0 0 0 0,-1 0 0 0 0,1 0 0 0 0,2 12 0 0 0,3 11 411 0 0,10 40-1 0 0,-13-65-551 0 0,13 33 60 0 0,-15-38-152 0 0,0-2 86 0 0,0-19-166 0 0,-6-50 72 0 0,3 57 72 0 0,1-1 1 0 0,1 1-1 0 0,0-1 1 0 0,1 0-1 0 0,0 1 1 0 0,1-1-1 0 0,3-16 1 0 0,3 1 121 0 0,-6 21-51 0 0,0 1 0 0 0,0-1 0 0 0,1 0 0 0 0,0 1 1 0 0,1-1-1 0 0,-1 1 0 0 0,1 0 0 0 0,1-1 0 0 0,-1 1 0 0 0,1 1 1 0 0,0-1-1 0 0,5-5 0 0 0,-5 7 214 0 0,-3 2-284 0 0,0 1-1 0 0,0-1 0 0 0,1 1 0 0 0,-1 0 0 0 0,1 0 1 0 0,-1-1-1 0 0,1 1 0 0 0,-1 0 0 0 0,1 1 1 0 0,0-1-1 0 0,-1 0 0 0 0,1 0 0 0 0,0 1 1 0 0,0-1-1 0 0,0 1 0 0 0,0-1 0 0 0,3 1 1 0 0,16-3-32 0 0,-11 2-3 0 0,0 0 1 0 0,0-1-1 0 0,0 0 1 0 0,-1-1-1 0 0,1 1 1 0 0,0-2-1 0 0,13-6 1 0 0,-16 2-1868 0 0,-7 8 1152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64"/>
    </inkml:context>
    <inkml:brush xml:id="br0">
      <inkml:brushProperty name="width" value="0.05" units="cm"/>
      <inkml:brushProperty name="height" value="0.05" units="cm"/>
      <inkml:brushProperty name="color" value="#FFFFFF"/>
    </inkml:brush>
  </inkml:definitions>
  <inkml:trace contextRef="#ctx0" brushRef="#br0">240 125 5984 0 0,'0'0'464'0'0,"0"-7"-288"0"0,-3-1 506 0 0,0 0 1 0 0,0 0-1 0 0,0 0 0 0 0,-1 0 1 0 0,-1 1-1 0 0,1 0 1 0 0,-1 0-1 0 0,0 0 0 0 0,-1 0 1 0 0,-8-8-1 0 0,9 10-550 0 0,3 3-40 0 0,1 0-1 0 0,-1 0 0 0 0,0 0 1 0 0,0 1-1 0 0,0-1 1 0 0,0 1-1 0 0,0 0 0 0 0,0-1 1 0 0,0 1-1 0 0,0 0 1 0 0,-1 0-1 0 0,1 0 0 0 0,0 0 1 0 0,-1 1-1 0 0,1-1 1 0 0,-1 1-1 0 0,1-1 0 0 0,-5 1 1 0 0,3 0 12 0 0,1 1 0 0 0,0-1 0 0 0,-1 1 0 0 0,1 0 0 0 0,-1 0 0 0 0,1 1 0 0 0,0-1 0 0 0,0 0 0 0 0,0 1 0 0 0,0 0 0 0 0,0 0 0 0 0,-3 2 1 0 0,-1 3-71 0 0,-1 0 0 0 0,1 0 1 0 0,0 1-1 0 0,0 0 0 0 0,1 0 1 0 0,0 0-1 0 0,1 1 0 0 0,-5 9 1 0 0,6-7 202 0 0,0 1 1 0 0,0-1-1 0 0,-3 22 0 0 0,0-1-173 0 0,7-26-57 0 0,-1 0 0 0 0,1 0 0 0 0,1 0 0 0 0,-1-1 0 0 0,1 1 0 0 0,0 0 0 0 0,0 0 0 0 0,0-1 0 0 0,3 8 0 0 0,1 6 0 0 0,-3-13-3 0 0,-1 0-1 0 0,1 0 0 0 0,0 0 0 0 0,1 0 0 0 0,0 0 1 0 0,0-1-1 0 0,0 1 0 0 0,0-1 0 0 0,1 0 0 0 0,0 0 1 0 0,0 0-1 0 0,1 0 0 0 0,4 4 0 0 0,-5-6-1 0 0,0 0-1 0 0,0 0 0 0 0,1-1 1 0 0,-1 0-1 0 0,0 1 1 0 0,1-1-1 0 0,0-1 1 0 0,-1 1-1 0 0,1-1 1 0 0,0 0-1 0 0,0 0 1 0 0,0 0-1 0 0,0-1 0 0 0,0 1 1 0 0,0-1-1 0 0,9-1 1 0 0,-10 0-35 0 0,0 0 1 0 0,1 0 0 0 0,-1-1-1 0 0,-1 1 1 0 0,1-1 0 0 0,0 1-1 0 0,0-1 1 0 0,0-1 0 0 0,-1 1 0 0 0,1 0-1 0 0,-1-1 1 0 0,0 0 0 0 0,0 0-1 0 0,0 0 1 0 0,0 0 0 0 0,4-5-1 0 0,-2 0-7 0 0,1-1-1 0 0,-2 1 1 0 0,1-1 0 0 0,-1 0-1 0 0,5-16 1 0 0,-6 11-276 0 0,0 1 0 0 0,-2-1 0 0 0,0 0 0 0 0,0 1 0 0 0,-1-1 0 0 0,-1 0 0 0 0,-2-16 0 0 0,0 18-753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65"/>
    </inkml:context>
    <inkml:brush xml:id="br0">
      <inkml:brushProperty name="width" value="0.05" units="cm"/>
      <inkml:brushProperty name="height" value="0.05" units="cm"/>
      <inkml:brushProperty name="color" value="#FFFFFF"/>
    </inkml:brush>
  </inkml:definitions>
  <inkml:trace contextRef="#ctx0" brushRef="#br0">3 42 1840 0 0,'-1'7'198'0'0,"0"0"1"0"0,0 0-1 0 0,1 0 0 0 0,0 0 1 0 0,1 0-1 0 0,-1 0 1 0 0,1 0-1 0 0,2 6 0 0 0,2 21 3019 0 0,9 47 652 0 0,-4-25-3348 0 0,-2-23-524 0 0,-6-28 11 0 0,0 1 0 0 0,-1 0-1 0 0,1 0 1 0 0,-1 9 0 0 0,-1-14 174 0 0,0-1 49 0 0,0 0 8 0 0,0 0-27 0 0,0 0-114 0 0,5-18 111 0 0,-2 1-1 0 0,-1-1 0 0 0,1-34 1 0 0,6-78 28 0 0,-6 112 105 0 0,0 1 1 0 0,11-28-1 0 0,-5 15 544 0 0,-9 30-884 0 0,0-1-1 0 0,0 1 1 0 0,1-1-1 0 0,-1 1 1 0 0,1-1-1 0 0,-1 1 1 0 0,0-1 0 0 0,1 1-1 0 0,-1-1 1 0 0,1 1-1 0 0,-1-1 1 0 0,1 1-1 0 0,-1 0 1 0 0,1-1-1 0 0,-1 1 1 0 0,1 0-1 0 0,0-1 1 0 0,-1 1-1 0 0,1 0 1 0 0,-1 0 0 0 0,1 0-1 0 0,0-1 1 0 0,-1 1-1 0 0,1 0 1 0 0,0 0-1 0 0,-1 0 1 0 0,1 0-1 0 0,0 0 1 0 0,-1 0-1 0 0,1 0 1 0 0,0 1-1 0 0,-1-1 1 0 0,1 0-1 0 0,-1 0 1 0 0,1 0 0 0 0,0 1-1 0 0,-1-1 1 0 0,1 0-1 0 0,0 1 1 0 0,17 8 4 0 0,-11-4 161 0 0,0 0 1 0 0,-1 0-1 0 0,1 0 0 0 0,-1 1 0 0 0,0 0 1 0 0,-1 0-1 0 0,1 1 0 0 0,7 13 0 0 0,3 3 100 0 0,7 11 112 0 0,-22-32-318 0 0,0 1 0 0 0,0-1 0 0 0,0 0 0 0 0,0 0 0 0 0,0 1 0 0 0,-1-1 0 0 0,1 0 0 0 0,-1 1 0 0 0,0-1 0 0 0,0 0 0 0 0,1 1 0 0 0,-1-1 0 0 0,-1 4 0 0 0,-2 8 259 0 0,2-9-205 0 0,0 0-1 0 0,0 0 0 0 0,0 1 0 0 0,0-1 0 0 0,1 0 0 0 0,1 9 0 0 0,1 0-110 0 0,0 1 1 0 0,1-1-1 0 0,7 19 0 0 0,-2-16-593 0 0,-8-17 560 0 0,1 0 0 0 0,-1 0 1 0 0,0 0-1 0 0,0 0 0 0 0,0 0 1 0 0,0 0-1 0 0,0 0 0 0 0,1 0 1 0 0,-1 1-1 0 0,0-1 0 0 0,0 0 1 0 0,0 0-1 0 0,0 0 0 0 0,0 0 1 0 0,1 0-1 0 0,-1 0 0 0 0,0 0 1 0 0,0 0-1 0 0,0-1 0 0 0,0 1 1 0 0,0 0-1 0 0,1 0 0 0 0,-1 0 1 0 0,0 0-1 0 0,0 0 0 0 0,0 0 1 0 0,0 0-1 0 0,0 0 0 0 0,0 0 1 0 0,1 0-1 0 0,-1 0 0 0 0,0 0 1 0 0,0-1-1 0 0,0 1 0 0 0,0 0 1 0 0,0 0-1 0 0,0 0 0 0 0,0 0 1 0 0,0 0-1 0 0,0 0 0 0 0,0 0 1 0 0,1-1-1 0 0,-1 1 0 0 0,0 0 1 0 0,0 0-1 0 0,0 0 0 0 0,0-1 1 0 0,3-20-1649 0 0,-2 20 1888 0 0,3-20-891 0 0,-3 15 452 0 0,1-1 0 0 0,-1 1 0 0 0,-1-1 0 0 0,1 1 0 0 0,-1-9 0 0 0,0 2 135 0 0,0-1 0 0 0,2 1 1 0 0,-1 0-1 0 0,2-1 1 0 0,4-15-1 0 0,1-4 41 0 0,-1 21 40 0 0,-6 11 16 0 0,0 0-1 0 0,-1-1 1 0 0,1 1-1 0 0,0 0 0 0 0,0 0 1 0 0,0 0-1 0 0,-1-1 1 0 0,1 1-1 0 0,-1 0 1 0 0,1-1-1 0 0,-1 1 1 0 0,0 0-1 0 0,1-1 0 0 0,-1 1 1 0 0,0-1-1 0 0,0 1 1 0 0,0-2-1 0 0,0 1 264 0 0,0 2 108 0 0,0 0 29 0 0,0 0-2 0 0,0 0-22 0 0,1 1-318 0 0,0 0 1 0 0,0 0-1 0 0,0 0 0 0 0,0 1 0 0 0,0-1 0 0 0,0 0 1 0 0,0 0-1 0 0,0 0 0 0 0,-1 1 0 0 0,1-1 0 0 0,0 0 1 0 0,-1 1-1 0 0,0-1 0 0 0,1 1 0 0 0,-1 1 0 0 0,1-2 31 0 0,11 34 1156 0 0,15 67 1 0 0,-23-89-1288 0 0,0-1 0 0 0,0 0 0 0 0,10 20 0 0 0,-2-6-573 0 0,-10-21 304 0 0,21 40 234 0 0,-22-42-138 0 0,1-1 0 0 0,-1 1 0 0 0,1-1 0 0 0,0 0 0 0 0,0 1 0 0 0,0-1 1 0 0,1 0-1 0 0,-1 0 0 0 0,0-1 0 0 0,1 1 0 0 0,-1 0 0 0 0,1-1 0 0 0,4 2 0 0 0,-5-2-1286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66"/>
    </inkml:context>
    <inkml:brush xml:id="br0">
      <inkml:brushProperty name="width" value="0.05" units="cm"/>
      <inkml:brushProperty name="height" value="0.05" units="cm"/>
      <inkml:brushProperty name="color" value="#FFFFFF"/>
    </inkml:brush>
  </inkml:definitions>
  <inkml:trace contextRef="#ctx0" brushRef="#br0">1 276 10136 0 0,'0'0'464'0'0,"0"0"-10"0"0,18 8 1164 0 0,-14-8-1505 0 0,0 0 0 0 0,0 0 0 0 0,1-1 0 0 0,-1 0 0 0 0,0 0 0 0 0,0 0 0 0 0,0 0 0 0 0,0-1 0 0 0,0 1 0 0 0,0-1 1 0 0,0 0-1 0 0,-1 0 0 0 0,1 0 0 0 0,-1-1 0 0 0,1 1 0 0 0,-1-1 0 0 0,0 0 0 0 0,0 0 0 0 0,0 0 0 0 0,-1 0 0 0 0,5-7 1 0 0,-3 6-44 0 0,1-2-3 0 0,-1 0 0 0 0,0 0 0 0 0,1 0 0 0 0,-2 0 0 0 0,6-12 0 0 0,-7 14-53 0 0,-1-1 0 0 0,1 1 0 0 0,-1 0 0 0 0,0-1 0 0 0,0 1 1 0 0,0-1-1 0 0,-1 1 0 0 0,1-1 0 0 0,-1 1 0 0 0,0-1 0 0 0,0 1 1 0 0,-1-1-1 0 0,0 1 0 0 0,1-1 0 0 0,-2 1 0 0 0,1-1 0 0 0,0 1 1 0 0,-3-5-1 0 0,-3-7 46 0 0,4 10-27 0 0,-1-1-1 0 0,1 0 1 0 0,-1 1 0 0 0,0 0-1 0 0,-9-11 1 0 0,9 13 4 0 0,1 1 1 0 0,-1-1-1 0 0,0 1 0 0 0,1 0 1 0 0,-2 0-1 0 0,-5-4 1 0 0,8 6 6 0 0,1 1 0 0 0,-1-1 0 0 0,1 1 0 0 0,-1-1 0 0 0,0 1 1 0 0,1-1-1 0 0,-1 1 0 0 0,0 0 0 0 0,1 0 0 0 0,-1 0 0 0 0,0 0 1 0 0,1 0-1 0 0,-1 0 0 0 0,0 0 0 0 0,1 0 0 0 0,-1 1 0 0 0,1-1 1 0 0,-1 1-1 0 0,0-1 0 0 0,1 1 0 0 0,-4 1 0 0 0,3 1-8 0 0,0 0 1 0 0,0-1-1 0 0,0 1 0 0 0,1 0 0 0 0,-1 0 1 0 0,0 0-1 0 0,1 0 0 0 0,0 1 1 0 0,-1 3-1 0 0,-2 13 43 0 0,1-1-1 0 0,2 1 1 0 0,0-1 0 0 0,2 26 0 0 0,14 76 395 0 0,-12-111-430 0 0,0 1 1 0 0,1 0-1 0 0,0-1 0 0 0,0 0 1 0 0,1 0-1 0 0,10 14 1 0 0,-6-8-26 0 0,-7-13-92 0 0,1 1 0 0 0,-1-1 0 0 0,1 1 0 0 0,-1-1 0 0 0,1 0 0 0 0,0 0 0 0 0,0 0 0 0 0,0-1 0 0 0,1 1-1 0 0,-1-1 1 0 0,1 1 0 0 0,-1-1 0 0 0,1 0 0 0 0,0-1 0 0 0,0 1 0 0 0,0-1 0 0 0,0 1 0 0 0,0-1 0 0 0,0 0 0 0 0,0-1-1 0 0,0 1 1 0 0,0-1 0 0 0,0 1 0 0 0,1-1 0 0 0,-1-1 0 0 0,0 1 0 0 0,0-1 0 0 0,0 1 0 0 0,0-1 0 0 0,0 0-1 0 0,0 0 1 0 0,0-1 0 0 0,5-2 0 0 0,4-4-5897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9.329"/>
    </inkml:context>
    <inkml:brush xml:id="br0">
      <inkml:brushProperty name="width" value="0.05" units="cm"/>
      <inkml:brushProperty name="height" value="0.05" units="cm"/>
      <inkml:brushProperty name="color" value="#FFFFFF"/>
    </inkml:brush>
  </inkml:definitions>
  <inkml:trace contextRef="#ctx0" brushRef="#br0">1 78 1840 0 0,'1'-1'168'0'0,"13"-8"8875"0"0,-8 7-7581 0 0,9-2-464 0 0,1 0 0 0 0,0 1 0 0 0,0 1 0 0 0,24 0 0 0 0,7 0-518 0 0,0-2-1 0 0,47-10 0 0 0,-88 13-777 0 0,1 0 1 0 0,0-1-1 0 0,-1 1 1 0 0,1-2-1 0 0,-1 1 1 0 0,1-1-1 0 0,6-4 1 0 0,-8-4-928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67"/>
    </inkml:context>
    <inkml:brush xml:id="br0">
      <inkml:brushProperty name="width" value="0.05" units="cm"/>
      <inkml:brushProperty name="height" value="0.05" units="cm"/>
      <inkml:brushProperty name="color" value="#FFFFFF"/>
    </inkml:brush>
  </inkml:definitions>
  <inkml:trace contextRef="#ctx0" brushRef="#br0">20 60 4608 0 0,'0'0'208'0'0,"0"0"201"0"0,0 0 720 0 0,-4 11 1815 0 0,2-7-2599 0 0,0 0-1 0 0,-1 1 1 0 0,2-1 0 0 0,-1 1-1 0 0,1-1 1 0 0,-1 1-1 0 0,1 0 1 0 0,0 0-1 0 0,1-1 1 0 0,-1 1-1 0 0,1 0 1 0 0,0 5 0 0 0,2 9 41 0 0,6 34 0 0 0,-6-40-160 0 0,45 207 227 0 0,-21-121-442 0 0,-8-8-150 0 0,-35-183-1217 0 0,2 28 1327 0 0,2-1 0 0 0,4 0 0 0 0,-2-104 0 0 0,11 159 104 0 0,1 1 0 0 0,0-1 0 0 0,0 1 0 0 0,1 0 0 0 0,0 0 0 0 0,1 0 0 0 0,0 0 0 0 0,0 0 0 0 0,1 1 0 0 0,0-1 0 0 0,1 1 0 0 0,-1 0 0 0 0,2 0 0 0 0,-1 1 0 0 0,1-1 0 0 0,11-9 0 0 0,-11 8 131 0 0,-5 9-184 0 0,-1-1 0 0 0,1 0 0 0 0,-1 0 0 0 0,1 1 0 0 0,0-1 0 0 0,-1 0 0 0 0,1 1 1 0 0,0-1-1 0 0,-1 0 0 0 0,1 1 0 0 0,0-1 0 0 0,0 1 0 0 0,-1-1 0 0 0,1 1 0 0 0,0 0 0 0 0,0-1 0 0 0,0 1 1 0 0,0 0-1 0 0,-1 0 0 0 0,1-1 0 0 0,0 1 0 0 0,0 0 0 0 0,0 0 0 0 0,0 0 0 0 0,0 0 0 0 0,0 0 0 0 0,0 0 1 0 0,0 0-1 0 0,0 0 0 0 0,-1 1 0 0 0,1-1 0 0 0,0 0 0 0 0,0 1 0 0 0,0-1 0 0 0,0 0 0 0 0,0 1 1 0 0,17 6 136 0 0,-1 0 1 0 0,0 0 0 0 0,0 2-1 0 0,-1 0 1 0 0,0 1 0 0 0,-1 1-1 0 0,0 0 1 0 0,16 16 0 0 0,-29-24-145 0 0,0 0 0 0 0,1 0 0 0 0,-2 0 0 0 0,1 1 0 0 0,0-1 0 0 0,-1 1 0 0 0,1-1 0 0 0,-1 1 0 0 0,0-1 0 0 0,0 1 0 0 0,-1 0-1 0 0,1 0 1 0 0,-1-1 0 0 0,1 1 0 0 0,-1 0 0 0 0,-1 0 0 0 0,1-1 0 0 0,0 1 0 0 0,-1 0 0 0 0,0 0 0 0 0,0-1 0 0 0,0 1 0 0 0,0-1 0 0 0,0 1 0 0 0,-3 4 0 0 0,-14 24-83 0 0,14-22 42 0 0,0-1 1 0 0,-1 0 0 0 0,-1-1-1 0 0,1 1 1 0 0,-2-1-1 0 0,1 0 1 0 0,-1-1-1 0 0,0 1 1 0 0,-13 10-1 0 0,12-13 26 0 0,0 1 0 0 0,-1-1 0 0 0,1 0 0 0 0,-1-1 0 0 0,0 0 0 0 0,-12 4 0 0 0,20-8-52 0 0,0 1-1 0 0,1-1 0 0 0,-1 1 1 0 0,0-1-1 0 0,0 0 0 0 0,0 0 1 0 0,0 1-1 0 0,0-1 0 0 0,0 0 1 0 0,0 0-1 0 0,0 0 0 0 0,0 0 0 0 0,0 0 1 0 0,0 0-1 0 0,0 0 0 0 0,0-1 1 0 0,0 1-1 0 0,0 0 0 0 0,0-1 1 0 0,0 1-1 0 0,0 0 0 0 0,0-1 0 0 0,0 1 1 0 0,-1-2-1 0 0,1 1-1059 0 0,-1 1-4346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68"/>
    </inkml:context>
    <inkml:brush xml:id="br0">
      <inkml:brushProperty name="width" value="0.05" units="cm"/>
      <inkml:brushProperty name="height" value="0.05" units="cm"/>
      <inkml:brushProperty name="color" value="#FFFFFF"/>
    </inkml:brush>
  </inkml:definitions>
  <inkml:trace contextRef="#ctx0" brushRef="#br0">1 77 5064 0 0,'0'0'232'0'0,"0"28"306"0"0,4 24 7367 0 0,12 29-6474 0 0,-11-55-1007 0 0,12 68-192 0 0,-16-86-189 0 0,3-4-48 0 0,-3-6-10 0 0,-1 1 1 0 0,1 0 0 0 0,0-1-1 0 0,0 1 1 0 0,0-1 0 0 0,-1 1-1 0 0,1-1 1 0 0,-1 1 0 0 0,1-1-1 0 0,-1 1 1 0 0,1-3 0 0 0,3-56-47 0 0,-3 33 18 0 0,2-1 1 0 0,7-35 0 0 0,-3 22 160 0 0,-5 30-53 0 0,-1 1-1 0 0,1 0 0 0 0,1-1 0 0 0,6-16 1 0 0,-6 21-17 0 0,0 0 35 0 0,0 0 1 0 0,0-1-1 0 0,1 1 0 0 0,5-6 1 0 0,-8 11-39 0 0,0-1 1 0 0,1 1-1 0 0,-1-1 0 0 0,1 1 1 0 0,-1 0-1 0 0,1-1 1 0 0,0 1-1 0 0,0 0 0 0 0,-1 0 1 0 0,1 0-1 0 0,0 1 1 0 0,0-1-1 0 0,0 0 0 0 0,0 1 1 0 0,0-1-1 0 0,0 1 1 0 0,0 0-1 0 0,4-1 0 0 0,23 1 83 0 0,2 1-724 0 0,-20-2-33 0 0,-1 1 23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69"/>
    </inkml:context>
    <inkml:brush xml:id="br0">
      <inkml:brushProperty name="width" value="0.05" units="cm"/>
      <inkml:brushProperty name="height" value="0.05" units="cm"/>
      <inkml:brushProperty name="color" value="#FFFFFF"/>
    </inkml:brush>
  </inkml:definitions>
  <inkml:trace contextRef="#ctx0" brushRef="#br0">196 117 6912 0 0,'0'0'528'0'0,"-10"-16"-198"0"0,1 4 793 0 0,0 1 0 0 0,-1 1 0 0 0,-1 0 0 0 0,0 0 0 0 0,0 1 1 0 0,-13-9-1 0 0,20 16-972 0 0,-1-1 0 0 0,1 0 0 0 0,-1 1 0 0 0,0 0 0 0 0,0 0 0 0 0,0 0 1 0 0,0 1-1 0 0,0 0 0 0 0,0 0 0 0 0,-6-1 0 0 0,2 6-76 0 0,5 4 91 0 0,-1-1 0 0 0,1 2 0 0 0,1-1 0 0 0,0 0 1 0 0,0 1-1 0 0,0-1 0 0 0,-1 11 0 0 0,2-5-156 0 0,1 1 0 0 0,0-1 0 0 0,1 1 0 0 0,1-1 0 0 0,4 27 0 0 0,1 27 7 0 0,-6-62-23 0 0,1 0 1 0 0,-1-1-1 0 0,1 1 0 0 0,0-1 0 0 0,0 1 0 0 0,1-1 0 0 0,-1 1 0 0 0,1-1 0 0 0,0 0 0 0 0,1 0 0 0 0,-1 0 0 0 0,1 0 0 0 0,0 0 0 0 0,1-1 0 0 0,-1 1 0 0 0,1-1 1 0 0,-1 0-1 0 0,1 0 0 0 0,1 0 0 0 0,-1 0 0 0 0,0-1 0 0 0,1 1 0 0 0,0-1 0 0 0,0-1 0 0 0,0 1 0 0 0,0-1 0 0 0,0 0 0 0 0,0 0 0 0 0,1 0 0 0 0,6 1 0 0 0,-6-2-11 0 0,-1 0 0 0 0,1-1 0 0 0,-1 0 0 0 0,0 0 0 0 0,1 0-1 0 0,-1-1 1 0 0,1 1 0 0 0,-1-1 0 0 0,1 0 0 0 0,-1-1-1 0 0,0 0 1 0 0,0 1 0 0 0,0-2 0 0 0,0 1 0 0 0,0-1-1 0 0,0 1 1 0 0,0-1 0 0 0,-1 0 0 0 0,0-1 0 0 0,1 1 0 0 0,-1-1-1 0 0,0 0 1 0 0,-1 0 0 0 0,1 0 0 0 0,-1-1 0 0 0,4-6-1 0 0,2-4 28 0 0,0-1 0 0 0,-1 0-1 0 0,6-21 1 0 0,-11 28-16 0 0,-1 1 1 0 0,0 0-1 0 0,-1-1 1 0 0,0 1-1 0 0,0-1 0 0 0,-1 1 1 0 0,0-1-1 0 0,0 1 1 0 0,-2-10-1 0 0,-3-13-269 0 0,4 18-173 0 0,-1 1 0 0 0,0 0 0 0 0,-1 0 0 0 0,-6-15 1 0 0,4 12-567 0 0,2 2-8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70"/>
    </inkml:context>
    <inkml:brush xml:id="br0">
      <inkml:brushProperty name="width" value="0.05" units="cm"/>
      <inkml:brushProperty name="height" value="0.05" units="cm"/>
      <inkml:brushProperty name="color" value="#FFFFFF"/>
    </inkml:brush>
  </inkml:definitions>
  <inkml:trace contextRef="#ctx0" brushRef="#br0">151 66 8288 0 0,'14'-6'381'0'0,"-11"4"-6"0"0,-4-14-99 0 0,0 13 4 0 0,-1 1 1 0 0,0-1 0 0 0,0 0 0 0 0,0 0 0 0 0,0 1-1 0 0,0 0 1 0 0,-1-1 0 0 0,1 1 0 0 0,-1 0-1 0 0,0 0 1 0 0,1 0 0 0 0,-1 0 0 0 0,0 1-1 0 0,0-1 1 0 0,0 1 0 0 0,0-1 0 0 0,0 1 0 0 0,0 0-1 0 0,-1 1 1 0 0,1-1 0 0 0,0 0 0 0 0,-1 1-1 0 0,1 0 1 0 0,0-1 0 0 0,-1 2 0 0 0,1-1-1 0 0,0 0 1 0 0,0 0 0 0 0,-1 1 0 0 0,-3 1-1 0 0,3 0-205 0 0,0 0-1 0 0,1 0 0 0 0,-1 1 1 0 0,0 0-1 0 0,1-1 0 0 0,-1 1 1 0 0,1 0-1 0 0,0 1 0 0 0,0-1 0 0 0,0 1 1 0 0,1-1-1 0 0,-1 1 0 0 0,1 0 1 0 0,0 0-1 0 0,0 0 0 0 0,0 0 1 0 0,1 0-1 0 0,-3 7 0 0 0,-1 9-52 0 0,1-1-1 0 0,-3 37 1 0 0,6-37-39 0 0,0-11 19 0 0,0 0 0 0 0,1 0-1 0 0,0 0 1 0 0,0 0-1 0 0,1 0 1 0 0,0 0-1 0 0,0 0 1 0 0,1 0-1 0 0,0 0 1 0 0,1 0 0 0 0,0-1-1 0 0,0 1 1 0 0,0-1-1 0 0,1 0 1 0 0,0 0-1 0 0,1 0 1 0 0,-1 0 0 0 0,1-1-1 0 0,1 0 1 0 0,-1 0-1 0 0,1 0 1 0 0,9 7-1 0 0,-10-9 3 0 0,0 0 0 0 0,1 0 0 0 0,-1 0 0 0 0,1-1-1 0 0,-1 0 1 0 0,1 0 0 0 0,0 0 0 0 0,0-1 0 0 0,1 0-1 0 0,-1 0 1 0 0,0-1 0 0 0,1 0 0 0 0,11 1 0 0 0,-13-2-282 0 0,1 0-1 0 0,0-1 1 0 0,0 0 0 0 0,-1 0 0 0 0,1 0 0 0 0,-1-1-1 0 0,1 0 1 0 0,-1 0 0 0 0,0 0 0 0 0,1-1 0 0 0,-1 1-1 0 0,0-1 1 0 0,-1-1 0 0 0,1 1 0 0 0,0-1 0 0 0,-1 1-1 0 0,0-1 1 0 0,0-1 0 0 0,0 1 0 0 0,0 0 0 0 0,-1-1-1 0 0,4-6 1 0 0,7-14-1256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71"/>
    </inkml:context>
    <inkml:brush xml:id="br0">
      <inkml:brushProperty name="width" value="0.05" units="cm"/>
      <inkml:brushProperty name="height" value="0.05" units="cm"/>
      <inkml:brushProperty name="color" value="#FFFFFF"/>
    </inkml:brush>
  </inkml:definitions>
  <inkml:trace contextRef="#ctx0" brushRef="#br0">33 149 11976 0 0,'0'0'266'0'0,"0"0"44"0"0,0 0 15 0 0,0 0-26 0 0,0 0-139 0 0,0 0 154 0 0,0 0 92 0 0,0 0 11 0 0,0 0 0 0 0,10 5 749 0 0,-3-2-927 0 0,0-1 1 0 0,0 0 0 0 0,0 0 0 0 0,1-1-1 0 0,-1 1 1 0 0,0-2 0 0 0,1 1 0 0 0,-1-1 0 0 0,1 0-1 0 0,9-1 1 0 0,6 0-6 0 0,-20 1-239 0 0,0 0 0 0 0,0-1 0 0 0,0 1-1 0 0,0-1 1 0 0,0 1 0 0 0,0-1-1 0 0,0 0 1 0 0,0-1 0 0 0,0 1 0 0 0,0 0-1 0 0,-1-1 1 0 0,1 1 0 0 0,0-1 0 0 0,-1 0-1 0 0,1 0 1 0 0,-1 0 0 0 0,0 0-1 0 0,0 0 1 0 0,0-1 0 0 0,0 1 0 0 0,0-1-1 0 0,0 1 1 0 0,-1-1 0 0 0,1 0-1 0 0,-1 0 1 0 0,0 1 0 0 0,0-1 0 0 0,0 0-1 0 0,0 0 1 0 0,0 0 0 0 0,0 0-1 0 0,-1 0 1 0 0,0-1 0 0 0,0 1 0 0 0,1 0-1 0 0,-2 0 1 0 0,1 0 0 0 0,0 0 0 0 0,-1 0-1 0 0,1 0 1 0 0,-1 0 0 0 0,0 0-1 0 0,0 0 1 0 0,0 0 0 0 0,0 0 0 0 0,-1 0-1 0 0,1 1 1 0 0,-1-1 0 0 0,-2-2-1 0 0,-1 0-38 0 0,0 0-1 0 0,-1 1 1 0 0,1-1-1 0 0,-1 1 0 0 0,0 0 1 0 0,0 1-1 0 0,-1 0 1 0 0,1 0-1 0 0,-1 0 1 0 0,1 1-1 0 0,-1 0 0 0 0,0 0 1 0 0,0 0-1 0 0,0 1 1 0 0,0 0-1 0 0,0 1 0 0 0,-8 0 1 0 0,12 0 45 0 0,0 0 0 0 0,1 0 0 0 0,-1 0 0 0 0,0 1 0 0 0,1-1 0 0 0,-1 1 0 0 0,0 0 0 0 0,1 0 0 0 0,-1 0 0 0 0,1 0 0 0 0,-1 0 0 0 0,1 1 0 0 0,0-1 0 0 0,-1 1 0 0 0,1-1 0 0 0,0 1 0 0 0,0 0 0 0 0,0 0 0 0 0,0 0 0 0 0,1 0 1 0 0,-1 0-1 0 0,0 0 0 0 0,-1 4 0 0 0,-2 4 8 0 0,1 0 1 0 0,0 0 0 0 0,1 0-1 0 0,-4 17 1 0 0,4-17-9 0 0,1 3-6 0 0,0 0 0 0 0,1 0-1 0 0,0-1 1 0 0,1 1 0 0 0,1 0-1 0 0,0 0 1 0 0,0 0 0 0 0,1-1-1 0 0,1 1 1 0 0,0-1 0 0 0,10 24-1 0 0,-10-29-64 0 0,1-1-1 0 0,0 1 0 0 0,0-1 0 0 0,0 0 1 0 0,1 0-1 0 0,0-1 0 0 0,0 1 0 0 0,1-1 1 0 0,-1 0-1 0 0,1 0 0 0 0,0-1 0 0 0,12 7 0 0 0,-14-9-59 0 0,1 0-1 0 0,-1 0 0 0 0,1 0 0 0 0,0 0 1 0 0,0-1-1 0 0,0 0 0 0 0,0 0 0 0 0,0 0 0 0 0,0 0 1 0 0,0-1-1 0 0,0 0 0 0 0,0 0 0 0 0,0-1 0 0 0,0 1 1 0 0,0-1-1 0 0,0 0 0 0 0,0 0 0 0 0,0-1 0 0 0,8-2 1 0 0,3-4-5118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72"/>
    </inkml:context>
    <inkml:brush xml:id="br0">
      <inkml:brushProperty name="width" value="0.05" units="cm"/>
      <inkml:brushProperty name="height" value="0.05" units="cm"/>
      <inkml:brushProperty name="color" value="#FFFFFF"/>
    </inkml:brush>
  </inkml:definitions>
  <inkml:trace contextRef="#ctx0" brushRef="#br0">259 39 6448 0 0,'0'0'297'0'0,"-13"-8"102"0"0,7 4 121 0 0,1 1 0 0 0,-2-1 1 0 0,1 1-1 0 0,0 0 0 0 0,-1 0 0 0 0,0 1 1 0 0,1 0-1 0 0,-1 0 0 0 0,0 0 0 0 0,0 1 1 0 0,0 0-1 0 0,0 0 0 0 0,0 1 0 0 0,0 0 1 0 0,0 0-1 0 0,0 1 0 0 0,0 0 1 0 0,-9 2-1 0 0,-5 2 14 0 0,17-4-425 0 0,-1 0 1 0 0,1 0 0 0 0,0 0 0 0 0,0 1-1 0 0,0 0 1 0 0,0-1 0 0 0,0 1-1 0 0,-6 5 1 0 0,-1-1 154 0 0,9-4-226 0 0,0-1 0 0 0,0 0 0 0 0,-1 1 0 0 0,1-1 0 0 0,0 1 0 0 0,0 0 0 0 0,0 0 0 0 0,0 0 0 0 0,1 0 0 0 0,-1 0 0 0 0,0 0 0 0 0,1 0 0 0 0,0 1 0 0 0,-1-1 0 0 0,1 0 0 0 0,0 1 0 0 0,-1 3 0 0 0,1-3-39 0 0,1-1 0 0 0,-1 1 0 0 0,1-1 1 0 0,0 0-1 0 0,0 1 0 0 0,0-1 0 0 0,0 1 0 0 0,0-1 0 0 0,0 1 0 0 0,1-1 0 0 0,-1 1 1 0 0,1-1-1 0 0,-1 0 0 0 0,1 1 0 0 0,0-1 0 0 0,0 0 0 0 0,0 0 0 0 0,0 0 0 0 0,1 1 0 0 0,-1-1 1 0 0,1 0-1 0 0,1 2 0 0 0,2 1-25 0 0,0-1 1 0 0,0 1-1 0 0,0-1 1 0 0,0-1-1 0 0,12 7 1 0 0,90 52-261 0 0,-97-56 240 0 0,17 11-83 0 0,34 28 0 0 0,-58-42 112 0 0,0 0 0 0 0,0 0 0 0 0,-1 0-1 0 0,1 0 1 0 0,-1 1 0 0 0,0-1 0 0 0,0 1-1 0 0,0 0 1 0 0,0 0 0 0 0,1 5 0 0 0,-2-8 25 0 0,-1 1 0 0 0,0-1 0 0 0,1 0 0 0 0,-1 1 0 0 0,0-1 1 0 0,1 1-1 0 0,-1-1 0 0 0,0 0 0 0 0,0 1 0 0 0,0-1 1 0 0,0 1-1 0 0,-1-1 0 0 0,1 0 0 0 0,0 1 0 0 0,0-1 0 0 0,-1 1 1 0 0,1-1-1 0 0,-1 0 0 0 0,0 1 0 0 0,1-1 0 0 0,-1 0 0 0 0,0 0 1 0 0,0 0-1 0 0,1 1 0 0 0,-1-1 0 0 0,0 0 0 0 0,0 0 1 0 0,0 0-1 0 0,0 0 0 0 0,-1-1 0 0 0,1 1 0 0 0,-1 1 0 0 0,-3 0 28 0 0,0 1-1 0 0,0-1 0 0 0,0 0 1 0 0,0 0-1 0 0,0-1 0 0 0,0 0 0 0 0,0 0 1 0 0,-1 0-1 0 0,1 0 0 0 0,0-1 1 0 0,-1 0-1 0 0,1 0 0 0 0,0 0 1 0 0,-1-1-1 0 0,1 0 0 0 0,-11-3 0 0 0,-34-14 53 0 0,43 15-102 0 0,-1-1-1 0 0,0 1 0 0 0,0 1 0 0 0,0 0 0 0 0,0 0 0 0 0,-13-2 0 0 0,13 1-250 0 0,8 2-5903 0 0,4-6 586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73"/>
    </inkml:context>
    <inkml:brush xml:id="br0">
      <inkml:brushProperty name="width" value="0.05" units="cm"/>
      <inkml:brushProperty name="height" value="0.05" units="cm"/>
      <inkml:brushProperty name="color" value="#FFFFFF"/>
    </inkml:brush>
  </inkml:definitions>
  <inkml:trace contextRef="#ctx0" brushRef="#br0">236 30 8320 0 0,'0'0'381'0'0,"0"0"-6"0"0,0 0-242 0 0,-4-4 272 0 0,0 1-1 0 0,1 1 1 0 0,-1-1 0 0 0,0 0-1 0 0,-1 1 1 0 0,1 0 0 0 0,0 0-1 0 0,-1 0 1 0 0,1 1 0 0 0,-1 0-1 0 0,1-1 1 0 0,-1 1 0 0 0,0 1-1 0 0,1-1 1 0 0,-1 1-1 0 0,-7 0 1 0 0,-5 1-89 0 0,0 1 0 0 0,1 0 0 0 0,-18 6 0 0 0,32-8-275 0 0,-3 2 55 0 0,0 0 0 0 0,0 0-1 0 0,0 1 1 0 0,0-1 0 0 0,1 1 0 0 0,-1 0 0 0 0,1 0 0 0 0,0 0 0 0 0,0 1 0 0 0,0 0 0 0 0,0 0 0 0 0,-5 7-1 0 0,8-10-118 0 0,1 0-1 0 0,-1 0 0 0 0,0 0 1 0 0,1 0-1 0 0,-1 0 0 0 0,1 0 0 0 0,-1 1 1 0 0,1-1-1 0 0,0 0 0 0 0,0 0 1 0 0,-1 0-1 0 0,1 0 0 0 0,0 0 1 0 0,0 1-1 0 0,0-1 0 0 0,0 0 0 0 0,0 0 1 0 0,1 0-1 0 0,-1 0 0 0 0,0 1 1 0 0,0-1-1 0 0,1 0 0 0 0,-1 0 0 0 0,1 0 1 0 0,-1 0-1 0 0,1 0 0 0 0,-1 0 1 0 0,1 0-1 0 0,1 2 0 0 0,0 0-113 0 0,1 2 88 0 0,1 1 0 0 0,0-1 0 0 0,0 0 0 0 0,1 0-1 0 0,-1 0 1 0 0,1 0 0 0 0,0-1 0 0 0,0 0 0 0 0,9 5-1 0 0,28 16-516 0 0,-17-11-77 0 0,31 24 1 0 0,-41-27 643 0 0,-8-6-4 0 0,-1 0 0 0 0,1 1 0 0 0,-1-1 0 0 0,0 1 0 0 0,7 9 1 0 0,-8-8-6 0 0,0 1 0 0 0,0 0 0 0 0,-1 1 0 0 0,0-1 1 0 0,0 1-1 0 0,3 13 0 0 0,-6-18 96 0 0,0-1 0 0 0,0 1 0 0 0,-1-1 0 0 0,1 1 0 0 0,-1-1 0 0 0,0 1 0 0 0,0 0 0 0 0,0-1-1 0 0,0 1 1 0 0,-1-1 0 0 0,0 1 0 0 0,1-1 0 0 0,-1 1 0 0 0,0-1 0 0 0,-1 0 0 0 0,1 1 0 0 0,0-1 0 0 0,-1 0 0 0 0,0 0 0 0 0,-3 5-1 0 0,2-5 19 0 0,0 0-1 0 0,0-1 0 0 0,0 0 0 0 0,0 1 0 0 0,0-1 1 0 0,0 0-1 0 0,-1 0 0 0 0,1-1 0 0 0,-1 1 1 0 0,1-1-1 0 0,-1 0 0 0 0,0 0 0 0 0,0 0 0 0 0,1 0 1 0 0,-6 0-1 0 0,-6 0 14 0 0,1-1 1 0 0,-28-4-1 0 0,29 3-245 0 0,-1 0 0 0 0,1 0 0 0 0,-15 2 0 0 0,-9 3-804 0 0,19-1 458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74"/>
    </inkml:context>
    <inkml:brush xml:id="br0">
      <inkml:brushProperty name="width" value="0.05" units="cm"/>
      <inkml:brushProperty name="height" value="0.05" units="cm"/>
      <inkml:brushProperty name="color" value="#FFFFFF"/>
    </inkml:brush>
  </inkml:definitions>
  <inkml:trace contextRef="#ctx0" brushRef="#br0">1 0 1840 0 0,'12'19'3385'0'0,"-7"1"-2722"0"0,-3-14-391 0 0,0 0 1 0 0,-1 0-1 0 0,0 1 1 0 0,0-1-1 0 0,0 9 0 0 0,0 19 695 0 0,2-1-1 0 0,9 47 0 0 0,-6 16 275 0 0,0-55-618 0 0,-3 1-1 0 0,-2 55 1 0 0,2 43-671 0 0,9-7 51 0 0,15 129 1344 0 0,-10-36-1212 0 0,-8-79-636 0 0,-1 124-1069 0 0,-6-243 922 0 0,-1-23 475 0 0,-1 0 0 0 0,0 0 0 0 0,0 1 0 0 0,0-1 0 0 0,0 0 0 0 0,-2 10 0 0 0,1-4-151 0 0,1 2 11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75"/>
    </inkml:context>
    <inkml:brush xml:id="br0">
      <inkml:brushProperty name="width" value="0.05" units="cm"/>
      <inkml:brushProperty name="height" value="0.05" units="cm"/>
      <inkml:brushProperty name="color" value="#FFFFFF"/>
    </inkml:brush>
  </inkml:definitions>
  <inkml:trace contextRef="#ctx0" brushRef="#br0">1 206 5328 0 0,'0'0'116'0'0,"0"0"17"0"0,0 0 12 0 0,0 1-14 0 0,0 3-58 0 0,0-3 165 0 0,0-1 63 0 0,10 7 348 0 0,-1-6 5 0 0,0 0 0 0 0,-1-1 0 0 0,1 0-1 0 0,0 0 1 0 0,0-1 0 0 0,13-3-1 0 0,3 0 591 0 0,36-1-1 0 0,-38 3-724 0 0,0 0-1 0 0,33-7 1 0 0,-19 1-166 0 0,0 2 1 0 0,1 2-1 0 0,67 1 1 0 0,-7 1-142 0 0,-52-3-160 0 0,53-13-1 0 0,7 0 14 0 0,-5 2-106 0 0,21-3-14 0 0,325-23 1209 0 0,-221 38-928 0 0,-39 2 161 0 0,-74-5-235 0 0,-17 0 67 0 0,143 8 1 0 0,-138 5-91 0 0,1-5 0 0 0,143-16-1 0 0,-233 14-635 0 0,-1-2-1 0 0,1 1 1 0 0,-1-2 0 0 0,20-8-1 0 0,-22 8-5890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76"/>
    </inkml:context>
    <inkml:brush xml:id="br0">
      <inkml:brushProperty name="width" value="0.05" units="cm"/>
      <inkml:brushProperty name="height" value="0.05" units="cm"/>
      <inkml:brushProperty name="color" value="#FFFFFF"/>
    </inkml:brush>
  </inkml:definitions>
  <inkml:trace contextRef="#ctx0" brushRef="#br0">1 0 5672 0 0,'0'0'257'0'0,"0"0"-2"0"0,0 0-74 0 0,0 0 286 0 0,0 0 143 0 0,0 0 29 0 0,0 0-36 0 0,0 0-183 0 0,0 0-79 0 0,0 0-18 0 0,0 0-18 0 0,0 0-61 0 0,0 0-27 0 0,0 0-7 0 0,9 21 510 0 0,0 6-309 0 0,-1 0 0 0 0,-2 1 0 0 0,0 0 0 0 0,3 48 0 0 0,4 25 358 0 0,7 62-184 0 0,-9-51-501 0 0,11 203-161 0 0,-15-173-243 0 0,23 342-187 0 0,-16-212-166 0 0,2-106 573 0 0,-9-107-156 0 0,-6-37-64 0 0,-1-18-28 0 0,0 0 0 0 0,0 0 1 0 0,0 0-1 0 0,1 0 1 0 0,0-1-1 0 0,1 7 0 0 0,-1-8-602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49.679"/>
    </inkml:context>
    <inkml:brush xml:id="br0">
      <inkml:brushProperty name="width" value="0.05" units="cm"/>
      <inkml:brushProperty name="height" value="0.05" units="cm"/>
      <inkml:brushProperty name="color" value="#FFFFFF"/>
    </inkml:brush>
  </inkml:definitions>
  <inkml:trace contextRef="#ctx0" brushRef="#br0">8 0 10136 0 0,'1'8'174'0'0,"0"-1"1"0"0,0 0-1 0 0,-1 0 1 0 0,0 1 0 0 0,-1-1-1 0 0,1 0 1 0 0,-4 13-1 0 0,-2 28 1294 0 0,19 174 1222 0 0,-5-128-4324 0 0,-8-84-1818 0 0,0-8-1112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77"/>
    </inkml:context>
    <inkml:brush xml:id="br0">
      <inkml:brushProperty name="width" value="0.05" units="cm"/>
      <inkml:brushProperty name="height" value="0.05" units="cm"/>
      <inkml:brushProperty name="color" value="#FFFFFF"/>
    </inkml:brush>
  </inkml:definitions>
  <inkml:trace contextRef="#ctx0" brushRef="#br0">1 41 5616 0 0,'0'-34'256'0'0,"0"27"-7"0"0,0 20-146 0 0,0-9 131 0 0,0 1 1 0 0,0 0-1 0 0,0 0 0 0 0,0 0 1 0 0,1 0-1 0 0,0 0 1 0 0,0 0-1 0 0,0-1 0 0 0,1 1 1 0 0,-1 0-1 0 0,1-1 1 0 0,0 1-1 0 0,1-1 0 0 0,-1 0 1 0 0,1 1-1 0 0,0-1 0 0 0,0 0 1 0 0,0-1-1 0 0,7 7 1 0 0,-4-5 53 0 0,1 0 0 0 0,0 0 1 0 0,0-1-1 0 0,1 0 1 0 0,-1-1-1 0 0,1 1 0 0 0,0-1 1 0 0,0-1-1 0 0,0 0 0 0 0,15 3 1 0 0,9-2 425 0 0,49 0 1 0 0,-12-1 30 0 0,-7 0-507 0 0,1-3-1 0 0,66-10 1 0 0,-40 3-56 0 0,81-6-16 0 0,322-17 836 0 0,-350 27-1352 0 0,280 3 754 0 0,-235 9-235 0 0,426 30 174 0 0,-610-38-343 0 0,211 13-1722 0 0,-187-13 1005 0 0,1-2 1 0 0,-1-1 0 0 0,1 0-1 0 0,-1-3 1 0 0,45-13-1 0 0,-48 8-4821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78"/>
    </inkml:context>
    <inkml:brush xml:id="br0">
      <inkml:brushProperty name="width" value="0.05" units="cm"/>
      <inkml:brushProperty name="height" value="0.05" units="cm"/>
      <inkml:brushProperty name="color" value="#FFFFFF"/>
    </inkml:brush>
  </inkml:definitions>
  <inkml:trace contextRef="#ctx0" brushRef="#br0">1396 1 3224 0 0,'-72'91'4145'0'0,"-20"-8"-1308"0"0,13-13-1837 0 0,15-7-245 0 0,-48 46-36 0 0,76-78-594 0 0,-134 127 451 0 0,59-51-474 0 0,65-64-168 0 0,-70 82 1 0 0,-197 281 107 0 0,214-291-42 0 0,90-105-144 0 0,0 0-1 0 0,-17 14 0 0 0,-6 7-4251 0 0,22-23 696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79"/>
    </inkml:context>
    <inkml:brush xml:id="br0">
      <inkml:brushProperty name="width" value="0.05" units="cm"/>
      <inkml:brushProperty name="height" value="0.05" units="cm"/>
      <inkml:brushProperty name="color" value="#FFFFFF"/>
    </inkml:brush>
  </inkml:definitions>
  <inkml:trace contextRef="#ctx0" brushRef="#br0">1 279 1376 0 0,'0'0'229'0'0,"0"0"427"0"0,0 0 192 0 0,0 0 43 0 0,0 0-47 0 0,0 0-218 0 0,18 3 1448 0 0,-3-3-935 0 0,9 1 135 0 0,40-6 1 0 0,4 2 165 0 0,-18-3-389 0 0,92 0 0 0 0,187-9-53 0 0,-39 10 629 0 0,-171 6-1651 0 0,87 0 24 0 0,247-2 0 0 0,-254-9 331 0 0,-39 1 226 0 0,244-30 401 0 0,-2-31-1133 0 0,-319 54 87 0 0,273-56-645 0 0,-295 53-1544 0 0,-40 11-3543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80"/>
    </inkml:context>
    <inkml:brush xml:id="br0">
      <inkml:brushProperty name="width" value="0.05" units="cm"/>
      <inkml:brushProperty name="height" value="0.05" units="cm"/>
      <inkml:brushProperty name="color" value="#FFFFFF"/>
    </inkml:brush>
  </inkml:definitions>
  <inkml:trace contextRef="#ctx0" brushRef="#br0">1379 0 8000 0 0,'-7'13'197'0'0,"-1"0"0"0"0,0 0 0 0 0,-1-1 0 0 0,0 0 0 0 0,-1-1 0 0 0,-18 17 0 0 0,-78 57 1458 0 0,59-50-1091 0 0,-18 16-186 0 0,3 3 0 0 0,1 2 0 0 0,-54 67 0 0 0,64-60-285 0 0,-109 123 1424 0 0,-163 203-1213 0 0,227-266-304 0 0,-61 57-80 0 0,135-154 72 0 0,-4 3-4226 0 0,17-23-364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81"/>
    </inkml:context>
    <inkml:brush xml:id="br0">
      <inkml:brushProperty name="width" value="0.05" units="cm"/>
      <inkml:brushProperty name="height" value="0.05" units="cm"/>
      <inkml:brushProperty name="color" value="#FFFFFF"/>
    </inkml:brush>
  </inkml:definitions>
  <inkml:trace contextRef="#ctx0" brushRef="#br0">1 6 1376 0 0,'0'0'6'0'0,"0"0"-1"0"0,0 0 1 0 0,0 0 0 0 0,1 0-1 0 0,-1 0 1 0 0,0 0 0 0 0,0 0-1 0 0,0 0 1 0 0,1 0 0 0 0,-1 0-1 0 0,0 0 1 0 0,0 0 0 0 0,0 0-1 0 0,1 0 1 0 0,-1 0 0 0 0,0 0-1 0 0,0 0 1 0 0,0 0 0 0 0,1 0-1 0 0,-1-1 1 0 0,0 1 0 0 0,0 0-1 0 0,0 0 1 0 0,1 0 0 0 0,-1 0-1 0 0,0 0 1 0 0,0 0 0 0 0,0-1-1 0 0,0 1 1 0 0,0 0 0 0 0,1 0-1 0 0,-1 0 1 0 0,0 0 0 0 0,0-1-1 0 0,0 1 1 0 0,0 0 0 0 0,0 0-1 0 0,0 0 1 0 0,0-1 0 0 0,0 1-1 0 0,0 0 1 0 0,0 0 0 0 0,0 0-1 0 0,0-1 1 0 0,0 1 0 0 0,0-1-1 0 0,0 1 223 0 0,2 3 696 0 0,0 1 147 0 0,3 15 320 0 0,-3 12 640 0 0,-2-30-1885 0 0,0 2 1552 0 0,0 3 866 0 0,4 2-1637 0 0,-1 12 104 0 0,-1-5-668 0 0,10 46 513 0 0,33 208 144 0 0,-38-242-1035 0 0,-4-21-77 0 0,2 7-627 0 0,-4-6-5223 0 0,-1-7 1990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82"/>
    </inkml:context>
    <inkml:brush xml:id="br0">
      <inkml:brushProperty name="width" value="0.05" units="cm"/>
      <inkml:brushProperty name="height" value="0.05" units="cm"/>
      <inkml:brushProperty name="color" value="#FFFFFF"/>
    </inkml:brush>
  </inkml:definitions>
  <inkml:trace contextRef="#ctx0" brushRef="#br0">1 50 3224 0 0,'0'0'419'0'0,"0"0"549"0"0,0 0 242 0 0,0 0 50 0 0,0 0-73 0 0,0 0-351 0 0,0 0-151 0 0,0 0-28 0 0,0 0-94 0 0,0 0-296 0 0,0 0 130 0 0,12-14 1074 0 0,-4 3-1093 0 0,-7 9-314 0 0,0 0 0 0 0,0 1 0 0 0,0-1 1 0 0,0 1-1 0 0,0-1 0 0 0,1 1 0 0 0,-1-1 0 0 0,0 1 1 0 0,1 0-1 0 0,-1 0 0 0 0,1 0 0 0 0,0 0 1 0 0,-1 0-1 0 0,1 0 0 0 0,0 0 0 0 0,-1 0 0 0 0,1 1 1 0 0,0-1-1 0 0,0 1 0 0 0,0-1 0 0 0,-1 1 1 0 0,1 0-1 0 0,0 0 0 0 0,0-1 0 0 0,4 2 1 0 0,3-1-25 0 0,1 0 1 0 0,-1 1 0 0 0,1 0 0 0 0,-1 1 0 0 0,16 4 0 0 0,-24-5 64 0 0,24 34 238 0 0,-24-33-337 0 0,0 0 1 0 0,0 1-1 0 0,-1-1 1 0 0,1 0-1 0 0,0 0 0 0 0,-1 1 1 0 0,0-1-1 0 0,1 0 1 0 0,-1 1-1 0 0,0-1 1 0 0,0 1-1 0 0,-1-1 1 0 0,1 0-1 0 0,0 1 0 0 0,-1-1 1 0 0,1 0-1 0 0,-1 0 1 0 0,-2 5-1 0 0,2-4 3 0 0,0 1 0 0 0,0-1 0 0 0,1 0 0 0 0,-1 1 0 0 0,1-1 0 0 0,-1 1 0 0 0,1 4 1 0 0,1-5-34 0 0,-1 0 0 0 0,0-1 0 0 0,0 1 0 0 0,0 0 0 0 0,0-1 0 0 0,-1 1 0 0 0,1 0 0 0 0,-1 0 0 0 0,0-1 0 0 0,1 1 0 0 0,-1-1 0 0 0,0 1 1 0 0,-1-1-1 0 0,1 1 0 0 0,0-1 0 0 0,-1 1 0 0 0,1-1 0 0 0,-3 2 0 0 0,-10 20-155 0 0,12-20 227 0 0,0-1 0 0 0,0 1 0 0 0,-1-1 0 0 0,1 0 0 0 0,-1 0 0 0 0,0 0 1 0 0,0 0-1 0 0,-4 3 0 0 0,-16 19-454 0 0,22-24 518 0 0,1-1 15 0 0,22-2-25 0 0,7 0-210 0 0,-19 5 108 0 0,16 6 47 0 0,16 6-37 0 0,-40-14-12 0 0,1 1 0 0 0,-1-1 0 0 0,1 1 0 0 0,-1 0-1 0 0,0 0 1 0 0,0-1 0 0 0,0 2 0 0 0,0-1 0 0 0,0 0 0 0 0,0 0 0 0 0,-1 0 0 0 0,3 5 0 0 0,8 16-65 0 0,-8-18 41 0 0,-1 1 0 0 0,0 0 0 0 0,0 0 0 0 0,0 0 0 0 0,-1 0 0 0 0,0 0 0 0 0,0 0 0 0 0,-1 1 0 0 0,1-1 0 0 0,-1 11 1 0 0,-1-10 129 0 0,0 0 0 0 0,0 0 0 0 0,-1 0 0 0 0,0-1 0 0 0,-1 1 1 0 0,1 0-1 0 0,-1 0 0 0 0,-1-1 0 0 0,1 0 0 0 0,-6 10 0 0 0,6-13-51 0 0,0 0-1 0 0,0 0 1 0 0,0 0-1 0 0,-1-1 1 0 0,1 1-1 0 0,-1-1 1 0 0,0 1-1 0 0,0-1 0 0 0,0 0 1 0 0,0 0-1 0 0,0-1 1 0 0,0 1-1 0 0,-1 0 1 0 0,1-1-1 0 0,0 0 0 0 0,-1 0 1 0 0,1 0-1 0 0,-1 0 1 0 0,1-1-1 0 0,-1 1 1 0 0,0-1-1 0 0,-5 0 0 0 0,1-1-136 0 0,0 0 0 0 0,0-1 0 0 0,0 0 0 0 0,0-1 0 0 0,0 0-1 0 0,0 0 1 0 0,1 0 0 0 0,-1-1 0 0 0,1 0 0 0 0,0-1-1 0 0,0 0 1 0 0,1 0 0 0 0,-9-8 0 0 0,4-1-4860 0 0,4 6-61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83"/>
    </inkml:context>
    <inkml:brush xml:id="br0">
      <inkml:brushProperty name="width" value="0.05" units="cm"/>
      <inkml:brushProperty name="height" value="0.05" units="cm"/>
      <inkml:brushProperty name="color" value="#FFFFFF"/>
    </inkml:brush>
  </inkml:definitions>
  <inkml:trace contextRef="#ctx0" brushRef="#br0">246 63 3224 0 0,'-18'-16'2750'0'0,"1"4"-98"0"0,11 8-2003 0 0,0 0-1 0 0,0 0 1 0 0,0 1-1 0 0,-8-4 1 0 0,8 5-263 0 0,0 0 0 0 0,1 0 0 0 0,-1 0 0 0 0,0 1 0 0 0,0 0-1 0 0,0 0 1 0 0,-9 0 0 0 0,12 1-239 0 0,0 1-1 0 0,-1-1 1 0 0,1 1 0 0 0,-1 0-1 0 0,1 0 1 0 0,0 0 0 0 0,0 1-1 0 0,0-1 1 0 0,-1 1-1 0 0,1-1 1 0 0,1 1 0 0 0,-1 0-1 0 0,0 0 1 0 0,-4 5-1 0 0,2-2-95 0 0,-1 1 0 0 0,1-1-1 0 0,0 2 1 0 0,0-1-1 0 0,1 0 1 0 0,0 1-1 0 0,0 0 1 0 0,1 0-1 0 0,0 0 1 0 0,0 0-1 0 0,-3 10 1 0 0,3 0-41 0 0,0-1 0 0 0,1 1 0 0 0,0-1 1 0 0,2 20-1 0 0,-1-9-42 0 0,0-16 22 0 0,1-1 0 0 0,0 0 0 0 0,1 1 0 0 0,0-1-1 0 0,0 0 1 0 0,1 1 0 0 0,0-1 0 0 0,1 0 0 0 0,5 11-1 0 0,-6-16-3 0 0,5 11-59 0 0,17 27 1 0 0,-21-39 61 0 0,0 1 0 0 0,0-1 1 0 0,1 0-1 0 0,-1-1 0 0 0,1 1 1 0 0,0-1-1 0 0,0 1 0 0 0,1-1 0 0 0,-1 0 1 0 0,7 3-1 0 0,-3-3-6 0 0,-1 1 0 0 0,1-1 0 0 0,0 0 0 0 0,0-1 0 0 0,1 1 0 0 0,-1-2 0 0 0,0 1 0 0 0,1-1 0 0 0,-1-1-1 0 0,1 1 1 0 0,-1-1 0 0 0,1-1 0 0 0,-1 0 0 0 0,1 0 0 0 0,-1-1 0 0 0,0 1 0 0 0,0-2 0 0 0,0 1 0 0 0,12-7 0 0 0,-16 7 14 0 0,0-1 0 0 0,0 0 1 0 0,-1 0-1 0 0,1 0 0 0 0,-1 0 1 0 0,0-1-1 0 0,0 1 0 0 0,0-1 0 0 0,0 0 1 0 0,-1 0-1 0 0,1 0 0 0 0,-1 0 1 0 0,0 0-1 0 0,0 0 0 0 0,-1-1 0 0 0,3-6 1 0 0,10-23-6 0 0,-12 30 8 0 0,-1 0 0 0 0,1-1 0 0 0,-1 1 0 0 0,0 0 0 0 0,0-1 0 0 0,0 1 0 0 0,-1-1 0 0 0,1 1 0 0 0,-2-8 0 0 0,-5-43 0 0 0,-11-10-128 0 0,14 53 84 0 0,0 1 0 0 0,0-1 0 0 0,-1 1 0 0 0,0 0 0 0 0,-1 0 0 0 0,-8-13-1 0 0,9 18-168 0 0,0 0-1 0 0,0 0 1 0 0,-1 0-1 0 0,1 0 1 0 0,-1 1-1 0 0,-1 0 0 0 0,1 0 1 0 0,-1 0-1 0 0,1 1 1 0 0,-1-1-1 0 0,-10-4 1 0 0,7 5-1163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84"/>
    </inkml:context>
    <inkml:brush xml:id="br0">
      <inkml:brushProperty name="width" value="0.05" units="cm"/>
      <inkml:brushProperty name="height" value="0.05" units="cm"/>
      <inkml:brushProperty name="color" value="#FFFFFF"/>
    </inkml:brush>
  </inkml:definitions>
  <inkml:trace contextRef="#ctx0" brushRef="#br0">34 16 10136 0 0,'0'0'464'0'0,"0"0"-10"0"0,0 0-210 0 0,0 0 206 0 0,-19 3 1602 0 0,18-4-2068 0 0,0 1-19 0 0,0 0 1 0 0,1 0-1 0 0,-1 0 0 0 0,1-1 0 0 0,-1 1 0 0 0,1 0 0 0 0,-1 0 0 0 0,1-1 0 0 0,-1 1 0 0 0,1-1 0 0 0,-1 1 0 0 0,1 0 1 0 0,-1-1-1 0 0,1 1 0 0 0,0-1 0 0 0,-1 1 0 0 0,1-1 0 0 0,0 1 0 0 0,-1-1 0 0 0,1 1 0 0 0,0-1 0 0 0,0 1 0 0 0,-1-1 1 0 0,1 0-1 0 0,-3-7-189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85"/>
    </inkml:context>
    <inkml:brush xml:id="br0">
      <inkml:brushProperty name="width" value="0.05" units="cm"/>
      <inkml:brushProperty name="height" value="0.05" units="cm"/>
      <inkml:brushProperty name="color" value="#FFFFFF"/>
    </inkml:brush>
  </inkml:definitions>
  <inkml:trace contextRef="#ctx0" brushRef="#br0">0 1 2760 0 0,'0'0'351'0'0,"0"0"430"0"0,0 0 187 0 0,0 0 37 0 0,0 0-34 0 0,0 0-183 0 0,0 11 612 0 0,1 9 596 0 0,5 37 1 0 0,33 215 2152 0 0,-30-223-4073 0 0,17 51 0 0 0,-21-88-329 0 0,3 11-1844 0 0,-1-27 219 0 0,-5 3-2900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86"/>
    </inkml:context>
    <inkml:brush xml:id="br0">
      <inkml:brushProperty name="width" value="0.05" units="cm"/>
      <inkml:brushProperty name="height" value="0.05" units="cm"/>
      <inkml:brushProperty name="color" value="#FFFFFF"/>
    </inkml:brush>
  </inkml:definitions>
  <inkml:trace contextRef="#ctx0" brushRef="#br0">218 112 7400 0 0,'0'0'333'0'0,"-10"-11"134"0"0,-2-11 402 0 0,8 15-161 0 0,0 0-1 0 0,0 0 1 0 0,-9-12 0 0 0,1 2 336 0 0,11 15-881 0 0,0 0 0 0 0,-1 0 0 0 0,1 0-1 0 0,0 1 1 0 0,-1-1 0 0 0,1 0 0 0 0,-1 1 0 0 0,1-1 0 0 0,-1 1 0 0 0,-2-2 0 0 0,3 2 322 0 0,-12 2 382 0 0,11 0-841 0 0,0 0 1 0 0,0 0-1 0 0,0 0 1 0 0,0 0 0 0 0,0 1-1 0 0,0-1 1 0 0,0 1 0 0 0,0-1-1 0 0,0 1 1 0 0,1 0 0 0 0,-1 0-1 0 0,1 0 1 0 0,-2 2 0 0 0,-19 36 454 0 0,7-13-296 0 0,7-15-183 0 0,1 1 0 0 0,1 0 0 0 0,-6 18-1 0 0,2-8-26 0 0,8-17-18 0 0,1-1 0 0 0,-1 0 0 0 0,1 1-1 0 0,-1 8 1 0 0,-3 15-163 0 0,3-21 133 0 0,0-1 0 0 0,1 1 0 0 0,0 0 0 0 0,0-1 0 0 0,1 1 0 0 0,0 0 0 0 0,0 0 0 0 0,3 13 0 0 0,2 1-226 0 0,12 36 0 0 0,-14-50 325 0 0,0-1 0 0 0,0 0 1 0 0,1-1-1 0 0,0 1 1 0 0,0-1-1 0 0,1 0 1 0 0,0 0-1 0 0,0 0 0 0 0,0 0 1 0 0,1-1-1 0 0,-1 0 1 0 0,1 0-1 0 0,1-1 1 0 0,-1 1-1 0 0,1-1 0 0 0,-1-1 1 0 0,1 1-1 0 0,0-1 1 0 0,0 0-1 0 0,1-1 1 0 0,-1 0-1 0 0,9 2 1 0 0,-9-4 51 0 0,-1 1 0 0 0,0-1 0 0 0,0-1 1 0 0,1 1-1 0 0,-1-1 0 0 0,0 0 0 0 0,0-1 1 0 0,0 1-1 0 0,0-1 0 0 0,0-1 1 0 0,0 1-1 0 0,-1-1 0 0 0,7-3 0 0 0,-7 3 74 0 0,0-1-1 0 0,1 0 1 0 0,-1 0-1 0 0,-1 0 0 0 0,1 0 1 0 0,7-10-1 0 0,-10 11-109 0 0,1 0-1 0 0,-1 0 0 0 0,0 0 1 0 0,0 0-1 0 0,0 0 1 0 0,-1-1-1 0 0,1 1 1 0 0,-1-1-1 0 0,0 1 1 0 0,0-1-1 0 0,0 0 1 0 0,1-7-1 0 0,-2-10 31 0 0,-1 0 0 0 0,-1 0-1 0 0,-7-31 1 0 0,6 40-79 0 0,-1 1 0 0 0,0-1-1 0 0,0 0 1 0 0,-2 1 0 0 0,1 0 0 0 0,-1 0 0 0 0,-10-12-1 0 0,5 8-49 0 0,6 7-81 0 0,-1 0-1 0 0,0 0 1 0 0,-1 1 0 0 0,-7-7 0 0 0,-14-17-1138 0 0,19 15-3685 0 0,4 6-201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50.115"/>
    </inkml:context>
    <inkml:brush xml:id="br0">
      <inkml:brushProperty name="width" value="0.05" units="cm"/>
      <inkml:brushProperty name="height" value="0.05" units="cm"/>
      <inkml:brushProperty name="color" value="#FFFFFF"/>
    </inkml:brush>
  </inkml:definitions>
  <inkml:trace contextRef="#ctx0" brushRef="#br0">0 0 11168 0 0,'0'13'513'0'0,"0"-10"-10"0"0,15 13 1753 0 0,-7-11-1614 0 0,0 0 1 0 0,1 0 0 0 0,0-1-1 0 0,0 0 1 0 0,19 6-1 0 0,85 10 441 0 0,-72-14-1038 0 0,2-2-45 0 0,-37-3-17 0 0,0 0 0 0 0,0-1 0 0 0,0 1 0 0 0,0-2 0 0 0,0 1 0 0 0,0-1 0 0 0,0 1 0 0 0,0-2 0 0 0,0 1 0 0 0,0-1 0 0 0,10-4 0 0 0,13-11-6189 0 0,-24 11 593 0 0</inkml:trace>
  <inkml:trace contextRef="#ctx0" brushRef="#br0" timeOffset="1">262 73 7112 0 0,'0'0'157'0'0,"-1"2"23"0"0,-1 3-137 0 0,0 1-1 0 0,1 0 0 0 0,0 0 1 0 0,1 0-1 0 0,-1 0 1 0 0,1 0-1 0 0,0 0 1 0 0,0-1-1 0 0,2 9 1 0 0,12 54 2204 0 0,9 4 330 0 0,-15-48-2142 0 0,0-1 0 0 0,-2 2-1 0 0,5 25 1 0 0,-5-10-102 0 0,0-1-961 0 0,-5-16-3570 0 0,-1-21-82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87"/>
    </inkml:context>
    <inkml:brush xml:id="br0">
      <inkml:brushProperty name="width" value="0.05" units="cm"/>
      <inkml:brushProperty name="height" value="0.05" units="cm"/>
      <inkml:brushProperty name="color" value="#FFFFFF"/>
    </inkml:brush>
  </inkml:definitions>
  <inkml:trace contextRef="#ctx0" brushRef="#br0">201 221 2304 0 0,'0'-23'4346'0'0,"1"-1"-1326"0"0,0 18-2637 0 0,0-1 0 0 0,-1 1 0 0 0,0 0 0 0 0,0 0 0 0 0,-2-8 0 0 0,-1-4 335 0 0,2 14-549 0 0,1 0 0 0 0,-1 0 1 0 0,0 1-1 0 0,0-1 0 0 0,0 0 0 0 0,0 0 0 0 0,-3-4 1 0 0,3 7-123 0 0,1 0 1 0 0,0 0 0 0 0,-1 0 0 0 0,1 0-1 0 0,0 0 1 0 0,0 0 0 0 0,0 0 0 0 0,0 0 0 0 0,0-1-1 0 0,0 1 1 0 0,0 0 0 0 0,0 0 0 0 0,1 0-1 0 0,-1 0 1 0 0,0 0 0 0 0,0 0 0 0 0,2-2 0 0 0,-2 2 4 0 0,1 0 1 0 0,-1 0-1 0 0,0 1 1 0 0,1-1-1 0 0,-1 0 1 0 0,0 0 0 0 0,0 0-1 0 0,0 0 1 0 0,0 0-1 0 0,1 0 1 0 0,-1 0-1 0 0,0 0 1 0 0,-1 0-1 0 0,1 0 1 0 0,0 0 0 0 0,0 0-1 0 0,0 0 1 0 0,-1 0-1 0 0,1 0 1 0 0,0 1-1 0 0,-1-1 1 0 0,1 0-1 0 0,-1 0 1 0 0,1 0 0 0 0,-1-1-1 0 0,-2 0 16 0 0,1-1-1 0 0,-1 1 0 0 0,0 0 1 0 0,0-1-1 0 0,0 1 0 0 0,0 0 0 0 0,0 1 1 0 0,0-1-1 0 0,0 1 0 0 0,0-1 1 0 0,-1 1-1 0 0,1 0 0 0 0,-1 0 1 0 0,1 0-1 0 0,-6 0 0 0 0,3 0 57 0 0,1 0 0 0 0,-1 1 0 0 0,0 0 0 0 0,1 0 0 0 0,-1 0 0 0 0,0 1 0 0 0,1-1 0 0 0,-10 4 0 0 0,11-3-102 0 0,1 0 0 0 0,0 0 0 0 0,0 0 0 0 0,-1 1 0 0 0,1 0 1 0 0,0-1-1 0 0,1 1 0 0 0,-1 0 0 0 0,0 0 0 0 0,0 1 0 0 0,1-1 0 0 0,0 1 0 0 0,-1-1 1 0 0,1 1-1 0 0,-3 5 0 0 0,1-2-15 0 0,1 1 0 0 0,0 0 0 0 0,0-1 1 0 0,0 1-1 0 0,1 1 0 0 0,0-1 0 0 0,0 0 1 0 0,0 10-1 0 0,2-12-16 0 0,0-1 1 0 0,0 1-1 0 0,0 0 0 0 0,1-1 1 0 0,0 1-1 0 0,-1 0 1 0 0,2-1-1 0 0,-1 1 0 0 0,1-1 1 0 0,-1 0-1 0 0,1 1 1 0 0,0-1-1 0 0,1 0 0 0 0,3 5 1 0 0,-1-1-13 0 0,1-1 1 0 0,0 1 0 0 0,0-1-1 0 0,1-1 1 0 0,0 1-1 0 0,0-1 1 0 0,0 0 0 0 0,1-1-1 0 0,13 8 1 0 0,-12-9-39 0 0,0-1 0 0 0,0 1 0 0 0,1-2 0 0 0,-1 1 0 0 0,1-1 0 0 0,-1 0 0 0 0,1-1 0 0 0,0 0 0 0 0,11-1 0 0 0,-20 0 35 0 0,0 0-1 0 0,0-1 0 0 0,0 1 0 0 0,0 0 1 0 0,-1 0-1 0 0,1-1 0 0 0,0 1 1 0 0,0 0-1 0 0,0-1 0 0 0,-1 1 0 0 0,1-1 1 0 0,0 1-1 0 0,0-1 0 0 0,-1 1 0 0 0,1-1 1 0 0,0-1-1 0 0,3-1-47 0 0,12-8-1298 0 0,-14 2-1944 0 0,-2 5 2056 0 0,0-2-3703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88"/>
    </inkml:context>
    <inkml:brush xml:id="br0">
      <inkml:brushProperty name="width" value="0.05" units="cm"/>
      <inkml:brushProperty name="height" value="0.05" units="cm"/>
      <inkml:brushProperty name="color" value="#FFFFFF"/>
    </inkml:brush>
  </inkml:definitions>
  <inkml:trace contextRef="#ctx0" brushRef="#br0">229 24 10136 0 0,'0'0'230'0'0,"0"0"30"0"0,0 0 19 0 0,-19-8 478 0 0,7 4 107 0 0,0 1 0 0 0,0 0 0 0 0,0 1 0 0 0,-19-1 0 0 0,6 10 58 0 0,15-3-780 0 0,6-2-120 0 0,-1 1 0 0 0,1-1-1 0 0,-1 1 1 0 0,1 0 0 0 0,0 1 0 0 0,0-1-1 0 0,1 0 1 0 0,-1 1 0 0 0,1 0 0 0 0,-1 0-1 0 0,1 0 1 0 0,1 0 0 0 0,-4 6 0 0 0,-8 10 193 0 0,11-15-193 0 0,-1 0 0 0 0,1 1 0 0 0,1 0 0 0 0,-1-1 0 0 0,1 1 0 0 0,0 0 1 0 0,1 0-1 0 0,-1 1 0 0 0,0 9 0 0 0,0-4-87 0 0,2 1 1 0 0,-1 0-1 0 0,3 21 1 0 0,-1-26 58 0 0,0 0 0 0 0,0 0 0 0 0,1 0-1 0 0,0-1 1 0 0,0 1 0 0 0,1-1 0 0 0,0 0 0 0 0,1 0 0 0 0,-1 0 0 0 0,1 0 0 0 0,0 0 0 0 0,1-1 0 0 0,0 1 0 0 0,0-1 0 0 0,9 8-1 0 0,2 2 7 0 0,-14-13 0 0 0,0-1 0 0 0,0 0 0 0 0,0 1 0 0 0,0-1 0 0 0,1 0 0 0 0,-1 0 0 0 0,1-1 0 0 0,-1 1 0 0 0,1 0 0 0 0,-1-1 0 0 0,1 1 0 0 0,0-1 0 0 0,0 0 0 0 0,0 0 0 0 0,0 0 0 0 0,0 0 0 0 0,0-1 0 0 0,4 1 0 0 0,1-1 26 0 0,0 0-1 0 0,1-1 0 0 0,-1 0 0 0 0,0-1 1 0 0,0 0-1 0 0,1 0 0 0 0,8-5 0 0 0,-12 5-19 0 0,0 0 0 0 0,-1 0-1 0 0,0-1 1 0 0,1 0-1 0 0,-1 0 1 0 0,0 0-1 0 0,0 0 1 0 0,-1-1 0 0 0,1 1-1 0 0,-1-1 1 0 0,1 0-1 0 0,-1 0 1 0 0,3-6-1 0 0,-3 4 34 0 0,1-1 0 0 0,-1 1 0 0 0,0-1 0 0 0,-1 0 0 0 0,1 0 0 0 0,-1 0 0 0 0,-1-1-1 0 0,0 1 1 0 0,0 0 0 0 0,0 0 0 0 0,-1-1 0 0 0,0 1 0 0 0,0-1 0 0 0,-1 1-1 0 0,1 0 1 0 0,-2-1 0 0 0,1 1 0 0 0,-1 0 0 0 0,-4-10 0 0 0,1 6-245 0 0,-1 0 0 0 0,0 1-1 0 0,0 0 1 0 0,-1 0 0 0 0,0 0 0 0 0,-1 1 0 0 0,-16-15 0 0 0,1 0-496 0 0,13 6-1467 0 0,6 15-2952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89"/>
    </inkml:context>
    <inkml:brush xml:id="br0">
      <inkml:brushProperty name="width" value="0.05" units="cm"/>
      <inkml:brushProperty name="height" value="0.05" units="cm"/>
      <inkml:brushProperty name="color" value="#FFFFFF"/>
    </inkml:brush>
  </inkml:definitions>
  <inkml:trace contextRef="#ctx0" brushRef="#br0">26 0 12528 0 0,'0'0'572'0'0,"0"0"-11"0"0,-1 11-342 0 0,-19 61 2694 0 0,16-64-3009 0 0,4-7-477 0 0,0-1-195 0 0,0 0-36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90"/>
    </inkml:context>
    <inkml:brush xml:id="br0">
      <inkml:brushProperty name="width" value="0.05" units="cm"/>
      <inkml:brushProperty name="height" value="0.05" units="cm"/>
      <inkml:brushProperty name="color" value="#FFFFFF"/>
    </inkml:brush>
  </inkml:definitions>
  <inkml:trace contextRef="#ctx0" brushRef="#br0">5 219 3224 0 0,'0'0'143'0'0,"-4"-19"3083"0"0,4 15-2721 0 0,0 0 0 0 0,1 1-1 0 0,-1-1 1 0 0,1 0 0 0 0,0 1-1 0 0,2-5 1 0 0,-2 6-369 0 0,-1 0 0 0 0,1-1-1 0 0,0 1 1 0 0,-1 0-1 0 0,1-1 1 0 0,-1 1 0 0 0,0-1-1 0 0,0 1 1 0 0,0 0 0 0 0,0-1-1 0 0,0 1 1 0 0,0-1 0 0 0,0 1-1 0 0,-2-3 1 0 0,2 3-70 0 0,0 0-1 0 0,-1 0 1 0 0,1 0-1 0 0,0 0 1 0 0,0 0 0 0 0,0 0-1 0 0,0 0 1 0 0,1 0 0 0 0,-1 0-1 0 0,1 1 1 0 0,-1-1 0 0 0,1 0-1 0 0,-1 0 1 0 0,1 0-1 0 0,0 1 1 0 0,0-1 0 0 0,2-3-1 0 0,24-27 135 0 0,-14 17 555 0 0,-9 10-689 0 0,0 1 0 0 0,0 0 0 0 0,1 0 0 0 0,-1 1 0 0 0,1-1 0 0 0,0 1 0 0 0,0 0 0 0 0,0 0 0 0 0,0 0 0 0 0,1 1 0 0 0,-1 0 0 0 0,1 0 0 0 0,0 1 0 0 0,10-3 1 0 0,-13 4-36 0 0,0 0 0 0 0,0 0 1 0 0,1 0-1 0 0,-1 0 0 0 0,0 0 1 0 0,0 0-1 0 0,0 1 0 0 0,1 0 1 0 0,-1-1-1 0 0,0 1 0 0 0,0 1 1 0 0,0-1-1 0 0,0 0 0 0 0,-1 1 1 0 0,1-1-1 0 0,0 1 0 0 0,3 3 1 0 0,-2-2 2 0 0,0 1 1 0 0,0 0 0 0 0,-1 1-1 0 0,0-1 1 0 0,0 1 0 0 0,0-1-1 0 0,0 1 1 0 0,-1 0 0 0 0,3 8-1 0 0,0 4-43 0 0,0-1 0 0 0,-2 1 0 0 0,0 0 0 0 0,-1 1 0 0 0,0 27 0 0 0,-2-36-121 0 0,-1 0 0 0 0,0 0 0 0 0,0-1 0 0 0,-1 1 0 0 0,0 0 0 0 0,0-1 0 0 0,-1 1 1 0 0,0-1-1 0 0,-7 13 0 0 0,-3 9-512 0 0,8-17 443 0 0,-1 0 1 0 0,-10 16 0 0 0,-18 38-82 0 0,4-37 280 0 0,0-10 0 0 0,30-20 11 0 0,0 0 1 0 0,-1 0-1 0 0,1 0 0 0 0,0 1 1 0 0,-1-1-1 0 0,1 0 1 0 0,0 0-1 0 0,0 0 1 0 0,-1 0-1 0 0,1 0 1 0 0,0 1-1 0 0,-1-1 1 0 0,1 0-1 0 0,0 0 0 0 0,0 0 1 0 0,0 1-1 0 0,-1-1 1 0 0,1 0-1 0 0,0 0 1 0 0,0 1-1 0 0,0-1 1 0 0,0 0-1 0 0,-1 1 1 0 0,1-1-1 0 0,0 0 0 0 0,0 0 1 0 0,0 1-1 0 0,0-1 1 0 0,0 0-1 0 0,0 1 1 0 0,0-1-1 0 0,0 0 1 0 0,0 1-1 0 0,11 0 857 0 0,18-6 495 0 0,-20 2-1169 0 0,-1 0 0 0 0,1 0 1 0 0,0 1-1 0 0,0 0 0 0 0,0 1 1 0 0,1 0-1 0 0,12 0 1 0 0,-1 2 184 0 0,1 0 0 0 0,22 6-1 0 0,6 14-31 0 0,-49-21-436 0 0,-1 0-58 0 0,0 0-12 0 0,0 0-50 0 0,6 0-2301 0 0,1-3-3266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91"/>
    </inkml:context>
    <inkml:brush xml:id="br0">
      <inkml:brushProperty name="width" value="0.05" units="cm"/>
      <inkml:brushProperty name="height" value="0.05" units="cm"/>
      <inkml:brushProperty name="color" value="#FFFFFF"/>
    </inkml:brush>
  </inkml:definitions>
  <inkml:trace contextRef="#ctx0" brushRef="#br0">0 27 4144 0 0,'6'1'-1088'0'0,"3"-1"5648"0"0,5-1-876 0 0,-13 1-3308 0 0,-1 0 110 0 0,0 0 24 0 0,1-1-68 0 0,2-4-220 0 0,-2 3 164 0 0,-1 2 102 0 0,0-1-382 0 0,-1 0 1 0 0,1-1-1 0 0,-1 1 0 0 0,0 0 0 0 0,1 0 0 0 0,-1 0 1 0 0,0 0-1 0 0,0-1 0 0 0,0 1 0 0 0,0 0 0 0 0,0 0 1 0 0,0 1-1 0 0,0-1 0 0 0,0 0 0 0 0,0 0 0 0 0,-2-1 1 0 0,2 2 117 0 0,1 0-67 0 0,-7 5 157 0 0,3 0-54 0 0,2 23-32 0 0,2-20-212 0 0,3-1-1 0 0,-3-6 57 0 0,4-1-271 0 0,2 0-3780 0 0,-6 0-961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92"/>
    </inkml:context>
    <inkml:brush xml:id="br0">
      <inkml:brushProperty name="width" value="0.05" units="cm"/>
      <inkml:brushProperty name="height" value="0.05" units="cm"/>
      <inkml:brushProperty name="color" value="#FFFFFF"/>
    </inkml:brush>
  </inkml:definitions>
  <inkml:trace contextRef="#ctx0" brushRef="#br0">1 1 2760 0 0,'0'0'425'0'0,"0"0"745"0"0,0 0 323 0 0,0 0 67 0 0,0 0-106 0 0,0 0-476 0 0,0 0-214 0 0,0 11 633 0 0,0 26-14 0 0,0-33-1243 0 0,0 1 1 0 0,0-1 0 0 0,0 0 0 0 0,0 1 0 0 0,1-1-1 0 0,2 8 1 0 0,0 16 370 0 0,-1 8 151 0 0,7 40 1 0 0,-1-9-69 0 0,9 50-71 0 0,-10-72-474 0 0,-6-40-85 0 0,1 7-62 0 0,0 0 0 0 0,0 0 0 0 0,1-1 0 0 0,1 1 0 0 0,8 20 0 0 0,-11-31-377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93"/>
    </inkml:context>
    <inkml:brush xml:id="br0">
      <inkml:brushProperty name="width" value="0.05" units="cm"/>
      <inkml:brushProperty name="height" value="0.05" units="cm"/>
      <inkml:brushProperty name="color" value="#FFFFFF"/>
    </inkml:brush>
  </inkml:definitions>
  <inkml:trace contextRef="#ctx0" brushRef="#br0">1 109 1376 0 0,'0'0'400'0'0,"7"-20"7302"0"0,-6 16-7220 0 0,0 1 0 0 0,0-1 0 0 0,0 1-1 0 0,1-1 1 0 0,-1 1 0 0 0,1 0-1 0 0,0-1 1 0 0,0 1 0 0 0,2-3 0 0 0,-3 6-114 0 0,-1 0 33 0 0,1-2-268 0 0,-1 1 1 0 0,1 0 0 0 0,0 0-1 0 0,0 0 1 0 0,0-1-1 0 0,-1 1 1 0 0,1 0 0 0 0,0 0-1 0 0,1 0 1 0 0,-1 1-1 0 0,0-1 1 0 0,0 0-1 0 0,0 0 1 0 0,0 1 0 0 0,1-1-1 0 0,-1 0 1 0 0,0 1-1 0 0,1-1 1 0 0,-1 1 0 0 0,0 0-1 0 0,3-1 1 0 0,30-7 855 0 0,17 0-552 0 0,-32 4-435 0 0,1 1 0 0 0,28-1-1 0 0,0-1 473 0 0,-46 5-552 0 0,-2 0-59 0 0,0 0-14 0 0,0 0-71 0 0,0 0-300 0 0,0 7-1876 0 0,0-6-3595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94"/>
    </inkml:context>
    <inkml:brush xml:id="br0">
      <inkml:brushProperty name="width" value="0.05" units="cm"/>
      <inkml:brushProperty name="height" value="0.05" units="cm"/>
      <inkml:brushProperty name="color" value="#FFFFFF"/>
    </inkml:brush>
  </inkml:definitions>
  <inkml:trace contextRef="#ctx0" brushRef="#br0">13 1 8288 0 0,'0'0'381'0'0,"0"0"-6"0"0,6 5 194 0 0,3 1 3514 0 0,10-7-3010 0 0,-14 0-1014 0 0,-1 0-1 0 0,0 1 0 0 0,1 0 0 0 0,-1 0 0 0 0,0 0 0 0 0,1 1 1 0 0,-1-1-1 0 0,0 1 0 0 0,1 0 0 0 0,-1 0 0 0 0,4 2 1 0 0,14 6 481 0 0,-18-8-422 0 0,0 0 1 0 0,0 1 0 0 0,0-1 0 0 0,0 1 0 0 0,6 4 0 0 0,7 5-70 0 0,-1-2 0 0 0,2 0 0 0 0,33 13 0 0 0,-36-17-39 0 0,-1 1 1 0 0,1 1-1 0 0,-1 0 0 0 0,0 1 0 0 0,-1 0 1 0 0,19 15-1 0 0,-29-20 1 0 0,0-1-2 0 0,-1 0 1 0 0,0 0 0 0 0,0 1 0 0 0,0-1-1 0 0,-1 0 1 0 0,1 1 0 0 0,0 0 0 0 0,-1-1 0 0 0,0 1-1 0 0,0 0 1 0 0,2 5 0 0 0,0-1 68 0 0,-1 0 1 0 0,1 1-1 0 0,-2-1 0 0 0,1 1 1 0 0,-1-1-1 0 0,0 1 0 0 0,0 0 1 0 0,-1 0-1 0 0,0-1 1 0 0,-1 1-1 0 0,0 0 0 0 0,0-1 1 0 0,0 1-1 0 0,-1-1 0 0 0,0 1 1 0 0,-1-1-1 0 0,0 0 1 0 0,0 0-1 0 0,0 0 0 0 0,-1 0 1 0 0,0 0-1 0 0,-5 5 0 0 0,7-9-23 0 0,-1-1 0 0 0,1 1 0 0 0,-1-1 0 0 0,0 0 0 0 0,0 0 0 0 0,0 0 0 0 0,0 0-1 0 0,0-1 1 0 0,-1 1 0 0 0,1-1 0 0 0,-1 0 0 0 0,1 0 0 0 0,0 0 0 0 0,-1 0 0 0 0,0 0-1 0 0,1-1 1 0 0,-5 0 0 0 0,-9 1 125 0 0,1-2 0 0 0,-26-3 0 0 0,15 1-52 0 0,-36-4 101 0 0,-48-2-875 0 0,96 11-19 0 0,0 0-4939 0 0,6-2-381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95"/>
    </inkml:context>
    <inkml:brush xml:id="br0">
      <inkml:brushProperty name="width" value="0.05" units="cm"/>
      <inkml:brushProperty name="height" value="0.05" units="cm"/>
      <inkml:brushProperty name="color" value="#FFFFFF"/>
    </inkml:brush>
  </inkml:definitions>
  <inkml:trace contextRef="#ctx0" brushRef="#br0">10 142 4976 0 0,'0'0'231'0'0,"0"0"51"0"0,0 0 114 0 0,0 0 48 0 0,0 0 11 0 0,0 0-9 0 0,0 0-39 0 0,0 0-20 0 0,0 0-3 0 0,0 0 4 0 0,0 0 16 0 0,0 0 4 0 0,0 0 0 0 0,0 0-19 0 0,0 0-77 0 0,0 0-31 0 0,0 0-7 0 0,0 0-16 0 0,0 0-56 0 0,0 0-30 0 0,0 0-4 0 0,0 0-7 0 0,0 0-26 0 0,0 0-9 0 0,0 0-4 0 0,0 0-4 0 0,0 0-4 0 0,0 0-2 0 0,0 0 0 0 0,0 0-4 0 0,0 0-18 0 0,-10-15 589 0 0,10 10-612 0 0,1 0 1 0 0,-1 0-1 0 0,1 0 1 0 0,0 1-1 0 0,0-1 1 0 0,0 0-1 0 0,1 0 1 0 0,0 1-1 0 0,0-1 1 0 0,0 1-1 0 0,0-1 1 0 0,1 1-1 0 0,0 0 1 0 0,-1 0-1 0 0,2 0 1 0 0,5-6-1 0 0,-4 6 31 0 0,0-1 0 0 0,1 1-1 0 0,-1 0 1 0 0,1 1-1 0 0,0-1 1 0 0,0 1-1 0 0,0 0 1 0 0,1 1 0 0 0,-1 0-1 0 0,1 0 1 0 0,-1 0-1 0 0,8-1 1 0 0,-7 2-63 0 0,0 0-1 0 0,0 1 1 0 0,0 0 0 0 0,0 0-1 0 0,-1 0 1 0 0,1 1 0 0 0,0 0 0 0 0,0 0-1 0 0,-1 1 1 0 0,8 2 0 0 0,-10-3-21 0 0,0 1 0 0 0,-1 0 0 0 0,1 0 0 0 0,-1 0 0 0 0,1 1 0 0 0,-1-1 0 0 0,0 1 0 0 0,0 0 0 0 0,0 0 0 0 0,0 0 0 0 0,-1 0 0 0 0,1 0 0 0 0,-1 1 0 0 0,0-1 0 0 0,0 1 0 0 0,0 0 0 0 0,0-1 0 0 0,1 6 0 0 0,1 1-59 0 0,-1 1 0 0 0,-1-1 1 0 0,0 1-1 0 0,0 0 0 0 0,-1-1 0 0 0,0 1 1 0 0,-1 0-1 0 0,0 0 0 0 0,-1 0 0 0 0,0 0 1 0 0,0-1-1 0 0,-1 1 0 0 0,-1 0 0 0 0,0-1 1 0 0,0 0-1 0 0,-1 0 0 0 0,-6 12 1 0 0,-24 55-702 0 0,22-46 407 0 0,-1-1 0 0 0,-1-1 0 0 0,-2 0 0 0 0,-37 51 1 0 0,37-57 326 0 0,12-17 4 0 0,1-1 0 0 0,-1 0 0 0 0,0 0 0 0 0,-1 0 0 0 0,1-1 0 0 0,-1 1 0 0 0,-9 6 0 0 0,13-11 73 0 0,1 0 35 0 0,0 0 11 0 0,0 0-3 0 0,0 0-18 0 0,0 0-8 0 0,0 0-2 0 0,0 0 6 0 0,0 0 29 0 0,1-18 277 0 0,1 13-269 0 0,0 1 1 0 0,0-1-1 0 0,1 1 1 0 0,-1-1-1 0 0,1 1 1 0 0,0 0-1 0 0,0 0 0 0 0,1 1 1 0 0,-1-1-1 0 0,1 0 1 0 0,0 1-1 0 0,7-5 1 0 0,2-1 268 0 0,0 1 1 0 0,27-13-1 0 0,-27 16-197 0 0,1 1 0 0 0,0 0 0 0 0,1 1 0 0 0,-1 1 0 0 0,22-2-1 0 0,7-1 29 0 0,-33 5-190 0 0,1 0 0 0 0,0 0 0 0 0,0 1 0 0 0,0 0 0 0 0,12 3 0 0 0,2 0 39 0 0,-17-2-42 0 0,14 1-711 0 0,-14-7-1482 0 0,-6 4-3860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96"/>
    </inkml:context>
    <inkml:brush xml:id="br0">
      <inkml:brushProperty name="width" value="0.05" units="cm"/>
      <inkml:brushProperty name="height" value="0.05" units="cm"/>
      <inkml:brushProperty name="color" value="#FFFFFF"/>
    </inkml:brush>
  </inkml:definitions>
  <inkml:trace contextRef="#ctx0" brushRef="#br0">0 1 7344 0 0,'0'0'332'0'0,"0"0"-4"0"0,0 0-106 0 0,0 0 330 0 0,3 19 1643 0 0,-5-1-1530 0 0,2-1 0 0 0,0 0 0 0 0,0 0 0 0 0,6 30 0 0 0,0 11 45 0 0,-1-13 419 0 0,21 84 1 0 0,-11-62-408 0 0,-15-66-726 0 0,3 13-28 0 0,0-1-1 0 0,1 1 0 0 0,0-1 1 0 0,8 17-1 0 0,-11-28-287 0 0,-1-2-89 0 0,7-1-4659 0 0,-2-2-109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50.475"/>
    </inkml:context>
    <inkml:brush xml:id="br0">
      <inkml:brushProperty name="width" value="0.05" units="cm"/>
      <inkml:brushProperty name="height" value="0.05" units="cm"/>
      <inkml:brushProperty name="color" value="#FFFFFF"/>
    </inkml:brush>
  </inkml:definitions>
  <inkml:trace contextRef="#ctx0" brushRef="#br0">0 0 8576 0 0,'0'20'920'0'0,"3"55"641"0"0,4-1 1 0 0,26 120 0 0 0,-32-191-1562 0 0,0 3-8 0 0,0 0 1 0 0,0 0-1 0 0,1 0 0 0 0,0 0 1 0 0,1 0-1 0 0,2 6 1 0 0,-4-11-57 0 0,-1-1-196 0 0,0 0-823 0 0,0 0-350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97"/>
    </inkml:context>
    <inkml:brush xml:id="br0">
      <inkml:brushProperty name="width" value="0.05" units="cm"/>
      <inkml:brushProperty name="height" value="0.05" units="cm"/>
      <inkml:brushProperty name="color" value="#FFFFFF"/>
    </inkml:brush>
  </inkml:definitions>
  <inkml:trace contextRef="#ctx0" brushRef="#br0">0 105 3224 0 0,'0'0'300'0'0,"0"0"52"0"0,0 0 28 0 0,0 0 4 0 0,0 0 49 0 0,0 0 208 0 0,0 0 95 0 0,0 0 22 0 0,0 0-26 0 0,0 0-118 0 0,0 0-50 0 0,0 0-10 0 0,0 0-13 0 0,0 0-44 0 0,0 0-17 0 0,0 0-6 0 0,0 0-14 0 0,0 0-51 0 0,0 0-22 0 0,0 0-3 0 0,0 0-19 0 0,0 0-78 0 0,0 0-37 0 0,0 0-8 0 0,0 0-14 0 0,14-20 1136 0 0,-9 15-1218 0 0,0 0 1 0 0,0 0 0 0 0,0 1-1 0 0,1-1 1 0 0,-1 1 0 0 0,1 1-1 0 0,0-1 1 0 0,1 1 0 0 0,9-4-1 0 0,6-2 245 0 0,34-9-1 0 0,-43 15-347 0 0,0 0-1 0 0,0 1 0 0 0,0 0 0 0 0,1 1 0 0 0,-1 0 0 0 0,1 1 0 0 0,-1 1 0 0 0,1 0 0 0 0,-1 0 0 0 0,25 8 0 0 0,-12-9-3354 0 0,-26 0 1754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98"/>
    </inkml:context>
    <inkml:brush xml:id="br0">
      <inkml:brushProperty name="width" value="0.05" units="cm"/>
      <inkml:brushProperty name="height" value="0.05" units="cm"/>
      <inkml:brushProperty name="color" value="#FFFFFF"/>
    </inkml:brush>
  </inkml:definitions>
  <inkml:trace contextRef="#ctx0" brushRef="#br0">109 1 8288 0 0,'0'0'381'0'0,"-14"12"142"0"0,3-3-69 0 0,1 0 0 0 0,1 0 0 0 0,-1 1 1 0 0,1 1-1 0 0,1 0 0 0 0,0 0 0 0 0,1 0 0 0 0,-7 13 1 0 0,13-22-422 0 0,1-1 0 0 0,-1 0 0 0 0,0 0 0 0 0,0 0 1 0 0,0 1-1 0 0,1-1 0 0 0,-1 0 0 0 0,0 1 0 0 0,1-1 0 0 0,0 1 1 0 0,-1-1-1 0 0,1 1 0 0 0,0-1 0 0 0,-1 1 0 0 0,1-1 1 0 0,0 1-1 0 0,0-1 0 0 0,0 1 0 0 0,1-1 0 0 0,-1 1 1 0 0,0-1-1 0 0,0 1 0 0 0,1-1 0 0 0,-1 0 0 0 0,1 1 1 0 0,0-1-1 0 0,0 3 0 0 0,0-3 266 0 0,4 7 214 0 0,15 2-420 0 0,-20-9-35 0 0,2-1 11 0 0,9 0-51 0 0,-1 0 0 0 0,1 1 1 0 0,15 4-1 0 0,6 0 81 0 0,-4-1-25 0 0,0 2 0 0 0,0 0 0 0 0,0 2 0 0 0,42 17 1 0 0,-57-19-80 0 0,0 0 1 0 0,-1 1 0 0 0,0 0-1 0 0,-1 1 1 0 0,1 0 0 0 0,-1 1-1 0 0,11 12 1 0 0,-20-19 55 0 0,0 0 0 0 0,-1 0 1 0 0,1 0-1 0 0,-1 0 0 0 0,0 0 0 0 0,1 0 1 0 0,-1 0-1 0 0,0 0 0 0 0,0 1 0 0 0,0-1 1 0 0,-1 0-1 0 0,1 1 0 0 0,-1-1 0 0 0,1 1 1 0 0,-1-1-1 0 0,0 1 0 0 0,0-1 0 0 0,0 1 1 0 0,0-1-1 0 0,0 0 0 0 0,0 1 0 0 0,-2 3 0 0 0,-3 10 510 0 0,5-15-529 0 0,-1 0 1 0 0,1 0-1 0 0,0 1 1 0 0,-1-1 0 0 0,1 0-1 0 0,0 0 1 0 0,-1 0-1 0 0,0 1 1 0 0,1-1 0 0 0,-1 0-1 0 0,0 0 1 0 0,-1 1-1 0 0,-2 2 26 0 0,0 0-1 0 0,0-1 1 0 0,-1 0-1 0 0,0 0 1 0 0,0 0-1 0 0,1 0 1 0 0,-2-1-1 0 0,1 1 1 0 0,0-1-1 0 0,0-1 1 0 0,-1 1-1 0 0,1-1 1 0 0,-1 0-1 0 0,1 0 1 0 0,-11 0-1 0 0,-6-1 205 0 0,-1 0-1 0 0,-35-6 0 0 0,30 1-1392 0 0,0 0-1 0 0,1-2 1 0 0,-35-13-1 0 0,61 19-560 0 0,1 1-17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599"/>
    </inkml:context>
    <inkml:brush xml:id="br0">
      <inkml:brushProperty name="width" value="0.05" units="cm"/>
      <inkml:brushProperty name="height" value="0.05" units="cm"/>
      <inkml:brushProperty name="color" value="#FFFFFF"/>
    </inkml:brush>
  </inkml:definitions>
  <inkml:trace contextRef="#ctx0" brushRef="#br0">467 88 1840 0 0,'-5'-6'-289'0'0,"-5"-6"1641"0"0,0 0-1 0 0,-14-12 0 0 0,21 20-859 0 0,-1 1 0 0 0,0 0 0 0 0,0 1 0 0 0,-1-1 0 0 0,1 0-1 0 0,0 1 1 0 0,-1 0 0 0 0,1 0 0 0 0,-1 1 0 0 0,0-1 0 0 0,-7 0 0 0 0,3 0-24 0 0,0 1 0 0 0,0 0 0 0 0,-1 1 0 0 0,1 0 0 0 0,0 1 0 0 0,-1-1 0 0 0,1 2 0 0 0,0-1 0 0 0,0 2 0 0 0,-14 4-1 0 0,11-2-374 0 0,0 0-1 0 0,0 1 1 0 0,1 1-1 0 0,0 0 1 0 0,0 0-1 0 0,1 1 1 0 0,0 1-1 0 0,-13 13 0 0 0,13-12-59 0 0,1 0-1 0 0,0 0 0 0 0,0 1 1 0 0,1 0-1 0 0,1 1 0 0 0,0 0 1 0 0,0 0-1 0 0,-5 14 0 0 0,-11 28-305 0 0,19-45 309 0 0,-1 0 0 0 0,1 0-1 0 0,1 0 1 0 0,-1 0 0 0 0,1 0 0 0 0,1 1-1 0 0,0-1 1 0 0,0 1 0 0 0,1 0 0 0 0,0 0-1 0 0,1 13 1 0 0,2-5-318 0 0,-2-11 331 0 0,0 0 0 0 0,1-1 0 0 0,0 1-1 0 0,0 0 1 0 0,0-1 0 0 0,1 1 0 0 0,0-1 0 0 0,0 1-1 0 0,1-1 1 0 0,0 0 0 0 0,0 0 0 0 0,0 0 0 0 0,8 10-1 0 0,-5-11-36 0 0,-1 1-1 0 0,1-1 0 0 0,0 0 0 0 0,0 0 0 0 0,0-1 0 0 0,1 1 0 0 0,0-1 0 0 0,8 3 0 0 0,20 9 117 0 0,-15-6-12 0 0,1-1 0 0 0,0-1 0 0 0,1 0 0 0 0,29 5 0 0 0,-39-10-67 0 0,-1-1-1 0 0,0-1 0 0 0,0 0 0 0 0,1 0 0 0 0,-1-1 0 0 0,0 0 0 0 0,1-1 0 0 0,-1-1 0 0 0,0 0 0 0 0,0 0 1 0 0,0-1-1 0 0,19-7 0 0 0,-20 6 79 0 0,-1 0 1 0 0,1-1 0 0 0,-1 0-1 0 0,0-1 1 0 0,-1 0-1 0 0,14-12 1 0 0,-17 14-76 0 0,-1-1 1 0 0,0 1-1 0 0,-1-1 0 0 0,1 0 1 0 0,-1-1-1 0 0,0 1 0 0 0,0-1 0 0 0,-1 1 1 0 0,1-1-1 0 0,-1 0 0 0 0,-1 0 0 0 0,1 0 1 0 0,0-6-1 0 0,0-5-98 0 0,-1 1 1 0 0,-1 0-1 0 0,-1-1 0 0 0,0 1 0 0 0,-1 0 1 0 0,0 0-1 0 0,-2 0 0 0 0,0 0 1 0 0,-1 0-1 0 0,0 1 0 0 0,-1 0 0 0 0,-1 0 1 0 0,0 0-1 0 0,-1 1 0 0 0,-1 0 0 0 0,-20-25 1 0 0,6 18-1324 0 0,5 10-4254 0 0,5 8-250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1:19:09.600"/>
    </inkml:context>
    <inkml:brush xml:id="br0">
      <inkml:brushProperty name="width" value="0.05" units="cm"/>
      <inkml:brushProperty name="height" value="0.05" units="cm"/>
      <inkml:brushProperty name="color" value="#FFFFFF"/>
    </inkml:brush>
  </inkml:definitions>
  <inkml:trace contextRef="#ctx0" brushRef="#br0">510 0 2304 0 0,'-4'11'2160'0'0,"-29"17"5661"0"0,25-18-6777 0 0,-1 0 1 0 0,-15 15-1 0 0,-14 16 513 0 0,29-29-1342 0 0,-71 106 666 0 0,-99 148-1221 0 0,142-217-111 0 0,-41 49-2471 0 0,67-85 2084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1:21.175"/>
    </inkml:context>
    <inkml:brush xml:id="br0">
      <inkml:brushProperty name="width" value="0.05" units="cm"/>
      <inkml:brushProperty name="height" value="0.05" units="cm"/>
      <inkml:brushProperty name="color" value="#FFFFFF"/>
    </inkml:brush>
  </inkml:definitions>
  <inkml:trace contextRef="#ctx0" brushRef="#br0">1632 1 8752 0 0,'-18'14'939'0'0,"-7"4"186"0"0,-74 32 4561 0 0,-46 35-4018 0 0,111-65-1407 0 0,-474 322 726 0 0,254-141-931 0 0,62-49-187 0 0,-19 22-749 0 0,112-83-328 0 0,62-50-4059 0 0,28-29 95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1:21.634"/>
    </inkml:context>
    <inkml:brush xml:id="br0">
      <inkml:brushProperty name="width" value="0.05" units="cm"/>
      <inkml:brushProperty name="height" value="0.05" units="cm"/>
      <inkml:brushProperty name="color" value="#FFFFFF"/>
    </inkml:brush>
  </inkml:definitions>
  <inkml:trace contextRef="#ctx0" brushRef="#br0">335 0 8376 0 0,'0'0'381'0'0,"0"0"-5"0"0,0 0-107 0 0,0 0 425 0 0,0 0 214 0 0,-4 10 944 0 0,-48 67 661 0 0,-110 179 318 0 0,141-219-2815 0 0,2 2 0 0 0,2 1 0 0 0,1 0-1 0 0,-19 83 1 0 0,32-108-17 0 0,0 1 0 0 0,2 0 0 0 0,0-1-1 0 0,0 1 1 0 0,4 26 0 0 0,-3-36-11 0 0,1 0-1 0 0,1 0 1 0 0,-1 0 0 0 0,1-1 0 0 0,0 1 0 0 0,0-1 0 0 0,0 1 0 0 0,1-1 0 0 0,0 0 0 0 0,0 1 0 0 0,0-1 0 0 0,1-1 0 0 0,-1 1 0 0 0,1-1-1 0 0,0 1 1 0 0,1-1 0 0 0,-1 0 0 0 0,7 4 0 0 0,1-2 29 0 0,0 0 1 0 0,0-1-1 0 0,1 0 0 0 0,0-1 0 0 0,0 0 1 0 0,0-1-1 0 0,0-1 0 0 0,1 0 1 0 0,-1-1-1 0 0,1 0 0 0 0,19-2 0 0 0,16-2 330 0 0,84-18 0 0 0,145-52 39 0 0,-7-21-315 0 0,-212 72-80 0 0,136-54-908 0 0,-100 39-150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3:55.195"/>
    </inkml:context>
    <inkml:brush xml:id="br0">
      <inkml:brushProperty name="width" value="0.05" units="cm"/>
      <inkml:brushProperty name="height" value="0.05" units="cm"/>
      <inkml:brushProperty name="color" value="#FFFFFF"/>
    </inkml:brush>
  </inkml:definitions>
  <inkml:trace contextRef="#ctx0" brushRef="#br0">35 16 7368 0 0,'0'-13'333'0'0,"0"11"0"0"0,0 2-6 0 0,0 0 758 0 0,0 0 355 0 0,0 0 68 0 0,0 0-141 0 0,-1 3-663 0 0,-15 84 675 0 0,10-51-1184 0 0,1 0 1 0 0,1 0-1 0 0,2 51 1 0 0,5 10-162 0 0,19 119-1 0 0,32 93-161 0 0,-53-303 122 0 0,31 136-385 0 0,6 30-691 0 0,-33-139-243 0 0,3-6-3676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3:55.622"/>
    </inkml:context>
    <inkml:brush xml:id="br0">
      <inkml:brushProperty name="width" value="0.05" units="cm"/>
      <inkml:brushProperty name="height" value="0.05" units="cm"/>
      <inkml:brushProperty name="color" value="#FFFFFF"/>
    </inkml:brush>
  </inkml:definitions>
  <inkml:trace contextRef="#ctx0" brushRef="#br0">20 1007 8288 0 0,'-1'-12'118'0'0,"0"1"0"0"0,-1-1 1 0 0,-3-12-1 0 0,3 12-20 0 0,-1 1-1 0 0,2-1 1 0 0,-1-13 0 0 0,0-8-10 0 0,1 18 111 0 0,1 1 0 0 0,0 0 0 0 0,3-14 0 0 0,3-5 1353 0 0,1 1 1 0 0,20-52 0 0 0,-20 65-957 0 0,1 1 0 0 0,1 1 1 0 0,0-1-1 0 0,2 2 0 0 0,21-28 0 0 0,-13 21-7 0 0,-12 14-474 0 0,0 0 0 0 0,0 0 0 0 0,1 1 0 0 0,1 0 1 0 0,-1 1-1 0 0,18-12 0 0 0,19-4-38 0 0,2 1 0 0 0,0 3 0 0 0,2 1-1 0 0,88-19 1 0 0,204-17 463 0 0,-308 50-531 0 0,309-17 177 0 0,-1 27-36 0 0,-161 5-128 0 0,140-1 28 0 0,258-67 39 0 0,-3-35 19 0 0,-477 76-105 0 0,-42 6-9 0 0,351-51-2818 0 0,-375 57-3833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3:56.187"/>
    </inkml:context>
    <inkml:brush xml:id="br0">
      <inkml:brushProperty name="width" value="0.05" units="cm"/>
      <inkml:brushProperty name="height" value="0.05" units="cm"/>
      <inkml:brushProperty name="color" value="#FFFFFF"/>
    </inkml:brush>
  </inkml:definitions>
  <inkml:trace contextRef="#ctx0" brushRef="#br0">15 532 10136 0 0,'-4'5'112'0'0,"3"-4"-56"0"0,0 1 0 0 0,0-1 0 0 0,0 0 1 0 0,0 1-1 0 0,0-1 0 0 0,1 1 0 0 0,-1 0 0 0 0,0-1 1 0 0,1 1-1 0 0,-1-1 0 0 0,1 1 0 0 0,0 0 0 0 0,-1-1 1 0 0,1 1-1 0 0,0 0 0 0 0,0 0 0 0 0,0-1 0 0 0,0 1 0 0 0,1 2 1 0 0,-1-3 91 0 0,0 1-1 0 0,0-1 1 0 0,1 0 0 0 0,-1 0 0 0 0,1 0 0 0 0,-1 1 0 0 0,1-1 0 0 0,-1 0 0 0 0,1 0 0 0 0,0 0-1 0 0,0 0 1 0 0,-1 0 0 0 0,1 0 0 0 0,0 0 0 0 0,0 0 0 0 0,0-1 0 0 0,0 1 0 0 0,0 0 0 0 0,0 0-1 0 0,0-1 1 0 0,0 1 0 0 0,0-1 0 0 0,1 1 0 0 0,-1-1 0 0 0,0 1 0 0 0,0-1 0 0 0,0 0 0 0 0,1 1 0 0 0,-1-1-1 0 0,3 0 1 0 0,38 2 1162 0 0,-3-7-306 0 0,72-17-1 0 0,-56 10-958 0 0,145-29-8 0 0,211-15-1 0 0,61 34 1284 0 0,220-22-750 0 0,-30-72-596 0 0,-654 115-16 0 0,459-114-1007 0 0,-236 51-1284 0 0,-2-6-3810 0 0,-145 40 1079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3:56.549"/>
    </inkml:context>
    <inkml:brush xml:id="br0">
      <inkml:brushProperty name="width" value="0.05" units="cm"/>
      <inkml:brushProperty name="height" value="0.05" units="cm"/>
      <inkml:brushProperty name="color" value="#FFFFFF"/>
    </inkml:brush>
  </inkml:definitions>
  <inkml:trace contextRef="#ctx0" brushRef="#br0">60 1 11976 0 0,'0'0'266'0'0,"0"0"44"0"0,0 0 15 0 0,0 0-26 0 0,0 0-59 0 0,0 0 490 0 0,0 10 1253 0 0,-15 197 1328 0 0,4-90-3328 0 0,8-84-51 0 0,-27 458 516 0 0,39 4 786 0 0,51-73-5421 0 0,-37-314 2719 0 0,1-21-10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50.853"/>
    </inkml:context>
    <inkml:brush xml:id="br0">
      <inkml:brushProperty name="width" value="0.05" units="cm"/>
      <inkml:brushProperty name="height" value="0.05" units="cm"/>
      <inkml:brushProperty name="color" value="#FFFFFF"/>
    </inkml:brush>
  </inkml:definitions>
  <inkml:trace contextRef="#ctx0" brushRef="#br0">0 8 11600 0 0,'0'13'530'0'0,"0"-10"-7"0"0,1-2-334 0 0,1 5-82 0 0,-1-5 332 0 0,-1-1 137 0 0,9 0 453 0 0,-4 0-871 0 0,-1 0 0 0 0,1 0 0 0 0,-1 0 1 0 0,1 0-1 0 0,-1-1 0 0 0,1 0 0 0 0,-1 0 0 0 0,1 0 0 0 0,5-3 0 0 0,-1 0-115 0 0,1 0 0 0 0,0 0-1 0 0,0 1 1 0 0,0 1 0 0 0,0 0 0 0 0,0 0 0 0 0,0 1-1 0 0,0 0 1 0 0,14 1 0 0 0,-16 0-15 0 0,-1 1 0 0 0,0 1 0 0 0,1-1 0 0 0,-1 1 0 0 0,0 0 0 0 0,0 1 0 0 0,0 0 0 0 0,0 0 0 0 0,-1 0 0 0 0,1 1 0 0 0,-1 0 0 0 0,0 0 0 0 0,9 9 0 0 0,-10-9-1 0 0,0 0-1 0 0,-1 1 1 0 0,0-1 0 0 0,0 1-1 0 0,0 0 1 0 0,-1 0 0 0 0,4 6-1 0 0,18 30 160 0 0,-24-37-159 0 0,0 0 0 0 0,1 1 0 0 0,-2-1 0 0 0,1 1 0 0 0,0-1 0 0 0,-1 1 0 0 0,0-1 1 0 0,0 1-1 0 0,0-1 0 0 0,-1 1 0 0 0,1-1 0 0 0,-1 1 0 0 0,0-1 0 0 0,0 0 0 0 0,-1 1 0 0 0,1-1 0 0 0,-1 0 1 0 0,0 0-1 0 0,0 0 0 0 0,-1 0 0 0 0,1 0 0 0 0,-1-1 0 0 0,-3 5 0 0 0,-1 0 168 0 0,-1 0 0 0 0,1 0 1 0 0,-1-1-1 0 0,-1 0 0 0 0,0 0 0 0 0,0-1 0 0 0,0 0 0 0 0,-15 7 0 0 0,-12 0 555 0 0,25-9-670 0 0,-1 1 0 0 0,-20 11 0 0 0,14-11-53 0 0,16-4-53 0 0,0-1 1 0 0,0 0-1 0 0,0 1 0 0 0,0-1 0 0 0,0 1 0 0 0,0-1 0 0 0,0 1 0 0 0,1 0 1 0 0,-1 0-1 0 0,0 0 0 0 0,-2 2 0 0 0,3-3-461 0 0,-7 1 939 0 0,7-1-569 0 0,1 0 0 0 0,0 0 0 0 0,0 0 0 0 0,0 0 1 0 0,0 0-1 0 0,0 0 0 0 0,0 0 0 0 0,0 0 0 0 0,-1 0 0 0 0,1 0 1 0 0,0 0-1 0 0,0 0 0 0 0,0 0 0 0 0,0 0 0 0 0,0-1 0 0 0,0 1 0 0 0,0 0 1 0 0,0 0-1 0 0,0 0 0 0 0,-1 0 0 0 0,1 0 0 0 0,0 0 0 0 0,0-1 1 0 0,0 1-1 0 0,0 0 0 0 0,0 0 0 0 0,0 0 0 0 0,0 0 0 0 0,0 0 1 0 0,0 0-1 0 0,0-1 0 0 0,0 1 0 0 0,0 0 0 0 0,0 0 0 0 0,0 0 0 0 0,0 0 1 0 0,0 0-1 0 0,0 0 0 0 0,0-1 0 0 0,0 1 0 0 0,0 0 0 0 0,0 0 1 0 0,1 0-1 0 0,-1 0 0 0 0,4-12-1496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4:11.093"/>
    </inkml:context>
    <inkml:brush xml:id="br0">
      <inkml:brushProperty name="width" value="0.05" units="cm"/>
      <inkml:brushProperty name="height" value="0.05" units="cm"/>
      <inkml:brushProperty name="color" value="#FFFFFF"/>
    </inkml:brush>
  </inkml:definitions>
  <inkml:trace contextRef="#ctx0" brushRef="#br0">103 37 2760 0 0,'-4'-1'51'0'0,"1"-2"-54"0"0,3-12 466 0 0,0 14-2 0 0,0 0 1 0 0,0 0 0 0 0,0 0 0 0 0,0 0 0 0 0,0 1 0 0 0,0-1 0 0 0,0 0-1 0 0,0 0 1 0 0,-1 0 0 0 0,1 0 0 0 0,0 0 0 0 0,0 0 0 0 0,-1 1-1 0 0,1-1 1 0 0,-1-1 0 0 0,-7-1 3309 0 0,-2 3-4880 0 0,2 0 1626 0 0,1 0-1 0 0,0 1 1 0 0,-1 0-1 0 0,1 0 0 0 0,-11 3 1 0 0,15-3-446 0 0,2-1-40 0 0,1 0 0 0 0,-1 0 0 0 0,1 0-1 0 0,0 0 1 0 0,-1 0 0 0 0,1 0 0 0 0,-1 0-1 0 0,1 1 1 0 0,0-1 0 0 0,-1 0 0 0 0,1 0-1 0 0,0 0 1 0 0,-1 1 0 0 0,1-1-1 0 0,0 0 1 0 0,-1 0 0 0 0,1 1 0 0 0,0-1-1 0 0,-1 0 1 0 0,1 1 0 0 0,0-1 0 0 0,-1 1-1 0 0,1 0 186 0 0,-1 0-197 0 0,0 0 0 0 0,1 0 0 0 0,-1 0 0 0 0,0 0 0 0 0,1 0 0 0 0,-1 0-1 0 0,1 0 1 0 0,-1 0 0 0 0,1 0 0 0 0,-1 1 0 0 0,1-1 0 0 0,0 0 0 0 0,-1 2-1 0 0,14 24 2 0 0,-3-3-24 0 0,15 38 140 0 0,-23-50-90 0 0,-2-11-46 0 0,0 0 1 0 0,-1-1 0 0 0,1 1 0 0 0,0-1 0 0 0,0 1 0 0 0,0 0-1 0 0,1-1 1 0 0,-1 1 0 0 0,0 0 0 0 0,0-1 0 0 0,0 1-1 0 0,0-1 1 0 0,0 1 0 0 0,1 0 0 0 0,-1-1 0 0 0,0 1 0 0 0,1-1-1 0 0,-1 1 1 0 0,0-1 0 0 0,1 1 0 0 0,-1-1 0 0 0,1 1-1 0 0,5 5 26 0 0,0 0 0 0 0,0-1-1 0 0,1 1 1 0 0,8 4-1 0 0,-4-5 36 0 0,0 0 0 0 0,0 0-1 0 0,0-1 1 0 0,0-1-1 0 0,1 0 1 0 0,18 2-1 0 0,123-3 297 0 0,-7-1-220 0 0,-20 6 9 0 0,75 8 294 0 0,1-3-243 0 0,-121-9-107 0 0,148-7 199 0 0,-138 1-222 0 0,-69 2-54 0 0,220-13 161 0 0,-49-1 126 0 0,51-7 122 0 0,89-8 210 0 0,-113 11-328 0 0,-92 10-304 0 0,78-10 0 0 0,188-40 408 0 0,-37 22-104 0 0,-266 35-182 0 0,1 4 0 0 0,150 24 0 0 0,-114-3 35 0 0,-96-12-59 0 0,-26-8-100 0 0,-1-1-1 0 0,1 0 1 0 0,0-1 0 0 0,-1 1 0 0 0,1-1 0 0 0,8 1 0 0 0,1 0-160 0 0,-13-2 85 0 0,0 0 1 0 0,-1 0-1 0 0,1 1 1 0 0,0-1 0 0 0,-1 0-1 0 0,1 0 1 0 0,0 0-1 0 0,0-1 1 0 0,-1 1-1 0 0,4-1 1 0 0,-2 0-287 0 0,-1 1 1 0 0,0-1-1 0 0,0 0 0 0 0,0 0 1 0 0,0 0-1 0 0,0 0 0 0 0,0 0 1 0 0,0 0-1 0 0,0-1 0 0 0,0 1 1 0 0,0 0-1 0 0,0-1 0 0 0,-1 0 1 0 0,1 1-1 0 0,-1-1 1 0 0,1 0-1 0 0,-1 0 0 0 0,0 0 1 0 0,0 0-1 0 0,1 0 0 0 0,-1 0 1 0 0,-1 0-1 0 0,2-3 0 0 0,-1 2-4951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4:11.440"/>
    </inkml:context>
    <inkml:brush xml:id="br0">
      <inkml:brushProperty name="width" value="0.05" units="cm"/>
      <inkml:brushProperty name="height" value="0.05" units="cm"/>
      <inkml:brushProperty name="color" value="#FFFFFF"/>
    </inkml:brush>
  </inkml:definitions>
  <inkml:trace contextRef="#ctx0" brushRef="#br0">160 60 3224 0 0,'0'0'143'0'0,"0"-19"26"0"0,-1 7-628 0 0,-5-7 5449 0 0,6 18-4803 0 0,-1 0 0 0 0,1 1 0 0 0,0-1 1 0 0,-1 0-1 0 0,1 1 0 0 0,-1-1 0 0 0,1 1 0 0 0,-1-1 1 0 0,1 1-1 0 0,-1-1 0 0 0,0 1 0 0 0,1 0 0 0 0,-1-1 1 0 0,1 1-1 0 0,-1 0 0 0 0,0-1 0 0 0,0 1 0 0 0,1 0 1 0 0,-1 0-1 0 0,0-1 0 0 0,1 1 0 0 0,-1 0 0 0 0,0 0 0 0 0,0 0 1 0 0,1 0-1 0 0,-1 0 0 0 0,0 0 0 0 0,0 0 0 0 0,1 0 1 0 0,-1 1-1 0 0,0-1 0 0 0,1 0 0 0 0,-1 0 0 0 0,0 0 1 0 0,1 1-1 0 0,-1-1 0 0 0,0 1 0 0 0,1-1 0 0 0,-1 0 0 0 0,0 1 1 0 0,0 0-1 0 0,-5 3 16 0 0,1 1 1 0 0,0 0 0 0 0,0 0-1 0 0,0 0 1 0 0,0 1-1 0 0,1-1 1 0 0,0 1 0 0 0,0 0-1 0 0,0 1 1 0 0,1-1-1 0 0,-4 9 1 0 0,-2 9 8 0 0,-11 42-1 0 0,-2 43-49 0 0,14-67-96 0 0,4-17-203 0 0,1 0-1 0 0,1 0 0 0 0,2 1 0 0 0,0-1 0 0 0,1 0 0 0 0,2 0 1 0 0,11 47-1 0 0,-14-70-46 0 0,0 0 0 0 0,1-1 0 0 0,0 1 0 0 0,-1 0 0 0 0,1 0 0 0 0,0-1 0 0 0,0 1 0 0 0,0-1 0 0 0,0 1 0 0 0,0-1 0 0 0,1 1 0 0 0,-1-1 0 0 0,0 0 0 0 0,1 1 0 0 0,-1-1 0 0 0,1 0 0 0 0,1 1 0 0 0,14 4-5281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7:17.249"/>
    </inkml:context>
    <inkml:brush xml:id="br0">
      <inkml:brushProperty name="width" value="0.05" units="cm"/>
      <inkml:brushProperty name="height" value="0.05" units="cm"/>
      <inkml:brushProperty name="color" value="#FFFFFF"/>
    </inkml:brush>
  </inkml:definitions>
  <inkml:trace contextRef="#ctx0" brushRef="#br0">183 0 15176 0 0,'0'0'340'0'0,"-11"15"969"0"0,7-13-1242 0 0,0 0-1 0 0,1 1 1 0 0,-1-1 0 0 0,1 1 0 0 0,0 0 0 0 0,-1 0 0 0 0,1 0-1 0 0,0 1 1 0 0,1-1 0 0 0,-4 5 0 0 0,-23 42 1790 0 0,24-37-1835 0 0,0 0 0 0 0,2 1 0 0 0,-1-1 0 0 0,2 1 0 0 0,0 0 1 0 0,0 24-1 0 0,0-20-19 0 0,-2 159-803 0 0,-5 47-592 0 0,-1-137 600 0 0,3-16-558 0 0,-22 96 1 0 0,18-121 866 0 0,2-3 10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7:17.658"/>
    </inkml:context>
    <inkml:brush xml:id="br0">
      <inkml:brushProperty name="width" value="0.05" units="cm"/>
      <inkml:brushProperty name="height" value="0.05" units="cm"/>
      <inkml:brushProperty name="color" value="#FFFFFF"/>
    </inkml:brush>
  </inkml:definitions>
  <inkml:trace contextRef="#ctx0" brushRef="#br0">0 331 8264 0 0,'4'-10'748'0'0,"1"-14"421"0"0,-2 1 1 0 0,2-32 0 0 0,-5 54-667 0 0,4-26 486 0 0,-3 23-913 0 0,0 0-1 0 0,0 1 1 0 0,0-1 0 0 0,1 1-1 0 0,0 0 1 0 0,-1-1 0 0 0,1 1-1 0 0,1 0 1 0 0,-1 0 0 0 0,0 0-1 0 0,1 1 1 0 0,5-6 0 0 0,41-28 800 0 0,-15 12-340 0 0,-21 14-355 0 0,0 1 0 0 0,1 0-1 0 0,0 1 1 0 0,1 1 0 0 0,-1 0 0 0 0,1 1 0 0 0,1 0 0 0 0,-1 2-1 0 0,1-1 1 0 0,0 2 0 0 0,24-2 0 0 0,16 1 429 0 0,-1 3-1 0 0,57 6 1 0 0,-29 0 288 0 0,104 5-715 0 0,117 1-370 0 0,-248-14-1111 0 0,67-12 0 0 0,-82 9-9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7:18.003"/>
    </inkml:context>
    <inkml:brush xml:id="br0">
      <inkml:brushProperty name="width" value="0.05" units="cm"/>
      <inkml:brushProperty name="height" value="0.05" units="cm"/>
      <inkml:brushProperty name="color" value="#FFFFFF"/>
    </inkml:brush>
  </inkml:definitions>
  <inkml:trace contextRef="#ctx0" brushRef="#br0">84 1 13360 0 0,'-6'2'363'0'0,"1"1"1"0"0,-1 0 0 0 0,1 0 0 0 0,0 0-1 0 0,0 1 1 0 0,0 0 0 0 0,0 0 0 0 0,0 0 0 0 0,1 0-1 0 0,0 1 1 0 0,0 0 0 0 0,0 0 0 0 0,0 0-1 0 0,1 0 1 0 0,0 1 0 0 0,0-1 0 0 0,0 1 0 0 0,-2 7-1 0 0,5-10-304 0 0,0-1 0 0 0,0 1 0 0 0,0 0 0 0 0,1-1 0 0 0,-1 1 0 0 0,1 0 0 0 0,-1-1 0 0 0,1 1 0 0 0,0 0 0 0 0,0-1 0 0 0,0 1 0 0 0,0-1 0 0 0,0 0 0 0 0,1 1 0 0 0,-1-1 0 0 0,1 0 0 0 0,0 0 0 0 0,3 4 1 0 0,3 3-112 0 0,1-1 1 0 0,17 13 0 0 0,0-3 57 0 0,2 0 0 0 0,0-2 0 0 0,1-1-1 0 0,1-1 1 0 0,0-2 0 0 0,1-1-1 0 0,0-1 1 0 0,0-1 0 0 0,1-2 0 0 0,0-2-1 0 0,0 0 1 0 0,1-3 0 0 0,0 0-1 0 0,-1-2 1 0 0,1-2 0 0 0,35-5 0 0 0,-44 2-321 0 0,-1 0 1 0 0,0-1-1 0 0,0-1 1 0 0,0-1-1 0 0,-1-2 1 0 0,0 0-1 0 0,-1-1 1 0 0,39-27-1 0 0,-12 2-952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7:18.332"/>
    </inkml:context>
    <inkml:brush xml:id="br0">
      <inkml:brushProperty name="width" value="0.05" units="cm"/>
      <inkml:brushProperty name="height" value="0.05" units="cm"/>
      <inkml:brushProperty name="color" value="#FFFFFF"/>
    </inkml:brush>
  </inkml:definitions>
  <inkml:trace contextRef="#ctx0" brushRef="#br0">158 1 15120 0 0,'0'0'340'0'0,"0"0"50"0"0,0 0 25 0 0,0 0-49 0 0,-2 2-146 0 0,-5 8 205 0 0,0 1 0 0 0,0 1 0 0 0,1-1 0 0 0,0 1 0 0 0,2 0 0 0 0,-7 23 0 0 0,-24 122 115 0 0,7 3 1 0 0,-10 217-1 0 0,31-183-2281 0 0,9-144-5317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7:18.709"/>
    </inkml:context>
    <inkml:brush xml:id="br0">
      <inkml:brushProperty name="width" value="0.05" units="cm"/>
      <inkml:brushProperty name="height" value="0.05" units="cm"/>
      <inkml:brushProperty name="color" value="#FFFFFF"/>
    </inkml:brush>
  </inkml:definitions>
  <inkml:trace contextRef="#ctx0" brushRef="#br0">21 0 5064 0 0,'0'0'232'0'0,"-4"7"384"0"0,2 2 682 0 0,1-1 1 0 0,-1 0-1 0 0,1 0 1 0 0,1 1-1 0 0,-1-1 1 0 0,2 1-1 0 0,0 9 1 0 0,0 9-762 0 0,7 280 1280 0 0,-25 116-2564 0 0,14-388-441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7:19.069"/>
    </inkml:context>
    <inkml:brush xml:id="br0">
      <inkml:brushProperty name="width" value="0.05" units="cm"/>
      <inkml:brushProperty name="height" value="0.05" units="cm"/>
      <inkml:brushProperty name="color" value="#FFFFFF"/>
    </inkml:brush>
  </inkml:definitions>
  <inkml:trace contextRef="#ctx0" brushRef="#br0">34 256 9672 0 0,'1'-4'98'0'0,"5"-15"249"0"0,0-1 1 0 0,3-31-1 0 0,-8 46-108 0 0,-1 0-1 0 0,1 1 1 0 0,-1-1-1 0 0,0 0 1 0 0,-1 0-1 0 0,1 0 1 0 0,-1 1 0 0 0,0-1-1 0 0,0 0 1 0 0,0 1-1 0 0,-1-1 1 0 0,0 1-1 0 0,0-1 1 0 0,0 1 0 0 0,0 0-1 0 0,0 0 1 0 0,-5-5-1 0 0,5 6 201 0 0,-1 1 0 0 0,0 0 0 0 0,0 0-1 0 0,0 0 1 0 0,0 1 0 0 0,0-1 0 0 0,-1 0 0 0 0,-4-1-1 0 0,6 3 506 0 0,2 0-68 0 0,0 0-286 0 0,0 0-129 0 0,0 0-21 0 0,0 0-32 0 0,0 0-108 0 0,2 1-239 0 0,0 1-1 0 0,-1-1 1 0 0,1 1-1 0 0,0-1 1 0 0,0 0-1 0 0,0 0 1 0 0,-1 0-1 0 0,1 0 1 0 0,1 0-1 0 0,-1 0 1 0 0,3 1 0 0 0,22 5 124 0 0,-1-1 1 0 0,1-2-1 0 0,47 3 1 0 0,80-7 446 0 0,-11-2-850 0 0,82-6-637 0 0,-177 4 608 0 0,0-2 1 0 0,77-21-1 0 0,-107 21-892 0 0,1-1 0 0 0,16-9 0 0 0,-19 8-2740 0 0,6-2-3043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7:19.403"/>
    </inkml:context>
    <inkml:brush xml:id="br0">
      <inkml:brushProperty name="width" value="0.05" units="cm"/>
      <inkml:brushProperty name="height" value="0.05" units="cm"/>
      <inkml:brushProperty name="color" value="#FFFFFF"/>
    </inkml:brush>
  </inkml:definitions>
  <inkml:trace contextRef="#ctx0" brushRef="#br0">18 1058 4608 0 0,'-13'31'-797'0'0,"12"-26"1577"0"0,0 1-1 0 0,0 0 1 0 0,0 0-1 0 0,0-1 1 0 0,1 1-1 0 0,1 10 1 0 0,-1-12-248 0 0,1-1 1 0 0,0 1 0 0 0,-1-1-1 0 0,1 1 1 0 0,1-1-1 0 0,-1 1 1 0 0,0-1-1 0 0,1 1 1 0 0,0-1-1 0 0,0 0 1 0 0,0 0-1 0 0,0 0 1 0 0,0 0 0 0 0,0 0-1 0 0,1-1 1 0 0,-1 1-1 0 0,1-1 1 0 0,0 1-1 0 0,0-1 1 0 0,5 3-1 0 0,7 2-351 0 0,0-1-1 0 0,0-1 1 0 0,1 0 0 0 0,0-1-1 0 0,29 3 1 0 0,7 2 115 0 0,-34-6-224 0 0,32 2 1 0 0,-5-1-34 0 0,-20-2-240 0 0,0-1 0 0 0,0 0 0 0 0,0-2-1 0 0,0-1 1 0 0,0-1 0 0 0,0-1 0 0 0,-1-2 0 0 0,1 0-1 0 0,-1-1 1 0 0,0-2 0 0 0,-1 0 0 0 0,26-15-1 0 0,-11 2-1702 0 0</inkml:trace>
  <inkml:trace contextRef="#ctx0" brushRef="#br0" timeOffset="1">1146 0 17071 0 0,'-3'5'177'0'0,"1"1"-1"0"0,0-1 1 0 0,0 0-1 0 0,0 1 0 0 0,0 0 1 0 0,1-1-1 0 0,0 1 0 0 0,0 0 1 0 0,0 0-1 0 0,1-1 0 0 0,0 1 1 0 0,0 0-1 0 0,1 0 0 0 0,1 11 1 0 0,17 107 3049 0 0,-11-66-2906 0 0,17 332 146 0 0,-22-304-440 0 0,-3 72-194 0 0,0 11-720 0 0,1-116-420 0 0,2-5-364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7:19.812"/>
    </inkml:context>
    <inkml:brush xml:id="br0">
      <inkml:brushProperty name="width" value="0.05" units="cm"/>
      <inkml:brushProperty name="height" value="0.05" units="cm"/>
      <inkml:brushProperty name="color" value="#FFFFFF"/>
    </inkml:brush>
  </inkml:definitions>
  <inkml:trace contextRef="#ctx0" brushRef="#br0">16 1 11976 0 0,'0'0'546'0'0,"-1"2"-10"0"0,-2 15-301 0 0,1-1-1 0 0,0 1 1 0 0,1 27-1 0 0,0-10 886 0 0,-5 286 3000 0 0,35 161-4018 0 0,-25-444-1314 0 0,17 61 0 0 0,-10-67-4926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51.480"/>
    </inkml:context>
    <inkml:brush xml:id="br0">
      <inkml:brushProperty name="width" value="0.05" units="cm"/>
      <inkml:brushProperty name="height" value="0.05" units="cm"/>
      <inkml:brushProperty name="color" value="#FFFFFF"/>
    </inkml:brush>
  </inkml:definitions>
  <inkml:trace contextRef="#ctx0" brushRef="#br0">362 0 2760 0 0,'-10'17'272'0'0,"-4"4"-444"0"0,1-1 3095 0 0,-28 33 0 0 0,32-44-2365 0 0,1 1-1 0 0,0 0 1 0 0,0 0-1 0 0,1 1 1 0 0,1 0-1 0 0,0 0 1 0 0,-7 15-1 0 0,5-7-138 0 0,-1 0 0 0 0,-1-1-1 0 0,-15 19 1 0 0,-12 22-87 0 0,-48 125-435 0 0,42-82-1321 0 0,42-90 655 0 0,1-1-28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7:20.144"/>
    </inkml:context>
    <inkml:brush xml:id="br0">
      <inkml:brushProperty name="width" value="0.05" units="cm"/>
      <inkml:brushProperty name="height" value="0.05" units="cm"/>
      <inkml:brushProperty name="color" value="#FFFFFF"/>
    </inkml:brush>
  </inkml:definitions>
  <inkml:trace contextRef="#ctx0" brushRef="#br0">15 130 9216 0 0,'0'0'421'0'0,"-2"1"-12"0"0,-5 6-263 0 0,3-1 78 0 0,3-5 853 0 0,1-1 364 0 0,0 0 67 0 0,27 0 955 0 0,10-2-1233 0 0,67-12 0 0 0,-9 1-204 0 0,267-35-27 0 0,-212 25-798 0 0,59 0-2623 0 0,-65 9-1699 0 0,-98 7-2359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7:20.468"/>
    </inkml:context>
    <inkml:brush xml:id="br0">
      <inkml:brushProperty name="width" value="0.05" units="cm"/>
      <inkml:brushProperty name="height" value="0.05" units="cm"/>
      <inkml:brushProperty name="color" value="#FFFFFF"/>
    </inkml:brush>
  </inkml:definitions>
  <inkml:trace contextRef="#ctx0" brushRef="#br0">62 64 12640 0 0,'-2'0'77'0'0,"0"-1"1"0"0,-1 1-1 0 0,1 0 1 0 0,0 1-1 0 0,-1-1 0 0 0,1 0 1 0 0,0 1-1 0 0,0-1 1 0 0,-1 1-1 0 0,1 0 1 0 0,0-1-1 0 0,0 1 1 0 0,0 0-1 0 0,0 0 1 0 0,0 1-1 0 0,0-1 1 0 0,0 0-1 0 0,0 1 1 0 0,1-1-1 0 0,-1 1 1 0 0,0-1-1 0 0,1 1 1 0 0,-1 0-1 0 0,1 0 1 0 0,0 0-1 0 0,-2 2 1 0 0,2-3 109 0 0,1 0 0 0 0,-1 0 0 0 0,0 0 0 0 0,1 0 0 0 0,-1 0 0 0 0,0 0 0 0 0,1 0 0 0 0,-1 0 0 0 0,1 0 0 0 0,0 0 0 0 0,-1 0 0 0 0,1 0 0 0 0,0 0 0 0 0,-1 0 0 0 0,1 0 0 0 0,0 0 0 0 0,0 1 0 0 0,0-1 0 0 0,0 0 0 0 0,0 0 0 0 0,0 0 1 0 0,1 0-1 0 0,-1 0 0 0 0,0 0 0 0 0,1 2 0 0 0,1-1-72 0 0,-1 0 0 0 0,1 0 0 0 0,0 0 0 0 0,0-1 0 0 0,0 1 0 0 0,0-1 0 0 0,0 1 0 0 0,1-1 0 0 0,-1 0 0 0 0,0 0 0 0 0,4 2 0 0 0,10 3 132 0 0,1 0 0 0 0,0-1 0 0 0,0 0 0 0 0,0-2 1 0 0,31 3-1 0 0,91-3 207 0 0,-90-3-327 0 0,32-3-64 0 0,-1-3 1 0 0,95-18-1 0 0,154-55-173 0 0,-293 68-586 0 0,40-18-1 0 0,-26 7-798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7:20.818"/>
    </inkml:context>
    <inkml:brush xml:id="br0">
      <inkml:brushProperty name="width" value="0.05" units="cm"/>
      <inkml:brushProperty name="height" value="0.05" units="cm"/>
      <inkml:brushProperty name="color" value="#FFFFFF"/>
    </inkml:brush>
  </inkml:definitions>
  <inkml:trace contextRef="#ctx0" brushRef="#br0">124 0 13680 0 0,'0'0'628'0'0,"0"0"-18"0"0,-12 16-207 0 0,9-13-62 0 0,0 0-1 0 0,0 1 1 0 0,0 0 0 0 0,1-1-1 0 0,0 1 1 0 0,-1 0 0 0 0,1 0-1 0 0,1 0 1 0 0,-3 5 0 0 0,-9 44 1145 0 0,5-22-1057 0 0,-11 48 155 0 0,3-1 0 0 0,4 2 0 0 0,-3 83-1 0 0,12 241-78 0 0,3-387-489 0 0,30 359-1878 0 0,-19-310-16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9:54.837"/>
    </inkml:context>
    <inkml:brush xml:id="br0">
      <inkml:brushProperty name="width" value="0.05" units="cm"/>
      <inkml:brushProperty name="height" value="0.05" units="cm"/>
      <inkml:brushProperty name="color" value="#FFFFFF"/>
    </inkml:brush>
  </inkml:definitions>
  <inkml:trace contextRef="#ctx0" brushRef="#br0">53 1 2304 0 0,'0'0'316'0'0,"0"0"485"0"0,0 0 207 0 0,0 0 44 0 0,0 0-1 0 0,-15 19 3550 0 0,9-3-3996 0 0,1 0-1 0 0,1 0 1 0 0,0 1 0 0 0,1-1-1 0 0,0 1 1 0 0,1 23 0 0 0,-1-5 97 0 0,-4 141 1069 0 0,7-172-1841 0 0,-1 2-68 0 0,1-1 0 0 0,1 1-1 0 0,-1 0 1 0 0,1 0-1 0 0,0 0 1 0 0,0-1 0 0 0,2 7-1 0 0,-2-8-1219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9:55.535"/>
    </inkml:context>
    <inkml:brush xml:id="br0">
      <inkml:brushProperty name="width" value="0.05" units="cm"/>
      <inkml:brushProperty name="height" value="0.05" units="cm"/>
      <inkml:brushProperty name="color" value="#FFFFFF"/>
    </inkml:brush>
  </inkml:definitions>
  <inkml:trace contextRef="#ctx0" brushRef="#br0">27 7 5064 0 0,'0'0'389'0'0,"0"0"-70"0"0,0 0 630 0 0,-17-6 6434 0 0,14 6-7117 0 0,3 0-199 0 0,0 0 0 0 0,0 0-1 0 0,0 0 1 0 0,0 0 0 0 0,0 0-1 0 0,0 1 1 0 0,1-1 0 0 0,-1 0-1 0 0,0 0 1 0 0,0 0 0 0 0,0 1 0 0 0,0-1-1 0 0,0 0 1 0 0,0 0 0 0 0,0 0-1 0 0,0 1 1 0 0,0-1 0 0 0,0 0 0 0 0,0 0-1 0 0,0 0 1 0 0,0 1 0 0 0,0-1-1 0 0,0 0 1 0 0,0 0 0 0 0,0 0 0 0 0,0 1-1 0 0,0-1 1 0 0,0 0 0 0 0,0 0-1 0 0,0 0 1 0 0,-1 1 0 0 0,1-1 0 0 0,0 0-1 0 0,0 0 1 0 0,0 0 0 0 0,0 0-1 0 0,0 0 1 0 0,0 1 0 0 0,-1-1-1 0 0,1 0 1 0 0,0 0 0 0 0,0 0 0 0 0,0 0-1 0 0,0 0 1 0 0,-1 0 0 0 0,1 0-1 0 0,0 0 1 0 0,0 1 0 0 0,0-1 0 0 0,-1 0-1 0 0,1 0 1 0 0,0 0 0 0 0,0 0-1 0 0,0 0 1 0 0,-1 0 0 0 0,1 0 0 0 0,0 0-1 0 0,0 0 1 0 0,0 0 0 0 0,-1 0-1 0 0,1 0 1 0 0,0-1 0 0 0,0 1 0 0 0,0 0-1 0 0,-1 0 1 0 0,1 0 0 0 0,0 0-1 0 0,3 9-293 0 0,4 30 575 0 0,-1 0 0 0 0,-2 0-1 0 0,-1 51 1 0 0,0-14-335 0 0,-2-50-120 0 0,-1-15-116 0 0,0 1-1 0 0,1-1 1 0 0,0 0-1 0 0,1 1 0 0 0,1-1 1 0 0,3 11-1 0 0,-6-19-86 0 0,0-1-6059 0 0,0-2 1301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9:55.930"/>
    </inkml:context>
    <inkml:brush xml:id="br0">
      <inkml:brushProperty name="width" value="0.05" units="cm"/>
      <inkml:brushProperty name="height" value="0.05" units="cm"/>
      <inkml:brushProperty name="color" value="#FFFFFF"/>
    </inkml:brush>
  </inkml:definitions>
  <inkml:trace contextRef="#ctx0" brushRef="#br0">3 50 1376 0 0,'4'-21'1935'0'0,"-7"-2"7995"0"0,1 17-4490 0 0,0 19-5022 0 0,13 148-140 0 0,-5-102-131 0 0,-2 80 0 0 0,-5-118-328 0 0,0-9-170 0 0,0 1 1 0 0,1 0 0 0 0,2 13 0 0 0,-1-22-114 0 0,-1-3-2573 0 0,0-1-2359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9:56.262"/>
    </inkml:context>
    <inkml:brush xml:id="br0">
      <inkml:brushProperty name="width" value="0.05" units="cm"/>
      <inkml:brushProperty name="height" value="0.05" units="cm"/>
      <inkml:brushProperty name="color" value="#FFFFFF"/>
    </inkml:brush>
  </inkml:definitions>
  <inkml:trace contextRef="#ctx0" brushRef="#br0">36 1 8288 0 0,'0'0'638'0'0,"-18"17"2090"0"0,16-15-2229 0 0,0 1 0 0 0,1-1 0 0 0,0 1-1 0 0,0 0 1 0 0,0 0 0 0 0,0-1 0 0 0,-1 5 0 0 0,-3 38 1148 0 0,4-31-1269 0 0,0 12-173 0 0,2 0 0 0 0,7 49 1 0 0,-2-36-181 0 0,3 21-1147 0 0,-6-43-171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9:56.613"/>
    </inkml:context>
    <inkml:brush xml:id="br0">
      <inkml:brushProperty name="width" value="0.05" units="cm"/>
      <inkml:brushProperty name="height" value="0.05" units="cm"/>
      <inkml:brushProperty name="color" value="#FFFFFF"/>
    </inkml:brush>
  </inkml:definitions>
  <inkml:trace contextRef="#ctx0" brushRef="#br0">5 0 6912 0 0,'0'0'314'0'0,"-1"22"116"0"0,-2 52 4233 0 0,13 143 0 0 0,-8-194-4518 0 0,5 26-4896 0 0,-5-29-577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9:56.997"/>
    </inkml:context>
    <inkml:brush xml:id="br0">
      <inkml:brushProperty name="width" value="0.05" units="cm"/>
      <inkml:brushProperty name="height" value="0.05" units="cm"/>
      <inkml:brushProperty name="color" value="#FFFFFF"/>
    </inkml:brush>
  </inkml:definitions>
  <inkml:trace contextRef="#ctx0" brushRef="#br0">52 1 12440 0 0,'-1'3'1104'0'0,"-2"4"-880"0"0,-2-1-224 0 0,0 2 0 0 0,1 5 1056 0 0,-1 0 176 0 0,0 2 31 0 0,0 4 9 0 0,1-1-648 0 0,-1 6-128 0 0,3 1-24 0 0,-1 3-8 0 0,0 1-384 0 0,2-6-80 0 0,1 3 0 0 0,0-1 0 0 0,1 1-1000 0 0,2-4-184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29:57.387"/>
    </inkml:context>
    <inkml:brush xml:id="br0">
      <inkml:brushProperty name="width" value="0.05" units="cm"/>
      <inkml:brushProperty name="height" value="0.05" units="cm"/>
      <inkml:brushProperty name="color" value="#FFFFFF"/>
    </inkml:brush>
  </inkml:definitions>
  <inkml:trace contextRef="#ctx0" brushRef="#br0">47 1 3680 0 0,'0'0'284'0'0,"0"0"64"0"0,0 0 964 0 0,0 0 442 0 0,0 0 92 0 0,0 0-116 0 0,0 0-526 0 0,0 0-232 0 0,0 0-48 0 0,0 0-40 0 0,0 0-125 0 0,0 0-58 0 0,-5 19 1556 0 0,-12 85-1305 0 0,-6 139 0 0 0,22-227-1509 0 0,1 0 0 0 0,0 0-1 0 0,4 25 1 0 0,0-31-590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51.850"/>
    </inkml:context>
    <inkml:brush xml:id="br0">
      <inkml:brushProperty name="width" value="0.05" units="cm"/>
      <inkml:brushProperty name="height" value="0.05" units="cm"/>
      <inkml:brushProperty name="color" value="#FFFFFF"/>
    </inkml:brush>
  </inkml:definitions>
  <inkml:trace contextRef="#ctx0" brushRef="#br0">17 0 2304 0 0,'0'0'101'0'0,"-7"19"307"0"0,4-5 2418 0 0,0 1 0 0 0,0 16 0 0 0,2 61 101 0 0,2-45-1939 0 0,-1-9-503 0 0,4 132 710 0 0,9-71-1018 0 0,1-46-1332 0 0,-12-45 527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0:06.485"/>
    </inkml:context>
    <inkml:brush xml:id="br0">
      <inkml:brushProperty name="width" value="0.05" units="cm"/>
      <inkml:brushProperty name="height" value="0.05" units="cm"/>
      <inkml:brushProperty name="color" value="#FFC114"/>
    </inkml:brush>
  </inkml:definitions>
  <inkml:trace contextRef="#ctx0" brushRef="#br0">79 5 4608 0 0,'0'0'353'0'0,"1"-1"-231"0"0,0-2 132 0 0,-1 3 999 0 0,0 0 437 0 0,0 0 80 0 0,0 0-98 0 0,0 0-490 0 0,-2 23 2100 0 0,-40 282-878 0 0,25-156-1955 0 0,0 7-307 0 0,14-89-5835 0 0,3-58-107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0:09.119"/>
    </inkml:context>
    <inkml:brush xml:id="br0">
      <inkml:brushProperty name="width" value="0.05" units="cm"/>
      <inkml:brushProperty name="height" value="0.05" units="cm"/>
      <inkml:brushProperty name="color" value="#FFC114"/>
    </inkml:brush>
  </inkml:definitions>
  <inkml:trace contextRef="#ctx0" brushRef="#br0">71 22 6912 0 0,'-7'13'460'0'0,"0"-1"-1"0"0,1 1 1 0 0,1 1 0 0 0,0-1-1 0 0,1 1 1 0 0,-4 25 0 0 0,-1 0 82 0 0,5-27-404 0 0,-9 46-52 0 0,12-54-97 0 0,1 1-1 0 0,-1 0 0 0 0,1-1 0 0 0,0 1 0 0 0,0 0 1 0 0,1 0-1 0 0,-1-1 0 0 0,1 1 0 0 0,3 8 0 0 0,-4-12 19 0 0,0 0 0 0 0,1-1 0 0 0,-1 1-1 0 0,1 0 1 0 0,-1-1 0 0 0,1 1 0 0 0,-1 0 0 0 0,1-1-1 0 0,-1 1 1 0 0,1-1 0 0 0,0 1 0 0 0,-1-1-1 0 0,1 1 1 0 0,0-1 0 0 0,-1 0 0 0 0,1 1 0 0 0,0-1-1 0 0,0 0 1 0 0,-1 0 0 0 0,1 1 0 0 0,0-1-1 0 0,0 0 1 0 0,-1 0 0 0 0,1 0 0 0 0,0 0 0 0 0,0 0-1 0 0,0 0 1 0 0,27-5 2095 0 0,-2 1-302 0 0,-16 6-1692 0 0,-1 1 0 0 0,1 0 0 0 0,15 7 0 0 0,-18-7-55 0 0,-1 0-1 0 0,0-1 1 0 0,1 1-1 0 0,-1-1 1 0 0,1-1-1 0 0,0 1 1 0 0,0-1-1 0 0,0 0 1 0 0,-1-1-1 0 0,13 0 1 0 0,-17 0-54 0 0,0-1 0 0 0,0 0 1 0 0,-1 0-1 0 0,1 1 1 0 0,0-1-1 0 0,0 0 1 0 0,0 0-1 0 0,-1-1 1 0 0,1 1-1 0 0,-1 0 1 0 0,1-1-1 0 0,-1 1 1 0 0,1 0-1 0 0,-1-1 1 0 0,0 0-1 0 0,1 1 1 0 0,-1-1-1 0 0,0 0 1 0 0,0 0-1 0 0,-1 1 1 0 0,2-3-1 0 0,2-7-11 0 0,0-1-1 0 0,4-17 1 0 0,-2 8-19 0 0,52-145-425 0 0,-48 129 488 0 0,-10 35 28 0 0,0 0 0 0 0,0 0 0 0 0,0-1 0 0 0,0 1 0 0 0,0 0 0 0 0,0 0 0 0 0,0 0 0 0 0,-1 0 0 0 0,1 0 0 0 0,-1-1 0 0 0,1 1 0 0 0,-1 0 0 0 0,-2-3 0 0 0,3 5 0 0 0,0-1 0 0 0,0 1 0 0 0,0 0 0 0 0,0 0 1 0 0,-1 0-1 0 0,1 0 0 0 0,0 0 0 0 0,0 0 0 0 0,0 0 1 0 0,0 0-1 0 0,0-1 0 0 0,0 1 0 0 0,-1 0 0 0 0,1 0 1 0 0,0 0-1 0 0,0 0 0 0 0,0 0 0 0 0,0 0 0 0 0,0 0 1 0 0,0 0-1 0 0,-1 0 0 0 0,1 0 0 0 0,0 0 0 0 0,0 0 1 0 0,0 0-1 0 0,0 0 0 0 0,-1 0 0 0 0,1 0 0 0 0,0 0 1 0 0,0 0-1 0 0,0 0 0 0 0,0 0 0 0 0,0 0 0 0 0,0 0 1 0 0,-1 0-1 0 0,1 0 0 0 0,0 1 0 0 0,0-1 0 0 0,0 0 1 0 0,0 0-1 0 0,0 0 0 0 0,0 0 0 0 0,0 0 0 0 0,-1 0 1 0 0,1 0-1 0 0,0 0 0 0 0,0 1 0 0 0,0-1 0 0 0,0 0 1 0 0,0 0-1 0 0,0 0 0 0 0,-7 13 785 0 0,-2 17-469 0 0,-14 59-399 0 0,-23 103 717 0 0,38-148-2418 0 0,2 0 1 0 0,-1 62 0 0 0,7-84-4265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0:10.661"/>
    </inkml:context>
    <inkml:brush xml:id="br0">
      <inkml:brushProperty name="width" value="0.05" units="cm"/>
      <inkml:brushProperty name="height" value="0.05" units="cm"/>
      <inkml:brushProperty name="color" value="#FFC114"/>
    </inkml:brush>
  </inkml:definitions>
  <inkml:trace contextRef="#ctx0" brushRef="#br0">78 87 9904 0 0,'0'0'454'0'0,"0"0"-11"0"0,0 0-286 0 0,0 0-103 0 0,-1 0 0 0 0,1 0 0 0 0,0 1 0 0 0,0-1-1 0 0,0 0 1 0 0,0 0 0 0 0,-1 0 0 0 0,1 0 0 0 0,0 0-1 0 0,0 0 1 0 0,0 0 0 0 0,0 0 0 0 0,0 0 0 0 0,-1-1-1 0 0,1 1 1 0 0,0 0 0 0 0,0 0 0 0 0,0 0 0 0 0,0 0 0 0 0,-1 0-1 0 0,1 0 1 0 0,0 0 0 0 0,0 0 0 0 0,0 0 0 0 0,0 0-1 0 0,0 0 1 0 0,0-1 0 0 0,0 1 0 0 0,-1 0 0 0 0,1 0-1 0 0,0 0 1 0 0,0 0 0 0 0,0 0 0 0 0,0-1 0 0 0,0 1 0 0 0,0 0-1 0 0,0 0 1 0 0,0 0 0 0 0,0 0 0 0 0,0 0 0 0 0,0-1-1 0 0,0 1 1 0 0,0 0 0 0 0,0 0 0 0 0,5-9 840 0 0,10-4-243 0 0,-2 6-356 0 0,60-31 965 0 0,-66 35-1176 0 0,-1 0 1 0 0,1 1 0 0 0,0 0 0 0 0,0 0 0 0 0,0 0-1 0 0,0 1 1 0 0,0 0 0 0 0,0 1 0 0 0,8 0-1 0 0,-14 0-58 0 0,1 0-1 0 0,0 0 0 0 0,-1 1 0 0 0,1-1 0 0 0,-1 1 1 0 0,1-1-1 0 0,0 1 0 0 0,-1 0 0 0 0,1-1 0 0 0,-1 1 1 0 0,0 0-1 0 0,1 0 0 0 0,-1 0 0 0 0,0 0 0 0 0,1 0 0 0 0,-1 0 1 0 0,0 1-1 0 0,0-1 0 0 0,0 0 0 0 0,0 1 0 0 0,0-1 1 0 0,0 0-1 0 0,-1 1 0 0 0,1-1 0 0 0,0 1 0 0 0,-1-1 1 0 0,1 1-1 0 0,-1 0 0 0 0,1-1 0 0 0,-1 1 0 0 0,0-1 0 0 0,0 1 1 0 0,0 0-1 0 0,0-1 0 0 0,0 1 0 0 0,0 2 0 0 0,0 0 14 0 0,-1 1-1 0 0,0-1 1 0 0,0 1-1 0 0,0-1 1 0 0,0 1-1 0 0,0-1 1 0 0,-1 0-1 0 0,0 0 1 0 0,0 0-1 0 0,0 0 0 0 0,0 0 1 0 0,-4 4-1 0 0,0-1 0 0 0,0 0 0 0 0,0-1 0 0 0,-1 0 0 0 0,0-1 0 0 0,0 1 0 0 0,0-1 0 0 0,0 0 0 0 0,-1-1 0 0 0,0 0 0 0 0,0 0 0 0 0,0-1 0 0 0,-13 4 0 0 0,29-8-27 0 0,1 1 1 0 0,0 0-1 0 0,0 0 1 0 0,0 1-1 0 0,-1 0 1 0 0,1 0-1 0 0,0 1 1 0 0,-1 0-1 0 0,9 4 1 0 0,-9-3-30 0 0,-1 0 1 0 0,1 0-1 0 0,-1 0 1 0 0,0 1 0 0 0,8 6-1 0 0,-13-8 24 0 0,1 0 0 0 0,0 1 0 0 0,-1-1 0 0 0,1 1 0 0 0,-1-1-1 0 0,0 1 1 0 0,0 0 0 0 0,0 0 0 0 0,0 0 0 0 0,0 0 0 0 0,-1 0 0 0 0,3 6-1 0 0,-4-6 38 0 0,0 1-1 0 0,1 0 0 0 0,-1 0 0 0 0,-1-1 0 0 0,1 1 0 0 0,0 0 1 0 0,-1-1-1 0 0,0 1 0 0 0,0 0 0 0 0,0-1 0 0 0,0 1 0 0 0,0-1 1 0 0,-1 1-1 0 0,0-1 0 0 0,0 0 0 0 0,0 0 0 0 0,0 0 0 0 0,0 0 0 0 0,0 0 1 0 0,-5 4-1 0 0,-1 2 227 0 0,-1-1 0 0 0,0 0 0 0 0,0 0 0 0 0,0-1 0 0 0,-13 7 0 0 0,5-5-126 0 0,0-2-1 0 0,0 0 0 0 0,0-1 0 0 0,-1 0 0 0 0,0-1 0 0 0,0-2 1 0 0,0 1-1 0 0,0-2 0 0 0,-1-1 0 0 0,-22 0 0 0 0,27 0-1479 0 0,6 0-4437 0 0,1 1-1238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0:12.470"/>
    </inkml:context>
    <inkml:brush xml:id="br0">
      <inkml:brushProperty name="width" value="0.05" units="cm"/>
      <inkml:brushProperty name="height" value="0.05" units="cm"/>
      <inkml:brushProperty name="color" value="#FFC114"/>
    </inkml:brush>
  </inkml:definitions>
  <inkml:trace contextRef="#ctx0" brushRef="#br0">14 214 6448 0 0,'-1'0'293'0'0,"0"0"0"0"0,1 0 0 0 0,-1-1 0 0 0,0 1-1 0 0,0 0 1 0 0,1-1 0 0 0,-1 1 0 0 0,0-1 0 0 0,1 1 0 0 0,-1-1 0 0 0,1 1 0 0 0,-1-1 0 0 0,1 1 0 0 0,-1-1 0 0 0,1 0 0 0 0,-1 1 0 0 0,1-1 0 0 0,-1 0 0 0 0,1 1-1 0 0,0-1 1 0 0,-1 0 0 0 0,1 0 0 0 0,0 1 0 0 0,0-1 0 0 0,0 0 0 0 0,-1-1 0 0 0,1 0 9 0 0,1 0 0 0 0,-1 0 0 0 0,0 0 0 0 0,1 0 0 0 0,-1 0 0 0 0,1 0 0 0 0,-1 0 0 0 0,1 0-1 0 0,0 0 1 0 0,1-2 0 0 0,4-6 61 0 0,1 1-1 0 0,14-17 0 0 0,-17 23-89 0 0,7-10-176 0 0,1 1 0 0 0,1 1-1 0 0,0 0 1 0 0,0 1 0 0 0,1 0 0 0 0,0 1 0 0 0,1 1-1 0 0,0 0 1 0 0,1 1 0 0 0,-1 1 0 0 0,26-8-1 0 0,-32 12-83 0 0,1 1 0 0 0,-1-1 0 0 0,1 1-1 0 0,-1 1 1 0 0,11 0 0 0 0,-15 0-7 0 0,-1 1 1 0 0,0-1-1 0 0,0 1 1 0 0,0 0-1 0 0,0 0 1 0 0,0 1-1 0 0,0-1 1 0 0,0 1-1 0 0,0 0 0 0 0,0 0 1 0 0,0 0-1 0 0,-1 0 1 0 0,1 1-1 0 0,3 3 1 0 0,-6-5 4 0 0,1 1 1 0 0,0 0-1 0 0,-1 1 1 0 0,0-1-1 0 0,0 0 1 0 0,0 0-1 0 0,0 1 1 0 0,0-1-1 0 0,0 0 1 0 0,0 1-1 0 0,-1-1 1 0 0,1 1-1 0 0,-1-1 1 0 0,1 1-1 0 0,-1-1 1 0 0,0 1 0 0 0,0-1-1 0 0,-1 1 1 0 0,1-1-1 0 0,0 1 1 0 0,-1-1-1 0 0,0 4 1 0 0,-3 6 44 0 0,0 0 1 0 0,-1 0-1 0 0,-8 14 1 0 0,3-7 14 0 0,-9 16-37 0 0,-1-1 0 0 0,-2-1-1 0 0,-1-1 1 0 0,-28 29 0 0 0,16-19 64 0 0,7-10-65 0 0,-34 29 1 0 0,-5 5 635 0 0,67-66-646 0 0,0 0-1 0 0,1 0 1 0 0,-1 0-1 0 0,0 0 1 0 0,0 0-1 0 0,0 0 1 0 0,0 0-1 0 0,0 0 1 0 0,0 0-1 0 0,0 0 1 0 0,0 0-1 0 0,0 0 1 0 0,1 0-1 0 0,-1 0 1 0 0,0 0-1 0 0,0 0 1 0 0,0 0-1 0 0,0 0 1 0 0,0 0-1 0 0,0 0 1 0 0,0 0-1 0 0,0 0 1 0 0,0 0-1 0 0,1 0 1 0 0,-1 0-1 0 0,0 0 1 0 0,0 1-1 0 0,0-1 1 0 0,0 0-1 0 0,0 0 1 0 0,0 0-1 0 0,0 0 1 0 0,0 0-1 0 0,0 0 1 0 0,0 0-1 0 0,0 0 1 0 0,0 0-1 0 0,0 0 1 0 0,0 0-1 0 0,0 0 1 0 0,0 1-1 0 0,0-1 1 0 0,0 0-1 0 0,1 0 1 0 0,-1 0-1 0 0,0 0 1 0 0,0 0-1 0 0,0 0 1 0 0,0 0-1 0 0,0 0 1 0 0,0 0-1 0 0,-1 1 1 0 0,1-1-1 0 0,0 0 1 0 0,0 0-1 0 0,0 0 1 0 0,0 0-1 0 0,0 0 1 0 0,0 0-1 0 0,0 0 1 0 0,0 0-1 0 0,0 0 1 0 0,0 0-1 0 0,0 1 1 0 0,0-1-1 0 0,0 0 1 0 0,0 0-1 0 0,0 0 1 0 0,14-2 279 0 0,17-5 20 0 0,84-21 818 0 0,47-14-4401 0 0,-136 32-4725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3:29.711"/>
    </inkml:context>
    <inkml:brush xml:id="br0">
      <inkml:brushProperty name="width" value="0.05" units="cm"/>
      <inkml:brushProperty name="height" value="0.05" units="cm"/>
      <inkml:brushProperty name="color" value="#FFC114"/>
    </inkml:brush>
  </inkml:definitions>
  <inkml:trace contextRef="#ctx0" brushRef="#br0">158 1 1840 0 0,'0'0'453'0'0,"0"0"1233"0"0,0 0 539 0 0,0 0 109 0 0,0 0-198 0 0,-10 10 1780 0 0,0 5-3156 0 0,5-9-590 0 0,1 0-1 0 0,0 1 0 0 0,0-1 1 0 0,1 1-1 0 0,0-1 0 0 0,-3 8 0 0 0,-9 53 126 0 0,2 0-1 0 0,-6 106 1 0 0,11-82-223 0 0,-6 64-62 0 0,-10 84-772 0 0,9-62-809 0 0,16-157 1023 0 0,1-15-332 0 0,1-14-439 0 0,1-13-3206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3:30.056"/>
    </inkml:context>
    <inkml:brush xml:id="br0">
      <inkml:brushProperty name="width" value="0.05" units="cm"/>
      <inkml:brushProperty name="height" value="0.05" units="cm"/>
      <inkml:brushProperty name="color" value="#FFC114"/>
    </inkml:brush>
  </inkml:definitions>
  <inkml:trace contextRef="#ctx0" brushRef="#br0">12 161 11952 0 0,'0'0'546'0'0,"0"0"-10"0"0,-1-1-240 0 0,-1-1 0 0 0,1 1 0 0 0,0-1 0 0 0,0 1-1 0 0,0-1 1 0 0,0 0 0 0 0,0 0 0 0 0,-1-2 0 0 0,2 1-229 0 0,1 0 1 0 0,-1 1-1 0 0,1-1 1 0 0,-1 1-1 0 0,1-1 1 0 0,0 0-1 0 0,0 1 1 0 0,1 0-1 0 0,-1-1 1 0 0,0 1-1 0 0,1 0 1 0 0,-1-1-1 0 0,1 1 1 0 0,0 0-1 0 0,0 0 1 0 0,0 0-1 0 0,0 1 1 0 0,0-1-1 0 0,0 0 1 0 0,0 1-1 0 0,0-1 1 0 0,1 1-1 0 0,-1 0 1 0 0,1 0-1 0 0,-1 0 1 0 0,5-1-1 0 0,0-1-34 0 0,1 1 0 0 0,0 0 0 0 0,0 0 0 0 0,0 1 0 0 0,0 0 0 0 0,0 0 0 0 0,15 2 0 0 0,59 7 685 0 0,351 32 1433 0 0,4-22-1220 0 0,-27-13-817 0 0,417-10 84 0 0,-650-11-1123 0 0,-1-7 1 0 0,232-63-1 0 0,-338 67-373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3:30.549"/>
    </inkml:context>
    <inkml:brush xml:id="br0">
      <inkml:brushProperty name="width" value="0.05" units="cm"/>
      <inkml:brushProperty name="height" value="0.05" units="cm"/>
      <inkml:brushProperty name="color" value="#FFC114"/>
    </inkml:brush>
  </inkml:definitions>
  <inkml:trace contextRef="#ctx0" brushRef="#br0">47 490 7888 0 0,'-15'-1'-971'0'0,"-10"-2"4528"0"0,18 1 604 0 0,28 1-2210 0 0,6-1-1301 0 0,-1-1-1 0 0,0-1 1 0 0,32-10-1 0 0,-11 3-82 0 0,65-15-89 0 0,58-11-516 0 0,273-41 28 0 0,1-6-44 0 0,-150 34 54 0 0,366-32 0 0 0,-340 66 27 0 0,265-26-240 0 0,-486 22-1646 0 0,-53 7 752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3:30.899"/>
    </inkml:context>
    <inkml:brush xml:id="br0">
      <inkml:brushProperty name="width" value="0.05" units="cm"/>
      <inkml:brushProperty name="height" value="0.05" units="cm"/>
      <inkml:brushProperty name="color" value="#FFC114"/>
    </inkml:brush>
  </inkml:definitions>
  <inkml:trace contextRef="#ctx0" brushRef="#br0">98 0 12176 0 0,'-3'1'59'0'0,"1"-1"1"0"0,-1 0 0 0 0,0 1-1 0 0,1-1 1 0 0,-1 1 0 0 0,1 0-1 0 0,-1 0 1 0 0,1 0 0 0 0,-1 0-1 0 0,1 0 1 0 0,0 0 0 0 0,0 1-1 0 0,-1-1 1 0 0,1 1 0 0 0,-2 2-1 0 0,-1 0 170 0 0,1 1-1 0 0,0 0 0 0 0,1 0 0 0 0,-1 0 1 0 0,1 0-1 0 0,-4 8 0 0 0,2-2 317 0 0,0 0 0 0 0,1 0 0 0 0,1 1 0 0 0,0-1-1 0 0,0 1 1 0 0,-1 19 0 0 0,4 49 664 0 0,12 96 0 0 0,-2-47-763 0 0,9 410 331 0 0,-19-477-1176 0 0,-2 195 484 0 0,-3-86-6544 0 0,0-92-175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4:43.129"/>
    </inkml:context>
    <inkml:brush xml:id="br0">
      <inkml:brushProperty name="width" value="0.05" units="cm"/>
      <inkml:brushProperty name="height" value="0.05" units="cm"/>
      <inkml:brushProperty name="color" value="#FFC114"/>
    </inkml:brush>
  </inkml:definitions>
  <inkml:trace contextRef="#ctx0" brushRef="#br0">137 1 8288 0 0,'0'0'381'0'0,"0"0"-6"0"0,-8 21-157 0 0,-11 20 1063 0 0,2 1 0 0 0,2 1 0 0 0,-18 84 0 0 0,-3 137-355 0 0,27 76-507 0 0,28-2-3120 0 0,-15-292-584 0 0,4-4-924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4:43.493"/>
    </inkml:context>
    <inkml:brush xml:id="br0">
      <inkml:brushProperty name="width" value="0.05" units="cm"/>
      <inkml:brushProperty name="height" value="0.05" units="cm"/>
      <inkml:brushProperty name="color" value="#FFC114"/>
    </inkml:brush>
  </inkml:definitions>
  <inkml:trace contextRef="#ctx0" brushRef="#br0">1 351 4144 0 0,'0'0'319'0'0,"6"-18"-10"0"0,-4 7 747 0 0,1 0 1 0 0,0 0-1 0 0,0 1 1 0 0,1-1 0 0 0,0 1-1 0 0,9-15 1 0 0,-10 21-856 0 0,0-1 1 0 0,0 1 0 0 0,0 0 0 0 0,0 1 0 0 0,1-1-1 0 0,-1 1 1 0 0,1-1 0 0 0,0 1 0 0 0,0 0 0 0 0,1 0-1 0 0,-1 1 1 0 0,0-1 0 0 0,1 1 0 0 0,-1 0 0 0 0,1 0-1 0 0,10-2 1 0 0,55-8 614 0 0,93-5 0 0 0,73 10 182 0 0,-72 3-399 0 0,96-3-177 0 0,125-6-269 0 0,491-99-484 0 0,-826 103-895 0 0,-4 1-387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52.199"/>
    </inkml:context>
    <inkml:brush xml:id="br0">
      <inkml:brushProperty name="width" value="0.05" units="cm"/>
      <inkml:brushProperty name="height" value="0.05" units="cm"/>
      <inkml:brushProperty name="color" value="#FFFFFF"/>
    </inkml:brush>
  </inkml:definitions>
  <inkml:trace contextRef="#ctx0" brushRef="#br0">5 0 11976 0 0,'-1'3'155'0'0,"0"0"1"0"0,0 0-1 0 0,1 0 1 0 0,-1 1-1 0 0,1-1 1 0 0,0 0-1 0 0,0 0 1 0 0,0 7-1 0 0,1-3-242 0 0,8 106 2345 0 0,-1-32-1109 0 0,21 149 323 0 0,-13-175-1809 0 0,-14-40-1052 0 0,6-3-4540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4:43.856"/>
    </inkml:context>
    <inkml:brush xml:id="br0">
      <inkml:brushProperty name="width" value="0.05" units="cm"/>
      <inkml:brushProperty name="height" value="0.05" units="cm"/>
      <inkml:brushProperty name="color" value="#FFC114"/>
    </inkml:brush>
  </inkml:definitions>
  <inkml:trace contextRef="#ctx0" brushRef="#br0">1 460 12896 0 0,'0'0'997'0'0,"12"-1"-146"0"0,34-8 404 0 0,-1-3 0 0 0,66-27 0 0 0,-62 21-807 0 0,88-21 1 0 0,510-50 512 0 0,7 45-910 0 0,69-6 730 0 0,-271-7-1694 0 0,-364 39-782 0 0,113-37 1 0 0,-110 27 93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4:44.218"/>
    </inkml:context>
    <inkml:brush xml:id="br0">
      <inkml:brushProperty name="width" value="0.05" units="cm"/>
      <inkml:brushProperty name="height" value="0.05" units="cm"/>
      <inkml:brushProperty name="color" value="#FFC114"/>
    </inkml:brush>
  </inkml:definitions>
  <inkml:trace contextRef="#ctx0" brushRef="#br0">166 0 13104 0 0,'-5'1'92'0'0,"0"1"1"0"0,1-1 0 0 0,-1 1 0 0 0,0 0 0 0 0,0 0 0 0 0,1 0-1 0 0,-1 1 1 0 0,1 0 0 0 0,0 0 0 0 0,0 0 0 0 0,0 0 0 0 0,0 0-1 0 0,0 1 1 0 0,1 0 0 0 0,0 0 0 0 0,-1 0 0 0 0,-2 6 0 0 0,-3 4 254 0 0,1 1 1 0 0,0 0 0 0 0,2 1-1 0 0,-7 18 1 0 0,1 7 416 0 0,2 2 1 0 0,2-1 0 0 0,1 1-1 0 0,3 0 1 0 0,1 82-1 0 0,36 223 164 0 0,-21-252-379 0 0,39 273-334 0 0,-22-213-6462 0 0,-7-66-858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5:01.714"/>
    </inkml:context>
    <inkml:brush xml:id="br0">
      <inkml:brushProperty name="width" value="0.05" units="cm"/>
      <inkml:brushProperty name="height" value="0.05" units="cm"/>
      <inkml:brushProperty name="color" value="#FFC114"/>
    </inkml:brush>
  </inkml:definitions>
  <inkml:trace contextRef="#ctx0" brushRef="#br0">198 87 9760 0 0,'-22'-21'927'0'0,"-10"-8"1288"0"0,16 15 440 0 0,13 11-2080 0 0,-1 0 0 0 0,0 0 0 0 0,0 0 0 0 0,0 0 0 0 0,-8-4 0 0 0,10 7-255 0 0,-7 2 509 0 0,9-2-812 0 0,-1 0 0 0 0,0 0 0 0 0,1 0 0 0 0,-1 0-1 0 0,1 0 1 0 0,-1 0 0 0 0,0 0 0 0 0,1 1 0 0 0,-1-1 0 0 0,1 0 0 0 0,-1 0 0 0 0,1 0-1 0 0,-1 1 1 0 0,1-1 0 0 0,-1 0 0 0 0,1 1 0 0 0,-1-1 0 0 0,1 0 0 0 0,-1 1 0 0 0,1-1 0 0 0,-1 1-1 0 0,1-1 1 0 0,0 0 0 0 0,-1 1 0 0 0,1-1 0 0 0,0 1 0 0 0,-1 0 0 0 0,-5 13 125 0 0,2 1 0 0 0,-1-1 0 0 0,2 1 0 0 0,0 0 0 0 0,1-1 0 0 0,-1 24 0 0 0,-2 9-12 0 0,-13 92 16 0 0,0 229 0 0 0,16 87-1024 0 0,-1-155-1732 0 0,7-244-299 0 0,-4-34-2883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5:02.109"/>
    </inkml:context>
    <inkml:brush xml:id="br0">
      <inkml:brushProperty name="width" value="0.05" units="cm"/>
      <inkml:brushProperty name="height" value="0.05" units="cm"/>
      <inkml:brushProperty name="color" value="#FFC114"/>
    </inkml:brush>
  </inkml:definitions>
  <inkml:trace contextRef="#ctx0" brushRef="#br0">1 533 10280 0 0,'1'-21'513'0'0,"1"1"1"0"0,6-28 0 0 0,0 3 2010 0 0,-7 34-2183 0 0,0 1 0 0 0,1 0 0 0 0,1-1 0 0 0,0 1 0 0 0,0 0 0 0 0,1 1 0 0 0,0-1 1 0 0,1 1-1 0 0,0-1 0 0 0,9-12 0 0 0,-6 15-177 0 0,0 1-1 0 0,0 0 1 0 0,1 0 0 0 0,0 0 0 0 0,0 1 0 0 0,0 1 0 0 0,18-7-1 0 0,-2 5 38 0 0,0 1-1 0 0,0 1 0 0 0,0 1 0 0 0,0 2 1 0 0,30 1-1 0 0,-7-1 118 0 0,246-3 1373 0 0,144-6-859 0 0,489-53-707 0 0,-314-9-1813 0 0,-560 63 274 0 0,68-22 0 0 0,-78 15 114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5:02.487"/>
    </inkml:context>
    <inkml:brush xml:id="br0">
      <inkml:brushProperty name="width" value="0.05" units="cm"/>
      <inkml:brushProperty name="height" value="0.05" units="cm"/>
      <inkml:brushProperty name="color" value="#FFC114"/>
    </inkml:brush>
  </inkml:definitions>
  <inkml:trace contextRef="#ctx0" brushRef="#br0">338 250 11288 0 0,'-7'-3'43'0'0,"4"1"12"0"0,1 1 0 0 0,-1 0 0 0 0,0-1 1 0 0,0 1-1 0 0,1 0 0 0 0,-1 1 1 0 0,0-1-1 0 0,0 1 0 0 0,0-1 0 0 0,0 1 1 0 0,0 0-1 0 0,0 0 0 0 0,0 0 1 0 0,0 0-1 0 0,0 1 0 0 0,0-1 0 0 0,0 1 1 0 0,0 0-1 0 0,0 0 0 0 0,-4 1 1 0 0,-30 10-64 0 0,30-10 183 0 0,0 0-1 0 0,0 0 1 0 0,1 0 0 0 0,-9 5 0 0 0,-17 8 1350 0 0,-16 11 649 0 0,35-18-1552 0 0,1 1 0 0 0,0 0-1 0 0,-14 16 1 0 0,21-20-421 0 0,0 1 1 0 0,1 0-1 0 0,0 0 0 0 0,1 0 0 0 0,-1 0 1 0 0,1 0-1 0 0,0 1 0 0 0,1-1 0 0 0,-4 13 1 0 0,5-15-202 0 0,0 0 1 0 0,0 0-1 0 0,0 1 0 0 0,1-1 1 0 0,-1 0-1 0 0,1 1 1 0 0,0-1-1 0 0,1 0 1 0 0,-1 1-1 0 0,1-1 0 0 0,0 0 1 0 0,0 1-1 0 0,0-1 1 0 0,0 0-1 0 0,1 0 1 0 0,-1 0-1 0 0,1 0 0 0 0,0 0 1 0 0,1 0-1 0 0,-1-1 1 0 0,1 1-1 0 0,-1-1 1 0 0,1 0-1 0 0,0 1 0 0 0,0-1 1 0 0,1 0-1 0 0,3 2 1 0 0,12 8 92 0 0,1-1 1 0 0,0-1-1 0 0,1-1 1 0 0,0-1-1 0 0,1-1 1 0 0,32 9-1 0 0,-11-6-102 0 0,0-2 1 0 0,0-2-1 0 0,1-1 0 0 0,0-2 0 0 0,0-3 0 0 0,0-1 0 0 0,0-2 0 0 0,59-11 0 0 0,68-17 9 0 0,-2-7 0 0 0,321-115 0 0 0,235-103-433 0 0,-421 152-710 0 0,-174 57-4823 0 0,-62 20-323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5:02.865"/>
    </inkml:context>
    <inkml:brush xml:id="br0">
      <inkml:brushProperty name="width" value="0.05" units="cm"/>
      <inkml:brushProperty name="height" value="0.05" units="cm"/>
      <inkml:brushProperty name="color" value="#FFC114"/>
    </inkml:brush>
  </inkml:definitions>
  <inkml:trace contextRef="#ctx0" brushRef="#br0">149 117 11288 0 0,'12'-26'1134'0'0,"29"-44"1"0"0,-34 54 1025 0 0,-5 11 1188 0 0,-3 16-1820 0 0,-39 224 2536 0 0,14-89-3575 0 0,8-39-384 0 0,-59 383 179 0 0,30 2-144 0 0,45-422-864 0 0,12 106 0 0 0,0-104-128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5:35.968"/>
    </inkml:context>
    <inkml:brush xml:id="br0">
      <inkml:brushProperty name="width" value="0.05" units="cm"/>
      <inkml:brushProperty name="height" value="0.05" units="cm"/>
      <inkml:brushProperty name="color" value="#FFC114"/>
    </inkml:brush>
  </inkml:definitions>
  <inkml:trace contextRef="#ctx0" brushRef="#br0">53 0 3224 0 0,'0'0'449'0'0,"0"0"679"0"0,0 0 301 0 0,-12 16 2267 0 0,6-5-3247 0 0,1 1 1 0 0,0 0-1 0 0,1 0 0 0 0,1 0 0 0 0,-4 20 0 0 0,-2 66 629 0 0,7-65-785 0 0,2 23 21 0 0,11 90 0 0 0,-11-137-294 0 0,57 392 17 0 0,-8-68-314 0 0,-33-188 17 0 0,25 177-1378 0 0,-37-304-2872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5:36.410"/>
    </inkml:context>
    <inkml:brush xml:id="br0">
      <inkml:brushProperty name="width" value="0.05" units="cm"/>
      <inkml:brushProperty name="height" value="0.05" units="cm"/>
      <inkml:brushProperty name="color" value="#FFC114"/>
    </inkml:brush>
  </inkml:definitions>
  <inkml:trace contextRef="#ctx0" brushRef="#br0">1 264 2760 0 0,'0'-7'172'0'0,"1"1"1"0"0,1-1-1 0 0,-1 1 0 0 0,1-1 1 0 0,0 1-1 0 0,0 0 0 0 0,1-1 1 0 0,4-7-1 0 0,10-28 5203 0 0,-15 37-5106 0 0,-1 0 1 0 0,1 0-1 0 0,0 0 0 0 0,0 1 0 0 0,1-1 0 0 0,0 0 0 0 0,-1 1 0 0 0,1 0 0 0 0,1 0 0 0 0,-1 0 0 0 0,1 0 1 0 0,-1 0-1 0 0,1 1 0 0 0,0-1 0 0 0,0 1 0 0 0,1 0 0 0 0,-1 1 0 0 0,1-1 0 0 0,-1 1 0 0 0,10-4 0 0 0,-2 2 76 0 0,1 1-1 0 0,-1 0 0 0 0,1 1 0 0 0,0 0 0 0 0,0 1 0 0 0,0 1 0 0 0,17 1 0 0 0,563 39 273 0 0,-77-28-265 0 0,223-38 566 0 0,0-32-1010 0 0,-645 50-82 0 0,177-6-1719 0 0,-191 11 970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5:36.898"/>
    </inkml:context>
    <inkml:brush xml:id="br0">
      <inkml:brushProperty name="width" value="0.05" units="cm"/>
      <inkml:brushProperty name="height" value="0.05" units="cm"/>
      <inkml:brushProperty name="color" value="#FFC114"/>
    </inkml:brush>
  </inkml:definitions>
  <inkml:trace contextRef="#ctx0" brushRef="#br0">95 280 12440 0 0,'-4'2'183'0'0,"1"0"0"0"0,-1-1 0 0 0,0 0 0 0 0,0 0 0 0 0,0 0 0 0 0,-1-1 0 0 0,1 1 0 0 0,0-1 0 0 0,0 0 0 0 0,0 0 0 0 0,0-1 0 0 0,0 1 0 0 0,0-1 0 0 0,-8-2 0 0 0,11 3-69 0 0,0-1 0 0 0,-1 1 0 0 0,1-1 1 0 0,-1 1-1 0 0,1-1 0 0 0,0 0 1 0 0,-1 1-1 0 0,1-1 0 0 0,0 0 1 0 0,0 0-1 0 0,-1 0 0 0 0,1 0 1 0 0,0 0-1 0 0,0 0 0 0 0,0 0 1 0 0,0-1-1 0 0,1 1 0 0 0,-1 0 1 0 0,0-1-1 0 0,0 1 0 0 0,1 0 0 0 0,-1-1 1 0 0,1 1-1 0 0,-1-1 0 0 0,1 1 1 0 0,0 0-1 0 0,-1-1 0 0 0,1 1 1 0 0,0-1-1 0 0,0 0 0 0 0,0 1 1 0 0,0-1-1 0 0,0 1 0 0 0,1-1 1 0 0,-1 1-1 0 0,0 0 0 0 0,1-1 0 0 0,-1 1 1 0 0,1-1-1 0 0,1-2 0 0 0,0-1-48 0 0,1 0 0 0 0,1 0 0 0 0,-1 0 0 0 0,1 1 0 0 0,-1-1 0 0 0,1 1-1 0 0,1 0 1 0 0,-1 0 0 0 0,1 0 0 0 0,-1 1 0 0 0,1 0 0 0 0,0 0 0 0 0,0 0-1 0 0,1 0 1 0 0,-1 1 0 0 0,0-1 0 0 0,1 2 0 0 0,0-1 0 0 0,7-1 0 0 0,9-2 2 0 0,0 2 1 0 0,0 0 0 0 0,40 1-1 0 0,324 27 102 0 0,-119-3-100 0 0,551-16-70 0 0,-400-39-512 0 0,428-91 0 0 0,-695 96-2806 0 0,-75 11-3115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5:37.228"/>
    </inkml:context>
    <inkml:brush xml:id="br0">
      <inkml:brushProperty name="width" value="0.05" units="cm"/>
      <inkml:brushProperty name="height" value="0.05" units="cm"/>
      <inkml:brushProperty name="color" value="#FFC114"/>
    </inkml:brush>
  </inkml:definitions>
  <inkml:trace contextRef="#ctx0" brushRef="#br0">123 0 11520 0 0,'-13'17'341'0'0,"0"1"1"0"0,1 0 0 0 0,1 0-1 0 0,1 1 1 0 0,0 0 0 0 0,1 1-1 0 0,2 0 1 0 0,0 1 0 0 0,1 0-1 0 0,1 0 1 0 0,-3 24 0 0 0,2 9 667 0 0,2 1 0 0 0,3-1 0 0 0,6 69-1 0 0,23 117 222 0 0,63 255-1 0 0,-25-244-2685 0 0,-43-174-5930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25.570"/>
    </inkml:context>
    <inkml:brush xml:id="br0">
      <inkml:brushProperty name="width" value="0.05" units="cm"/>
      <inkml:brushProperty name="height" value="0.05" units="cm"/>
      <inkml:brushProperty name="color" value="#FFFFFF"/>
    </inkml:brush>
  </inkml:definitions>
  <inkml:trace contextRef="#ctx0" brushRef="#br0">0 1 10136 0 0,'3'0'100'0'0,"-1"0"1"0"0,0 1 0 0 0,0 0 0 0 0,0-1 0 0 0,0 1-1 0 0,0 0 1 0 0,0 0 0 0 0,0 0 0 0 0,3 2 0 0 0,-6-2-97 0 0,0 1 0 0 0,-1-1 0 0 0,1 1 0 0 0,0-1 0 0 0,0 1 1 0 0,0-1-1 0 0,1 1 0 0 0,-1 0 0 0 0,0 0 0 0 0,1-1 0 0 0,-1 1 1 0 0,1 0-1 0 0,-1 0 0 0 0,1 0 0 0 0,0 0 0 0 0,0 0 0 0 0,0 2 1 0 0,1 42 635 0 0,0-38-338 0 0,1 12 221 0 0,10 36 1 0 0,-8-40-506 0 0,0 0 0 0 0,-1 1 0 0 0,1 24 0 0 0,-4-34 11 0 0,4 193 1245 0 0,0-154-1059 0 0,1-1-1 0 0,15 59 0 0 0,-8-55-279 0 0,-6-18-546 0 0,2-1 0 0 0,13 31 0 0 0,-20-59-4221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52.551"/>
    </inkml:context>
    <inkml:brush xml:id="br0">
      <inkml:brushProperty name="width" value="0.05" units="cm"/>
      <inkml:brushProperty name="height" value="0.05" units="cm"/>
      <inkml:brushProperty name="color" value="#FFFFFF"/>
    </inkml:brush>
  </inkml:definitions>
  <inkml:trace contextRef="#ctx0" brushRef="#br0">1 12 11976 0 0,'0'0'546'0'0,"0"0"-10"0"0,13 16 1194 0 0,-12-14-1637 0 0,0 0 0 0 0,0-1 0 0 0,0 1 0 0 0,0-1 0 0 0,0 1 1 0 0,0-1-1 0 0,0 0 0 0 0,1 1 0 0 0,-1-1 0 0 0,0 0 1 0 0,1 0-1 0 0,-1 0 0 0 0,1 0 0 0 0,-1 0 0 0 0,1 0 0 0 0,0 0 1 0 0,-1-1-1 0 0,1 1 0 0 0,0 0 0 0 0,-1-1 0 0 0,1 0 1 0 0,0 1-1 0 0,0-1 0 0 0,0 0 0 0 0,-1 0 0 0 0,3 0 1 0 0,8 0 257 0 0,-1-1 0 0 0,0 0 1 0 0,14-4-1 0 0,-2 2 129 0 0,10-1-427 0 0,-20 4-386 0 0,1-2 0 0 0,0 0 1 0 0,0 0-1 0 0,-1-1 1 0 0,19-7-1 0 0,-9-7-3052 0 0,-21 15 1636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6:16.807"/>
    </inkml:context>
    <inkml:brush xml:id="br0">
      <inkml:brushProperty name="width" value="0.05" units="cm"/>
      <inkml:brushProperty name="height" value="0.05" units="cm"/>
      <inkml:brushProperty name="color" value="#FFC114"/>
    </inkml:brush>
  </inkml:definitions>
  <inkml:trace contextRef="#ctx0" brushRef="#br0">23 3 2760 0 0,'0'0'292'0'0,"0"0"184"0"0,0 0 79 0 0,0 0 18 0 0,0 0-14 0 0,0 0-74 0 0,0 0-33 0 0,0 0-4 0 0,1-1-285 0 0,-1 1 0 0 0,1 0-1 0 0,0 0 1 0 0,-1-1 0 0 0,1 1 0 0 0,-1 0 0 0 0,1 0 0 0 0,0 0 0 0 0,-1 0 0 0 0,1 0 0 0 0,0 0-1 0 0,-1 0 1 0 0,1 0 0 0 0,0 0 0 0 0,-1 0 0 0 0,1 0 0 0 0,0 0 0 0 0,3 10 183 0 0,-1-1 1 0 0,-1 1 0 0 0,0 0 0 0 0,0-1 0 0 0,0 1-1 0 0,-2 0 1 0 0,1 0 0 0 0,-1 0 0 0 0,-2 12 0 0 0,-16 187 3 0 0,-1 28-380 0 0,13-163-138 0 0,2-23-3342 0 0,3-19-636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6:17.969"/>
    </inkml:context>
    <inkml:brush xml:id="br0">
      <inkml:brushProperty name="width" value="0.05" units="cm"/>
      <inkml:brushProperty name="height" value="0.05" units="cm"/>
      <inkml:brushProperty name="color" value="#FFC114"/>
    </inkml:brush>
  </inkml:definitions>
  <inkml:trace contextRef="#ctx0" brushRef="#br0">398 25 7744 0 0,'-3'-3'48'0'0,"0"1"0"0"0,0 0 0 0 0,0-1 0 0 0,0 1 0 0 0,-1 0 1 0 0,1 1-1 0 0,-1-1 0 0 0,1 1 0 0 0,-1-1 0 0 0,1 1 0 0 0,-1 0 0 0 0,0 0 1 0 0,1 1-1 0 0,-1-1 0 0 0,0 1 0 0 0,0 0 0 0 0,0 0 0 0 0,-4 0 0 0 0,-6 1 563 0 0,0 1-1 0 0,0 0 0 0 0,-23 8 1 0 0,12-3-24 0 0,-1 1 1 0 0,-33 17-1 0 0,50-20-472 0 0,0 1 1 0 0,0 0-1 0 0,0 0 0 0 0,1 0 1 0 0,-1 1-1 0 0,2 1 0 0 0,-1-1 1 0 0,1 1-1 0 0,-7 10 1 0 0,7-6-41 0 0,0 0 1 0 0,2 0-1 0 0,-1 0 1 0 0,1 0 0 0 0,1 1-1 0 0,0 0 1 0 0,1 0-1 0 0,0 0 1 0 0,1 0 0 0 0,1 0-1 0 0,0 14 1 0 0,0 2 3 0 0,2 0 0 0 0,2 0 1 0 0,0-1-1 0 0,9 31 1 0 0,-3-26-50 0 0,18 40 0 0 0,-25-68-20 0 0,3 5 16 0 0,0 0 1 0 0,1 0-1 0 0,0-1 0 0 0,1 1 0 0 0,0-1 1 0 0,0-1-1 0 0,1 1 0 0 0,0-1 0 0 0,1-1 0 0 0,0 0 1 0 0,0 0-1 0 0,0 0 0 0 0,1-1 0 0 0,0-1 1 0 0,0 0-1 0 0,1 0 0 0 0,15 5 0 0 0,-19-9 1 0 0,-1 0-1 0 0,0 0 0 0 0,0 0 1 0 0,1-1-1 0 0,-1 0 1 0 0,0 0-1 0 0,1 0 0 0 0,-1-1 1 0 0,0 0-1 0 0,0 0 1 0 0,0-1-1 0 0,1 0 0 0 0,-1 0 1 0 0,7-3-1 0 0,-6 0 45 0 0,1 1 0 0 0,0-1-1 0 0,-1-1 1 0 0,0 1 0 0 0,0-1-1 0 0,0-1 1 0 0,-1 1 0 0 0,0-1 0 0 0,6-8-1 0 0,-2-1 101 0 0,0-1 0 0 0,-1 0 0 0 0,-1 0 0 0 0,0-1 0 0 0,-1 0 0 0 0,-1 0 0 0 0,-1-1 0 0 0,6-35-1 0 0,-7 13 54 0 0,-1 0 0 0 0,-2-52 0 0 0,-3 71 57 0 0,0 0 1 0 0,-2-1-1 0 0,0 1 1 0 0,-2 0-1 0 0,-14-37 0 0 0,17 53-355 0 0,0 1 1 0 0,0 0-1 0 0,0 0 0 0 0,-1 0 0 0 0,1 1 0 0 0,-1-1 0 0 0,0 1 0 0 0,-1 0 0 0 0,1 0 1 0 0,-1 1-1 0 0,1-1 0 0 0,-1 1 0 0 0,0 0 0 0 0,-1 0 0 0 0,1 0 0 0 0,0 1 0 0 0,-1 0 1 0 0,0 0-1 0 0,1 0 0 0 0,-1 1 0 0 0,-9-1 0 0 0,8 3-4652 0 0,6 0-1514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6:18.340"/>
    </inkml:context>
    <inkml:brush xml:id="br0">
      <inkml:brushProperty name="width" value="0.05" units="cm"/>
      <inkml:brushProperty name="height" value="0.05" units="cm"/>
      <inkml:brushProperty name="color" value="#FFC114"/>
    </inkml:brush>
  </inkml:definitions>
  <inkml:trace contextRef="#ctx0" brushRef="#br0">69 1 14456 0 0,'-7'35'1491'0'0,"5"-26"-1448"0"0,1 1 0 0 0,-2-1-1 0 0,-3 12 1 0 0,2-12 186 0 0,-8 18 781 0 0,2 1 1 0 0,-13 53-1 0 0,23-73-1839 0 0,1-7-3643 0 0,6-4-1573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6:18.769"/>
    </inkml:context>
    <inkml:brush xml:id="br0">
      <inkml:brushProperty name="width" value="0.05" units="cm"/>
      <inkml:brushProperty name="height" value="0.05" units="cm"/>
      <inkml:brushProperty name="color" value="#FFC114"/>
    </inkml:brush>
  </inkml:definitions>
  <inkml:trace contextRef="#ctx0" brushRef="#br0">31 1 2760 0 0,'0'0'472'0'0,"0"0"940"0"0,-1 1 2142 0 0,-5 10-1558 0 0,-2 31 1471 0 0,-3 48 0 0 0,7 111-2343 0 0,4-173-710 0 0,5 103 87 0 0,-1-65-1631 0 0,-2 0-3990 0 0,-2-29-445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6:19.224"/>
    </inkml:context>
    <inkml:brush xml:id="br0">
      <inkml:brushProperty name="width" value="0.05" units="cm"/>
      <inkml:brushProperty name="height" value="0.05" units="cm"/>
      <inkml:brushProperty name="color" value="#FFC114"/>
    </inkml:brush>
  </inkml:definitions>
  <inkml:trace contextRef="#ctx0" brushRef="#br0">1 153 10624 0 0,'0'0'488'0'0,"0"0"-12"0"0,12-14 378 0 0,91-32 4660 0 0,-89 41-5088 0 0,1 1 0 0 0,-1 0 0 0 0,1 1-1 0 0,-1 1 1 0 0,27-2 0 0 0,6 2 494 0 0,68-12-1 0 0,-35 3-656 0 0,33-10-153 0 0,-86 14-83 0 0,-1 1 0 0 0,1 2-1 0 0,1 1 1 0 0,-1 0 0 0 0,47 4-1 0 0,-71-1-4 0 0,-1 0-1 0 0,1 1 0 0 0,0-1 1 0 0,0 1-1 0 0,0 0 1 0 0,0 0-1 0 0,0 0 0 0 0,-1 0 1 0 0,1 1-1 0 0,0-1 0 0 0,-1 1 1 0 0,0-1-1 0 0,1 1 1 0 0,-1 0-1 0 0,0 0 0 0 0,0 0 1 0 0,0 0-1 0 0,0 0 0 0 0,0 1 1 0 0,2 2-1 0 0,-2-1 8 0 0,-1-1-1 0 0,0 1 1 0 0,1 0-1 0 0,-1-1 0 0 0,0 1 1 0 0,-1 0-1 0 0,1 0 1 0 0,-1-1-1 0 0,0 1 1 0 0,0 0-1 0 0,0 0 1 0 0,0 0-1 0 0,0 0 1 0 0,-2 5-1 0 0,-3 10-19 0 0,0 0 0 0 0,-2-1 0 0 0,0 0 0 0 0,-1 0 0 0 0,-13 23 0 0 0,-59 77 20 0 0,28-45-24 0 0,38-49-59 0 0,-19 43 0 0 0,24-46-4 0 0,-1-1 1 0 0,-1 1-1 0 0,-18 24 1 0 0,-1-3-392 0 0,22-29-13 0 0,-2 0 0 0 0,1 0 0 0 0,-18 17 1 0 0,20-23-1465 0 0,2 0-5089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6:19.551"/>
    </inkml:context>
    <inkml:brush xml:id="br0">
      <inkml:brushProperty name="width" value="0.05" units="cm"/>
      <inkml:brushProperty name="height" value="0.05" units="cm"/>
      <inkml:brushProperty name="color" value="#FFC114"/>
    </inkml:brush>
  </inkml:definitions>
  <inkml:trace contextRef="#ctx0" brushRef="#br0">1 1 14224 0 0,'0'0'632'0'0,"4"10"128"0"0,-4-10-608 0 0,4 14-152 0 0,-1 0 0 0 0,1-2 0 0 0,0-1 703 0 0,-4-11 121 0 0,0 0 16 0 0,0 0 8 0 0,0 10-368 0 0,0-10-64 0 0,0 0-24 0 0,0 0 0 0 0,0 0-392 0 0,0 0 0 0 0,0 0 0 0 0,0 0-8279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6:20.346"/>
    </inkml:context>
    <inkml:brush xml:id="br0">
      <inkml:brushProperty name="width" value="0.05" units="cm"/>
      <inkml:brushProperty name="height" value="0.05" units="cm"/>
      <inkml:brushProperty name="color" value="#FFC114"/>
    </inkml:brush>
  </inkml:definitions>
  <inkml:trace contextRef="#ctx0" brushRef="#br0">51 309 5984 0 0,'0'-1'70'0'0,"-1"0"0"0"0,0 0 1 0 0,0 1-1 0 0,0-1 0 0 0,1 0 1 0 0,-1 1-1 0 0,0-1 0 0 0,0 1 1 0 0,0-1-1 0 0,0 1 0 0 0,0-1 1 0 0,0 1-1 0 0,0 0 0 0 0,0-1 1 0 0,0 1-1 0 0,-1 0 0 0 0,1 0 1 0 0,0 0-1 0 0,0 0 0 0 0,0 0 1 0 0,-2 0-1 0 0,3 0 93 0 0,-1 0 1 0 0,0 0-1 0 0,0 0 0 0 0,1 0 0 0 0,-1 0 1 0 0,0 0-1 0 0,1 0 0 0 0,-1 0 0 0 0,0 0 1 0 0,0 0-1 0 0,1 0 0 0 0,-1 0 0 0 0,0-1 1 0 0,1 1-1 0 0,-1 0 0 0 0,0-1 0 0 0,1 1 1 0 0,-1 0-1 0 0,1-1 0 0 0,-1 1 1 0 0,1-1-1 0 0,-1 1 0 0 0,1-1 0 0 0,-1 1 1 0 0,1-1-1 0 0,-1 1 0 0 0,0-2 0 0 0,-3-10 2017 0 0,3 10-1989 0 0,0 0-1 0 0,0 1 1 0 0,1-1-1 0 0,-1 0 1 0 0,1 1 0 0 0,-1-1-1 0 0,1 0 1 0 0,0 0-1 0 0,0 1 1 0 0,0-1-1 0 0,0 0 1 0 0,0 0 0 0 0,0 1-1 0 0,1-4 1 0 0,1-3-59 0 0,0-1 1 0 0,1 1-1 0 0,0 0 0 0 0,1 0 1 0 0,0 0-1 0 0,0 0 1 0 0,1 1-1 0 0,6-10 1 0 0,5-2 538 0 0,29-27 0 0 0,-22 24-539 0 0,-12 13-92 0 0,0 0 0 0 0,2 1 0 0 0,-1 0 0 0 0,1 0 0 0 0,0 2 0 0 0,0-1 0 0 0,1 2 0 0 0,-1 0 0 0 0,1 1 0 0 0,1 0 0 0 0,-1 1 0 0 0,0 0 0 0 0,1 1 0 0 0,22 0 0 0 0,-32 2 3 0 0,1 0 0 0 0,0 1-1 0 0,0-1 1 0 0,0 1-1 0 0,0 1 1 0 0,-1-1 0 0 0,1 1-1 0 0,0 0 1 0 0,-1 0-1 0 0,0 0 1 0 0,1 1 0 0 0,-1 0-1 0 0,0 0 1 0 0,0 0 0 0 0,0 1-1 0 0,7 6 1 0 0,-8-4 4 0 0,1-1 1 0 0,-1 1 0 0 0,0 0-1 0 0,0 0 1 0 0,-1 0 0 0 0,0 0 0 0 0,0 1-1 0 0,-1-1 1 0 0,1 1 0 0 0,-1 0-1 0 0,-1-1 1 0 0,1 1 0 0 0,0 10-1 0 0,-2-6 39 0 0,1 1-1 0 0,-2-1 1 0 0,1 0-1 0 0,-1 1 1 0 0,-1-1 0 0 0,-3 12-1 0 0,-25 65 838 0 0,7-24-1279 0 0,14-37 272 0 0,-2 0-1 0 0,-1-1 1 0 0,-1 0 0 0 0,-1-1 0 0 0,-1 0 0 0 0,-2-1 0 0 0,0-1 0 0 0,-1-1 0 0 0,-2 0-1 0 0,-38 33 1 0 0,52-52 69 0 0,5-2 11 0 0,0-1-1 0 0,0 1 1 0 0,0-1-1 0 0,0 1 1 0 0,0 0 0 0 0,1-1-1 0 0,-1 1 1 0 0,0 0 0 0 0,0-1-1 0 0,0 1 1 0 0,1 0-1 0 0,-1 0 1 0 0,0 0 0 0 0,1 0-1 0 0,-2 1 1 0 0,2 0-65 0 0,60-1 233 0 0,-31 1 242 0 0,-1-2 0 0 0,1-1 0 0 0,-1-1 0 0 0,40-8 0 0 0,-58 7-458 0 0,121-34 502 0 0,-104 27-1800 0 0,29-14 0 0 0,-45 19-540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6:20.727"/>
    </inkml:context>
    <inkml:brush xml:id="br0">
      <inkml:brushProperty name="width" value="0.05" units="cm"/>
      <inkml:brushProperty name="height" value="0.05" units="cm"/>
      <inkml:brushProperty name="color" value="#FFC114"/>
    </inkml:brush>
  </inkml:definitions>
  <inkml:trace contextRef="#ctx0" brushRef="#br0">1 0 17503 0 0,'8'20'1872'0'0,"0"13"-1354"0"0,-7-29-13 0 0,-1 0 1 0 0,0 0 0 0 0,-1 0 0 0 0,1 0 0 0 0,-1 0 0 0 0,1 0 0 0 0,-1 0 0 0 0,-1 0-1 0 0,-1 7 1 0 0,2-10-102 0 0,1-1-454 0 0,0 0-204 0 0,0 0-1096 0 0,-1-1-4450 0 0,-6-2-1901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6:21.483"/>
    </inkml:context>
    <inkml:brush xml:id="br0">
      <inkml:brushProperty name="width" value="0.05" units="cm"/>
      <inkml:brushProperty name="height" value="0.05" units="cm"/>
      <inkml:brushProperty name="color" value="#FFC114"/>
    </inkml:brush>
  </inkml:definitions>
  <inkml:trace contextRef="#ctx0" brushRef="#br0">1 206 10800 0 0,'0'0'496'0'0,"0"0"-14"0"0,4-21 1288 0 0,4 2-385 0 0,-5 10-1032 0 0,1 0 0 0 0,0 0 0 0 0,0 0 0 0 0,1 0 0 0 0,0 1 0 0 0,1 0 0 0 0,0 0 0 0 0,0 0 0 0 0,12-11 0 0 0,-6 9-32 0 0,1 0-1 0 0,0 0 0 0 0,20-10 0 0 0,-27 17-223 0 0,0 0-1 0 0,1 0 1 0 0,0 1 0 0 0,-1 0-1 0 0,1 0 1 0 0,0 0 0 0 0,0 1-1 0 0,0 0 1 0 0,0 1 0 0 0,11-1-1 0 0,-10 2-3 0 0,1 0-1 0 0,0 0 0 0 0,0 1 0 0 0,-1 0 0 0 0,1 1 1 0 0,-1 0-1 0 0,9 4 0 0 0,-12-5-67 0 0,-1 0 0 0 0,0 1 0 0 0,0 0 0 0 0,0-1 0 0 0,0 2 0 0 0,-1-1 0 0 0,1 0 0 0 0,-1 1 0 0 0,0-1 0 0 0,0 1 0 0 0,0 0-1 0 0,0 0 1 0 0,-1 0 0 0 0,4 9 0 0 0,-2-1 26 0 0,0 0 0 0 0,0 1 0 0 0,-1 0 0 0 0,-1-1-1 0 0,0 1 1 0 0,-1 0 0 0 0,-1 0 0 0 0,0 0 0 0 0,0 0-1 0 0,-1 0 1 0 0,-1 0 0 0 0,0 0 0 0 0,-6 17 0 0 0,1-7-101 0 0,-2 0 0 0 0,-1 0 0 0 0,0-1 0 0 0,-2 0 1 0 0,0-1-1 0 0,-18 23 0 0 0,-52 57-296 0 0,-8 13-57 0 0,87-110 394 0 0,-8 10 116 0 0,1 0 1 0 0,1 1 0 0 0,0 0 0 0 0,1 0 0 0 0,1 1 0 0 0,-8 22 0 0 0,15-38-100 0 0,0 0 0 0 0,0 0-1 0 0,0 1 1 0 0,0-1 0 0 0,0 0-1 0 0,0 0 1 0 0,0 0 0 0 0,0 1-1 0 0,0-1 1 0 0,-1 0-1 0 0,1 0 1 0 0,0 1 0 0 0,1-1-1 0 0,-1 0 1 0 0,0 0 0 0 0,0 0-1 0 0,0 1 1 0 0,0-1 0 0 0,0 0-1 0 0,0 0 1 0 0,0 1 0 0 0,0-1-1 0 0,0 0 1 0 0,0 0 0 0 0,0 0-1 0 0,1 1 1 0 0,-1-1-1 0 0,0 0 1 0 0,0 0 0 0 0,0 0-1 0 0,0 0 1 0 0,1 1 0 0 0,-1-1-1 0 0,0 0 1 0 0,0 0 0 0 0,0 0-1 0 0,1 0 1 0 0,-1 0 0 0 0,0 0-1 0 0,0 0 1 0 0,0 0 0 0 0,1 1-1 0 0,-1-1 1 0 0,15-3 100 0 0,20-14-116 0 0,-31 15 30 0 0,8-4 89 0 0,1 0 1 0 0,0 1-1 0 0,1 0 0 0 0,0 1 1 0 0,-1 0-1 0 0,1 1 0 0 0,0 1 1 0 0,22-1-1 0 0,-15 3 53 0 0,0 1 0 0 0,0 1 0 0 0,0 1 0 0 0,0 1 1 0 0,23 7-1 0 0,-11-1-131 0 0,76 19 556 0 0,-92-26-879 0 0,-1 0 1 0 0,1-1-1 0 0,0-1 1 0 0,27-2-1 0 0,-2-8-2159 0 0,-24 2 1054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6:21.865"/>
    </inkml:context>
    <inkml:brush xml:id="br0">
      <inkml:brushProperty name="width" value="0.05" units="cm"/>
      <inkml:brushProperty name="height" value="0.05" units="cm"/>
      <inkml:brushProperty name="color" value="#FFC114"/>
    </inkml:brush>
  </inkml:definitions>
  <inkml:trace contextRef="#ctx0" brushRef="#br0">68 1 15520 0 0,'0'0'712'0'0,"0"0"-17"0"0,0 0-301 0 0,0 0 395 0 0,-7 14 2259 0 0,-36 332 1003 0 0,33-261-3717 0 0,6-46-700 0 0,1 0-1 0 0,3 0 0 0 0,4 41 1 0 0,2-52-1865 0 0,2-3-5735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52.899"/>
    </inkml:context>
    <inkml:brush xml:id="br0">
      <inkml:brushProperty name="width" value="0.05" units="cm"/>
      <inkml:brushProperty name="height" value="0.05" units="cm"/>
      <inkml:brushProperty name="color" value="#FFFFFF"/>
    </inkml:brush>
  </inkml:definitions>
  <inkml:trace contextRef="#ctx0" brushRef="#br0">0 19 10680 0 0,'0'0'489'0'0,"0"0"-8"0"0,2 1-310 0 0,7 2-48 0 0,-7-2 414 0 0,7-1 919 0 0,81 7 1936 0 0,-73-5-2915 0 0,105 7 1010 0 0,-113-7-1453 0 0,0-2 0 0 0,0 1-1 0 0,0-1 1 0 0,0-1 0 0 0,12-1 0 0 0,-18 2-158 0 0,1-1-1 0 0,-1 0 0 0 0,1 0 1 0 0,-1 0-1 0 0,0 0 0 0 0,1 0 1 0 0,-1-1-1 0 0,0 1 0 0 0,0-1 0 0 0,0 0 1 0 0,0 0-1 0 0,0 0 0 0 0,0 0 1 0 0,-1-1-1 0 0,1 1 0 0 0,2-4 1 0 0,0-6-1445 0 0</inkml:trace>
  <inkml:trace contextRef="#ctx0" brushRef="#br0" timeOffset="1">274 19 9008 0 0,'-4'3'109'0'0,"1"0"-1"0"0,-1 0 1 0 0,1 1 0 0 0,0-1 0 0 0,0 1-1 0 0,0-1 1 0 0,1 1 0 0 0,-1 0 0 0 0,1 0 0 0 0,0 0-1 0 0,0 1 1 0 0,0-1 0 0 0,1 0 0 0 0,-1 1 0 0 0,1-1-1 0 0,0 1 1 0 0,0 6 0 0 0,-1 7 640 0 0,2-1-1 0 0,1 1 1 0 0,3 24 0 0 0,0 16 239 0 0,7 116 309 0 0,-10-159-1255 0 0,0-11-55 0 0,-1 5-89 0 0,1 0 0 0 0,0-1 0 0 0,1 1 0 0 0,0 0 0 0 0,4 11 1 0 0,-5-19-189 0 0,-1-1-60 0 0,0 0-237 0 0,0 0-100 0 0,0 0-15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05.495"/>
    </inkml:context>
    <inkml:brush xml:id="br0">
      <inkml:brushProperty name="width" value="0.05" units="cm"/>
      <inkml:brushProperty name="height" value="0.05" units="cm"/>
      <inkml:brushProperty name="color" value="#FFC114"/>
    </inkml:brush>
  </inkml:definitions>
  <inkml:trace contextRef="#ctx0" brushRef="#br0">24 250 3224 0 0,'-4'-7'288'0'0,"0"-3"-288"0"0,-3-7 0 0 0,7-4 0 0 0,-5-1 120 0 0,5-2-32 0 0,-4-7-8 0 0,4 0 0 0 0,0 2-176 0 0,0-2-32 0 0,0 5 0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06.035"/>
    </inkml:context>
    <inkml:brush xml:id="br0">
      <inkml:brushProperty name="width" value="0.05" units="cm"/>
      <inkml:brushProperty name="height" value="0.05" units="cm"/>
      <inkml:brushProperty name="color" value="#FFC114"/>
    </inkml:brush>
  </inkml:definitions>
  <inkml:trace contextRef="#ctx0" brushRef="#br0">41 0 6680 0 0,'0'85'372'0'0,"-19"416"3152"0"0,7-382-2851 0 0,3 165 0 0 0,11-238-771 0 0,10 52 0 0 0,-4-78-276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07.478"/>
    </inkml:context>
    <inkml:brush xml:id="br0">
      <inkml:brushProperty name="width" value="0.05" units="cm"/>
      <inkml:brushProperty name="height" value="0.05" units="cm"/>
      <inkml:brushProperty name="color" value="#FFC114"/>
    </inkml:brush>
  </inkml:definitions>
  <inkml:trace contextRef="#ctx0" brushRef="#br0">65 336 5064 0 0,'-1'-5'124'0'0,"-1"0"0"0"0,1 0 0 0 0,0-1 0 0 0,1 1 0 0 0,-1 0 1 0 0,1 0-1 0 0,0 0 0 0 0,1-1 0 0 0,-1 1 0 0 0,2-6 0 0 0,14-52 4267 0 0,-14 58-3769 0 0,3-12 47 0 0,1 0 0 0 0,1 1-1 0 0,0 0 1 0 0,17-26-1 0 0,-18 34-499 0 0,0-1 0 0 0,1 1-1 0 0,0 0 1 0 0,1 1 0 0 0,0-1-1 0 0,0 2 1 0 0,0-1 0 0 0,18-10 0 0 0,-20 14-96 0 0,-1 0 1 0 0,1 1-1 0 0,-1 0 1 0 0,1 0 0 0 0,0 0-1 0 0,0 1 1 0 0,0-1 0 0 0,0 2-1 0 0,0-1 1 0 0,0 0 0 0 0,0 1-1 0 0,0 0 1 0 0,0 1-1 0 0,1 0 1 0 0,-1-1 0 0 0,0 2-1 0 0,-1-1 1 0 0,1 1 0 0 0,7 3-1 0 0,-8-3-67 0 0,0 0-1 0 0,-1 1 1 0 0,1 0-1 0 0,-1 0 1 0 0,1 1-1 0 0,-1-1 1 0 0,0 1-1 0 0,-1 0 1 0 0,1 0-1 0 0,-1 0 0 0 0,1 0 1 0 0,-1 1-1 0 0,-1-1 1 0 0,1 1-1 0 0,0 0 1 0 0,-1-1-1 0 0,0 1 1 0 0,0 1-1 0 0,-1-1 1 0 0,0 0-1 0 0,1 0 1 0 0,-1 8-1 0 0,0-6 15 0 0,-1 1 0 0 0,-1-1 0 0 0,1 1 0 0 0,-1-1 0 0 0,0 0 0 0 0,-1 1 0 0 0,0-1 0 0 0,-4 10 0 0 0,-27 57 370 0 0,22-53-351 0 0,-1 1-185 0 0,0 0-1 0 0,-2-1 0 0 0,-1-1 0 0 0,0 0 0 0 0,-1-1 0 0 0,-37 32 0 0 0,48-46 150 0 0,0-1-1 0 0,-1 0 0 0 0,1 0 0 0 0,-1-1 0 0 0,0 0 0 0 0,0 0 0 0 0,0 0 1 0 0,-1-1-1 0 0,-12 4 0 0 0,18-6-52 0 0,1 0 126 0 0,0 0 15 0 0,5-7-28 0 0,-1 4-83 0 0,-1 1 1 0 0,1 0-1 0 0,0 0 1 0 0,0 0-1 0 0,0 1 1 0 0,0-1-1 0 0,0 1 0 0 0,0 0 1 0 0,0 0-1 0 0,1 1 1 0 0,-1-1-1 0 0,0 1 1 0 0,0 0-1 0 0,7 0 1 0 0,2 1 9 0 0,1 0 0 0 0,0 1-1 0 0,18 5 1 0 0,-14-2-4 0 0,0 1 0 0 0,-1 0-1 0 0,0 1 1 0 0,-1 1 0 0 0,30 19-1 0 0,-37-21 29 0 0,-1 1-1 0 0,0 0 1 0 0,0 0 0 0 0,0 1-1 0 0,-1 0 1 0 0,0 0 0 0 0,-1 0-1 0 0,0 1 1 0 0,0 0 0 0 0,-1 0-1 0 0,7 18 1 0 0,-9-19 60 0 0,-1 0 0 0 0,0 0 0 0 0,-1 0 0 0 0,0 0 1 0 0,0 0-1 0 0,-1 0 0 0 0,0 0 0 0 0,0 1 0 0 0,-1-1 0 0 0,0 0 0 0 0,0 0 1 0 0,-1 0-1 0 0,0 0 0 0 0,0 0 0 0 0,-1-1 0 0 0,0 1 0 0 0,-1-1 1 0 0,-4 9-1 0 0,-2-1 175 0 0,0 1-1 0 0,0-2 1 0 0,-2 1 0 0 0,0-2 0 0 0,0 1 0 0 0,-1-2 0 0 0,-16 13 0 0 0,18-17-227 0 0,-1-1 1 0 0,0 0 0 0 0,0 0-1 0 0,-1-1 1 0 0,0-1 0 0 0,0 0-1 0 0,0-1 1 0 0,0 0 0 0 0,-1-1-1 0 0,0 0 1 0 0,0-1 0 0 0,1-1-1 0 0,-1 0 1 0 0,0-1 0 0 0,-22-3-1 0 0,19 2-626 0 0,0-1 408 0 0,0 0 0 0 0,-30-8-1 0 0,44 9-121 0 0,0 0 0 0 0,0 0 0 0 0,0 0-1 0 0,0 0 1 0 0,0-1 0 0 0,0 1 0 0 0,1-1-1 0 0,-1 1 1 0 0,1-1 0 0 0,-1 0 0 0 0,1 0-1 0 0,-1 0 1 0 0,1-1 0 0 0,0 1 0 0 0,0 0-1 0 0,0-1 1 0 0,1 0 0 0 0,-1 1 0 0 0,0-1-1 0 0,1 0 1 0 0,-2-5 0 0 0,-1-9-5287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07.890"/>
    </inkml:context>
    <inkml:brush xml:id="br0">
      <inkml:brushProperty name="width" value="0.05" units="cm"/>
      <inkml:brushProperty name="height" value="0.05" units="cm"/>
      <inkml:brushProperty name="color" value="#FFC114"/>
    </inkml:brush>
  </inkml:definitions>
  <inkml:trace contextRef="#ctx0" brushRef="#br0">484 152 2760 0 0,'0'-3'24'0'0,"1"1"1"0"0,-1-1-1 0 0,1 1 1 0 0,-1-1-1 0 0,0 1 1 0 0,0-1-1 0 0,0 1 1 0 0,0-1-1 0 0,0 1 0 0 0,0-1 1 0 0,-1 1-1 0 0,1-1 1 0 0,-1 1-1 0 0,0-1 1 0 0,-2-3-1 0 0,1 1 715 0 0,-1 1 0 0 0,0-1 0 0 0,0 0 0 0 0,0 1 0 0 0,-1 0 0 0 0,-7-7 0 0 0,1 2 1464 0 0,1 2 1 0 0,-22-14-1 0 0,0 6-908 0 0,24 12-1083 0 0,1 0 1 0 0,-1 0-1 0 0,0 1 1 0 0,0 0-1 0 0,0 0 1 0 0,0 1-1 0 0,0 0 1 0 0,-1 1-1 0 0,1-1 1 0 0,0 1-1 0 0,0 0 1 0 0,-1 1-1 0 0,1 0 1 0 0,0 0-1 0 0,0 1 0 0 0,0 0 1 0 0,0 0-1 0 0,0 0 1 0 0,1 1-1 0 0,-1 0 1 0 0,-6 4-1 0 0,0 1-153 0 0,0 1-1 0 0,0 1 0 0 0,1 0 1 0 0,1 1-1 0 0,0 0 0 0 0,0 0 0 0 0,1 1 1 0 0,0 1-1 0 0,1 0 0 0 0,-13 25 1 0 0,12-17-4 0 0,1 1 0 0 0,1 0 0 0 0,-9 38 0 0 0,-7 72-151 0 0,21-101-17 0 0,0-1 0 0 0,2 0 0 0 0,2 0 1 0 0,0 1-1 0 0,2-1 0 0 0,11 48 0 0 0,-10-63 45 0 0,0-1 0 0 0,1 1 0 0 0,0-1-1 0 0,1 0 1 0 0,1 0 0 0 0,0 0 0 0 0,1-1-1 0 0,1 0 1 0 0,0-1 0 0 0,0 0-1 0 0,1 0 1 0 0,1-1 0 0 0,0-1 0 0 0,22 18-1 0 0,-27-24 46 0 0,0 0-1 0 0,1 0 0 0 0,0-1 1 0 0,-1 0-1 0 0,1 0 0 0 0,0-1 1 0 0,1 0-1 0 0,-1 0 0 0 0,0 0 1 0 0,0-1-1 0 0,1 0 0 0 0,-1-1 1 0 0,1 1-1 0 0,9-2 0 0 0,-7-1 24 0 0,0 0 0 0 0,-1 0-1 0 0,0-1 1 0 0,1 0 0 0 0,-1 0-1 0 0,0-1 1 0 0,0 0-1 0 0,-1-1 1 0 0,16-11 0 0 0,-8 3 67 0 0,0-1 0 0 0,0-1 0 0 0,-1 0 0 0 0,-1-1 0 0 0,-1-1 0 0 0,0 0 0 0 0,-2-1 0 0 0,1 0 0 0 0,10-27 0 0 0,-14 26-12 0 0,-1 0-1 0 0,-1-1 1 0 0,-1 0-1 0 0,-1 0 0 0 0,0 0 1 0 0,0-41-1 0 0,-13-123-1242 0 0,8 164 839 0 0,-7-40-4310 0 0,-2 5-1517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08.220"/>
    </inkml:context>
    <inkml:brush xml:id="br0">
      <inkml:brushProperty name="width" value="0.05" units="cm"/>
      <inkml:brushProperty name="height" value="0.05" units="cm"/>
      <inkml:brushProperty name="color" value="#FFC114"/>
    </inkml:brush>
  </inkml:definitions>
  <inkml:trace contextRef="#ctx0" brushRef="#br0">565 1 17503 0 0,'-2'1'399'0'0,"-41"24"927"0"0,22-13-1224 0 0,0 1 1 0 0,-26 20-1 0 0,29-18 477 0 0,1 1 0 0 0,0 1-1 0 0,1 1 1 0 0,-24 35 0 0 0,-111 165 455 0 0,119-168-1043 0 0,9-18-437 0 0,3 1 1 0 0,0 1-1 0 0,3 1 1 0 0,-23 60-1 0 0,29-53-4795 0 0,3-3-1640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08.596"/>
    </inkml:context>
    <inkml:brush xml:id="br0">
      <inkml:brushProperty name="width" value="0.05" units="cm"/>
      <inkml:brushProperty name="height" value="0.05" units="cm"/>
      <inkml:brushProperty name="color" value="#FFC114"/>
    </inkml:brush>
  </inkml:definitions>
  <inkml:trace contextRef="#ctx0" brushRef="#br0">16 0 21191 0 0,'0'0'936'0'0,"2"17"200"0"0,3-7-912 0 0,-10 4-224 0 0,3-2 0 0 0,-3 2 0 0 0,10 0 296 0 0,-5-4 16 0 0,-9-3 0 0 0,9 3 0 0 0,4-3-664 0 0,-4-7-128 0 0,-8 6-24 0 0,5-2-8903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09.092"/>
    </inkml:context>
    <inkml:brush xml:id="br0">
      <inkml:brushProperty name="width" value="0.05" units="cm"/>
      <inkml:brushProperty name="height" value="0.05" units="cm"/>
      <inkml:brushProperty name="color" value="#FFC114"/>
    </inkml:brush>
  </inkml:definitions>
  <inkml:trace contextRef="#ctx0" brushRef="#br0">124 63 8176 0 0,'-16'-15'373'0'0,"16"14"-355"0"0,0 1 0 0 0,-1-1 0 0 0,1 1 0 0 0,0-1 0 0 0,0 0 0 0 0,-1 1 0 0 0,1-1 0 0 0,0 0 0 0 0,0 1 0 0 0,0-1 0 0 0,0 0 0 0 0,0 1 0 0 0,0-1 0 0 0,0 0 0 0 0,0 1 0 0 0,0-1 0 0 0,0 0 0 0 0,0 1 0 0 0,1-1 0 0 0,-1 0 0 0 0,0 1 0 0 0,0-1 0 0 0,1 0 0 0 0,-1 1 0 0 0,0-1 0 0 0,1 1 0 0 0,-1-1 0 0 0,1 1 0 0 0,-1-1 0 0 0,1 0 0 0 0,0 0 42 0 0,-1 1-1 0 0,1 0 1 0 0,-1-1-1 0 0,1 1 1 0 0,-1-1-1 0 0,0 1 1 0 0,1-1 0 0 0,-1 1-1 0 0,0-1 1 0 0,1 1-1 0 0,-1-1 1 0 0,0 1-1 0 0,1-1 1 0 0,-1 1-1 0 0,0-1 1 0 0,0 1-1 0 0,0-1 1 0 0,0 0-1 0 0,0 1 1 0 0,0-1-1 0 0,0 1 1 0 0,0-1-1 0 0,0 0 1 0 0,0 1-1 0 0,0-1 1 0 0,0 1-1 0 0,0-1 1 0 0,0 0-1 0 0,0 1 1 0 0,-1-1-1 0 0,1 1 1 0 0,0-1-1 0 0,0 1 1 0 0,-1-1-1 0 0,1 1 1 0 0,0-1-1 0 0,-1 1 1 0 0,1-1-1 0 0,0 1 1 0 0,-1-1-1 0 0,1 1 1 0 0,-1 0-1 0 0,1-1 1 0 0,-1 1-1 0 0,1 0 1 0 0,-1-1-1 0 0,1 1 1 0 0,-1 0-1 0 0,1-1 1 0 0,-1 1-1 0 0,0 0 1 0 0,1 0-1 0 0,-2 0 1 0 0,-3-1 659 0 0,0 0 0 0 0,0 0 0 0 0,0 1 0 0 0,-1 0 0 0 0,1 0 0 0 0,0 1 0 0 0,0-1 0 0 0,0 1 0 0 0,-8 2 0 0 0,5 4 639 0 0,5-3-1102 0 0,0-2-154 0 0,2-2-43 0 0,0 1 0 0 0,-1 0 0 0 0,1 0 0 0 0,0 0 0 0 0,0 0 0 0 0,0 0 0 0 0,0 0-1 0 0,0 0 1 0 0,0 1 0 0 0,0-1 0 0 0,0 0 0 0 0,0 1 0 0 0,0-1 0 0 0,1 0-1 0 0,-1 1 1 0 0,0-1 0 0 0,1 1 0 0 0,-1-1 0 0 0,1 1 0 0 0,0-1 0 0 0,-1 1 0 0 0,1-1-1 0 0,0 1 1 0 0,0-1 0 0 0,0 4 0 0 0,-6 40 780 0 0,4-38-794 0 0,0 0 0 0 0,1 0 0 0 0,0 0 0 0 0,0 0 0 0 0,1 0 0 0 0,0 0 0 0 0,1 11 0 0 0,2-4-20 0 0,-1-6-25 0 0,-1 0 0 0 0,1 0 1 0 0,-2 0-1 0 0,1 0 0 0 0,-2 9 0 0 0,0 10 13 0 0,0-1 0 0 0,1 0-1 0 0,7 41 1 0 0,-5-43-38 0 0,-1-1 1 0 0,-2 27-1 0 0,1 22-96 0 0,15 239-2132 0 0,-8-266 932 0 0,3-3-57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09.454"/>
    </inkml:context>
    <inkml:brush xml:id="br0">
      <inkml:brushProperty name="width" value="0.05" units="cm"/>
      <inkml:brushProperty name="height" value="0.05" units="cm"/>
      <inkml:brushProperty name="color" value="#FFC114"/>
    </inkml:brush>
  </inkml:definitions>
  <inkml:trace contextRef="#ctx0" brushRef="#br0">373 281 5528 0 0,'0'43'797'0'0,"0"-42"307"0"0,0-1 372 0 0,0 0 76 0 0,-4-8 807 0 0,-11-28-811 0 0,5 11-799 0 0,0 1-1 0 0,-2 0 1 0 0,-25-38-1 0 0,25 46-280 0 0,-3-6 500 0 0,-33-34 0 0 0,43 51-810 0 0,0 0 0 0 0,-1 0 0 0 0,0 0 1 0 0,1 1-1 0 0,-2 0 0 0 0,1 0 0 0 0,0 0 1 0 0,-1 1-1 0 0,0 0 0 0 0,0 0 0 0 0,-9-2 1 0 0,13 5-91 0 0,0-1 1 0 0,0 1 0 0 0,0-1-1 0 0,-1 1 1 0 0,1 0 0 0 0,0 0-1 0 0,0 1 1 0 0,0-1 0 0 0,0 1-1 0 0,0-1 1 0 0,0 1 0 0 0,0 0-1 0 0,0 0 1 0 0,0 0 0 0 0,0 0-1 0 0,-4 3 1 0 0,3-1-22 0 0,1 0 0 0 0,0 0 0 0 0,-1 0 1 0 0,1 0-1 0 0,0 1 0 0 0,1-1 0 0 0,-1 1 0 0 0,1-1 0 0 0,-1 1 1 0 0,-1 6-1 0 0,-3 6-14 0 0,2 1 0 0 0,0-1-1 0 0,1 1 1 0 0,-4 30 0 0 0,3 4-284 0 0,3 75 0 0 0,2-23-623 0 0,-1-77 533 0 0,1 1 0 0 0,1-1-1 0 0,2 0 1 0 0,0 1 0 0 0,13 45-1 0 0,-5-31-102 0 0,-10-35 425 0 0,0 1 0 0 0,0-1 0 0 0,1 0 0 0 0,-1 1 0 0 0,2-1 0 0 0,-1 0 1 0 0,1 0-1 0 0,-1-1 0 0 0,2 1 0 0 0,-1 0 0 0 0,1-1 0 0 0,-1 0 0 0 0,2 0 0 0 0,6 7 0 0 0,-4-6 27 0 0,0-1-1 0 0,0 0 1 0 0,0 0-1 0 0,0-1 1 0 0,1 0-1 0 0,0-1 1 0 0,0 1-1 0 0,12 2 1 0 0,-14-4 31 0 0,0-1 1 0 0,1-1 0 0 0,-1 1-1 0 0,0-1 1 0 0,0 0 0 0 0,1-1-1 0 0,-1 0 1 0 0,0 0-1 0 0,0 0 1 0 0,1 0 0 0 0,-1-1-1 0 0,7-3 1 0 0,-1 0 104 0 0,-1 0-1 0 0,1-1 1 0 0,-1-1-1 0 0,0 0 1 0 0,-1 0 0 0 0,0-1-1 0 0,0 0 1 0 0,-1 0-1 0 0,0-1 1 0 0,0-1-1 0 0,10-13 1 0 0,-10 8 25 0 0,1-1 1 0 0,-2 1-1 0 0,0-1 0 0 0,-1-1 1 0 0,-1 1-1 0 0,0-1 0 0 0,4-25 1 0 0,-4 6-299 0 0,-2-1 1 0 0,-1 0 0 0 0,-2 0-1 0 0,-1 1 1 0 0,-3-1-1 0 0,0 0 1 0 0,-12-47 0 0 0,4 43-1474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09.831"/>
    </inkml:context>
    <inkml:brush xml:id="br0">
      <inkml:brushProperty name="width" value="0.05" units="cm"/>
      <inkml:brushProperty name="height" value="0.05" units="cm"/>
      <inkml:brushProperty name="color" value="#FFC114"/>
    </inkml:brush>
  </inkml:definitions>
  <inkml:trace contextRef="#ctx0" brushRef="#br0">451 0 11056 0 0,'0'0'852'0'0,"-16"7"796"0"0,11-5-670 0 0,0 1 1 0 0,0 0-1 0 0,1 0 1 0 0,-9 8 0 0 0,-31 36 1179 0 0,25-25-1508 0 0,-26 32-123 0 0,2 1 1 0 0,-37 64-1 0 0,30-38-4078 0 0,-55 120 0 0 0,88-156-3226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10.187"/>
    </inkml:context>
    <inkml:brush xml:id="br0">
      <inkml:brushProperty name="width" value="0.05" units="cm"/>
      <inkml:brushProperty name="height" value="0.05" units="cm"/>
      <inkml:brushProperty name="color" value="#FFC114"/>
    </inkml:brush>
  </inkml:definitions>
  <inkml:trace contextRef="#ctx0" brushRef="#br0">255 390 3224 0 0,'2'2'83'0'0,"0"-1"0"0"0,1 1 0 0 0,-1-1 1 0 0,1 0-1 0 0,0 0 0 0 0,-1 0 0 0 0,1-1 0 0 0,0 1 1 0 0,0-1-1 0 0,-1 1 0 0 0,1-1 0 0 0,0 0 0 0 0,0 0 1 0 0,0 0-1 0 0,-1 0 0 0 0,6-2 0 0 0,-4 1 141 0 0,1-1 1 0 0,-1 1-1 0 0,0-1 0 0 0,1 0 0 0 0,-1-1 1 0 0,0 1-1 0 0,0-1 0 0 0,0 0 0 0 0,4-4 1 0 0,0-1 314 0 0,0 0 0 0 0,-1-1 0 0 0,1 0 0 0 0,-2 0 0 0 0,1-1 0 0 0,-1 0 0 0 0,6-15 0 0 0,-9 16-40 0 0,0 1 1 0 0,-1-1-1 0 0,0 0 0 0 0,-1 0 0 0 0,0 0 1 0 0,0 0-1 0 0,-1 0 0 0 0,-1-14 0 0 0,1 17-182 0 0,-1-1 0 0 0,0 0 0 0 0,0 0-1 0 0,-1 1 1 0 0,0-1 0 0 0,0 1 0 0 0,0-1-1 0 0,-1 1 1 0 0,0 0 0 0 0,0 0 0 0 0,-8-10-1 0 0,-1 2 240 0 0,0 1 0 0 0,0 1 0 0 0,-1 0 0 0 0,-24-17 0 0 0,32 26-477 0 0,1 0 1 0 0,-1 1-1 0 0,0-1 0 0 0,0 1 1 0 0,1 0-1 0 0,-1 0 0 0 0,-1 1 1 0 0,1-1-1 0 0,0 1 0 0 0,0 0 1 0 0,0 1-1 0 0,-1-1 0 0 0,1 1 1 0 0,0 0-1 0 0,-1 0 1 0 0,1 1-1 0 0,0-1 0 0 0,0 1 1 0 0,-10 3-1 0 0,5 0-8 0 0,1 1 1 0 0,0-1-1 0 0,0 2 1 0 0,0-1-1 0 0,0 1 1 0 0,1 1-1 0 0,0 0 1 0 0,0 0-1 0 0,1 0 1 0 0,0 1-1 0 0,-11 15 1 0 0,4-1-131 0 0,1 0 0 0 0,1 1 0 0 0,-15 39 1 0 0,23-50-8 0 0,0 0 0 0 0,1 0 0 0 0,0 0 0 0 0,1 1 1 0 0,0-1-1 0 0,1 1 0 0 0,0-1 0 0 0,1 1 0 0 0,1-1 1 0 0,0 1-1 0 0,1-1 0 0 0,3 14 0 0 0,-3-18 41 0 0,0 0 0 0 0,1 0 1 0 0,0 0-1 0 0,0-1 0 0 0,1 1 0 0 0,0-1 0 0 0,0 0 1 0 0,1 0-1 0 0,0 0 0 0 0,0 0 0 0 0,1-1 0 0 0,0 0 0 0 0,0 0 1 0 0,0-1-1 0 0,1 0 0 0 0,-1 0 0 0 0,1 0 0 0 0,0-1 0 0 0,9 4 1 0 0,-10-6 29 0 0,0 0 1 0 0,1 0-1 0 0,-1-1 1 0 0,0 0 0 0 0,1 0-1 0 0,0 0 1 0 0,-1-1 0 0 0,1 0-1 0 0,-1-1 1 0 0,1 1-1 0 0,-1-1 1 0 0,1 0 0 0 0,-1-1-1 0 0,0 0 1 0 0,1 0-1 0 0,-1 0 1 0 0,0-1 0 0 0,0 0-1 0 0,7-4 1 0 0,-6 3-5 0 0,0-1 0 0 0,1 0 0 0 0,-2 0 0 0 0,1 0 1 0 0,0-1-1 0 0,-1 0 0 0 0,0-1 0 0 0,-1 1 0 0 0,1-1 0 0 0,-1 0 0 0 0,-1 0 1 0 0,1-1-1 0 0,-1 0 0 0 0,4-9 0 0 0,-3-2-916 0 0,-1 0 0 0 0,-1 0-1 0 0,-1 0 1 0 0,1-21 0 0 0,-4-6-844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53.298"/>
    </inkml:context>
    <inkml:brush xml:id="br0">
      <inkml:brushProperty name="width" value="0.05" units="cm"/>
      <inkml:brushProperty name="height" value="0.05" units="cm"/>
      <inkml:brushProperty name="color" value="#FFFFFF"/>
    </inkml:brush>
  </inkml:definitions>
  <inkml:trace contextRef="#ctx0" brushRef="#br0">0 54 11952 0 0,'0'0'266'0'0,"0"0"44"0"0,0 0 14 0 0,0 0-31 0 0,2 1-193 0 0,6 2 340 0 0,1 0-1 0 0,-1-1 1 0 0,1 0-1 0 0,-1-1 1 0 0,1 0 0 0 0,0 0-1 0 0,-1-1 1 0 0,1 0 0 0 0,0 0-1 0 0,0-1 1 0 0,9-2-1 0 0,33-1 488 0 0,-35 4-520 0 0,-1-2 1 0 0,21-4-1 0 0,5-1-29 0 0,158 0 51 0 0,-167 7-406 0 0,-30 0-125 0 0,-1 0 0 0 0,1 0-1 0 0,0 0 1 0 0,-1 0 0 0 0,1 0-1 0 0,-1-1 1 0 0,1 1 0 0 0,0-1-1 0 0,-1 1 1 0 0,1-1 0 0 0,-1 1 0 0 0,1-1-1 0 0,-1 0 1 0 0,0 0 0 0 0,1 0-1 0 0,-1 0 1 0 0,0 0 0 0 0,0 0-1 0 0,1 0 1 0 0,-1 0 0 0 0,0-1-1 0 0,0 1 1 0 0,0 0 0 0 0,0-1-1 0 0,-1 1 1 0 0,2-3 0 0 0,-1-11-1268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10.538"/>
    </inkml:context>
    <inkml:brush xml:id="br0">
      <inkml:brushProperty name="width" value="0.05" units="cm"/>
      <inkml:brushProperty name="height" value="0.05" units="cm"/>
      <inkml:brushProperty name="color" value="#FFC114"/>
    </inkml:brush>
  </inkml:definitions>
  <inkml:trace contextRef="#ctx0" brushRef="#br0">403 118 5984 0 0,'0'0'464'0'0,"-1"-14"4485"0"0,0 12-4451 0 0,0-1-1 0 0,0 1 1 0 0,0 0 0 0 0,-1 0 0 0 0,1-1-1 0 0,-1 1 1 0 0,1 0 0 0 0,-1 0 0 0 0,0 0-1 0 0,0 0 1 0 0,0 1 0 0 0,0-1 0 0 0,-3-2-1 0 0,-35-21 284 0 0,23 15-54 0 0,8 5-570 0 0,1 0 1 0 0,-1 0-1 0 0,0 1 1 0 0,-1 0-1 0 0,1 1 1 0 0,0 0-1 0 0,-1 1 1 0 0,0-1-1 0 0,0 2 1 0 0,1-1-1 0 0,-1 2 1 0 0,0-1-1 0 0,-16 2 1 0 0,21 0-135 0 0,-1 0 0 0 0,0 0 1 0 0,0 0-1 0 0,1 1 1 0 0,-1 0-1 0 0,0 0 0 0 0,1 0 1 0 0,0 1-1 0 0,0 0 1 0 0,0 0-1 0 0,0 0 0 0 0,0 0 1 0 0,0 1-1 0 0,1 0 1 0 0,0 0-1 0 0,-1 0 0 0 0,2 1 1 0 0,-1-1-1 0 0,0 1 1 0 0,1 0-1 0 0,0 0 1 0 0,0 0-1 0 0,-4 11 0 0 0,-5 14-206 0 0,2 1 0 0 0,1 0 0 0 0,1 0 0 0 0,1 1 0 0 0,-2 33 0 0 0,8-51 128 0 0,1 0 0 0 0,0 0-1 0 0,1 0 1 0 0,0 0 0 0 0,1 0-1 0 0,0 0 1 0 0,1-1 0 0 0,1 1-1 0 0,1-1 1 0 0,-1 0 0 0 0,2 0-1 0 0,0 0 1 0 0,1-1 0 0 0,9 15-1 0 0,-12-22 70 0 0,0 1-1 0 0,1-1 0 0 0,0 0 1 0 0,0-1-1 0 0,0 1 0 0 0,0-1 0 0 0,1 0 1 0 0,0 0-1 0 0,-1-1 0 0 0,1 1 1 0 0,1-1-1 0 0,-1-1 0 0 0,0 1 0 0 0,1-1 1 0 0,-1 0-1 0 0,1-1 0 0 0,0 1 1 0 0,0-1-1 0 0,-1-1 0 0 0,1 1 0 0 0,0-1 1 0 0,0 0-1 0 0,0-1 0 0 0,0 0 1 0 0,-1 0-1 0 0,1 0 0 0 0,0-1 0 0 0,-1 0 1 0 0,1 0-1 0 0,-1-1 0 0 0,12-6 1 0 0,-7 3 76 0 0,0-1 0 0 0,-1-1 1 0 0,0 0-1 0 0,0 0 0 0 0,-1-1 0 0 0,0 0 1 0 0,-1-1-1 0 0,0 0 0 0 0,0 0 1 0 0,-1-1-1 0 0,0 0 0 0 0,-1 0 0 0 0,7-16 1 0 0,-10 17 6 0 0,0 1 1 0 0,-1-1-1 0 0,0 0 1 0 0,0 1 0 0 0,-1-1-1 0 0,0-16 1 0 0,-4-61 291 0 0,-2 46-992 0 0,-2-1 0 0 0,-12-42 1 0 0,15 72-448 0 0</inkml:trace>
  <inkml:trace contextRef="#ctx0" brushRef="#br0" timeOffset="1">876 526 21191 0 0,'0'20'936'0'0,"0"-20"200"0"0,0 0-912 0 0,0 9-224 0 0,5 3 0 0 0,-5 0 0 0 0,-5-2 456 0 0,1-3 48 0 0,-3 3 8 0 0,3-3 0 0 0,-3 0-416 0 0,-2-3-96 0 0,9-4 0 0 0,0 0 0 0 0,-7 6-864 0 0,7-6-200 0 0,-4-6-40 0 0,-3-1-8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11.062"/>
    </inkml:context>
    <inkml:brush xml:id="br0">
      <inkml:brushProperty name="width" value="0.05" units="cm"/>
      <inkml:brushProperty name="height" value="0.05" units="cm"/>
      <inkml:brushProperty name="color" value="#FFC114"/>
    </inkml:brush>
  </inkml:definitions>
  <inkml:trace contextRef="#ctx0" brushRef="#br0">650 226 3224 0 0,'2'-6'154'0'0,"1"-1"0"0"0,-1 0-1 0 0,0 0 1 0 0,0-1 0 0 0,-1 1 0 0 0,0 0 0 0 0,-1-1 0 0 0,1-11-1 0 0,-2 13 454 0 0,0 0-1 0 0,0-1 0 0 0,0 1 0 0 0,-1 0 0 0 0,0 0 0 0 0,0 0 0 0 0,0 0 0 0 0,-1 1 0 0 0,0-1 0 0 0,0 1 1 0 0,0-1-1 0 0,-1 1 0 0 0,0 0 0 0 0,0 0 0 0 0,0 1 0 0 0,-9-8 0 0 0,7 7-297 0 0,-1 0 1 0 0,1 1-1 0 0,-1 0 0 0 0,0 0 0 0 0,-8-3 0 0 0,4 3-154 0 0,0 0-1 0 0,0 1 0 0 0,-1 1 0 0 0,1 0 1 0 0,-1 0-1 0 0,1 1 0 0 0,-1 1 0 0 0,0 0 0 0 0,0 0 1 0 0,1 1-1 0 0,-1 1 0 0 0,1 0 0 0 0,-1 0 1 0 0,1 1-1 0 0,0 1 0 0 0,0 0 0 0 0,-16 8 0 0 0,10-4 56 0 0,1 2-1 0 0,0 0 1 0 0,1 1-1 0 0,-1 0 1 0 0,2 1-1 0 0,0 1 1 0 0,1 0-1 0 0,0 1 0 0 0,1 0 1 0 0,-13 19-1 0 0,2 3-274 0 0,1 1 0 0 0,2 0 0 0 0,2 2 0 0 0,1 0 0 0 0,2 1 0 0 0,2 1 0 0 0,-8 43 0 0 0,12-39-239 0 0,3-1 0 0 0,1 1 0 0 0,3 0 0 0 0,4 66-1 0 0,1-87 291 0 0,0 0 0 0 0,1-1-1 0 0,2 0 1 0 0,0 0 0 0 0,2 0-1 0 0,0-1 1 0 0,1 0 0 0 0,2-1-1 0 0,0 0 1 0 0,15 21 0 0 0,-20-34 92 0 0,0 0 0 0 0,1 0 1 0 0,0-1-1 0 0,0 0 1 0 0,1-1-1 0 0,-1 1 0 0 0,1-1 1 0 0,1-1-1 0 0,-1 1 0 0 0,1-2 1 0 0,0 1-1 0 0,0-1 0 0 0,0 0 1 0 0,1-1-1 0 0,0 0 0 0 0,-1-1 1 0 0,1 0-1 0 0,0 0 1 0 0,0-1-1 0 0,0 0 0 0 0,0-1 1 0 0,0 0-1 0 0,0-1 0 0 0,0 0 1 0 0,0 0-1 0 0,0-1 0 0 0,-1 0 1 0 0,1-1-1 0 0,0 0 0 0 0,-1-1 1 0 0,0 0-1 0 0,0 0 1 0 0,0-1-1 0 0,8-6 0 0 0,-4 2 4 0 0,-1 1 0 0 0,0-2 0 0 0,-1 0 0 0 0,0 0 0 0 0,-1-1 1 0 0,0-1-1 0 0,0 1 0 0 0,-1-2 0 0 0,-1 1 0 0 0,0-1 0 0 0,-1 0 0 0 0,-1-1 0 0 0,0 0 0 0 0,0 0 0 0 0,-1 0 0 0 0,-1-1 0 0 0,-1 1 0 0 0,3-18 0 0 0,-2-3 40 0 0,-1 0 0 0 0,-2 1 0 0 0,-1-1 0 0 0,-2 0 0 0 0,-11-66 0 0 0,-48-154-6125 0 0,45 200 4243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11.407"/>
    </inkml:context>
    <inkml:brush xml:id="br0">
      <inkml:brushProperty name="width" value="0.05" units="cm"/>
      <inkml:brushProperty name="height" value="0.05" units="cm"/>
      <inkml:brushProperty name="color" value="#FFC114"/>
    </inkml:brush>
  </inkml:definitions>
  <inkml:trace contextRef="#ctx0" brushRef="#br0">740 0 15664 0 0,'-12'3'497'0'0,"1"0"0"0"0,0 0 1 0 0,-1 1-1 0 0,2 1 1 0 0,-1 0-1 0 0,0 0 1 0 0,1 1-1 0 0,0 0 0 0 0,1 1 1 0 0,-1 0-1 0 0,-11 12 1 0 0,-16 15 1228 0 0,3-5-709 0 0,-46 54 1 0 0,25-9-963 0 0,4 2 0 0 0,-53 105 0 0 0,4-5-55 0 0,-27 65-5602 0 0,113-201 3556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11.816"/>
    </inkml:context>
    <inkml:brush xml:id="br0">
      <inkml:brushProperty name="width" value="0.05" units="cm"/>
      <inkml:brushProperty name="height" value="0.05" units="cm"/>
      <inkml:brushProperty name="color" value="#FFC114"/>
    </inkml:brush>
  </inkml:definitions>
  <inkml:trace contextRef="#ctx0" brushRef="#br0">80 0 16583 0 0,'-4'10'1472'0'0,"-3"4"-1176"0"0,-2-4-232 0 0,2 4-64 0 0,-4-4 624 0 0,3 4 112 0 0,1-2 32 0 0,3 2 0 0 0,-3-4-112 0 0,2 0-16 0 0,-2 1-8 0 0,3-1 0 0 0,4-3-632 0 0,0-7-64 0 0,0 0-48 0 0,0 0-8 0 0,0 0-1208 0 0,9-14-240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12.286"/>
    </inkml:context>
    <inkml:brush xml:id="br0">
      <inkml:brushProperty name="width" value="0.05" units="cm"/>
      <inkml:brushProperty name="height" value="0.05" units="cm"/>
      <inkml:brushProperty name="color" value="#FFC114"/>
    </inkml:brush>
  </inkml:definitions>
  <inkml:trace contextRef="#ctx0" brushRef="#br0">546 77 15696 0 0,'-12'-11'1187'0'0,"8"6"-1078"0"0,0-1-1 0 0,0 1 0 0 0,0 0 0 0 0,-1 0 0 0 0,0 1 0 0 0,0-1 0 0 0,0 1 0 0 0,0 0 0 0 0,-1 0 1 0 0,-7-4-1 0 0,8 6 76 0 0,1 1 1 0 0,-1-1 0 0 0,0 1 0 0 0,1 0 0 0 0,-1 0 0 0 0,0 0-1 0 0,0 0 1 0 0,0 1 0 0 0,0 0 0 0 0,1 0 0 0 0,-1 0 0 0 0,0 1 0 0 0,0 0-1 0 0,0 0 1 0 0,-7 2 0 0 0,-5 4-5 0 0,0 0 0 0 0,1 1-1 0 0,0 1 1 0 0,0 0 0 0 0,1 1 0 0 0,0 1-1 0 0,1 1 1 0 0,0 0 0 0 0,0 0 0 0 0,2 2-1 0 0,-16 19 1 0 0,1 4-183 0 0,1 2 0 0 0,2 0 0 0 0,-26 59 0 0 0,37-71-133 0 0,2 0 0 0 0,0 1-1 0 0,2 0 1 0 0,2 1 0 0 0,-8 49-1 0 0,14-57 59 0 0,0-1 0 0 0,1 0 0 0 0,0 0 0 0 0,2 0-1 0 0,1 0 1 0 0,0 0 0 0 0,2 0 0 0 0,0 0 0 0 0,10 23-1 0 0,-7-24 94 0 0,1 1-1 0 0,0-1 0 0 0,2-1 0 0 0,21 30 1 0 0,-25-39-11 0 0,0-1 0 0 0,1 0 1 0 0,-1-1-1 0 0,2 1 0 0 0,-1-1 0 0 0,1-1 1 0 0,0 0-1 0 0,0 0 0 0 0,1-1 0 0 0,-1 0 1 0 0,12 4-1 0 0,-10-5-21 0 0,1-1 1 0 0,0 0-1 0 0,0-1 0 0 0,0 0 1 0 0,0-1-1 0 0,0 0 0 0 0,1-1 1 0 0,-1 0-1 0 0,0-1 0 0 0,14-3 1 0 0,-18 3 49 0 0,1-2-1 0 0,0 1 1 0 0,-1-1 0 0 0,0-1 0 0 0,0 1 0 0 0,0-1 0 0 0,0-1-1 0 0,0 1 1 0 0,-1-1 0 0 0,0-1 0 0 0,0 1 0 0 0,0-1 0 0 0,-1-1-1 0 0,9-10 1 0 0,-6 4-54 0 0,-1-1-1 0 0,0 0 1 0 0,-1 0-1 0 0,-1 0 0 0 0,0-1 1 0 0,-1 0-1 0 0,-1 0 1 0 0,0-1-1 0 0,-1 1 1 0 0,-1-1-1 0 0,0 1 0 0 0,-1-19 1 0 0,-1-23-474 0 0,-3 1 1 0 0,-11-58-1 0 0,5 64-957 0 0,0 2-68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12.630"/>
    </inkml:context>
    <inkml:brush xml:id="br0">
      <inkml:brushProperty name="width" value="0.05" units="cm"/>
      <inkml:brushProperty name="height" value="0.05" units="cm"/>
      <inkml:brushProperty name="color" value="#FFC114"/>
    </inkml:brush>
  </inkml:definitions>
  <inkml:trace contextRef="#ctx0" brushRef="#br0">554 18 14280 0 0,'0'0'1102'0'0,"-12"-7"-490"0"0,9 5-286 0 0,0 1-1 0 0,0-1 1 0 0,-1 1 0 0 0,1 0-1 0 0,0 0 1 0 0,-1 0 0 0 0,1 0-1 0 0,-1 1 1 0 0,1 0-1 0 0,-1-1 1 0 0,1 1 0 0 0,-1 0-1 0 0,1 1 1 0 0,-1-1 0 0 0,1 1-1 0 0,-1-1 1 0 0,1 1 0 0 0,-1 0-1 0 0,1 0 1 0 0,0 1-1 0 0,-1-1 1 0 0,1 1 0 0 0,0-1-1 0 0,0 1 1 0 0,-4 3 0 0 0,-17 11-4 0 0,1 2 0 0 0,0 0 0 0 0,2 1 1 0 0,-28 31-1 0 0,9-3 302 0 0,-33 54-1 0 0,46-63-654 0 0,1 2 0 0 0,2 1 0 0 0,2 1 0 0 0,2 0 0 0 0,-16 52 0 0 0,25-60-654 0 0,-6 22-837 0 0,7-19-5311 0 0,6-16-964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13.366"/>
    </inkml:context>
    <inkml:brush xml:id="br0">
      <inkml:brushProperty name="width" value="0.05" units="cm"/>
      <inkml:brushProperty name="height" value="0.05" units="cm"/>
      <inkml:brushProperty name="color" value="#FFC114"/>
    </inkml:brush>
  </inkml:definitions>
  <inkml:trace contextRef="#ctx0" brushRef="#br0">1110 1 8288 0 0,'-7'17'1042'0'0,"-3"0"699"0"0,-1-1-1 0 0,-13 18 0 0 0,-8 10 269 0 0,-31 47 333 0 0,-24 41-553 0 0,-213 359 477 0 0,-120 124-4074 0 0,360-533 1050 0 0,-27 39-1812 0 0,78-103-3859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15.257"/>
    </inkml:context>
    <inkml:brush xml:id="br0">
      <inkml:brushProperty name="width" value="0.05" units="cm"/>
      <inkml:brushProperty name="height" value="0.05" units="cm"/>
      <inkml:brushProperty name="color" value="#FFC114"/>
    </inkml:brush>
  </inkml:definitions>
  <inkml:trace contextRef="#ctx0" brushRef="#br0">0 0 5984 0 0,'0'0'464'0'0,"0"0"-123"0"0,0 0 623 0 0,0 0 305 0 0,0 0 62 0 0,0 0-64 0 0,0 0-318 0 0,0 0-138 0 0,0 0-31 0 0,0 0-44 0 0,0 0-170 0 0,0 0-76 0 0,1 3-12 0 0,3 17-124 0 0,0 1-1 0 0,-1 0 0 0 0,-1-1 1 0 0,-1 1-1 0 0,-2 22 0 0 0,2 15-161 0 0,1 355 108 0 0,-4-218-1007 0 0,15-28-2684 0 0,-6-122 1703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9:15.826"/>
    </inkml:context>
    <inkml:brush xml:id="br0">
      <inkml:brushProperty name="width" value="0.05" units="cm"/>
      <inkml:brushProperty name="height" value="0.05" units="cm"/>
      <inkml:brushProperty name="color" value="#FFC114"/>
    </inkml:brush>
  </inkml:definitions>
  <inkml:trace contextRef="#ctx0" brushRef="#br0">559 126 5528 0 0,'-3'-6'175'0'0,"0"1"1"0"0,0 0 0 0 0,-1 1-1 0 0,1-1 1 0 0,-1 1-1 0 0,0-1 1 0 0,-1 1-1 0 0,-5-5 1 0 0,-42-25 5638 0 0,38 26-4682 0 0,0 1-1 0 0,0 1 0 0 0,0 0 0 0 0,-1 1 1 0 0,-16-3-1 0 0,26 7-989 0 0,-1 0 1 0 0,1 0-1 0 0,-1 0 1 0 0,0 1-1 0 0,0 0 1 0 0,1 0-1 0 0,-1 1 0 0 0,0-1 1 0 0,1 1-1 0 0,-1 1 1 0 0,1-1-1 0 0,-1 1 1 0 0,1 0-1 0 0,-1 0 0 0 0,1 0 1 0 0,-9 6-1 0 0,0 3-108 0 0,2 0-1 0 0,-1 0 0 0 0,2 1 1 0 0,-1 0-1 0 0,2 1 0 0 0,0 1 1 0 0,0 0-1 0 0,-7 15 0 0 0,-3 10-144 0 0,-29 80 0 0 0,29-61-9 0 0,3 2 0 0 0,2 0 0 0 0,3 1 0 0 0,3 0 0 0 0,2 0 1 0 0,4 1-1 0 0,1 0 0 0 0,11 90 0 0 0,-6-128 101 0 0,2 0 0 0 0,0-1-1 0 0,2 0 1 0 0,0 0 0 0 0,1-1 0 0 0,2 0 0 0 0,0 0-1 0 0,24 36 1 0 0,-26-46-5 0 0,1-1-1 0 0,0 0 0 0 0,1 0 0 0 0,0-1 1 0 0,0 0-1 0 0,1-1 0 0 0,1 0 1 0 0,-1 0-1 0 0,2-1 0 0 0,-1-1 1 0 0,1 0-1 0 0,0-1 0 0 0,0-1 0 0 0,1 1 1 0 0,26 5-1 0 0,-26-9 10 0 0,1 1 0 0 0,-1-2 0 0 0,1 0 0 0 0,0-1 0 0 0,0-1 0 0 0,-1 0 0 0 0,1 0 0 0 0,0-2 0 0 0,-1 0 0 0 0,26-9 0 0 0,-29 8 9 0 0,0-1 0 0 0,0-1 0 0 0,-1 0 0 0 0,1 0 0 0 0,-1-1-1 0 0,-1 0 1 0 0,1-1 0 0 0,-1 0 0 0 0,-1 0 0 0 0,1-1 0 0 0,-1 0 0 0 0,-1-1 0 0 0,11-17-1 0 0,-10 12 27 0 0,-1 0-1 0 0,0 0 0 0 0,-1-1 0 0 0,-1 0 0 0 0,-1-1 0 0 0,0 1 0 0 0,-1-1 1 0 0,0 0-1 0 0,-2 0 0 0 0,0 0 0 0 0,-1 0 0 0 0,0 0 0 0 0,-2 0 1 0 0,0 1-1 0 0,-4-18 0 0 0,3 20 91 0 0,-1 0-1 0 0,0 1 1 0 0,-1-1 0 0 0,-1 1 0 0 0,0 0-1 0 0,0 0 1 0 0,-2 1 0 0 0,1 0 0 0 0,-1 0-1 0 0,-1 1 1 0 0,0 0 0 0 0,-1 0 0 0 0,0 1-1 0 0,-1 1 1 0 0,0 0 0 0 0,0 0 0 0 0,-1 1 0 0 0,-16-9-1 0 0,18 12-74 0 0,0 1-1 0 0,0 1 1 0 0,0 0-1 0 0,0 0 0 0 0,-1 1 1 0 0,1 1-1 0 0,0-1 1 0 0,-1 2-1 0 0,0-1 1 0 0,1 2-1 0 0,-1-1 0 0 0,1 1 1 0 0,-1 1-1 0 0,1 0 1 0 0,0 0-1 0 0,0 1 1 0 0,0 1-1 0 0,0-1 0 0 0,0 2 1 0 0,1-1-1 0 0,-1 1 1 0 0,1 1-1 0 0,1-1 1 0 0,-1 2-1 0 0,1-1 0 0 0,0 1 1 0 0,-14 15-1 0 0,-6 10-1176 0 0,1 2-1 0 0,-38 63 0 0 0,38-45-465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08.605"/>
    </inkml:context>
    <inkml:brush xml:id="br0">
      <inkml:brushProperty name="width" value="0.05" units="cm"/>
      <inkml:brushProperty name="height" value="0.05" units="cm"/>
      <inkml:brushProperty name="color" value="#FFC114"/>
    </inkml:brush>
  </inkml:definitions>
  <inkml:trace contextRef="#ctx0" brushRef="#br0">1 1 9584 0 0,'20'41'778'0'0,"-2"1"0"0"0,-2 0 1 0 0,-2 2-1 0 0,10 49 1 0 0,-22-82-554 0 0,18 86 303 0 0,-5 0 0 0 0,2 116 0 0 0,-11-138-397 0 0,-4 189-91 0 0,-8-155-4259 0 0,2-53-610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53.694"/>
    </inkml:context>
    <inkml:brush xml:id="br0">
      <inkml:brushProperty name="width" value="0.05" units="cm"/>
      <inkml:brushProperty name="height" value="0.05" units="cm"/>
      <inkml:brushProperty name="color" value="#FFFFFF"/>
    </inkml:brush>
  </inkml:definitions>
  <inkml:trace contextRef="#ctx0" brushRef="#br0">1 0 2304 0 0,'0'24'-97'0'0,"3"65"6135"0"0,-3-23-2670 0 0,1-27-2362 0 0,-3 41 1 0 0,0-46-156 0 0,5 63 0 0 0,-3-95-822 0 0,1 0 0 0 0,-1-1 0 0 0,1 1 0 0 0,-1 0 0 0 0,1 0 0 0 0,0 0 0 0 0,0-1 0 0 0,0 1 1 0 0,2 2-1 0 0,4 9-1389 0 0,-5-3-2850 0 0,-2-10-127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09.269"/>
    </inkml:context>
    <inkml:brush xml:id="br0">
      <inkml:brushProperty name="width" value="0.05" units="cm"/>
      <inkml:brushProperty name="height" value="0.05" units="cm"/>
      <inkml:brushProperty name="color" value="#FFC114"/>
    </inkml:brush>
  </inkml:definitions>
  <inkml:trace contextRef="#ctx0" brushRef="#br0">0 262 4608 0 0,'4'-13'581'0'0,"-1"-1"0"0"0,-1 0 0 0 0,-1 1 0 0 0,0-1 0 0 0,0 0 0 0 0,-1 0 0 0 0,-3-14 0 0 0,3 24-260 0 0,0-1 0 0 0,0 1 1 0 0,1 0-1 0 0,-1-1 1 0 0,1 1-1 0 0,0 0 0 0 0,0 0 1 0 0,0-1-1 0 0,0 1 0 0 0,1 0 1 0 0,0 0-1 0 0,0 1 1 0 0,0-1-1 0 0,0 0 0 0 0,1 1 1 0 0,-1-1-1 0 0,6-4 0 0 0,-3 2-111 0 0,0 1-1 0 0,0 1 1 0 0,0-1-1 0 0,1 1 0 0 0,0 0 1 0 0,0 0-1 0 0,0 0 0 0 0,0 1 1 0 0,13-5-1 0 0,-3 4-97 0 0,1 1-1 0 0,0 0 1 0 0,0 1-1 0 0,0 1 1 0 0,0 0 0 0 0,0 2-1 0 0,0 0 1 0 0,0 0-1 0 0,0 2 1 0 0,0 0 0 0 0,-1 1-1 0 0,0 1 1 0 0,1 0-1 0 0,25 13 1 0 0,-9-2 48 0 0,0 2 0 0 0,-1 2 0 0 0,-1 1 0 0 0,-1 1 1 0 0,45 42-1 0 0,-66-55-189 0 0,1 0 0 0 0,-2 1 1 0 0,1 0-1 0 0,-1 1 1 0 0,-1-1-1 0 0,0 1 0 0 0,0 1 1 0 0,-1-1-1 0 0,8 22 1 0 0,-12-25 37 0 0,0 0 1 0 0,-1 0-1 0 0,1 1 1 0 0,-2-1 0 0 0,1 0-1 0 0,-1 1 1 0 0,0-1-1 0 0,-1 0 1 0 0,0 1 0 0 0,0-1-1 0 0,-1 0 1 0 0,0 0 0 0 0,0 0-1 0 0,-1 0 1 0 0,0 0-1 0 0,-7 12 1 0 0,3-7-36 0 0,-1-1 0 0 0,0 0 0 0 0,-1 0 0 0 0,0-1 0 0 0,-1 0 1 0 0,-1 0-1 0 0,1-1 0 0 0,-1-1 0 0 0,-18 12 0 0 0,20-15 137 0 0,1-1 1 0 0,-1 0-1 0 0,0-1 0 0 0,0 0 0 0 0,0 0 1 0 0,-1-1-1 0 0,1-1 0 0 0,-1 1 1 0 0,0-1-1 0 0,0-1 0 0 0,0 0 1 0 0,1 0-1 0 0,-1-1 0 0 0,-18-2 1 0 0,8 0 407 0 0,15 2-512 0 0,0-1 0 0 0,0 1 1 0 0,0-1-1 0 0,0 0 0 0 0,0 0 1 0 0,0 0-1 0 0,1-1 0 0 0,-1 0 0 0 0,0 0 1 0 0,1 0-1 0 0,-7-4 0 0 0,11 6 5 0 0,0 0 0 0 0,0 0 0 0 0,0 0 0 0 0,-1 0 0 0 0,1 0 0 0 0,0-1 0 0 0,0 1 0 0 0,-1 0 0 0 0,1 0 0 0 0,0 0 0 0 0,0 0 0 0 0,0 0 0 0 0,0-1 0 0 0,-1 1 0 0 0,1 0 0 0 0,0 0 0 0 0,0 0 0 0 0,0-1 1 0 0,0 1-1 0 0,0 0 0 0 0,0 0 0 0 0,0 0 0 0 0,-1-1 0 0 0,1 1 0 0 0,0 0 0 0 0,0 0 0 0 0,0-1 0 0 0,0 1 0 0 0,0 0 0 0 0,0 0 0 0 0,0-1 0 0 0,0 1 0 0 0,0 0 0 0 0,0 0 0 0 0,0-1 0 0 0,1 1 0 0 0,-1 0 0 0 0,0 0 0 0 0,0 0 0 0 0,0-1 0 0 0,0 1 0 0 0,0 0 0 0 0,0-1 0 0 0,13-1-1 0 0,18 5-359 0 0,7 7 325 0 0,-2 2-1 0 0,45 20 0 0 0,3 1-217 0 0,10-4 225 0 0,-50-16-20 0 0,75 32 0 0 0,-114-42-92 0 0,1-1 0 0 0,-1 1 0 0 0,0 0-1 0 0,-1 1 1 0 0,1-1 0 0 0,0 1 0 0 0,-1 0-1 0 0,0 0 1 0 0,0 0 0 0 0,7 9 0 0 0,-10-10 183 0 0,0-1 0 0 0,1 1 0 0 0,-1 0 0 0 0,0 0 1 0 0,0 0-1 0 0,-1-1 0 0 0,1 1 0 0 0,-1 0 0 0 0,1 0 0 0 0,-1 0 1 0 0,0 0-1 0 0,0 0 0 0 0,0 0 0 0 0,-1 0 0 0 0,1 0 1 0 0,-1 0-1 0 0,1 0 0 0 0,-1 0 0 0 0,0 0 0 0 0,0 0 1 0 0,0-1-1 0 0,-3 6 0 0 0,-2 1 0 0 0,1 0 1 0 0,-1-1-1 0 0,-1 1 1 0 0,0-1-1 0 0,0-1 1 0 0,0 1-1 0 0,-1-1 1 0 0,-14 10-1 0 0,-10 4 447 0 0,-37 18 0 0 0,26-16 36 0 0,7-3-609 0 0,-2-3 0 0 0,0-1-1 0 0,-1-1 1 0 0,-51 11-1 0 0,11-9 153 0 0,-98 9-1 0 0,174-25-82 0 0,-18 2-196 0 0,0-1 0 0 0,-1-1-1 0 0,1-1 1 0 0,0 0 0 0 0,-35-7-1 0 0,54 7 80 0 0,1 0 1 0 0,0 0-1 0 0,-1-1 0 0 0,1 1 0 0 0,0 0 0 0 0,0-1 0 0 0,-1 1 1 0 0,1-1-1 0 0,0 0 0 0 0,0 1 0 0 0,0-1 0 0 0,0 0 0 0 0,0 0 1 0 0,0 0-1 0 0,0 0 0 0 0,0 0 0 0 0,0 0 0 0 0,0 0 0 0 0,1 0 1 0 0,-1 0-1 0 0,0 0 0 0 0,1 0 0 0 0,-1 0 0 0 0,0-2 0 0 0,1 1-105 0 0,0 0 0 0 0,0-1 0 0 0,0 1 1 0 0,0 0-1 0 0,0 0 0 0 0,1 0 0 0 0,-1-1 0 0 0,1 1 0 0 0,-1 0 0 0 0,1 0 0 0 0,0 0 0 0 0,0 0 0 0 0,2-3 0 0 0,18-25-1821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09.853"/>
    </inkml:context>
    <inkml:brush xml:id="br0">
      <inkml:brushProperty name="width" value="0.05" units="cm"/>
      <inkml:brushProperty name="height" value="0.05" units="cm"/>
      <inkml:brushProperty name="color" value="#FFC114"/>
    </inkml:brush>
  </inkml:definitions>
  <inkml:trace contextRef="#ctx0" brushRef="#br0">619 292 1376 0 0,'-17'-14'1390'0'0,"-25"-20"-1"0"0,24 22 1373 0 0,-22-23-1 0 0,25 22-1615 0 0,12 10-839 0 0,-1 0 0 0 0,1 0 1 0 0,0 0-1 0 0,0 0 0 0 0,0-1 1 0 0,0 0-1 0 0,1 1 0 0 0,0-1 1 0 0,-1 0-1 0 0,1 0 0 0 0,-2-8 1 0 0,-1 0 388 0 0,-1 0 0 0 0,0 0-1 0 0,-1 0 1 0 0,0 0 0 0 0,-1 1 0 0 0,-11-13 0 0 0,16 21-594 0 0,0-1 0 0 0,0 1 0 0 0,-1 0 0 0 0,1 0 0 0 0,-1 1 0 0 0,1-1 0 0 0,-1 1 0 0 0,0-1 0 0 0,0 1 0 0 0,0 0 0 0 0,0 1 0 0 0,0-1 0 0 0,-1 1 0 0 0,1 0 0 0 0,0 0 0 0 0,-1 0 0 0 0,1 0 0 0 0,-1 1 0 0 0,1 0 0 0 0,-1 0 0 0 0,1 0 0 0 0,-8 1 0 0 0,4 1-26 0 0,0 1 0 0 0,0-1 1 0 0,0 1-1 0 0,0 1 0 0 0,1-1 1 0 0,-1 1-1 0 0,1 1 0 0 0,0-1 1 0 0,0 1-1 0 0,0 0 0 0 0,-8 10 1 0 0,-4 6-88 0 0,2 1 1 0 0,0 1 0 0 0,1 0 0 0 0,-23 49 0 0 0,23-42-57 0 0,4-5 27 0 0,1 0 1 0 0,1 0-1 0 0,1 1 0 0 0,1 0 0 0 0,1 0 0 0 0,2 1 0 0 0,1 0 0 0 0,1 0 1 0 0,0 42-1 0 0,4-39 6 0 0,1 0 1 0 0,1 0-1 0 0,2-1 1 0 0,1 1-1 0 0,1-1 1 0 0,2 0-1 0 0,1-1 1 0 0,19 41-1 0 0,-15-42 25 0 0,1 0-1 0 0,1-2 0 0 0,33 42 0 0 0,-38-55 8 0 0,0-1 0 0 0,1 0-1 0 0,0 0 1 0 0,0-1 0 0 0,1-1-1 0 0,1 0 1 0 0,0-1 0 0 0,29 13-1 0 0,-17-11-1503 0 0,1 0 0 0 0,0-2-1 0 0,47 8 1 0 0,-18-12-5260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10.637"/>
    </inkml:context>
    <inkml:brush xml:id="br0">
      <inkml:brushProperty name="width" value="0.05" units="cm"/>
      <inkml:brushProperty name="height" value="0.05" units="cm"/>
      <inkml:brushProperty name="color" value="#FFC114"/>
    </inkml:brush>
  </inkml:definitions>
  <inkml:trace contextRef="#ctx0" brushRef="#br0">0 0 7368 0 0,'0'0'568'0'0,"15"5"1548"0"0,-12-2-1800 0 0,1 0-1 0 0,-1 1 1 0 0,0 0 0 0 0,0-1 0 0 0,0 1 0 0 0,-1 0 0 0 0,1 1 0 0 0,-1-1 0 0 0,0 0 0 0 0,0 1 0 0 0,0-1 0 0 0,-1 1-1 0 0,2 6 1 0 0,2 11 378 0 0,2 36 0 0 0,-5-39-394 0 0,6 42 131 0 0,6 76 209 0 0,36 473 190 0 0,-16-417-1489 0 0,-27-160 289 0 0,4 29-368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11.056"/>
    </inkml:context>
    <inkml:brush xml:id="br0">
      <inkml:brushProperty name="width" value="0.05" units="cm"/>
      <inkml:brushProperty name="height" value="0.05" units="cm"/>
      <inkml:brushProperty name="color" value="#FFC114"/>
    </inkml:brush>
  </inkml:definitions>
  <inkml:trace contextRef="#ctx0" brushRef="#br0">0 76 13504 0 0,'0'0'306'0'0,"0"0"46"0"0,21-3 458 0 0,67-25 1798 0 0,-33 9-522 0 0,-28 12-1811 0 0,1 1 0 0 0,0 1 0 0 0,0 1-1 0 0,1 1 1 0 0,-1 2 0 0 0,0 1 0 0 0,1 1 0 0 0,-1 2-1 0 0,40 8 1 0 0,-10 3-136 0 0,0 2-1 0 0,-1 3 0 0 0,77 37 0 0 0,-107-43-142 0 0,-1 1 0 0 0,-1 1 0 0 0,-1 1 0 0 0,0 2 0 0 0,-1 0 0 0 0,0 1-1 0 0,-2 1 1 0 0,-1 2 0 0 0,32 40 0 0 0,-42-48-12 0 0,-1 2 0 0 0,0-1 1 0 0,-1 1-1 0 0,-1 0 0 0 0,0 1 0 0 0,-1 0 0 0 0,-1 0 1 0 0,-1 0-1 0 0,4 30 0 0 0,-6-31 49 0 0,-1 1 0 0 0,-1 0 0 0 0,0-1 0 0 0,-2 1 0 0 0,0-1-1 0 0,0 1 1 0 0,-2-1 0 0 0,0 0 0 0 0,-1 0 0 0 0,0 0 0 0 0,-1-1 0 0 0,-1 0 0 0 0,-1 0 0 0 0,0-1 0 0 0,-1 0-1 0 0,-17 22 1 0 0,-7 0 77 0 0,-1-1 0 0 0,-3-2-1 0 0,-45 34 1 0 0,-129 75-298 0 0,-166 85 349 0 0,359-213-2298 0 0,31-23 1046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45.397"/>
    </inkml:context>
    <inkml:brush xml:id="br0">
      <inkml:brushProperty name="width" value="0.05" units="cm"/>
      <inkml:brushProperty name="height" value="0.05" units="cm"/>
      <inkml:brushProperty name="color" value="#FFC114"/>
    </inkml:brush>
  </inkml:definitions>
  <inkml:trace contextRef="#ctx0" brushRef="#br0">0 180 5264 0 0,'15'-47'859'0'0,"-7"26"2229"0"0,7-39-1 0 0,-12 49-2055 0 0,-2 10-961 0 0,-1 0 1 0 0,0 1-1 0 0,1-1 0 0 0,-1 0 0 0 0,0 0 1 0 0,0 1-1 0 0,0-1 0 0 0,0 0 0 0 0,0 0 0 0 0,0 1 1 0 0,0-1-1 0 0,0 0 0 0 0,0 0 0 0 0,0 1 1 0 0,0-1-1 0 0,0 0 0 0 0,0 1 0 0 0,-1-1 1 0 0,1 0-1 0 0,-1 0 0 0 0,1-1 90 0 0,-1 0 0 0 0,1 1 0 0 0,-1-1 0 0 0,0 1-1 0 0,0-1 1 0 0,1 1 0 0 0,-1-1 0 0 0,0 1 0 0 0,-1-1 0 0 0,1 1-1 0 0,0 0 1 0 0,0 0 0 0 0,0-1 0 0 0,-1 1 0 0 0,-1-1-1 0 0,1 1 30 0 0,2 1-78 0 0,0 0-31 0 0,-8 33 264 0 0,10-5-227 0 0,1 0-1 0 0,1-1 1 0 0,9 32-1 0 0,7 44 168 0 0,-13-37-151 0 0,18 134 42 0 0,-16-149-1952 0 0,29 92 0 0 0,-30-116-3936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46.213"/>
    </inkml:context>
    <inkml:brush xml:id="br0">
      <inkml:brushProperty name="width" value="0.05" units="cm"/>
      <inkml:brushProperty name="height" value="0.05" units="cm"/>
      <inkml:brushProperty name="color" value="#FFC114"/>
    </inkml:brush>
  </inkml:definitions>
  <inkml:trace contextRef="#ctx0" brushRef="#br0">519 341 4608 0 0,'-1'-1'33'0'0,"-1"0"0"0"0,1 0 0 0 0,-1 1 0 0 0,1-1 1 0 0,-1 0-1 0 0,1 0 0 0 0,-1 0 0 0 0,1 0 0 0 0,0-1 0 0 0,-1 1 1 0 0,1 0-1 0 0,0-1 0 0 0,0 1 0 0 0,-2-3 0 0 0,-13-27 128 0 0,6 10 733 0 0,2 4 189 0 0,0 1 1 0 0,1-2 0 0 0,-10-32-1 0 0,0-4 189 0 0,9 32-739 0 0,5 13-126 0 0,0 0 0 0 0,-1 0-1 0 0,0 0 1 0 0,0 0 0 0 0,-10-13-1 0 0,12 20-303 0 0,1-1 0 0 0,-1 1-1 0 0,-1 0 1 0 0,1 1-1 0 0,0-1 1 0 0,0 0 0 0 0,-1 1-1 0 0,1-1 1 0 0,-1 1 0 0 0,1 0-1 0 0,-1-1 1 0 0,0 1-1 0 0,1 1 1 0 0,-1-1 0 0 0,0 0-1 0 0,0 1 1 0 0,0-1-1 0 0,1 1 1 0 0,-1 0 0 0 0,0 0-1 0 0,0 0 1 0 0,0 0 0 0 0,0 0-1 0 0,-3 2 1 0 0,-3 0 12 0 0,0 0 0 0 0,1 1 0 0 0,-1 1 0 0 0,1-1 0 0 0,-1 1 0 0 0,1 1 0 0 0,1 0 0 0 0,-1 0 0 0 0,1 0 0 0 0,-12 11 0 0 0,-5 7-16 0 0,-32 41-1 0 0,41-45-188 0 0,1 2 0 0 0,0 0 0 0 0,2 0-1 0 0,1 1 1 0 0,0 1 0 0 0,2 0 0 0 0,0 0 0 0 0,2 1-1 0 0,0 0 1 0 0,-5 46 0 0 0,10-50 29 0 0,0 1 1 0 0,1-1 0 0 0,1 1-1 0 0,2-1 1 0 0,0 0-1 0 0,0 1 1 0 0,2-1-1 0 0,1 0 1 0 0,0-1 0 0 0,2 1-1 0 0,0-1 1 0 0,1 0-1 0 0,16 27 1 0 0,-14-31 60 0 0,2 0 0 0 0,0 0 0 0 0,1-1 1 0 0,0-1-1 0 0,1 0 0 0 0,0-1 0 0 0,1 0 0 0 0,1-1 1 0 0,0-1-1 0 0,0-1 0 0 0,1 0 0 0 0,0-1 1 0 0,0 0-1 0 0,25 6 0 0 0,-28-11 40 0 0,0 0-1 0 0,0 0 1 0 0,0-1-1 0 0,0-1 1 0 0,0 0-1 0 0,1-1 1 0 0,-1-1 0 0 0,22-4-1 0 0,-25 3-28 0 0,0-1-1 0 0,0 0 1 0 0,0-1 0 0 0,-1 0-1 0 0,1-1 1 0 0,-1 0-1 0 0,0-1 1 0 0,-1 0 0 0 0,1 0-1 0 0,-1-1 1 0 0,12-12-1 0 0,-10 8 88 0 0,-1-1 0 0 0,0-1 0 0 0,-1 0 0 0 0,0 0 0 0 0,-1 0 0 0 0,0-1 0 0 0,-2-1 0 0 0,1 1 0 0 0,-2-1 0 0 0,0 0 0 0 0,-1 0 0 0 0,3-18 0 0 0,-2 1-9 0 0,-2 0 1 0 0,-1-1-1 0 0,-1 0 0 0 0,-7-57 0 0 0,3 71-42 0 0,-1 1-1 0 0,-1-1 1 0 0,-1 1-1 0 0,-8-20 1 0 0,-8-23 104 0 0,17 48-109 0 0,-1 0-1 0 0,0 0 0 0 0,-1 1 0 0 0,0 0 1 0 0,-11-13-1 0 0,0-1-22 0 0,15 22-65 0 0,1 0-1 0 0,-1 0 1 0 0,-1 1-1 0 0,1 0 1 0 0,-1-1 0 0 0,-5-3-1 0 0,-15-8-5249 0 0,8 8-797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46.573"/>
    </inkml:context>
    <inkml:brush xml:id="br0">
      <inkml:brushProperty name="width" value="0.05" units="cm"/>
      <inkml:brushProperty name="height" value="0.05" units="cm"/>
      <inkml:brushProperty name="color" value="#FFC114"/>
    </inkml:brush>
  </inkml:definitions>
  <inkml:trace contextRef="#ctx0" brushRef="#br0">547 68 10080 0 0,'1'0'22'0'0,"0"0"1"0"0,0 0 0 0 0,1 0-1 0 0,-1 0 1 0 0,0 0 0 0 0,0-1-1 0 0,0 1 1 0 0,1 0 0 0 0,-1-1-1 0 0,0 1 1 0 0,0-1 0 0 0,0 1-1 0 0,0-1 1 0 0,0 1 0 0 0,0-1-1 0 0,0 0 1 0 0,0 1 0 0 0,0-1-1 0 0,0 0 1 0 0,0 0 0 0 0,0 0-1 0 0,0 0 1 0 0,-1 0 0 0 0,1 0-1 0 0,0 0 1 0 0,-1 0 0 0 0,1 0-1 0 0,-1 0 1 0 0,1 0 0 0 0,-1 0-1 0 0,1-1 1 0 0,-1 1 0 0 0,0 0-1 0 0,0 0 1 0 0,0 0 0 0 0,1-1-1 0 0,-1 1 1 0 0,0 0 0 0 0,-1 0-1 0 0,1-1 1 0 0,0 1 0 0 0,0 0-1 0 0,0 0 1 0 0,-1 0 0 0 0,1 0-1 0 0,0-1 1 0 0,-2 0 0 0 0,2-9 327 0 0,0 10-263 0 0,0 1 0 0 0,0 0 0 0 0,0-1-1 0 0,1 1 1 0 0,-1 0 0 0 0,0-1 0 0 0,0 1 0 0 0,0 0-1 0 0,0-1 1 0 0,0 1 0 0 0,0 0 0 0 0,-1-1 0 0 0,1 1-1 0 0,0 0 1 0 0,0-1 0 0 0,0 1 0 0 0,0 0 0 0 0,0-1-1 0 0,0 1 1 0 0,-1 0 0 0 0,1-1 0 0 0,0 1 0 0 0,0 0-1 0 0,0-1 1 0 0,-1 1 0 0 0,1 0 0 0 0,0 0 0 0 0,0-1-1 0 0,-1 1 1 0 0,0 0 0 0 0,0-1 85 0 0,0 0 0 0 0,-1 1 0 0 0,1-1 0 0 0,0 0 0 0 0,-1 1-1 0 0,1-1 1 0 0,-1 1 0 0 0,1 0 0 0 0,-1 0 0 0 0,0-1 0 0 0,1 1 0 0 0,-1 0 0 0 0,1 0 0 0 0,-1 0 0 0 0,1 1 0 0 0,-1-1 0 0 0,1 0 0 0 0,-1 1 0 0 0,1-1-1 0 0,-1 0 1 0 0,1 1 0 0 0,-1 0 0 0 0,1-1 0 0 0,0 1 0 0 0,-1 0 0 0 0,1 0 0 0 0,0 0 0 0 0,-1 0 0 0 0,0 1 0 0 0,-6 5-88 0 0,1 1 0 0 0,0-1 0 0 0,-10 15 0 0 0,4-4 519 0 0,-46 56-248 0 0,-71 118 0 0 0,-28 94-409 0 0,130-234-194 0 0,6-11-844 0 0,2 0 1 0 0,-28 80-1 0 0,40-87-467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46.956"/>
    </inkml:context>
    <inkml:brush xml:id="br0">
      <inkml:brushProperty name="width" value="0.05" units="cm"/>
      <inkml:brushProperty name="height" value="0.05" units="cm"/>
      <inkml:brushProperty name="color" value="#FFC114"/>
    </inkml:brush>
  </inkml:definitions>
  <inkml:trace contextRef="#ctx0" brushRef="#br0">69 0 10592 0 0,'-4'6'341'0'0,"0"0"-1"0"0,0 0 1 0 0,1 0 0 0 0,0 0 0 0 0,-4 12 0 0 0,-7 35 6807 0 0,13-49-6928 0 0,-1 0 1 0 0,1 0-1 0 0,-1 0 0 0 0,0 0 1 0 0,0-1-1 0 0,-1 1 1 0 0,-2 4-1 0 0,-2 1-145 0 0,3 0-23 0 0,3-7-101 0 0,1-2-104 0 0,0 0-235 0 0,0 0-100 0 0,0 0-1284 0 0,0 0-5053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47.743"/>
    </inkml:context>
    <inkml:brush xml:id="br0">
      <inkml:brushProperty name="width" value="0.05" units="cm"/>
      <inkml:brushProperty name="height" value="0.05" units="cm"/>
      <inkml:brushProperty name="color" value="#FFC114"/>
    </inkml:brush>
  </inkml:definitions>
  <inkml:trace contextRef="#ctx0" brushRef="#br0">0 0 8496 0 0,'0'0'388'0'0,"0"0"-11"0"0,0 0-82 0 0,0 0 530 0 0,0 0 263 0 0,0 0 52 0 0,0 0-51 0 0,0 0-255 0 0,0 0-112 0 0,0 2-18 0 0,14 268 3203 0 0,-1-36-3541 0 0,-11-153-472 0 0,11 274-2417 0 0,-10-310 1153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48.240"/>
    </inkml:context>
    <inkml:brush xml:id="br0">
      <inkml:brushProperty name="width" value="0.05" units="cm"/>
      <inkml:brushProperty name="height" value="0.05" units="cm"/>
      <inkml:brushProperty name="color" value="#FFC114"/>
    </inkml:brush>
  </inkml:definitions>
  <inkml:trace contextRef="#ctx0" brushRef="#br0">1 192 4144 0 0,'0'0'319'0'0,"9"-18"1616"0"0,-9 18-1782 0 0,38-54 7767 0 0,-30 43-7256 0 0,1 1 0 0 0,-1 0 0 0 0,2 1-1 0 0,0 0 1 0 0,16-12 0 0 0,-19 16-489 0 0,1 0-1 0 0,0 1 1 0 0,1 0 0 0 0,-1 0-1 0 0,1 1 1 0 0,0 0 0 0 0,10-2-1 0 0,-2 2 6 0 0,1 1 0 0 0,33 0 0 0 0,-19 2-33 0 0,216-7 650 0 0,-180 4-413 0 0,-68 4-370 0 0,1-1 1 0 0,-1 0-1 0 0,1 1 0 0 0,-1-1 0 0 0,1 1 0 0 0,-1-1 0 0 0,1 0 1 0 0,-1 1-1 0 0,1-1 0 0 0,-1 1 0 0 0,0 0 0 0 0,1-1 0 0 0,-1 1 1 0 0,0-1-1 0 0,0 1 0 0 0,1 0 0 0 0,-1-1 0 0 0,0 1 0 0 0,0-1 0 0 0,0 1 1 0 0,0 0-1 0 0,1 0 0 0 0,1 16 209 0 0,-2-17-220 0 0,0 8 129 0 0,0-1 0 0 0,-1 0 0 0 0,0 1 0 0 0,0-1 0 0 0,0 0 0 0 0,-1 0-1 0 0,-4 10 1 0 0,-4 16-63 0 0,-109 357-866 0 0,49-186 22 0 0,27-77-141 0 0,24-74-4713 0 0,18-49 5045 0 0,-7 20-5742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54.082"/>
    </inkml:context>
    <inkml:brush xml:id="br0">
      <inkml:brushProperty name="width" value="0.05" units="cm"/>
      <inkml:brushProperty name="height" value="0.05" units="cm"/>
      <inkml:brushProperty name="color" value="#FFFFFF"/>
    </inkml:brush>
  </inkml:definitions>
  <inkml:trace contextRef="#ctx0" brushRef="#br0">0 0 5064 0 0,'0'0'389'0'0,"6"14"2782"0"0,-1 8-99 0 0,5 43 0 0 0,-7-39-2212 0 0,7 30-1 0 0,-1 5-152 0 0,-4-15-398 0 0,1 19-173 0 0,-6-47-237 0 0,7 34 0 0 0,-6-44 123 0 0,0 1 0 0 0,0-1 1 0 0,-1 0-1 0 0,-1 11 0 0 0,3 25-108 0 0,-1-29-656 0 0,-3-14-690 0 0,-1-9-136 0 0,-2-6-3488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48.594"/>
    </inkml:context>
    <inkml:brush xml:id="br0">
      <inkml:brushProperty name="width" value="0.05" units="cm"/>
      <inkml:brushProperty name="height" value="0.05" units="cm"/>
      <inkml:brushProperty name="color" value="#FFC114"/>
    </inkml:brush>
  </inkml:definitions>
  <inkml:trace contextRef="#ctx0" brushRef="#br0">54 1 19927 0 0,'-1'10'971'0'0,"-12"38"249"0"0,10-38-907 0 0,-1-1 0 0 0,0 0-1 0 0,-1 0 1 0 0,0 0-1 0 0,-9 11 1 0 0,10-14-292 0 0,3-5-671 0 0,1-3-256 0 0,0-7-42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49.168"/>
    </inkml:context>
    <inkml:brush xml:id="br0">
      <inkml:brushProperty name="width" value="0.05" units="cm"/>
      <inkml:brushProperty name="height" value="0.05" units="cm"/>
      <inkml:brushProperty name="color" value="#FFC114"/>
    </inkml:brush>
  </inkml:definitions>
  <inkml:trace contextRef="#ctx0" brushRef="#br0">0 414 6912 0 0,'5'-2'714'0'0,"4"-10"-140"0"0,0 0-1 0 0,0 0 1 0 0,13-26-1 0 0,4-8 1053 0 0,-14 30-1181 0 0,17-28 526 0 0,2 2 1 0 0,39-42-1 0 0,-60 74-687 0 0,1-1 0 0 0,0 1 0 0 0,0 1 0 0 0,1 0 0 0 0,0 1 0 0 0,1 0 0 0 0,0 1 0 0 0,0 0 0 0 0,1 1 0 0 0,-1 1 0 0 0,1 0 0 0 0,18-4 0 0 0,-29 9-232 0 0,0-1 0 0 0,0 1 0 0 0,0 0 1 0 0,-1-1-1 0 0,1 1 0 0 0,0 0 0 0 0,0 1 0 0 0,0-1 0 0 0,0 0 1 0 0,0 1-1 0 0,0 0 0 0 0,0 0 0 0 0,-1 0 0 0 0,1 0 1 0 0,0 0-1 0 0,-1 0 0 0 0,1 1 0 0 0,3 2 0 0 0,-3-1-11 0 0,0 0 0 0 0,0 0 0 0 0,-1 0-1 0 0,1 0 1 0 0,-1 0 0 0 0,0 1 0 0 0,0-1 0 0 0,0 1-1 0 0,0-1 1 0 0,-1 1 0 0 0,3 8 0 0 0,-1 3 32 0 0,-1 0 1 0 0,0 1 0 0 0,-1-1-1 0 0,-1 0 1 0 0,-2 30-1 0 0,0-14-10 0 0,-2 0 0 0 0,-1 0-1 0 0,-1-1 1 0 0,-2 0 0 0 0,-20 55-1 0 0,21-72-62 0 0,-13 30-49 0 0,-40 63 0 0 0,-126 189-2493 0 0,165-266 2197 0 0,8-10 258 0 0,0 0-1 0 0,1 1 0 0 0,-12 24 0 0 0,24-43 131 0 0,-1 0 0 0 0,1 0 0 0 0,-1 0-1 0 0,1 0 1 0 0,0 0 0 0 0,0 0 0 0 0,-1 0-1 0 0,1-1 1 0 0,0 1 0 0 0,0 0 0 0 0,0 0-1 0 0,0 0 1 0 0,0 0 0 0 0,0 0 0 0 0,0 0-1 0 0,0 0 1 0 0,1 0 0 0 0,-1 0 0 0 0,0 0-1 0 0,1 0 1 0 0,-1 0 0 0 0,0 0 0 0 0,1-1-1 0 0,-1 1 1 0 0,1 0 0 0 0,-1 0 0 0 0,1 0-1 0 0,0-1 1 0 0,-1 1 0 0 0,1 0 0 0 0,0-1-1 0 0,-1 1 1 0 0,1 0 0 0 0,0-1 0 0 0,0 1-1 0 0,0-1 1 0 0,-1 1 0 0 0,1-1 0 0 0,0 0-1 0 0,0 1 1 0 0,0-1 0 0 0,0 0 0 0 0,0 0-1 0 0,0 1 1 0 0,2-1 0 0 0,6 1 362 0 0,0 0 1 0 0,0 0-1 0 0,0-1 1 0 0,10-1-1 0 0,-3 0-199 0 0,147-5 1558 0 0,-138 6-1521 0 0,-1 1 0 0 0,1 1 0 0 0,29 7 0 0 0,27 2-623 0 0,-69-10 167 0 0,-2 0-379 0 0,-1 0 0 0 0,0-1 0 0 0,1 0 0 0 0,-1-1 0 0 0,12-1 0 0 0,-3-2-6806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49.508"/>
    </inkml:context>
    <inkml:brush xml:id="br0">
      <inkml:brushProperty name="width" value="0.05" units="cm"/>
      <inkml:brushProperty name="height" value="0.05" units="cm"/>
      <inkml:brushProperty name="color" value="#FFC114"/>
    </inkml:brush>
  </inkml:definitions>
  <inkml:trace contextRef="#ctx0" brushRef="#br0">27 0 7832 0 0,'4'17'696'0'0,"-8"1"-560"0"0,-1-1-136 0 0,1 0 0 0 0,1 0 2672 0 0,3 2 504 0 0,0 1 103 0 0,-4-6 17 0 0,-3 0-2304 0 0,3-4-472 0 0,4 0-88 0 0,0 0-16 0 0,0-10-1000 0 0,0 0-200 0 0,0 0-40 0 0,0 0-7759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49.995"/>
    </inkml:context>
    <inkml:brush xml:id="br0">
      <inkml:brushProperty name="width" value="0.05" units="cm"/>
      <inkml:brushProperty name="height" value="0.05" units="cm"/>
      <inkml:brushProperty name="color" value="#FFC114"/>
    </inkml:brush>
  </inkml:definitions>
  <inkml:trace contextRef="#ctx0" brushRef="#br0">0 407 10592 0 0,'1'-1'818'0'0,"62"-77"755"0"0,-24 29 326 0 0,51-50 0 0 0,-71 82-1423 0 0,1 1-1 0 0,1 1 1 0 0,0 1 0 0 0,1 0 0 0 0,27-11 0 0 0,4 2 382 0 0,64-19-1 0 0,-107 39-822 0 0,0 0 0 0 0,0 1 0 0 0,1 0 0 0 0,-1 0 0 0 0,0 1 0 0 0,1 1 0 0 0,10 0 0 0 0,-18 0 9 0 0,0 0 1 0 0,-1 1-1 0 0,1-1 1 0 0,0 1 0 0 0,-1 0-1 0 0,1 0 1 0 0,0 0 0 0 0,-1 0-1 0 0,1 0 1 0 0,-1 0-1 0 0,1 1 1 0 0,-1-1 0 0 0,0 1-1 0 0,1-1 1 0 0,-1 1 0 0 0,0 0-1 0 0,0 0 1 0 0,0 0-1 0 0,-1 0 1 0 0,1 1 0 0 0,0-1-1 0 0,-1 0 1 0 0,0 1 0 0 0,1-1-1 0 0,-1 1 1 0 0,0-1-1 0 0,0 1 1 0 0,0 0 0 0 0,-1-1-1 0 0,2 5 1 0 0,-1 7 73 0 0,0-1 1 0 0,-1 1-1 0 0,0-1 0 0 0,-1 0 1 0 0,0 1-1 0 0,-1-1 0 0 0,-6 22 0 0 0,-36 88 234 0 0,43-119-338 0 0,-28 60-520 0 0,-3-3 1 0 0,-54 81-1 0 0,78-129 343 0 0,-243 364-3932 0 0,250-377 4108 0 0,1 1-1 0 0,-1 0 0 0 0,1 0 1 0 0,-1-1-1 0 0,1 1 0 0 0,-1 0 1 0 0,1 0-1 0 0,-1 0 0 0 0,1 0 1 0 0,0 0-1 0 0,0 0 0 0 0,-1-1 1 0 0,1 1-1 0 0,0 0 0 0 0,0 0 1 0 0,0 0-1 0 0,0 0 0 0 0,0 0 1 0 0,0 0-1 0 0,0 0 0 0 0,1 1 0 0 0,-1-1 19 0 0,1 0-1 0 0,-1-1 1 0 0,1 1-1 0 0,-1-1 0 0 0,1 1 1 0 0,0-1-1 0 0,-1 0 0 0 0,1 1 1 0 0,-1-1-1 0 0,1 1 0 0 0,0-1 1 0 0,0 0-1 0 0,-1 0 0 0 0,1 1 1 0 0,0-1-1 0 0,0 0 0 0 0,-1 0 1 0 0,1 0-1 0 0,0 0 0 0 0,1 0 1 0 0,6 0 239 0 0,1-1 0 0 0,0 0 0 0 0,14-3 0 0 0,-17 3-257 0 0,97-24 1586 0 0,-62 14-1027 0 0,0 2-1 0 0,0 2 1 0 0,74-4 0 0 0,-84 11-308 0 0,56 9 0 0 0,-83-8-299 0 0,1-1-1 0 0,-1 0 0 0 0,1 0 1 0 0,-1 0-1 0 0,1-1 0 0 0,6-1 1 0 0,-9 2-126 0 0,0 0 0 0 0,0-1 0 0 0,0 1 0 0 0,-1-1 0 0 0,1 0 0 0 0,0 1 0 0 0,0-1 0 0 0,-1 0 0 0 0,1 0 0 0 0,-1 0 0 0 0,1-1 1 0 0,-1 1-1 0 0,1 0 0 0 0,-1 0 0 0 0,0-1 0 0 0,3-2 0 0 0,3-6-7789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50.340"/>
    </inkml:context>
    <inkml:brush xml:id="br0">
      <inkml:brushProperty name="width" value="0.05" units="cm"/>
      <inkml:brushProperty name="height" value="0.05" units="cm"/>
      <inkml:brushProperty name="color" value="#FFC114"/>
    </inkml:brush>
  </inkml:definitions>
  <inkml:trace contextRef="#ctx0" brushRef="#br0">118 4 17479 0 0,'0'-1'54'0'0,"-1"1"0"0"0,1-1 0 0 0,-1 1 0 0 0,0 0 0 0 0,1-1-1 0 0,-1 1 1 0 0,1 0 0 0 0,-1 0 0 0 0,0 0 0 0 0,1-1-1 0 0,-1 1 1 0 0,0 0 0 0 0,1 0 0 0 0,-1 0 0 0 0,0 0 0 0 0,1 0-1 0 0,-1 0 1 0 0,0 0 0 0 0,1 0 0 0 0,-1 1 0 0 0,0-1 0 0 0,1 0-1 0 0,-1 0 1 0 0,1 0 0 0 0,-1 1 0 0 0,0-1 0 0 0,1 0-1 0 0,-2 1 1 0 0,1 1 16 0 0,0-1-1 0 0,-1 1 0 0 0,1-1 1 0 0,0 1-1 0 0,0-1 1 0 0,0 1-1 0 0,0 0 0 0 0,0-1 1 0 0,1 1-1 0 0,-2 2 1 0 0,-1 8 499 0 0,1-1 1 0 0,-3 20 0 0 0,5-27-161 0 0,-3 107 1211 0 0,1-9-819 0 0,-7 26-438 0 0,-11 96 170 0 0,-19 119-1278 0 0,36-299-546 0 0,2-1-4514 0 0,1-11-1681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52.016"/>
    </inkml:context>
    <inkml:brush xml:id="br0">
      <inkml:brushProperty name="width" value="0.05" units="cm"/>
      <inkml:brushProperty name="height" value="0.05" units="cm"/>
      <inkml:brushProperty name="color" value="#FFC114"/>
    </inkml:brush>
  </inkml:definitions>
  <inkml:trace contextRef="#ctx0" brushRef="#br0">34 0 3224 0 0,'0'0'143'0'0,"-5"6"11246"0"0,2-1-12169 0 0,2 0 995 0 0,0 0 0 0 0,0 0 1 0 0,0 1-1 0 0,1-1 1 0 0,0 1-1 0 0,0-1 1 0 0,1 0-1 0 0,0 6 1 0 0,1 14 11 0 0,-15 372 843 0 0,1 0-1636 0 0,16-148-366 0 0,1-175-431 0 0,19 96 1 0 0,-17-134 509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52.603"/>
    </inkml:context>
    <inkml:brush xml:id="br0">
      <inkml:brushProperty name="width" value="0.05" units="cm"/>
      <inkml:brushProperty name="height" value="0.05" units="cm"/>
      <inkml:brushProperty name="color" value="#FFC114"/>
    </inkml:brush>
  </inkml:definitions>
  <inkml:trace contextRef="#ctx0" brushRef="#br0">0 654 3680 0 0,'0'0'284'0'0,"5"-8"-176"0"0,5-7 607 0 0,1 1 0 0 0,0 0 0 0 0,1 0 0 0 0,0 1 0 0 0,19-15 1 0 0,76-50 5216 0 0,-75 56-5389 0 0,14-8-160 0 0,2 1 0 0 0,2 2-1 0 0,96-37 1 0 0,-73 40-29 0 0,0 2 0 0 0,98-14 0 0 0,20 11 288 0 0,352-1 0 0 0,-428 26-612 0 0,1734 27 78 0 0,-1579-15-19 0 0,533 18 89 0 0,4-36-77 0 0,469-84 315 0 0,-571 34-270 0 0,263 4-23 0 0,-795 46-107 0 0,824-12 161 0 0,-688 15-101 0 0,-16 0 18 0 0,-21 8-46 0 0,380-1-2070 0 0,-591-6-2501 0 0,-3-2-1409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53.367"/>
    </inkml:context>
    <inkml:brush xml:id="br0">
      <inkml:brushProperty name="width" value="0.05" units="cm"/>
      <inkml:brushProperty name="height" value="0.05" units="cm"/>
      <inkml:brushProperty name="color" value="#FFC114"/>
    </inkml:brush>
  </inkml:definitions>
  <inkml:trace contextRef="#ctx0" brushRef="#br0">1 159 11600 0 0,'0'0'264'0'0,"1"1"34"0"0,19 1-49 0 0,0 0-1 0 0,-1-1 1 0 0,1-1-1 0 0,33-4 1 0 0,-12 2 514 0 0,132-19 1254 0 0,-11 2-1179 0 0,435 20 100 0 0,-235 7-848 0 0,508-24-78 0 0,-445 0-12 0 0,557-15 389 0 0,-820 27-336 0 0,305-5 424 0 0,664-16-89 0 0,-927 19-349 0 0,1048-14 29 0 0,-1090 22-45 0 0,555 16 124 0 0,701 65 107 0 0,-1312-76-246 0 0,1023 4 158 0 0,-741-37 92 0 0,-4-36-4199 0 0,-314 46-2115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53.700"/>
    </inkml:context>
    <inkml:brush xml:id="br0">
      <inkml:brushProperty name="width" value="0.05" units="cm"/>
      <inkml:brushProperty name="height" value="0.05" units="cm"/>
      <inkml:brushProperty name="color" value="#FFC114"/>
    </inkml:brush>
  </inkml:definitions>
  <inkml:trace contextRef="#ctx0" brushRef="#br0">96 1 13824 0 0,'0'0'1061'0'0,"-4"10"-650"0"0,1 1-169 0 0,0 0 0 0 0,1 1 0 0 0,1-1 1 0 0,-1 14-1 0 0,-2 25 425 0 0,-15 92 454 0 0,8-41-561 0 0,-15 122 340 0 0,6 434 0 0 0,48-270-2486 0 0,-10-261-5251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05.684"/>
    </inkml:context>
    <inkml:brush xml:id="br0">
      <inkml:brushProperty name="width" value="0.05" units="cm"/>
      <inkml:brushProperty name="height" value="0.05" units="cm"/>
      <inkml:brushProperty name="color" value="#FFC114"/>
    </inkml:brush>
  </inkml:definitions>
  <inkml:trace contextRef="#ctx0" brushRef="#br0">38 205 920 0 0,'-7'-35'80'0'0,"5"31"-5"0"0,1 0-1 0 0,0 0 1 0 0,0 0 0 0 0,0 0 0 0 0,1 0 0 0 0,0 0-1 0 0,0-1 1 0 0,0-6 0 0 0,-2-25 2171 0 0,1 29-1116 0 0,0 0 1 0 0,0 0 0 0 0,1-1 0 0 0,0 1 0 0 0,2-10 0 0 0,-9-19 3289 0 0,7 35-3824 0 0,0 1-465 0 0,0 0 1 0 0,0 0 0 0 0,-1 0 0 0 0,1 0 0 0 0,0 0-1 0 0,0 0 1 0 0,0 0 0 0 0,-1 0 0 0 0,1 1 0 0 0,0-1-1 0 0,0 0 1 0 0,0 0 0 0 0,0 0 0 0 0,-1 0 0 0 0,1 0-1 0 0,0 0 1 0 0,0 1 0 0 0,0-1 0 0 0,0 0 0 0 0,0 0 0 0 0,-1 0-1 0 0,1 0 1 0 0,0 1 0 0 0,0-1 0 0 0,0 0 0 0 0,0 0-1 0 0,0 0 1 0 0,0 0 0 0 0,0 1 0 0 0,0-1 0 0 0,0 0-1 0 0,0 0 1 0 0,0 1 0 0 0,0-1 0 0 0,0 0 0 0 0,-6 58 192 0 0,3 0 0 0 0,2 0 0 0 0,8 72 0 0 0,0-23-538 0 0,-6-81 73 0 0,13 231 312 0 0,10-88-3451 0 0,-17-143 1740 0 0,5-4-17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54.476"/>
    </inkml:context>
    <inkml:brush xml:id="br0">
      <inkml:brushProperty name="width" value="0.05" units="cm"/>
      <inkml:brushProperty name="height" value="0.05" units="cm"/>
      <inkml:brushProperty name="color" value="#FFFFFF"/>
    </inkml:brush>
  </inkml:definitions>
  <inkml:trace contextRef="#ctx0" brushRef="#br0">13 39 7920 0 0,'0'0'362'0'0,"0"0"-11"0"0,0 0-140 0 0,0 0 230 0 0,0 0 126 0 0,0 0 29 0 0,0 0-24 0 0,0 0-118 0 0,0 0-50 0 0,0 0-10 0 0,0 0-29 0 0,0 0-112 0 0,0 0-49 0 0,0 0-10 0 0,0 0 8 0 0,0 0 46 0 0,0 0 22 0 0,0 0 2 0 0,15-13 840 0 0,-14 12-1047 0 0,0-1 1 0 0,0 1 0 0 0,0-1 0 0 0,1 1-1 0 0,-1-1 1 0 0,0 1 0 0 0,1 0 0 0 0,-1 0-1 0 0,1 0 1 0 0,-1 0 0 0 0,1 0 0 0 0,0 0-1 0 0,-1 0 1 0 0,1 0 0 0 0,0 1 0 0 0,0-1-1 0 0,0 0 1 0 0,2 1 0 0 0,38-5 428 0 0,-30 5-398 0 0,0 1 0 0 0,0 0 0 0 0,0 1 0 0 0,18 6 0 0 0,-27-7-102 0 0,0-1 0 0 0,-1 1 0 0 0,1 0 0 0 0,0 1 0 0 0,-1-1 0 0 0,1 0 0 0 0,-1 1 0 0 0,4 2 0 0 0,3 1-50 0 0,-4-3 47 0 0,42 19-46 0 0,-44-20 54 0 0,0 1-1 0 0,0 0 1 0 0,0 0 0 0 0,-1 0-1 0 0,1 0 1 0 0,-1 0 0 0 0,0 1-1 0 0,0-1 1 0 0,0 1 0 0 0,0-1-1 0 0,0 1 1 0 0,3 6-1 0 0,3 6 2 0 0,-7-14 0 0 0,-1 1 0 0 0,1-1 0 0 0,0 1 0 0 0,0-1 0 0 0,-1 1 0 0 0,1-1 0 0 0,-1 1 0 0 0,1 0 0 0 0,-1-1 0 0 0,0 1 0 0 0,1 0 0 0 0,-1-1 0 0 0,0 1 0 0 0,0 0 0 0 0,0-1 0 0 0,-1 1 0 0 0,1 2 0 0 0,-2 7 24 0 0,0-1-1 0 0,-1 0 0 0 0,0-1 0 0 0,0 1 1 0 0,-1 0-1 0 0,0-1 0 0 0,-1 0 0 0 0,0 0 0 0 0,0 0 1 0 0,-1-1-1 0 0,-8 10 0 0 0,-4 8-155 0 0,17-22 183 0 0,-1-1 0 0 0,0 0-1 0 0,0 0 1 0 0,0 0 0 0 0,-1 0 0 0 0,1 0 0 0 0,-6 5 0 0 0,-7 3 45 0 0,0 0 0 0 0,0-1-1 0 0,-1-1 1 0 0,-1-1 0 0 0,0 0 0 0 0,0-1 0 0 0,0 0 0 0 0,-1-2 0 0 0,-32 6-1 0 0,36-9-6249 0 0,7 0 653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06.266"/>
    </inkml:context>
    <inkml:brush xml:id="br0">
      <inkml:brushProperty name="width" value="0.05" units="cm"/>
      <inkml:brushProperty name="height" value="0.05" units="cm"/>
      <inkml:brushProperty name="color" value="#FFC114"/>
    </inkml:brush>
  </inkml:definitions>
  <inkml:trace contextRef="#ctx0" brushRef="#br0">1 121 15664 0 0,'0'0'356'0'0,"0"0"49"0"0,15-19 553 0 0,-13 15-828 0 0,1 0-1 0 0,0 0 0 0 0,0 1 0 0 0,0 0 0 0 0,0-1 0 0 0,0 1 0 0 0,0 0 0 0 0,1 0 0 0 0,0 1 0 0 0,-1-1 1 0 0,1 1-1 0 0,0 0 0 0 0,0 0 0 0 0,0 0 0 0 0,1 0 0 0 0,-1 1 0 0 0,0 0 0 0 0,1 0 0 0 0,-1 0 0 0 0,1 0 1 0 0,6 0-1 0 0,7 2 111 0 0,0 0 1 0 0,0 0-1 0 0,0 2 1 0 0,20 5-1 0 0,-4-1-195 0 0,276 43-45 0 0,-305-49 12 0 0,149 13 1433 0 0,-135-13-1361 0 0,1-1 0 0 0,-1-1 0 0 0,0-1 0 0 0,0-1 0 0 0,36-10 1 0 0,-48 11-122 0 0,-1-1 1 0 0,1 0-1 0 0,-1 0 0 0 0,1-1 1 0 0,-1 0-1 0 0,0 0 1 0 0,10-10-1 0 0,-13 11 67 0 0,0 0-1 0 0,0 0 0 0 0,-1 0 1 0 0,1 0-1 0 0,-1 0 0 0 0,0 0 1 0 0,0-1-1 0 0,0 1 0 0 0,-1-1 1 0 0,1 1-1 0 0,-1-1 1 0 0,0 0-1 0 0,0 0 0 0 0,0 0 1 0 0,0 1-1 0 0,0-6 0 0 0,-1 8-25 0 0,0 0 0 0 0,0 1 0 0 0,0-1-1 0 0,0 0 1 0 0,0 0 0 0 0,0 0 0 0 0,0 0 0 0 0,0 0 0 0 0,0 1-1 0 0,-1-1 1 0 0,1 0 0 0 0,0 0 0 0 0,-1 0 0 0 0,1 0-1 0 0,0 1 1 0 0,-1-1 0 0 0,1 0 0 0 0,-1 1 0 0 0,0-2-1 0 0,0 2 10 0 0,1 0 0 0 0,0 0 0 0 0,-1-1 0 0 0,1 1-1 0 0,-1 0 1 0 0,1 0 0 0 0,-1 0 0 0 0,1 0 0 0 0,-1 0-1 0 0,1 0 1 0 0,-1 0 0 0 0,1 0 0 0 0,-1 0 0 0 0,1 0-1 0 0,-1 0 1 0 0,1 1 0 0 0,-1-1 0 0 0,1 0 0 0 0,0 0-1 0 0,-1 0 1 0 0,1 1 0 0 0,-1-1 0 0 0,-17 16 430 0 0,15-12-429 0 0,0 0 0 0 0,0 1 0 0 0,0 0 1 0 0,1 0-1 0 0,0 0 0 0 0,0 0 0 0 0,0 0 1 0 0,1 0-1 0 0,-2 8 0 0 0,-2 51 198 0 0,5-50-169 0 0,-1 1 0 0 0,-4 24-1 0 0,-9 19 3 0 0,1 2 153 0 0,-32 85-1 0 0,-61 107-63 0 0,64-164-1201 0 0,23-52 438 0 0,16-29 14 0 0,-14 25 452 0 0,5-17-6854 0 0,10-14 119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06.754"/>
    </inkml:context>
    <inkml:brush xml:id="br0">
      <inkml:brushProperty name="width" value="0.05" units="cm"/>
      <inkml:brushProperty name="height" value="0.05" units="cm"/>
      <inkml:brushProperty name="color" value="#FFC114"/>
    </inkml:brush>
  </inkml:definitions>
  <inkml:trace contextRef="#ctx0" brushRef="#br0">123 40 9472 0 0,'0'0'216'0'0,"0"0"32"0"0,0 0 9 0 0,0 0 63 0 0,0 0 243 0 0,0 0 107 0 0,0 0 24 0 0,-16-11 5041 0 0,2 0-3563 0 0,12 9-1903 0 0,0 0 1 0 0,0 0 0 0 0,0 0 0 0 0,0 1 0 0 0,0-1-1 0 0,0 1 1 0 0,-1-1 0 0 0,-2-1 0 0 0,4 3-245 0 0,-1 0 0 0 0,1 0-1 0 0,0 0 1 0 0,0 0 0 0 0,0 0 0 0 0,0 0 0 0 0,0 0 0 0 0,0 0 0 0 0,0 0 0 0 0,0 1 0 0 0,0-1 0 0 0,-1 0 0 0 0,1 1-1 0 0,0-1 1 0 0,0 1 0 0 0,0-1 0 0 0,1 1 0 0 0,-1 0 0 0 0,0-1 0 0 0,0 1 0 0 0,0 0 0 0 0,0-1 0 0 0,0 1 0 0 0,1 0-1 0 0,-1 0 1 0 0,-1 2 0 0 0,-3 3 74 0 0,0 1 1 0 0,1 0-1 0 0,-1 1 0 0 0,1-1 0 0 0,1 1 0 0 0,0 0 0 0 0,0 0 0 0 0,0 0 0 0 0,-2 13 1 0 0,5-19-116 0 0,-1 0 1 0 0,1 1 0 0 0,-1-1-1 0 0,1 1 1 0 0,0-1 0 0 0,0 1-1 0 0,0 0 1 0 0,0-1 0 0 0,1 1-1 0 0,-1-1 1 0 0,1 1 0 0 0,-1-1 0 0 0,1 0-1 0 0,0 1 1 0 0,0-1 0 0 0,0 0-1 0 0,0 1 1 0 0,1-1 0 0 0,-1 0-1 0 0,0 0 1 0 0,1 0 0 0 0,0 0-1 0 0,-1 0 1 0 0,1-1 0 0 0,0 1-1 0 0,0 0 1 0 0,0-1 0 0 0,0 1-1 0 0,0-1 1 0 0,0 0 0 0 0,1 0 0 0 0,-1 1-1 0 0,0-2 1 0 0,1 1 0 0 0,4 1-1 0 0,-4-1 25 0 0,0-1-1 0 0,1 0 0 0 0,-1 0 1 0 0,1 0-1 0 0,-1 0 0 0 0,1 0 1 0 0,-1-1-1 0 0,0 1 0 0 0,1-1 1 0 0,-1 0-1 0 0,0 0 1 0 0,1 0-1 0 0,-1-1 0 0 0,0 1 1 0 0,0-1-1 0 0,0 0 0 0 0,0 1 1 0 0,-1-1-1 0 0,1-1 0 0 0,0 1 1 0 0,-1 0-1 0 0,1-1 0 0 0,-1 1 1 0 0,0-1-1 0 0,0 0 0 0 0,0 0 1 0 0,0 1-1 0 0,0-1 1 0 0,-1-1-1 0 0,1 1 0 0 0,-1 0 1 0 0,0 0-1 0 0,0 0 0 0 0,0-1 1 0 0,0 1-1 0 0,-1-1 0 0 0,1 1 1 0 0,-1 0-1 0 0,0-1 0 0 0,0 1 1 0 0,0-1-1 0 0,-1 1 1 0 0,1-1-1 0 0,-2-3 0 0 0,-3-3-21 0 0,-5 0-54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08.089"/>
    </inkml:context>
    <inkml:brush xml:id="br0">
      <inkml:brushProperty name="width" value="0.05" units="cm"/>
      <inkml:brushProperty name="height" value="0.05" units="cm"/>
      <inkml:brushProperty name="color" value="#FFC114"/>
    </inkml:brush>
  </inkml:definitions>
  <inkml:trace contextRef="#ctx0" brushRef="#br0">134 9 2304 0 0,'0'1'10'0'0,"-1"-1"-1"0"0,1 1 1 0 0,0-1 0 0 0,-1 1-1 0 0,1-1 1 0 0,-1 1-1 0 0,1-1 1 0 0,-1 1 0 0 0,1-1-1 0 0,-1 1 1 0 0,0-1 0 0 0,1 0-1 0 0,-1 1 1 0 0,1-1 0 0 0,-1 0-1 0 0,0 1 1 0 0,1-1 0 0 0,-1 0-1 0 0,0 0 1 0 0,1 0 0 0 0,-1 0-1 0 0,0 0 1 0 0,0 1 0 0 0,1-1-1 0 0,-1 0 1 0 0,0-1-1 0 0,1 1 1 0 0,-1 0 0 0 0,0 0-1 0 0,1 0 1 0 0,-1 0 0 0 0,0-1-1 0 0,1 1 1 0 0,-1 0 0 0 0,0 0-1 0 0,1-1 1 0 0,-1 1 0 0 0,1-1-1 0 0,-1 1 1 0 0,0 0 0 0 0,0-1-1 0 0,1 0 930 0 0,0 1 314 0 0,0 0 56 0 0,-8-7 3726 0 0,2 2-424 0 0,6 5-4489 0 0,-1 1-1 0 0,0-1 1 0 0,1 0 0 0 0,-1 1-1 0 0,1-1 1 0 0,-1 0-1 0 0,0 1 1 0 0,1-1-1 0 0,-1 1 1 0 0,1-1 0 0 0,-1 1-1 0 0,1-1 1 0 0,-1 1-1 0 0,1-1 1 0 0,0 1-1 0 0,-1-1 1 0 0,1 1 0 0 0,-1 0-1 0 0,-4 8 105 0 0,1 0 1 0 0,-1 1-1 0 0,1-1 0 0 0,1 1 0 0 0,0-1 0 0 0,0 1 1 0 0,-1 17-1 0 0,-5 78-66 0 0,7-69-85 0 0,-22 219 422 0 0,11-135-110 0 0,11-98-304 0 0,0 1 0 0 0,1-1 0 0 0,2 1 0 0 0,0 0 0 0 0,6 29 0 0 0,-7-48-81 0 0,4 15 30 0 0,1 0 1 0 0,12 34 0 0 0,-14-48-27 0 0,-1 1-1 0 0,1-1 0 0 0,1 0 1 0 0,-1 0-1 0 0,1 0 0 0 0,0 0 0 0 0,0 0 1 0 0,0-1-1 0 0,0 0 0 0 0,1 0 0 0 0,0 0 1 0 0,0 0-1 0 0,6 3 0 0 0,4 0 9 0 0,0 0-1 0 0,0-1 1 0 0,1-1-1 0 0,0 0 1 0 0,19 3-1 0 0,86 7 122 0 0,-58-8-97 0 0,248 19 496 0 0,-72-9-130 0 0,147 17-128 0 0,224-9-9 0 0,1-25-309 0 0,-272-1 244 0 0,780 11 839 0 0,-637-23-588 0 0,-471 12-442 0 0,865-80 876 0 0,-504 29-588 0 0,-108 14-206 0 0,1435-145-1576 0 0,-1001 119 3512 0 0,-148 11-1683 0 0,-518 50-271 0 0,-12 0 6 0 0,1 2-1 0 0,-1 0 1 0 0,31 3-1 0 0,-50-2-79 0 0,0 0-1 0 0,-1 0 1 0 0,1 0 0 0 0,-1 0-1 0 0,1 0 1 0 0,-1 0-1 0 0,1 1 1 0 0,-1-1 0 0 0,1 0-1 0 0,-1 0 1 0 0,1 0 0 0 0,-1 1-1 0 0,0-1 1 0 0,1 0-1 0 0,-1 1 1 0 0,1-1 0 0 0,-1 0-1 0 0,0 1 1 0 0,1-1-1 0 0,-1 1 1 0 0,0-1 0 0 0,1 1-1 0 0,-1-1 1 0 0,0 1 0 0 0,1 0-1 0 0,-1 0-240 0 0,20 13-1729 0 0,-19-14 1803 0 0,1 1 0 0 0,0-1 0 0 0,0 1 1 0 0,0-1-1 0 0,0 0 0 0 0,0 0 0 0 0,0 0 0 0 0,0 0 0 0 0,0 0 1 0 0,0 0-1 0 0,0 0 0 0 0,0-1 0 0 0,-1 1 0 0 0,1-1 0 0 0,0 1 0 0 0,0-1 1 0 0,0 0-1 0 0,0 0 0 0 0,-1 0 0 0 0,3-1 0 0 0,10-8-5885 0 0,-5 2-853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08.464"/>
    </inkml:context>
    <inkml:brush xml:id="br0">
      <inkml:brushProperty name="width" value="0.05" units="cm"/>
      <inkml:brushProperty name="height" value="0.05" units="cm"/>
      <inkml:brushProperty name="color" value="#FFC114"/>
    </inkml:brush>
  </inkml:definitions>
  <inkml:trace contextRef="#ctx0" brushRef="#br0">165 6 11144 0 0,'0'0'108'0'0,"-1"-1"1"0"0,1 1-1 0 0,0-1 1 0 0,0 1-1 0 0,-1 0 1 0 0,1-1 0 0 0,0 1-1 0 0,-1 0 1 0 0,1 0-1 0 0,-1-1 1 0 0,1 1-1 0 0,0 0 1 0 0,-1 0-1 0 0,1-1 1 0 0,-1 1 0 0 0,1 0-1 0 0,0 0 1 0 0,-1 0-1 0 0,1 0 1 0 0,-1 0-1 0 0,1 0 1 0 0,-1 0 0 0 0,1-1-1 0 0,-1 1 1 0 0,1 1-1 0 0,-1-1 1 0 0,1 0-1 0 0,0 0 1 0 0,-1 0-1 0 0,1 0 1 0 0,-1 0 0 0 0,1 0-1 0 0,-1 0 1 0 0,1 1-1 0 0,0-1 1 0 0,-1 0-1 0 0,1 0 1 0 0,-1 1-1 0 0,1-1 1 0 0,0 0 0 0 0,-1 0-1 0 0,1 1 1 0 0,0-1-1 0 0,-1 0 1 0 0,1 1-1 0 0,-1 0 1 0 0,-6 18 3115 0 0,6-17-3516 0 0,-10 45 2021 0 0,-4 14-549 0 0,-80 241 900 0 0,90-281-2077 0 0,-5 40 1 0 0,9-55-136 0 0,1 0 0 0 0,-1 0 0 0 0,2 0 0 0 0,-1 0 0 0 0,0 0 0 0 0,1 0 0 0 0,0 0 0 0 0,1 0 0 0 0,-1-1 0 0 0,1 1 0 0 0,3 7 0 0 0,-4-11-20 0 0,0-1 0 0 0,0 1 0 0 0,0 0 0 0 0,1-1 0 0 0,-1 0 0 0 0,0 1 0 0 0,1-1 0 0 0,-1 0 0 0 0,0 1 0 0 0,1-1 0 0 0,0 0 0 0 0,-1 0 0 0 0,1 0 0 0 0,2 0 0 0 0,11 1-1023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14.622"/>
    </inkml:context>
    <inkml:brush xml:id="br0">
      <inkml:brushProperty name="width" value="0.05" units="cm"/>
      <inkml:brushProperty name="height" value="0.05" units="cm"/>
      <inkml:brushProperty name="color" value="#FFC114"/>
    </inkml:brush>
  </inkml:definitions>
  <inkml:trace contextRef="#ctx0" brushRef="#br0">154 301 2760 0 0,'-97'9'2164'0'0,"48"-8"-772"0"0,48-1-732 0 0,1 0 37 0 0,0 0 142 0 0,0 0-746 0 0,0 0 0 0 0,0 0 0 0 0,0 0 1 0 0,0 0-1 0 0,0 0 0 0 0,0 0 0 0 0,0 0 0 0 0,0 0 1 0 0,0 0-1 0 0,0 0 0 0 0,0 1 0 0 0,0-1 0 0 0,0 0 1 0 0,0 0-1 0 0,0 0 0 0 0,0 0 0 0 0,0 0 0 0 0,-1 0 1 0 0,1 0-1 0 0,0 0 0 0 0,0 0 0 0 0,0 0 1 0 0,0 0-1 0 0,0 1 0 0 0,0-1 0 0 0,0 0 0 0 0,0 0 1 0 0,0 0-1 0 0,0 0 0 0 0,0 0 0 0 0,0 0 0 0 0,-1 0 1 0 0,1 0-1 0 0,0 0 0 0 0,0 0 0 0 0,0 0 0 0 0,0 0 1 0 0,0 0-1 0 0,0 0 0 0 0,0 0 0 0 0,0 0 0 0 0,0 0 1 0 0,0 0-1 0 0,-1 0 0 0 0,1 0 0 0 0,0 0 0 0 0,0 0 1 0 0,0 0-1 0 0,0 0 0 0 0,0 0 0 0 0,0 0 1 0 0,0 0-1 0 0,0 0 0 0 0,0 0 0 0 0,0 0 0 0 0,-1-1 1 0 0,1 1-1 0 0,0 0 0 0 0,0 0 0 0 0,0 0 0 0 0,0 0 1 0 0,0 0-1 0 0,0 0 0 0 0,0 0 0 0 0,0 0 0 0 0,0 0 1 0 0,0 0-1 0 0,-3-6 2918 0 0,3 1-3882 0 0,3-5 946 0 0,0 1-1 0 0,0-1 1 0 0,1 1-1 0 0,0 0 1 0 0,0 0-1 0 0,1 1 1 0 0,0-1-1 0 0,1 1 1 0 0,0 0 0 0 0,13-13-1 0 0,7-3-258 0 0,47-36-1 0 0,-70 58 189 0 0,16-12 30 0 0,0 2 1 0 0,1 0 0 0 0,1 1-1 0 0,0 1 1 0 0,0 1-1 0 0,27-7 1 0 0,-30 10-2 0 0,0 2 0 0 0,1 0 0 0 0,0 1 0 0 0,-1 1 0 0 0,1 1 0 0 0,0 1 0 0 0,0 0 0 0 0,20 4-1 0 0,-32-3 1 0 0,0 1 0 0 0,0 0 0 0 0,0 0 0 0 0,-1 1-1 0 0,1 0 1 0 0,-1 0 0 0 0,1 1 0 0 0,-1-1 0 0 0,0 1-1 0 0,-1 1 1 0 0,1-1 0 0 0,-1 1 0 0 0,0 0 0 0 0,7 8-1 0 0,-7-6 15 0 0,1 0-1 0 0,-1 1 0 0 0,-1 0 0 0 0,1 0 0 0 0,-1 0 0 0 0,-1 0 1 0 0,1 1-1 0 0,-1-1 0 0 0,-1 1 0 0 0,3 17 0 0 0,-3-9 38 0 0,-1 0 0 0 0,0 0-1 0 0,-2 0 1 0 0,0 0 0 0 0,-1 0-1 0 0,0 0 1 0 0,-2 0-1 0 0,0-1 1 0 0,0 1 0 0 0,-8 15-1 0 0,0-6-35 0 0,0-1 0 0 0,-2-1 0 0 0,-28 39 0 0 0,-17 8-40 0 0,-3-2 0 0 0,-84 73 0 0 0,102-101 24 0 0,14-12 188 0 0,1 1-1 0 0,2 1 0 0 0,-41 61 1 0 0,67-91-206 0 0,0 0 1 0 0,0 1 0 0 0,0-1-1 0 0,0 0 1 0 0,1 0-1 0 0,-1 1 1 0 0,0-1 0 0 0,1 1-1 0 0,-1-1 1 0 0,1 0 0 0 0,-1 1-1 0 0,1-1 1 0 0,0 1-1 0 0,0-1 1 0 0,0 1 0 0 0,0-1-1 0 0,0 3 1 0 0,0-3-5 0 0,1-1 0 0 0,0 1 0 0 0,0 0 1 0 0,0-1-1 0 0,-1 1 0 0 0,1 0 0 0 0,0-1 0 0 0,0 1 0 0 0,0-1 0 0 0,0 0 1 0 0,0 1-1 0 0,0-1 0 0 0,0 0 0 0 0,0 1 0 0 0,0-1 0 0 0,0 0 0 0 0,0 0 1 0 0,0 0-1 0 0,0 0 0 0 0,0 0 0 0 0,0 0 0 0 0,1 0 0 0 0,0 0 0 0 0,19-2 284 0 0,0 0-1 0 0,22-6 1 0 0,11 0 269 0 0,17-1-90 0 0,-23 2-206 0 0,1 2 0 0 0,0 3-1 0 0,76 4 1 0 0,48 11 353 0 0,-170-12-804 0 0,1-1-1 0 0,-1 0 1 0 0,1 0-1 0 0,-1-1 1 0 0,1 1-1 0 0,-1-1 1 0 0,0 1-1 0 0,1-1 1 0 0,-1 0-1 0 0,5-3 1 0 0,4-2-1503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15.157"/>
    </inkml:context>
    <inkml:brush xml:id="br0">
      <inkml:brushProperty name="width" value="0.05" units="cm"/>
      <inkml:brushProperty name="height" value="0.05" units="cm"/>
      <inkml:brushProperty name="color" value="#FFC114"/>
    </inkml:brush>
  </inkml:definitions>
  <inkml:trace contextRef="#ctx0" brushRef="#br0">0 155 2760 0 0,'19'12'125'0'0,"-19"-12"-121"0"0,0 0-1 0 0,0 1 1 0 0,0-1-1 0 0,1 0 1 0 0,-1 0 0 0 0,0 0-1 0 0,0 0 1 0 0,1 0-1 0 0,-1 0 1 0 0,0 0-1 0 0,0 1 1 0 0,0-1-1 0 0,1 0 1 0 0,-1 0 0 0 0,0 0-1 0 0,0 0 1 0 0,1 0-1 0 0,-1 0 1 0 0,0 0-1 0 0,0 0 1 0 0,1 0-1 0 0,-1 0 1 0 0,0-1 0 0 0,0 1-1 0 0,0 0 1 0 0,1 0-1 0 0,-1 0 1 0 0,0 0-1 0 0,0 0 1 0 0,0 0 0 0 0,1 0-1 0 0,-1 0 1 0 0,0-1-1 0 0,0 1 1 0 0,0 0-1 0 0,1 0 1 0 0,-1 0-1 0 0,0-1 1 0 0,2 0 4 0 0,19-14 761 0 0,-9 0 3018 0 0,3-3 292 0 0,-12 15-3591 0 0,0 0-1 0 0,0 1 0 0 0,0-2 0 0 0,-1 1 1 0 0,0 0-1 0 0,3-4 0 0 0,10-16 1612 0 0,-13 21-2011 0 0,0-1 1 0 0,0 1-1 0 0,0 0 1 0 0,-1-1 0 0 0,1 1-1 0 0,-1-1 1 0 0,1 0-1 0 0,-1 1 1 0 0,1-4-1 0 0,5-11 389 0 0,-6 15-349 0 0,0 1 1 0 0,0-1-1 0 0,0 1 1 0 0,-1-1-1 0 0,1 0 1 0 0,0 0-1 0 0,-1 1 1 0 0,0-1-1 0 0,1 0 1 0 0,-1 0-1 0 0,0-2 1 0 0,0 3 229 0 0,-14 6 925 0 0,10 1-1167 0 0,0 0-1 0 0,1 1 0 0 0,0-1 1 0 0,1 1-1 0 0,0 0 1 0 0,0 0-1 0 0,-2 9 1 0 0,3-10-94 0 0,0 0 1 0 0,1 0-1 0 0,-1 1 0 0 0,1-1 1 0 0,1 0-1 0 0,0 10 1 0 0,-1-14-27 0 0,1 0 0 0 0,-1 0 0 0 0,0 0 0 0 0,1-1 0 0 0,-1 1 0 0 0,1 0 0 0 0,-1 0 0 0 0,1-1 0 0 0,0 1 0 0 0,0 0 0 0 0,0-1 0 0 0,0 1 0 0 0,0-1 0 0 0,0 1 0 0 0,0-1 0 0 0,1 1 0 0 0,-1-1 0 0 0,0 0 0 0 0,1 0 0 0 0,-1 0 0 0 0,1 0 0 0 0,-1 0 0 0 0,4 2 0 0 0,7 0-148 0 0,-11-2 135 0 0,0-1 0 0 0,0 1 1 0 0,1-1-1 0 0,-1 0 0 0 0,0 1 1 0 0,0-1-1 0 0,1 0 0 0 0,-1 0 1 0 0,0 0-1 0 0,0 0 0 0 0,1 0 1 0 0,-1 0-1 0 0,0 0 0 0 0,1-1 1 0 0,-1 1-1 0 0,1-1 0 0 0,2 0-259 0 0,0 0 0 0 0,-1-1-1 0 0,1 1 1 0 0,-1-1-1 0 0,0 0 1 0 0,4-3 0 0 0,0-2-1526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16.586"/>
    </inkml:context>
    <inkml:brush xml:id="br0">
      <inkml:brushProperty name="width" value="0.05" units="cm"/>
      <inkml:brushProperty name="height" value="0.05" units="cm"/>
      <inkml:brushProperty name="color" value="#FFC114"/>
    </inkml:brush>
  </inkml:definitions>
  <inkml:trace contextRef="#ctx0" brushRef="#br0">137 0 10336 0 0,'0'0'472'0'0,"0"0"-10"0"0,-3 17-276 0 0,-13 31 990 0 0,-17 93-1 0 0,6 53 2545 0 0,15-94-2910 0 0,-10 162 592 0 0,17-178-912 0 0,-5 64 280 0 0,4-33-287 0 0,4-49-262 0 0,2-46-187 0 0,0 1 0 0 0,1-1 0 0 0,1 0-1 0 0,1-1 1 0 0,1 1 0 0 0,0 0-1 0 0,8 18 1 0 0,-7-26-39 0 0,-1 0-1 0 0,2-1 0 0 0,-1 0 0 0 0,2 0 1 0 0,-1-1-1 0 0,1 1 0 0 0,1-2 1 0 0,0 1-1 0 0,1-1 0 0 0,-1 0 1 0 0,2 0-1 0 0,14 10 0 0 0,2-3-2 0 0,1-1-1 0 0,0-1 1 0 0,1-1-1 0 0,0-2 0 0 0,1-1 1 0 0,51 11-1 0 0,2-2 8 0 0,22 4 8 0 0,127 13-1 0 0,241-27 317 0 0,-1-40 126 0 0,-180 9-89 0 0,614-31 118 0 0,365-37-417 0 0,-909 62-56 0 0,267-4 1459 0 0,-314 20-1008 0 0,1334-82-550 0 0,-1114 56 127 0 0,20-1 156 0 0,9 1-262 0 0,780-49 274 0 0,210 26 213 0 0,-617 51-333 0 0,1281-57 1344 0 0,-1287 20-1148 0 0,-649 45-220 0 0,118-7-481 0 0,-395 9 263 0 0,9-1 23 0 0,1-1 1 0 0,19-4-1 0 0,-30 5-49 0 0,-1 1 0 0 0,0-1-1 0 0,0 1 1 0 0,0-1-1 0 0,0 0 1 0 0,0 0 0 0 0,1 0-1 0 0,-2 0 1 0 0,1 0-1 0 0,0 0 1 0 0,0-1 0 0 0,0 1-1 0 0,0 0 1 0 0,-1-1 0 0 0,1 0-1 0 0,-1 1 1 0 0,1-1-1 0 0,-1 0 1 0 0,0 0 0 0 0,0 0-1 0 0,1 0 1 0 0,-1 0-1 0 0,1-3 1 0 0,-2-8-1684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16.936"/>
    </inkml:context>
    <inkml:brush xml:id="br0">
      <inkml:brushProperty name="width" value="0.05" units="cm"/>
      <inkml:brushProperty name="height" value="0.05" units="cm"/>
      <inkml:brushProperty name="color" value="#FFC114"/>
    </inkml:brush>
  </inkml:definitions>
  <inkml:trace contextRef="#ctx0" brushRef="#br0">89 0 8752 0 0,'0'0'673'0'0,"1"1"-437"0"0,2 2 365 0 0,1 1-1 0 0,-1-1 1 0 0,0 0-1 0 0,-1 1 1 0 0,1 0-1 0 0,-1-1 1 0 0,3 7 0 0 0,-4-7-200 0 0,0 0 1 0 0,0 0-1 0 0,-1 0 1 0 0,0 0-1 0 0,1 0 1 0 0,-1 0-1 0 0,0 0 1 0 0,-1 5-1 0 0,-13 121 5323 0 0,-14 63-3665 0 0,15-106-1436 0 0,-1 3-419 0 0,-34 315-1059 0 0,48-361-489 0 0,0-3-59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8:34.393"/>
    </inkml:context>
    <inkml:brush xml:id="br0">
      <inkml:brushProperty name="width" value="0.05" units="cm"/>
      <inkml:brushProperty name="height" value="0.05" units="cm"/>
      <inkml:brushProperty name="color" value="#FFC114"/>
    </inkml:brush>
  </inkml:definitions>
  <inkml:trace contextRef="#ctx0" brushRef="#br0">466 214 1840 0 0,'0'0'291'0'0,"0"0"547"0"0,0 0 238 0 0,3-28 4836 0 0,-14 1-2500 0 0,-11-29-34 0 0,15 40-3214 0 0,-1 1 0 0 0,0-1-1 0 0,-11-14 1 0 0,17 28-108 0 0,0 0 0 0 0,0 0 0 0 0,0 0 0 0 0,0 0 0 0 0,0 0 0 0 0,0 0 0 0 0,-1 1 0 0 0,1-1 0 0 0,0 1 0 0 0,-1 0 0 0 0,1 0 0 0 0,-1 0 0 0 0,0 0 0 0 0,1 0-1 0 0,-1 0 1 0 0,0 1 0 0 0,1-1 0 0 0,-1 1 0 0 0,0 0 0 0 0,0 0 0 0 0,1 0 0 0 0,-1 0 0 0 0,0 0 0 0 0,0 1 0 0 0,1-1 0 0 0,-1 1 0 0 0,0 0 0 0 0,1-1 0 0 0,-1 1 0 0 0,1 0 0 0 0,-5 3 0 0 0,-4 2 137 0 0,0 0 0 0 0,0 0 0 0 0,1 1 0 0 0,0 1 0 0 0,-17 16 0 0 0,0 3-184 0 0,1 1 0 0 0,1 1-1 0 0,2 2 1 0 0,0 0-1 0 0,3 1 1 0 0,0 1 0 0 0,2 1-1 0 0,-18 49 1 0 0,33-70-55 0 0,0-1 1 0 0,1 0 0 0 0,0 1-1 0 0,1-1 1 0 0,1 1 0 0 0,0 0-1 0 0,0-1 1 0 0,1 1 0 0 0,1-1-1 0 0,0 1 1 0 0,1-1 0 0 0,0 0-1 0 0,1 0 1 0 0,8 19 0 0 0,-5-16 19 0 0,1 0 0 0 0,0 0 0 0 0,1 0 0 0 0,0-1 0 0 0,1-1 0 0 0,1 1 0 0 0,0-2 0 0 0,1 1 0 0 0,0-2 0 0 0,18 14 0 0 0,-20-18-190 0 0,1-1-1 0 0,0 0 1 0 0,0 0-1 0 0,1-1 1 0 0,-1-1-1 0 0,1 0 0 0 0,0 0 1 0 0,1-2-1 0 0,-1 1 1 0 0,0-1-1 0 0,1-1 1 0 0,-1 0-1 0 0,14-1 0 0 0,5-3-1206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8:34.723"/>
    </inkml:context>
    <inkml:brush xml:id="br0">
      <inkml:brushProperty name="width" value="0.05" units="cm"/>
      <inkml:brushProperty name="height" value="0.05" units="cm"/>
      <inkml:brushProperty name="color" value="#FFC114"/>
    </inkml:brush>
  </inkml:definitions>
  <inkml:trace contextRef="#ctx0" brushRef="#br0">34 61 11952 0 0,'0'-3'99'0'0,"0"1"1"0"0,0-1 0 0 0,0 0-1 0 0,0 1 1 0 0,-1-1 0 0 0,1 1-1 0 0,-1-1 1 0 0,0 1 0 0 0,0-1 0 0 0,1 1-1 0 0,-2-1 1 0 0,0-2 0 0 0,-2-7 509 0 0,4 12-489 0 0,0-1-1 0 0,0 0 1 0 0,-1 1-1 0 0,1-1 1 0 0,0 0 0 0 0,0 1-1 0 0,0-1 1 0 0,-1 0-1 0 0,1 1 1 0 0,0-1 0 0 0,-1 1-1 0 0,1-1 1 0 0,-1 0-1 0 0,1 1 1 0 0,0-1-1 0 0,-1 1 1 0 0,1-1 0 0 0,-1 1-1 0 0,0-1 1 0 0,0 1 902 0 0,1 0-232 0 0,0 0-101 0 0,0 0-17 0 0,0 0-53 0 0,-1 1-199 0 0,-1 3-335 0 0,0-1 0 0 0,1 1 0 0 0,-1 0 0 0 0,1-1 0 0 0,0 1 0 0 0,0 0 0 0 0,0 0 1 0 0,0 0-1 0 0,1 0 0 0 0,0 0 0 0 0,0 5 0 0 0,4 52 402 0 0,-1-30-233 0 0,5 62-58 0 0,1 40-64 0 0,-6-70-1423 0 0,19 119 0 0 0,-16-152 56 0 0,1-5-12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55.425"/>
    </inkml:context>
    <inkml:brush xml:id="br0">
      <inkml:brushProperty name="width" value="0.05" units="cm"/>
      <inkml:brushProperty name="height" value="0.05" units="cm"/>
      <inkml:brushProperty name="color" value="#FFFFFF"/>
    </inkml:brush>
  </inkml:definitions>
  <inkml:trace contextRef="#ctx0" brushRef="#br0">317 89 5816 0 0,'0'0'265'0'0,"-16"-12"102"0"0,-3-1 15 0 0,16 10-224 0 0,-1 0 0 0 0,1 1 0 0 0,-1-1 0 0 0,0 1 0 0 0,0 0 0 0 0,-7-3 0 0 0,-22-10 1368 0 0,29 12-1209 0 0,-1 0 1 0 0,0 1-1 0 0,-1 0 1 0 0,1 0-1 0 0,0 0 1 0 0,-1 0 0 0 0,1 1-1 0 0,-11-2 1 0 0,-9-1 769 0 0,22 3-983 0 0,1 0 0 0 0,-1 0 0 0 0,0 1 0 0 0,0-1 1 0 0,0 1-1 0 0,0-1 0 0 0,0 1 0 0 0,0 0 0 0 0,0 0 1 0 0,0 1-1 0 0,-4 0 0 0 0,-48 14 743 0 0,53-15-837 0 0,1 1 0 0 0,-1-1 1 0 0,1 1-1 0 0,-1 0 1 0 0,1-1-1 0 0,-1 1 1 0 0,1 0-1 0 0,0 0 0 0 0,-1 0 1 0 0,1 0-1 0 0,0 1 1 0 0,0-1-1 0 0,0 0 1 0 0,0 0-1 0 0,0 1 0 0 0,0-1 1 0 0,0 1-1 0 0,0-1 1 0 0,-1 3-1 0 0,-6 10 142 0 0,7-11-113 0 0,0 0 0 0 0,1 1 0 0 0,-1-1 0 0 0,0 0 0 0 0,1 1 0 0 0,0-1 0 0 0,0 0 0 0 0,0 4 1 0 0,1-4-34 0 0,0 0 0 0 0,0-1 1 0 0,0 1-1 0 0,1-1 0 0 0,-1 0 1 0 0,1 1-1 0 0,0-1 1 0 0,0 0-1 0 0,3 3 0 0 0,2 4-5 0 0,-1-2 34 0 0,0 0 0 0 0,1-1 0 0 0,-1 0 0 0 0,1 0 0 0 0,0 0 0 0 0,1-1 1 0 0,11 7-1 0 0,27 21 115 0 0,39 43 40 0 0,-42-39-91 0 0,-35-31-52 0 0,-1 0 0 0 0,1 0-1 0 0,-1 0 1 0 0,-1 1 0 0 0,1 0 0 0 0,8 13-1 0 0,-11-13 42 0 0,0-1 0 0 0,0 1-1 0 0,-1 0 1 0 0,-1 1-1 0 0,1-1 1 0 0,-1 0-1 0 0,2 15 1 0 0,-3-19-67 0 0,-1 1 0 0 0,0-1-1 0 0,0 1 1 0 0,-1-1 0 0 0,1 0 0 0 0,-1 1 0 0 0,1-1 0 0 0,-1 1 0 0 0,0-1-1 0 0,0 0 1 0 0,-1 0 0 0 0,1 1 0 0 0,-1-1 0 0 0,1 0 0 0 0,-1 0-1 0 0,0-1 1 0 0,0 1 0 0 0,0 0 0 0 0,-3 2 0 0 0,-10 13 178 0 0,13-15-153 0 0,-1 0 0 0 0,1 0 0 0 0,-1 0 0 0 0,1-1 0 0 0,-1 1 0 0 0,0-1-1 0 0,-4 4 1 0 0,-11 5 235 0 0,11-6-163 0 0,0-1 1 0 0,-1 0 0 0 0,0 0-1 0 0,1 0 1 0 0,-1-1 0 0 0,-1 0-1 0 0,1 0 1 0 0,-15 2-1 0 0,0-2-7 0 0,4-1-91 0 0,0-1 0 0 0,0 0 0 0 0,-19-2 0 0 0,21-1-108 0 0,13 2-12 0 0,0 0 1 0 0,-1 0-1 0 0,1-1 1 0 0,0 1-1 0 0,0-1 1 0 0,0 0-1 0 0,0 0 1 0 0,-6-3-1 0 0,9 3-385 0 0,0 0-803 0 0,-3-1-345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8:35.228"/>
    </inkml:context>
    <inkml:brush xml:id="br0">
      <inkml:brushProperty name="width" value="0.05" units="cm"/>
      <inkml:brushProperty name="height" value="0.05" units="cm"/>
      <inkml:brushProperty name="color" value="#FFC114"/>
    </inkml:brush>
  </inkml:definitions>
  <inkml:trace contextRef="#ctx0" brushRef="#br0">270 163 2304 0 0,'-3'-3'377'0'0,"1"0"1"0"0,0 0-1 0 0,0 0 1 0 0,0 0-1 0 0,0 0 0 0 0,1-1 1 0 0,0 1-1 0 0,-1 0 1 0 0,1-1-1 0 0,0 1 0 0 0,-1-8 1 0 0,-1-3 2985 0 0,3 13-3106 0 0,-4-11 1270 0 0,0 0 0 0 0,0 0 0 0 0,-1 1 1 0 0,-12-19-1 0 0,17 28-1470 0 0,-1 1 0 0 0,0-1 0 0 0,0 1 0 0 0,-1-1 0 0 0,1 1 1 0 0,0-1-1 0 0,0 1 0 0 0,-1 0 0 0 0,1-1 0 0 0,-1 1 0 0 0,1 0 0 0 0,-1 0 0 0 0,1 0 0 0 0,-1 0 0 0 0,0 0 1 0 0,0 1-1 0 0,1-1 0 0 0,-1 0 0 0 0,0 1 0 0 0,0-1 0 0 0,0 1 0 0 0,0 0 0 0 0,1 0 0 0 0,-1-1 1 0 0,0 1-1 0 0,0 0 0 0 0,0 1 0 0 0,0-1 0 0 0,0 0 0 0 0,0 0 0 0 0,1 1 0 0 0,-1-1 0 0 0,0 1 1 0 0,0 0-1 0 0,1 0 0 0 0,-1-1 0 0 0,0 1 0 0 0,1 0 0 0 0,-1 0 0 0 0,0 1 0 0 0,0 0 0 0 0,-6 3 6 0 0,1 1-1 0 0,0-1 1 0 0,0 2-1 0 0,1-1 1 0 0,-1 1-1 0 0,2 0 1 0 0,-1 0-1 0 0,1 0 1 0 0,0 1-1 0 0,0 0 1 0 0,1 0-1 0 0,0 0 1 0 0,-3 10-1 0 0,-10 29-33 0 0,10-31-101 0 0,1 1 0 0 0,0 1 0 0 0,-4 29 0 0 0,5-15-55 0 0,1-10 36 0 0,1-1 1 0 0,1 31-1 0 0,1-47 73 0 0,2 0 1 0 0,-1 0-1 0 0,0-1 0 0 0,1 1 0 0 0,0 0 0 0 0,0-1 1 0 0,1 1-1 0 0,-1 0 0 0 0,1-1 0 0 0,0 1 1 0 0,0-1-1 0 0,0 0 0 0 0,1 0 0 0 0,-1 0 1 0 0,1 0-1 0 0,5 5 0 0 0,-7-8 13 0 0,0 0-1 0 0,1 0 1 0 0,-1 0 0 0 0,1 0 0 0 0,-1 0-1 0 0,1-1 1 0 0,-1 1 0 0 0,1 0-1 0 0,-1-1 1 0 0,1 1 0 0 0,0-1 0 0 0,-1 1-1 0 0,1-1 1 0 0,0 0 0 0 0,0 0-1 0 0,-1 0 1 0 0,1 0 0 0 0,0 0 0 0 0,-1 0-1 0 0,1 0 1 0 0,0-1 0 0 0,-1 1-1 0 0,1-1 1 0 0,0 1 0 0 0,-1-1-1 0 0,1 0 1 0 0,-1 1 0 0 0,1-1 0 0 0,-1 0-1 0 0,1 0 1 0 0,1-2 0 0 0,4-2-21 0 0,0-1 1 0 0,-1 1-1 0 0,0-2 0 0 0,-1 1 1 0 0,6-8-1 0 0,7-11 178 0 0,16-32 0 0 0,-22 34-5 0 0,2 0 0 0 0,17-21-1 0 0,-12 18 277 0 0,-18 25-326 0 0,-1 1-1 0 0,13 12 137 0 0,-4-6-146 0 0,-4 1-56 0 0,0 1 1 0 0,-1-1-1 0 0,0 1 0 0 0,0 0 0 0 0,-1 0 0 0 0,0 0 0 0 0,-1 1 1 0 0,3 10-1 0 0,-3-11-235 0 0,0 0 1 0 0,0 1-1 0 0,1-1 0 0 0,0 0 1 0 0,0 0-1 0 0,1-1 1 0 0,0 1-1 0 0,6 7 0 0 0,5 1-1929 0 0,-13-15 490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8:35.655"/>
    </inkml:context>
    <inkml:brush xml:id="br0">
      <inkml:brushProperty name="width" value="0.05" units="cm"/>
      <inkml:brushProperty name="height" value="0.05" units="cm"/>
      <inkml:brushProperty name="color" value="#FFC114"/>
    </inkml:brush>
  </inkml:definitions>
  <inkml:trace contextRef="#ctx0" brushRef="#br0">193 128 1376 0 0,'0'0'389'0'0,"0"0"1098"0"0,0 0 480 0 0,0 0 95 0 0,0 0-133 0 0,0 0-625 0 0,6-24 2498 0 0,-6 21-3520 0 0,-1-1 1 0 0,0 0-1 0 0,0 1 1 0 0,0-1 0 0 0,0 1-1 0 0,-1-1 1 0 0,1 1 0 0 0,-1 0-1 0 0,0 0 1 0 0,0-1-1 0 0,0 1 1 0 0,-5-4 0 0 0,-1-2 501 0 0,0 0 0 0 0,-15-12 0 0 0,20 19-746 0 0,1 1-1 0 0,0-1 1 0 0,-1 0-1 0 0,1 1 1 0 0,-1 0 0 0 0,0-1-1 0 0,1 1 1 0 0,-1 0-1 0 0,0 0 1 0 0,0 0-1 0 0,0 1 1 0 0,0-1 0 0 0,1 1-1 0 0,-1 0 1 0 0,0-1-1 0 0,0 1 1 0 0,0 1 0 0 0,0-1-1 0 0,0 0 1 0 0,0 1-1 0 0,0-1 1 0 0,0 1 0 0 0,0 0-1 0 0,1 0 1 0 0,-1 0-1 0 0,0 0 1 0 0,1 1-1 0 0,-1-1 1 0 0,1 1 0 0 0,-1-1-1 0 0,1 1 1 0 0,0 0-1 0 0,-1 0 1 0 0,1 0 0 0 0,0 0-1 0 0,0 0 1 0 0,1 1-1 0 0,-1-1 1 0 0,0 1-1 0 0,1-1 1 0 0,0 1 0 0 0,-1-1-1 0 0,1 1 1 0 0,0 0-1 0 0,0 0 1 0 0,0 0 0 0 0,1-1-1 0 0,-1 1 1 0 0,1 0-1 0 0,0 0 1 0 0,-1 0-1 0 0,1 0 1 0 0,1 0 0 0 0,-1 0-1 0 0,0 0 1 0 0,1 0-1 0 0,0 4 1 0 0,2 3-197 0 0,0 1 1 0 0,0 0-1 0 0,1-1 0 0 0,0 0 1 0 0,1 0-1 0 0,0 0 0 0 0,0 0 1 0 0,1-1-1 0 0,9 11 0 0 0,-1-3 84 0 0,0 0 0 0 0,1-1 0 0 0,1 0 0 0 0,23 16-1 0 0,-29-24 50 0 0,42 35-545 0 0,-48-39 521 0 0,0 0 0 0 0,0 1 0 0 0,0-1 0 0 0,0 1 0 0 0,-1 0-1 0 0,0 0 1 0 0,0 0 0 0 0,4 11 0 0 0,-6-12 62 0 0,-1 0 0 0 0,1 0 0 0 0,-1 0 0 0 0,0 0 0 0 0,0 0 0 0 0,0 1-1 0 0,0-1 1 0 0,-1 0 0 0 0,1 0 0 0 0,-1 0 0 0 0,0 0 0 0 0,-1 0 0 0 0,1 0-1 0 0,-1-1 1 0 0,0 1 0 0 0,1 0 0 0 0,-2-1 0 0 0,1 1 0 0 0,0-1 0 0 0,-1 0 0 0 0,-3 4-1 0 0,4-4 0 0 0,0-1 0 0 0,-1 1 0 0 0,1-1-1 0 0,-1 0 1 0 0,0 1 0 0 0,0-1 0 0 0,1-1-1 0 0,-1 1 1 0 0,0 0 0 0 0,-1-1-1 0 0,1 1 1 0 0,0-1 0 0 0,0 0 0 0 0,-1 0-1 0 0,1 0 1 0 0,0-1 0 0 0,-1 1 0 0 0,1-1-1 0 0,-1 0 1 0 0,1 0 0 0 0,0 0-1 0 0,-1 0 1 0 0,1-1 0 0 0,-1 1 0 0 0,-4-2-1 0 0,-2-3-55 0 0,-1 0 1 0 0,1 0-1 0 0,1-1 0 0 0,-1 0 0 0 0,-13-12 0 0 0,-41-42-1731 0 0,52 47 943 0 0,-5-5-996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38:36.129"/>
    </inkml:context>
    <inkml:brush xml:id="br0">
      <inkml:brushProperty name="width" value="0.05" units="cm"/>
      <inkml:brushProperty name="height" value="0.05" units="cm"/>
      <inkml:brushProperty name="color" value="#FFC114"/>
    </inkml:brush>
  </inkml:definitions>
  <inkml:trace contextRef="#ctx0" brushRef="#br0">417 127 11720 0 0,'-23'-36'864'0'0,"17"25"-94"0"0,-1 1-1 0 0,0 0 1 0 0,0 0 0 0 0,-14-14 0 0 0,18 22-583 0 0,-1-1 1 0 0,1 0-1 0 0,0 1 0 0 0,-1 0 1 0 0,1 0-1 0 0,-1 0 1 0 0,0 0-1 0 0,0 1 1 0 0,0 0-1 0 0,0-1 1 0 0,0 1-1 0 0,0 1 1 0 0,0-1-1 0 0,0 0 1 0 0,0 1-1 0 0,0 0 1 0 0,-8 1-1 0 0,4 0 28 0 0,1 1-1 0 0,0 0 1 0 0,0 0-1 0 0,0 1 1 0 0,0 0-1 0 0,0 0 1 0 0,1 1 0 0 0,-1 0-1 0 0,1 0 1 0 0,0 0-1 0 0,0 1 1 0 0,0 0-1 0 0,1 0 1 0 0,-9 11-1 0 0,4-5-157 0 0,1 1 0 0 0,1 0 0 0 0,0 1 0 0 0,0-1 0 0 0,1 2 1 0 0,-8 21-1 0 0,12-26-90 0 0,0-3-6 0 0,1 1 0 0 0,0-1 0 0 0,0 1-1 0 0,1-1 1 0 0,0 1 0 0 0,0 0 0 0 0,0-1 0 0 0,1 10-1 0 0,0-11-16 0 0,0 0-1 0 0,1 0 1 0 0,0 0 0 0 0,0 0-1 0 0,0 0 1 0 0,0 0-1 0 0,1 0 1 0 0,0 0 0 0 0,0 0-1 0 0,0-1 1 0 0,1 1-1 0 0,-1-1 1 0 0,1 0-1 0 0,0 1 1 0 0,1-1 0 0 0,-1-1-1 0 0,1 1 1 0 0,4 4-1 0 0,4 0 24 0 0,0 0-1 0 0,1 0 1 0 0,-1-1-1 0 0,1-1 1 0 0,1 0-1 0 0,-1-1 1 0 0,1 0-1 0 0,18 3 1 0 0,33 12 240 0 0,-48-16-342 0 0,-15-4 124 0 0,1 0-1 0 0,-1 0 0 0 0,1 1 0 0 0,-1-1 1 0 0,1 1-1 0 0,-1-1 0 0 0,0 1 1 0 0,0 0-1 0 0,1 0 0 0 0,-1 0 0 0 0,0 1 1 0 0,0-1-1 0 0,3 3 0 0 0,-4-3 46 0 0,-1-1-1 0 0,1 1 1 0 0,-1-1-1 0 0,0 1 1 0 0,0 0-1 0 0,1-1 1 0 0,-1 1-1 0 0,0-1 1 0 0,0 1-1 0 0,0 0 1 0 0,0-1-1 0 0,0 1 1 0 0,0 0-1 0 0,0-1 1 0 0,0 1-1 0 0,0 0 1 0 0,0-1-1 0 0,0 1 1 0 0,0 0-1 0 0,0-1 1 0 0,0 1-1 0 0,-1 0 1 0 0,1-1-1 0 0,0 1 1 0 0,-1-1-1 0 0,1 1 1 0 0,0 0-1 0 0,-1-1 1 0 0,1 1-1 0 0,0-1 1 0 0,-1 1-1 0 0,1-1 1 0 0,-1 1-1 0 0,1-1 1 0 0,-1 0-1 0 0,0 1 1 0 0,-20 15 386 0 0,20-15-416 0 0,-11 5 222 0 0,1 0 1 0 0,-1-1-1 0 0,-1 0 0 0 0,1-1 1 0 0,-1 0-1 0 0,0-1 0 0 0,-15 2 1 0 0,-97 6 371 0 0,93-10-774 0 0,22 0-2 0 0,1-1-163 0 0,0 0 0 0 0,0 1 0 0 0,0 1 0 0 0,0-1 0 0 0,-15 6 0 0 0,23-7-963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07.249"/>
    </inkml:context>
    <inkml:brush xml:id="br0">
      <inkml:brushProperty name="width" value="0.05" units="cm"/>
      <inkml:brushProperty name="height" value="0.05" units="cm"/>
      <inkml:brushProperty name="color" value="#FFC114"/>
    </inkml:brush>
  </inkml:definitions>
  <inkml:trace contextRef="#ctx0" brushRef="#br0">167 422 6680 0 0,'13'-14'300'0'0,"-13"14"-292"0"0,0-1 1 0 0,0 1 0 0 0,0 0-1 0 0,0 0 1 0 0,0-1 0 0 0,0 1-1 0 0,0 0 1 0 0,0 0-1 0 0,0-1 1 0 0,1 1 0 0 0,-1 0-1 0 0,0 0 1 0 0,0-1 0 0 0,0 1-1 0 0,0 0 1 0 0,0 0 0 0 0,0-1-1 0 0,-1 1 1 0 0,1 0-1 0 0,0 0 1 0 0,0-1 0 0 0,0 1-1 0 0,0 0 1 0 0,0 0 0 0 0,0 0-1 0 0,0-1 1 0 0,0 1 0 0 0,-1 0-1 0 0,1 0 1 0 0,0 0-1 0 0,0-1 1 0 0,-1 1 0 0 0,1 0-5 0 0,0-1 1 0 0,0 1 0 0 0,0 0-1 0 0,-1 0 1 0 0,1-1 0 0 0,0 1-1 0 0,0 0 1 0 0,0-1 0 0 0,0 1-1 0 0,-1 0 1 0 0,1-1 0 0 0,0 1-1 0 0,0 0 1 0 0,0-1 0 0 0,0 1-1 0 0,0 0 1 0 0,0-1 0 0 0,0 1-1 0 0,0 0 1 0 0,0-1 0 0 0,0 1-1 0 0,0 0 1 0 0,0-1-1 0 0,0 1 1 0 0,0 0 0 0 0,1-1-1 0 0,-1 1 1 0 0,0-1 0 0 0,1 0-5 0 0,0 0 29 0 0,0-1 0 0 0,0 1 0 0 0,0-1 0 0 0,0 0 0 0 0,0 1 0 0 0,0-1 0 0 0,-1 0 0 0 0,1 0-1 0 0,-1 0 1 0 0,1 1 0 0 0,-1-1 0 0 0,1 0 0 0 0,-1 0 0 0 0,0 0 0 0 0,0 0 0 0 0,0-3 0 0 0,0 1 137 0 0,1-1-1 0 0,0 1 1 0 0,1-1 0 0 0,-1 1 0 0 0,1 0-1 0 0,0-1 1 0 0,0 1 0 0 0,0 0 0 0 0,4-5 0 0 0,11-25 250 0 0,-12 17-317 0 0,0 1 1 0 0,10-19-1 0 0,-7 4-99 0 0,-7 27 0 0 0,-1 0 0 0 0,1 0 0 0 0,0 0 0 0 0,0 0 0 0 0,0 0 0 0 0,0 1 0 0 0,4-7 0 0 0,6-6 0 0 0,-9 12 0 0 0,1 1 0 0 0,-1-1 0 0 0,1 0 0 0 0,-1 0 0 0 0,0 0 0 0 0,-1 0 0 0 0,1 0 0 0 0,-1 0 0 0 0,0 0 0 0 0,1-7 0 0 0,0 1 241 0 0,0 0-1 0 0,1-1 1 0 0,0 1 0 0 0,7-15 0 0 0,-8 20-35 0 0,-2 4 309 0 0,0 1 49 0 0,0 3 11 0 0,-11 28 707 0 0,8-25-1061 0 0,0 1 0 0 0,1 0 0 0 0,-1 0 0 0 0,2 0 0 0 0,-2 9 0 0 0,-1 10 285 0 0,-14 46 1 0 0,-1 8-242 0 0,12-36-100 0 0,4-19 16 0 0,-1-1-1 0 0,-9 31 1 0 0,-25 101 583 0 0,8-21-266 0 0,5-32-300 0 0,-19 60-412 0 0,22-84-6 0 0,15-53-167 0 0,0 0-1 0 0,-1 0 0 0 0,-2-1 1 0 0,-15 28-1 0 0,15-37-899 0 0,8-7-51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07.608"/>
    </inkml:context>
    <inkml:brush xml:id="br0">
      <inkml:brushProperty name="width" value="0.05" units="cm"/>
      <inkml:brushProperty name="height" value="0.05" units="cm"/>
      <inkml:brushProperty name="color" value="#FFC114"/>
    </inkml:brush>
  </inkml:definitions>
  <inkml:trace contextRef="#ctx0" brushRef="#br0">69 224 2304 0 0,'-3'-12'27'0'0,"2"10"-16"0"0,1-1-1 0 0,-1 0 0 0 0,0 0 0 0 0,1 0 1 0 0,0 1-1 0 0,0-1 0 0 0,0 0 1 0 0,0 0-1 0 0,0 0 0 0 0,0 0 1 0 0,1 0-1 0 0,-1 1 0 0 0,1-1 1 0 0,0 0-1 0 0,0 0 0 0 0,1-3 1 0 0,1 0 127 0 0,-1 0 0 0 0,1 0 1 0 0,-2 0-1 0 0,1-1 0 0 0,-1 1 1 0 0,0-1-1 0 0,0 1 0 0 0,0-1 1 0 0,-1 1-1 0 0,-1-13 0 0 0,0 14 609 0 0,1 0 0 0 0,-1 1 0 0 0,0-1 0 0 0,-1 0 0 0 0,1 1 0 0 0,-1-1 0 0 0,0 1 0 0 0,0-1 0 0 0,0 1 0 0 0,-1 0 0 0 0,1 0 0 0 0,-1 0 0 0 0,0 0 0 0 0,0 0 0 0 0,-6-4 0 0 0,8 7-617 0 0,-1 1 0 0 0,0-1 1 0 0,0 0-1 0 0,0 1 0 0 0,0-1 1 0 0,0 1-1 0 0,0 0 1 0 0,0 0-1 0 0,0-1 0 0 0,0 1 1 0 0,0 1-1 0 0,0-1 1 0 0,0 0-1 0 0,0 0 0 0 0,0 1 1 0 0,-3 0-1 0 0,4 0-31 0 0,-7 24 1361 0 0,8-23-1396 0 0,0 0 0 0 0,0 1 0 0 0,0-1-1 0 0,0 1 1 0 0,0-1 0 0 0,0 1 0 0 0,1-1-1 0 0,-1 1 1 0 0,1-1 0 0 0,0 0 0 0 0,0 1-1 0 0,1 1 1 0 0,16 31 378 0 0,-6-14-293 0 0,3 19 30 0 0,-12-31-146 0 0,0 0-1 0 0,0-1 1 0 0,1 0-1 0 0,9 15 1 0 0,108 177 150 0 0,-110-181-180 0 0,86 131-191 0 0,23 41-429 0 0,-115-180 398 0 0,1 2-500 0 0,1-1-1 0 0,14 19 1 0 0,-2-6-683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08.009"/>
    </inkml:context>
    <inkml:brush xml:id="br0">
      <inkml:brushProperty name="width" value="0.05" units="cm"/>
      <inkml:brushProperty name="height" value="0.05" units="cm"/>
      <inkml:brushProperty name="color" value="#FFC114"/>
    </inkml:brush>
  </inkml:definitions>
  <inkml:trace contextRef="#ctx0" brushRef="#br0">0 104 12440 0 0,'0'0'565'0'0,"0"0"-5"0"0,16 0-169 0 0,61-6 5650 0 0,-71 6-5722 0 0,0-1-1 0 0,0 1 1 0 0,0-1 0 0 0,0-1 0 0 0,7-2 0 0 0,12-2 305 0 0,121-29 645 0 0,-50-1-3167 0 0,-66 23 872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57.352"/>
    </inkml:context>
    <inkml:brush xml:id="br0">
      <inkml:brushProperty name="width" value="0.05" units="cm"/>
      <inkml:brushProperty name="height" value="0.05" units="cm"/>
      <inkml:brushProperty name="color" value="#FFC114"/>
    </inkml:brush>
  </inkml:definitions>
  <inkml:trace contextRef="#ctx0" brushRef="#br0">0 8 7712 0 0,'0'0'356'0'0,"2"-2"-8"0"0,3-2-64 0 0,-3 3 566 0 0,-2 1 277 0 0,0 0 52 0 0,0 0-46 0 0,0 0-213 0 0,0 0-96 0 0,-4 30 2341 0 0,12 5-2550 0 0,3 16-280 0 0,-1 0 1 0 0,3 70-1 0 0,7 176-430 0 0,-7-144-2374 0 0,-9-96-3694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58.013"/>
    </inkml:context>
    <inkml:brush xml:id="br0">
      <inkml:brushProperty name="width" value="0.05" units="cm"/>
      <inkml:brushProperty name="height" value="0.05" units="cm"/>
      <inkml:brushProperty name="color" value="#FFC114"/>
    </inkml:brush>
  </inkml:definitions>
  <inkml:trace contextRef="#ctx0" brushRef="#br0">460 422 10912 0 0,'5'-1'34'0'0,"10"-3"307"0"0,-15 3-331 0 0,0 1-1 0 0,0 0 1 0 0,0 0-1 0 0,1-1 1 0 0,-1 1-1 0 0,0 0 1 0 0,0 0-1 0 0,0 0 1 0 0,0-1-1 0 0,0 1 1 0 0,0 0-1 0 0,0 0 1 0 0,0-1-1 0 0,0 1 1 0 0,0 0-1 0 0,0 0 1 0 0,0-1-1 0 0,0 1 1 0 0,0 0-1 0 0,0 0 1 0 0,0 0-1 0 0,0-1 1 0 0,0 1-1 0 0,0 0 1 0 0,-1 0-1 0 0,1-1 1 0 0,0 1-1 0 0,0 0 1 0 0,0 0 0 0 0,0 0-1 0 0,0 0 1 0 0,-1-1-1 0 0,1 1 1 0 0,0 0-1 0 0,0 0 1 0 0,0 0-1 0 0,-1 0 1 0 0,1-1-1 0 0,0 1 1 0 0,0 0-1 0 0,0 0 1 0 0,-1 0-1 0 0,1 0 1 0 0,0 0-1 0 0,0 0 1 0 0,0 0-1 0 0,-1 0 1 0 0,0-2 19 0 0,-1 0 0 0 0,1 0 0 0 0,0 0 0 0 0,0 0 0 0 0,0 0 1 0 0,1 0-1 0 0,-1 0 0 0 0,0 0 0 0 0,0-5 0 0 0,-5-11 48 0 0,-32-50 2732 0 0,33 61-2338 0 0,0-1-1 0 0,0 1 1 0 0,-9-12 0 0 0,-11-13 915 0 0,20 25-1110 0 0,0 1-1 0 0,0 0 1 0 0,0 1-1 0 0,-13-11 1 0 0,-8-8 483 0 0,-46-54 1440 0 0,69 75-2111 0 0,-1 0 1 0 0,0 0-1 0 0,1 0 0 0 0,-1 0 1 0 0,-1 1-1 0 0,1-1 1 0 0,0 1-1 0 0,-1 0 0 0 0,1 1 1 0 0,-1-1-1 0 0,1 1 1 0 0,-1 0-1 0 0,0 0 0 0 0,1 0 1 0 0,-1 0-1 0 0,0 1 0 0 0,0 0 1 0 0,0 0-1 0 0,1 0 1 0 0,-11 2-1 0 0,11 0-72 0 0,0 0 1 0 0,0 1-1 0 0,1-1 1 0 0,-1 1-1 0 0,0 0 1 0 0,1 0-1 0 0,-1 0 0 0 0,1 0 1 0 0,-4 6-1 0 0,-25 37-361 0 0,18-25 177 0 0,10-13 73 0 0,0-1 1 0 0,1 1 0 0 0,0 0 0 0 0,0 0 0 0 0,1 1 0 0 0,-1-1-1 0 0,2 0 1 0 0,-2 14 0 0 0,-5 23-268 0 0,4-27 215 0 0,2-1-1 0 0,0 1 1 0 0,1 0-1 0 0,1 0 1 0 0,0-1-1 0 0,4 24 1 0 0,0 1-51 0 0,-3-27 127 0 0,1 0 0 0 0,1 0 1 0 0,1-1-1 0 0,5 15 1 0 0,-3-11 2 0 0,5 30-1 0 0,-10-40 60 0 0,0-1-1 0 0,0 0 0 0 0,0 0 0 0 0,1 0 0 0 0,0 0 0 0 0,0 0 0 0 0,1-1 1 0 0,0 1-1 0 0,0-1 0 0 0,0 0 0 0 0,1 1 0 0 0,9 10 0 0 0,6 7 22 0 0,-11-14 13 0 0,0 0-1 0 0,1 0 1 0 0,17 15 0 0 0,-23-22-19 0 0,1-1 0 0 0,0 0 1 0 0,-1 1-1 0 0,1-1 0 0 0,0-1 1 0 0,0 1-1 0 0,0-1 1 0 0,1 1-1 0 0,-1-1 0 0 0,0 0 1 0 0,0-1-1 0 0,1 1 0 0 0,-1-1 1 0 0,0 0-1 0 0,6 0 0 0 0,-3 0 12 0 0,-1 0 0 0 0,0-1 0 0 0,1 1 0 0 0,-1-2 0 0 0,0 1 0 0 0,0-1 0 0 0,0 1 0 0 0,0-2 0 0 0,0 1 0 0 0,0-1 0 0 0,-1 0 0 0 0,1 0 0 0 0,-1 0 0 0 0,0-1 0 0 0,0 0 0 0 0,0 0 0 0 0,6-6 0 0 0,0-4 37 0 0,4-2-30 0 0,-2-1 0 0 0,-1-1 0 0 0,0 0 0 0 0,16-31 0 0 0,-12 12-148 0 0,-4 13 305 0 0,-2-1 0 0 0,0 0-1 0 0,8-36 1 0 0,-4 18 150 0 0,-11 36-282 0 0,0 0-1 0 0,0 0 1 0 0,-1-1-1 0 0,0 1 1 0 0,-1-1-1 0 0,2-13 1 0 0,-10-99 373 0 0,6 110-413 0 0,-1 1 1 0 0,0-1 0 0 0,-1 1-1 0 0,0-1 1 0 0,0 1 0 0 0,-1 0-1 0 0,-7-12 1 0 0,-1 0 24 0 0,-29-35-1 0 0,33 47-411 0 0,0 1 0 0 0,-1 0 0 0 0,0 1-1 0 0,-1 0 1 0 0,0 0 0 0 0,0 1 0 0 0,0 1 0 0 0,-1-1-1 0 0,-14-4 1 0 0,21 8 119 0 0,-14-5-6919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0:58.774"/>
    </inkml:context>
    <inkml:brush xml:id="br0">
      <inkml:brushProperty name="width" value="0.05" units="cm"/>
      <inkml:brushProperty name="height" value="0.05" units="cm"/>
      <inkml:brushProperty name="color" value="#FFC114"/>
    </inkml:brush>
  </inkml:definitions>
  <inkml:trace contextRef="#ctx0" brushRef="#br0">144 31 2760 0 0,'-17'-1'5710'0'0,"18"-3"-3059"0"0,-4 2 2311 0 0,-3 2-5167 0 0,6 0 264 0 0,0 0 0 0 0,-1 0 1 0 0,1 0-1 0 0,0 0 0 0 0,-1 0 0 0 0,1 0 0 0 0,0 0 0 0 0,0 0 0 0 0,-1 0 1 0 0,1-1-1 0 0,0 1 0 0 0,-1 0 0 0 0,1 0 0 0 0,0 0 0 0 0,0 0 0 0 0,-1 0 1 0 0,1 0-1 0 0,0-1 0 0 0,0 1 0 0 0,0 0 0 0 0,-1 0 0 0 0,1-1 0 0 0,0 1 1 0 0,0 0-1 0 0,0 0 0 0 0,0 0 0 0 0,-1-1 0 0 0,1 1 0 0 0,0 0 0 0 0,0-1 1 0 0,0 1-1 0 0,0 0 0 0 0,0-1 0 0 0,-6-5 1602 0 0,4 4-1472 0 0,0 1 0 0 0,-1-1 0 0 0,1 1 0 0 0,-1 0 0 0 0,1 0 0 0 0,-1 0 0 0 0,0 0 0 0 0,1 1 0 0 0,-1-1 0 0 0,0 1 0 0 0,1 0 0 0 0,-1 0 0 0 0,0-1 0 0 0,0 2 0 0 0,1-1 0 0 0,-1 0 0 0 0,0 1 0 0 0,0-1 0 0 0,1 1 0 0 0,-5 1 0 0 0,6-2-189 0 0,0 1 1 0 0,1-1-1 0 0,-1 0 0 0 0,0 0 0 0 0,1 1 0 0 0,-1-1 0 0 0,0 0 1 0 0,1 1-1 0 0,-1-1 0 0 0,0 1 0 0 0,1-1 0 0 0,-1 1 0 0 0,1-1 0 0 0,-1 1 1 0 0,1-1-1 0 0,-1 1 0 0 0,1-1 0 0 0,0 1 0 0 0,-1 0 0 0 0,1-1 0 0 0,0 1 1 0 0,-1 0-1 0 0,1-1 0 0 0,0 1 0 0 0,-1 1 0 0 0,0 1 7 0 0,-3 6-3 0 0,-1 1 0 0 0,1 0 0 0 0,0-1 1 0 0,1 2-1 0 0,0-1 0 0 0,1 0 0 0 0,0 0 0 0 0,0 1 0 0 0,1 14 0 0 0,0-16-5 0 0,1-6-7 0 0,0 0 1 0 0,0 0-1 0 0,0 0 1 0 0,1 0-1 0 0,0 0 0 0 0,-1 1 1 0 0,1-2-1 0 0,0 1 1 0 0,0 0-1 0 0,1 0 0 0 0,1 3 1 0 0,7 18-33 0 0,-9-20 45 0 0,1-1-1 0 0,0-1 0 0 0,0 1 1 0 0,0 0-1 0 0,1 0 0 0 0,-1-1 1 0 0,0 1-1 0 0,1-1 0 0 0,0 0 1 0 0,0 0-1 0 0,-1 0 0 0 0,1 0 0 0 0,0 0 1 0 0,6 2-1 0 0,-8-4-5 0 0,8 2 1 0 0,23-6 2 0 0,-31 3-3 0 0,0 1 0 0 0,0 0 1 0 0,0-1-1 0 0,0 1 0 0 0,0-1 0 0 0,0 1 1 0 0,0-1-1 0 0,0 0 0 0 0,0 1 0 0 0,0-1 1 0 0,-1 0-1 0 0,1 0 0 0 0,0 1 1 0 0,0-1-1 0 0,-1 0 0 0 0,1 0 0 0 0,0 0 1 0 0,-1 0-1 0 0,1 0 0 0 0,-1 0 0 0 0,0 0 1 0 0,1 0-1 0 0,0-2 0 0 0,-1 2-5 0 0,1-1-1 0 0,-1 0 1 0 0,1 1-1 0 0,0-1 1 0 0,-1 0-1 0 0,1 1 1 0 0,0 0-1 0 0,0-1 1 0 0,0 1-1 0 0,1-1 1 0 0,-1 1-1 0 0,2-2 1 0 0,-2 2 8 0 0,0 0 0 0 0,0 1 1 0 0,0-1-1 0 0,0 0 1 0 0,0 0-1 0 0,0 0 0 0 0,-1 0 1 0 0,1 0-1 0 0,0 0 0 0 0,-1 0 1 0 0,1 0-1 0 0,0 0 1 0 0,-1-1-1 0 0,0 1 0 0 0,1 0 1 0 0,-1 0-1 0 0,0 0 0 0 0,1-1 1 0 0,-1 1-1 0 0,0 0 1 0 0,0 0-1 0 0,0-1 0 0 0,0 1 1 0 0,0 0-1 0 0,-1 0 0 0 0,1-1 1 0 0,0 1-1 0 0,0 0 1 0 0,-1-2-1 0 0,-6-34 474 0 0,7 31-314 0 0,-1 0 0 0 0,0 1 0 0 0,0-1 0 0 0,0 0 0 0 0,-1 1 0 0 0,0-1 0 0 0,-3-5 0 0 0,-13-23-1897 0 0,10 17 583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43.389"/>
    </inkml:context>
    <inkml:brush xml:id="br0">
      <inkml:brushProperty name="width" value="0.05" units="cm"/>
      <inkml:brushProperty name="height" value="0.05" units="cm"/>
      <inkml:brushProperty name="color" value="#FFC114"/>
    </inkml:brush>
  </inkml:definitions>
  <inkml:trace contextRef="#ctx0" brushRef="#br0">108 0 6336 0 0,'7'19'141'0'0,"0"1"0"0"0,-2-1 0 0 0,-1 1 0 0 0,4 28 0 0 0,0 85-8 0 0,-5-47 189 0 0,0 55 302 0 0,-2-40-24 0 0,-2 167 1142 0 0,-2-211-1103 0 0,-4 0-1 0 0,-21 92 1 0 0,25-139-597 0 0,-2 11 4 0 0,-1 1 0 0 0,-1-1 0 0 0,0 0-1 0 0,-21 38 1 0 0,27-57-94 0 0,0-1-1 0 0,0 1 1 0 0,-1-1 0 0 0,1 1 0 0 0,0-1-1 0 0,0 0 1 0 0,-1 0 0 0 0,1 0 0 0 0,-1 1-1 0 0,1-1 1 0 0,-1 0 0 0 0,1-1-1 0 0,-3 2 1 0 0,4-2 4 0 0,-1 0-1 0 0,0 0 1 0 0,0 1 0 0 0,1-1-1 0 0,-1 0 1 0 0,0 0 0 0 0,0 0-1 0 0,1-1 1 0 0,-1 1 0 0 0,0 0-1 0 0,0 0 1 0 0,1 0 0 0 0,-1 0-1 0 0,0-1 1 0 0,1 1-1 0 0,-1 0 1 0 0,0-1 0 0 0,1 1-1 0 0,-1-1 1 0 0,0 1 0 0 0,1 0-1 0 0,-1-1 1 0 0,1 1 0 0 0,-1-1-1 0 0,1 0 1 0 0,-1 1 0 0 0,1-1-1 0 0,-1 1 1 0 0,1-1-1 0 0,0 0 1 0 0,-1 1 0 0 0,1-1-1 0 0,0-1 1 0 0,-4-9-328 0 0,0-1-1 0 0,1 0 1 0 0,1 0-1 0 0,0 0 1 0 0,1 0 0 0 0,0-1-1 0 0,1 1 1 0 0,1-14-1 0 0,-1 7 113 0 0,4-82-1190 0 0,0 43-593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57.550"/>
    </inkml:context>
    <inkml:brush xml:id="br0">
      <inkml:brushProperty name="width" value="0.05" units="cm"/>
      <inkml:brushProperty name="height" value="0.05" units="cm"/>
      <inkml:brushProperty name="color" value="#FFFFFF"/>
    </inkml:brush>
  </inkml:definitions>
  <inkml:trace contextRef="#ctx0" brushRef="#br0">272 141 920 0 0,'-11'3'13'0'0,"9"-2"243"0"0,2-1 810 0 0,0 0 351 0 0,0 0 72 0 0,0 0-130 0 0,0 0-605 0 0,0 0-641 0 0,0 0 0 0 0,0 0 0 0 0,-1 0 0 0 0,1 0 0 0 0,0 0-1 0 0,-1 0 1 0 0,1 0 0 0 0,0 0 0 0 0,0 0 0 0 0,-1 0 0 0 0,1 0-1 0 0,0 0 1 0 0,0 0 0 0 0,-1 0 0 0 0,1 0 0 0 0,0-1 0 0 0,-1 1-1 0 0,1 0 1 0 0,0 0 0 0 0,0 0 0 0 0,0 0 0 0 0,-1 0 0 0 0,1-1-1 0 0,0 1 1 0 0,0 0 0 0 0,-1 0 0 0 0,1 0 0 0 0,0-1 0 0 0,0 1-1 0 0,0 0 1 0 0,-1-1 0 0 0,-3-44 1588 0 0,3 43-1661 0 0,1-1-1 0 0,-1 1 1 0 0,1 0-1 0 0,-1 0 1 0 0,0-1 0 0 0,0 1-1 0 0,0 0 1 0 0,0 0-1 0 0,0 0 1 0 0,0 0-1 0 0,0 0 1 0 0,-1 0-1 0 0,-2-2 1 0 0,2 1 24 0 0,0 1 0 0 0,0-1 0 0 0,0 1 0 0 0,1-1 1 0 0,-1 0-1 0 0,1 0 0 0 0,-2-4 0 0 0,2 4 4 0 0,-1 1-1 0 0,1 0 1 0 0,0 0 0 0 0,-1 0-1 0 0,0 0 1 0 0,1 0 0 0 0,-1 1-1 0 0,0-1 1 0 0,0 0 0 0 0,0 1-1 0 0,0-1 1 0 0,0 1 0 0 0,0 0-1 0 0,0 0 1 0 0,-1 0 0 0 0,1 0-1 0 0,0 0 1 0 0,-1 0 0 0 0,1 0-1 0 0,0 1 1 0 0,-4-1 0 0 0,-2-1 90 0 0,0 1 0 0 0,0 0 0 0 0,0 0 0 0 0,0 1 0 0 0,-13 0 0 0 0,15 1-27 0 0,0 1 0 0 0,0 0 0 0 0,0-1 0 0 0,0 2 0 0 0,1-1 0 0 0,-1 1 0 0 0,1 0 0 0 0,-8 5 0 0 0,-8 5-49 0 0,20-13-82 0 0,0 1 0 0 0,0-1 0 0 0,0 0 0 0 0,0 1 0 0 0,0 0 0 0 0,0-1 0 0 0,0 1 0 0 0,0-1 0 0 0,1 1 0 0 0,-1 0 0 0 0,0 0 0 0 0,0 0 0 0 0,1-1 0 0 0,-1 1 0 0 0,0 0 0 0 0,1 0 0 0 0,-1 0 0 0 0,1 0 0 0 0,-1 0 0 0 0,1 0 0 0 0,0 0 0 0 0,-1 0 0 0 0,1 2 0 0 0,-2 1 0 0 0,-4 6 0 0 0,6-10-4 0 0,-1 1 0 0 0,1 0 0 0 0,-1 0 0 0 0,1 0 0 0 0,0 0 0 0 0,-1 0-1 0 0,1 0 1 0 0,0 0 0 0 0,0 0 0 0 0,-1 0 0 0 0,1 0 0 0 0,0 0-1 0 0,0 0 1 0 0,0 0 0 0 0,0 0 0 0 0,1 0 0 0 0,-1 0 0 0 0,0 0 0 0 0,0 0-1 0 0,1 0 1 0 0,-1 0 0 0 0,0 0 0 0 0,1 0 0 0 0,-1 0 0 0 0,1 0-1 0 0,-1 0 1 0 0,1 0 0 0 0,1 1 0 0 0,-2-2 11 0 0,9 12-38 0 0,1-1 0 0 0,0 0 0 0 0,0-1-1 0 0,1-1 1 0 0,1 1 0 0 0,18 10 0 0 0,-16-10 110 0 0,0 1 0 0 0,0 0 0 0 0,-1 0 0 0 0,14 17 0 0 0,-12-10-1 0 0,4 4-68 0 0,-1 1 1 0 0,-1 0-1 0 0,17 34 0 0 0,-32-54 25 0 0,-1 1 0 0 0,0-1-1 0 0,0 0 1 0 0,0 1 0 0 0,-1-1 0 0 0,1 1 0 0 0,-1 0-1 0 0,0-1 1 0 0,1 1 0 0 0,-2-1 0 0 0,1 1-1 0 0,0 0 1 0 0,-1-1 0 0 0,0 1 0 0 0,0-1 0 0 0,0 0-1 0 0,0 1 1 0 0,-2 4 0 0 0,2-6 1 0 0,0 0 0 0 0,0 0 0 0 0,0 0 0 0 0,-1 0 0 0 0,1 0 0 0 0,0 0 0 0 0,-1-1 0 0 0,1 1 0 0 0,-1 0 1 0 0,0-1-1 0 0,0 0 0 0 0,1 1 0 0 0,-1-1 0 0 0,0 0 0 0 0,0 0 0 0 0,0 0 0 0 0,0 0 0 0 0,0 0 0 0 0,0 0 0 0 0,-1 0 0 0 0,1-1 0 0 0,0 1 0 0 0,0-1 0 0 0,-1 0 0 0 0,1 0 1 0 0,0 0-1 0 0,0 0 0 0 0,-5 0 0 0 0,-7-4-34 0 0,1 0-1 0 0,-1-1 1 0 0,1 0 0 0 0,0-1 0 0 0,0 0 0 0 0,1-1 0 0 0,-1-1 0 0 0,1 0 0 0 0,-21-19-1 0 0,31 25-225 0 0,0-1 0 0 0,0 0-1 0 0,0 0 1 0 0,0 0-1 0 0,1 0 1 0 0,-1 0-1 0 0,1-1 1 0 0,-2-5-1 0 0,2 0-1366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43.751"/>
    </inkml:context>
    <inkml:brush xml:id="br0">
      <inkml:brushProperty name="width" value="0.05" units="cm"/>
      <inkml:brushProperty name="height" value="0.05" units="cm"/>
      <inkml:brushProperty name="color" value="#FFC114"/>
    </inkml:brush>
  </inkml:definitions>
  <inkml:trace contextRef="#ctx0" brushRef="#br0">1 724 7488 0 0,'1'-17'202'0'0,"2"0"0"0"0,-1-1 0 0 0,7-17 0 0 0,1-13 2729 0 0,-8 34-1100 0 0,1 1 0 0 0,9-26-1 0 0,-11 35-1413 0 0,0 1-143 0 0,0 0 0 0 0,1 0 0 0 0,-1-1 0 0 0,1 2 0 0 0,-1-1 0 0 0,1 0 0 0 0,0 0 0 0 0,0 0 0 0 0,0 1 0 0 0,1-1 0 0 0,-1 1 0 0 0,0 0 0 0 0,1-1 0 0 0,4-1 0 0 0,8-6-228 0 0,2 2 1 0 0,-1 0-1 0 0,1 1 0 0 0,28-7 0 0 0,-4 0-2 0 0,33-11 337 0 0,1 4-1 0 0,1 4 1 0 0,1 2 0 0 0,132-6 0 0 0,315 21 609 0 0,-396 4-750 0 0,179-15-56 0 0,-2-25-56 0 0,117-42-40 0 0,-156 25-29 0 0,24-12-239 0 0,27-4-4323 0 0,-280 65-614 0 0,-2 0-1485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44.099"/>
    </inkml:context>
    <inkml:brush xml:id="br0">
      <inkml:brushProperty name="width" value="0.05" units="cm"/>
      <inkml:brushProperty name="height" value="0.05" units="cm"/>
      <inkml:brushProperty name="color" value="#FFC114"/>
    </inkml:brush>
  </inkml:definitions>
  <inkml:trace contextRef="#ctx0" brushRef="#br0">0 1 2760 0 0,'8'17'536'0'0,"-1"-3"1173"0"0,-1 0 1 0 0,0 0-1 0 0,-1 1 1 0 0,0 0-1 0 0,2 17 1 0 0,-3-15-1121 0 0,35 196 2722 0 0,-21-99-2533 0 0,-8-23-332 0 0,-2 161-1 0 0,-8-232-416 0 0,-20 486 261 0 0,8-287-577 0 0,4-91-630 0 0,5-64 375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44.839"/>
    </inkml:context>
    <inkml:brush xml:id="br0">
      <inkml:brushProperty name="width" value="0.05" units="cm"/>
      <inkml:brushProperty name="height" value="0.05" units="cm"/>
      <inkml:brushProperty name="color" value="#FFC114"/>
    </inkml:brush>
  </inkml:definitions>
  <inkml:trace contextRef="#ctx0" brushRef="#br0">145 10 11232 0 0,'1'-10'128'0'0,"-3"12"81"0"0,-8 21 296 0 0,-6 10-115 0 0,9-21 164 0 0,1 0 1 0 0,-8 20 0 0 0,4-7 91 0 0,0 0-506 0 0,2 2 0 0 0,1-1 0 0 0,1 1 0 0 0,-3 27 1 0 0,2-12 49 0 0,-7 54-227 0 0,-1 100 0 0 0,11 98-186 0 0,4-270 275 0 0,18 642 544 0 0,-13-544-739 0 0,13 130-122 0 0,-18-249 295 0 0,1-1 1 0 0,-1 1 0 0 0,1 0 0 0 0,-1 0 0 0 0,1 0-1 0 0,0 0 1 0 0,0-1 0 0 0,0 1 0 0 0,0 0 0 0 0,0-1 0 0 0,1 1-1 0 0,-1-1 1 0 0,1 1 0 0 0,0-1 0 0 0,0 0 0 0 0,0 0 0 0 0,0 0-1 0 0,0 0 1 0 0,0 0 0 0 0,0 0 0 0 0,1 0 0 0 0,-1-1-1 0 0,1 1 1 0 0,-1-1 0 0 0,1 0 0 0 0,0 0 0 0 0,-1 0 0 0 0,1 0-1 0 0,0 0 1 0 0,0 0 0 0 0,0-1 0 0 0,0 0 0 0 0,-1 1 0 0 0,1-1-1 0 0,0 0 1 0 0,0 0 0 0 0,0-1 0 0 0,0 1 0 0 0,0 0 0 0 0,0-1-1 0 0,4-1 1 0 0,24-7 735 0 0,56-24 0 0 0,-10 3 151 0 0,12 3 85 0 0,133-21 0 0 0,97 3-129 0 0,-45 8-431 0 0,959-208 303 0 0,-864 157-689 0 0,303-61-24 0 0,-666 148-42 0 0,305-62-557 0 0,-291 58-116 0 0,0-1 0 0 0,-1-1 0 0 0,24-12 0 0 0,-3-5-6671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45.215"/>
    </inkml:context>
    <inkml:brush xml:id="br0">
      <inkml:brushProperty name="width" value="0.05" units="cm"/>
      <inkml:brushProperty name="height" value="0.05" units="cm"/>
      <inkml:brushProperty name="color" value="#FFC114"/>
    </inkml:brush>
  </inkml:definitions>
  <inkml:trace contextRef="#ctx0" brushRef="#br0">208 1 12528 0 0,'-14'12'326'0'0,"1"1"1"0"0,0 0 0 0 0,1 1 0 0 0,1 0-1 0 0,0 1 1 0 0,1 1 0 0 0,-12 23 0 0 0,5-5 935 0 0,2 1-1 0 0,-16 56 1 0 0,19-44-483 0 0,3 0-1 0 0,1 1 1 0 0,3 0-1 0 0,1 96 1 0 0,33 193-923 0 0,-22-277-353 0 0,1 0-4887 0 0,4-2-1835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51.280"/>
    </inkml:context>
    <inkml:brush xml:id="br0">
      <inkml:brushProperty name="width" value="0.05" units="cm"/>
      <inkml:brushProperty name="height" value="0.05" units="cm"/>
      <inkml:brushProperty name="color" value="#FFC114"/>
    </inkml:brush>
  </inkml:definitions>
  <inkml:trace contextRef="#ctx0" brushRef="#br0">7 1 1376 0 0,'0'0'65'0'0,"-1"0"-6"0"0,-3 3 352 0 0,2-2 1658 0 0,2-1 719 0 0,0 0 144 0 0,0 0-280 0 0,0 0-1306 0 0,0 0-570 0 0,0 0-116 0 0,1 58 3225 0 0,1-33-3240 0 0,6 38 1 0 0,-2-25-428 0 0,1 57 0 0 0,-1-4-169 0 0,20 242-1214 0 0,8 67-3787 0 0,-26-345-422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51.771"/>
    </inkml:context>
    <inkml:brush xml:id="br0">
      <inkml:brushProperty name="width" value="0.05" units="cm"/>
      <inkml:brushProperty name="height" value="0.05" units="cm"/>
      <inkml:brushProperty name="color" value="#FFC114"/>
    </inkml:brush>
  </inkml:definitions>
  <inkml:trace contextRef="#ctx0" brushRef="#br0">579 208 5984 0 0,'0'0'273'0'0,"0"-1"-5"0"0,-1 0-264 0 0,1 1 0 0 0,0-1 0 0 0,0 1 0 0 0,-1-1 0 0 0,1 1 0 0 0,0-1 0 0 0,0 1 0 0 0,-1-1 0 0 0,1 1 0 0 0,0-1 0 0 0,0 1 0 0 0,0-1 0 0 0,0 1 0 0 0,0-1 0 0 0,0 1 0 0 0,0-1 0 0 0,0 0 0 0 0,0 1 0 0 0,0-1 0 0 0,0 1 0 0 0,0-1 0 0 0,0 1 1 0 0,0-1-1 0 0,1 1 0 0 0,-1-1 0 0 0,0 0 0 0 0,1-7 276 0 0,-8-2 827 0 0,6 9-886 0 0,0 0 0 0 0,0-1 1 0 0,1 1-1 0 0,-1 0 0 0 0,0-1 0 0 0,1 1 0 0 0,-1-1 0 0 0,0 1 0 0 0,1-1 0 0 0,0 1 0 0 0,-1-1 0 0 0,1 1 0 0 0,0-1 0 0 0,0 0 0 0 0,0 1 0 0 0,0-1 0 0 0,0 1 0 0 0,0-1 0 0 0,0-1 0 0 0,0-1 144 0 0,0 0 0 0 0,0-1 0 0 0,-1 1 0 0 0,1 0 0 0 0,-1 0 0 0 0,0 0 0 0 0,0 0 0 0 0,-1 0 0 0 0,-3-7 0 0 0,-19-34 1011 0 0,22 41-1210 0 0,-1 1-89 0 0,1 0 0 0 0,-1 0 0 0 0,0 0 0 0 0,0 0 0 0 0,0 0 0 0 0,0 1 1 0 0,-1-1-1 0 0,1 1 0 0 0,-1 0 0 0 0,1 0 0 0 0,-1 0 0 0 0,-4-1 0 0 0,2 1 8 0 0,-1 0 0 0 0,1 0 0 0 0,-1 0 0 0 0,0 1 0 0 0,0-1 0 0 0,-9 1 0 0 0,6 1 0 0 0,0 1-1 0 0,0 1 1 0 0,0-1-1 0 0,0 1 0 0 0,0 1 1 0 0,1 0-1 0 0,-1 0 1 0 0,1 1-1 0 0,0 0 1 0 0,-16 10-1 0 0,-2 5 91 0 0,1 0-1 0 0,-23 23 1 0 0,15-12-33 0 0,23-22-92 0 0,1 1 1 0 0,1 0-1 0 0,0 0 1 0 0,0 1-1 0 0,0 0 0 0 0,2 0 1 0 0,-1 1-1 0 0,-7 16 0 0 0,-1 3 51 0 0,7-15-111 0 0,2-1 0 0 0,0 1 1 0 0,0 1-1 0 0,2-1 1 0 0,-7 28-1 0 0,6-7-161 0 0,1 0 0 0 0,2 1 1 0 0,2-1-1 0 0,1 1 0 0 0,1 0 0 0 0,3-1 0 0 0,1 0 1 0 0,11 42-1 0 0,-14-70 136 0 0,38 113-571 0 0,-33-105 539 0 0,0 0 0 0 0,1 0 0 0 0,0-1-1 0 0,1-1 1 0 0,14 17 0 0 0,-13-18 63 0 0,1-1 0 0 0,0 0 0 0 0,1 0 1 0 0,0-2-1 0 0,1 1 0 0 0,18 10 0 0 0,-25-18 33 0 0,-1 0 0 0 0,1-1 1 0 0,0 1-1 0 0,0-1 0 0 0,0 0 0 0 0,0-1 0 0 0,0 0 1 0 0,0 0-1 0 0,0 0 0 0 0,1-1 0 0 0,-1 1 0 0 0,0-1 1 0 0,0-1-1 0 0,1 1 0 0 0,-1-1 0 0 0,0-1 0 0 0,0 1 1 0 0,0-1-1 0 0,7-3 0 0 0,-4 1 53 0 0,0 0 1 0 0,-1-1-1 0 0,1 0 0 0 0,-1 0 1 0 0,0-1-1 0 0,-1 0 0 0 0,0 0 0 0 0,10-11 1 0 0,-5 3 165 0 0,-1 0 0 0 0,0-2 0 0 0,13-24 0 0 0,-16 22-158 0 0,-1-1 0 0 0,-1 0 0 0 0,0-1 1 0 0,3-21-1 0 0,0 1-93 0 0,-6 19 3 0 0,-1 0 0 0 0,0 1 0 0 0,-2-1 0 0 0,0 0 0 0 0,-5-34 0 0 0,0 9 0 0 0,0-12 0 0 0,-15-65 0 0 0,18 83-280 0 0,2 34 2 0 0,0 0 0 0 0,0 1 0 0 0,0-1-1 0 0,-1 0 1 0 0,-2-11 0 0 0,-7-6-805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1:52.153"/>
    </inkml:context>
    <inkml:brush xml:id="br0">
      <inkml:brushProperty name="width" value="0.05" units="cm"/>
      <inkml:brushProperty name="height" value="0.05" units="cm"/>
      <inkml:brushProperty name="color" value="#FFC114"/>
    </inkml:brush>
  </inkml:definitions>
  <inkml:trace contextRef="#ctx0" brushRef="#br0">125 0 11976 0 0,'0'0'922'0'0,"0"0"-456"0"0,0 0 311 0 0,-2 1 198 0 0,-49 22 5680 0 0,-7 1-4965 0 0,57-23-1740 0 0,0-1 0 0 0,0 1 0 0 0,0 0 0 0 0,0-1 1 0 0,0 1-1 0 0,0 0 0 0 0,0-1 0 0 0,1 1 0 0 0,-1 0 0 0 0,0 0 1 0 0,1 0-1 0 0,-1-1 0 0 0,0 1 0 0 0,1 0 0 0 0,-1 0 1 0 0,0 2-1 0 0,1-3 16 0 0,0 1 1 0 0,0-1 0 0 0,0 0-1 0 0,0 1 1 0 0,1-1-1 0 0,-1 1 1 0 0,0-1 0 0 0,0 0-1 0 0,0 1 1 0 0,0-1 0 0 0,0 1-1 0 0,1-1 1 0 0,-1 0-1 0 0,0 1 1 0 0,0-1 0 0 0,1 0-1 0 0,-1 1 1 0 0,0-1 0 0 0,1 0-1 0 0,-1 0 1 0 0,0 1-1 0 0,1-1 1 0 0,-1 0 0 0 0,0 0-1 0 0,1 1 1 0 0,19 5-518 0 0,-17-6 502 0 0,0 1-1 0 0,1-1 1 0 0,-1 0-1 0 0,0 0 1 0 0,0 0-1 0 0,0 0 1 0 0,5-1-1 0 0,4-4 82 0 0,-11 4 12 0 0,1 0-26 0 0,-1 1-1 0 0,0 0 0 0 0,0-1 1 0 0,0 1-1 0 0,0-1 0 0 0,0 1 1 0 0,1-1-1 0 0,-1 1 0 0 0,0-1 1 0 0,0 0-1 0 0,0 0 0 0 0,-1 1 1 0 0,1-1-1 0 0,0 0 0 0 0,0 0 1 0 0,0 0-1 0 0,-1 0 0 0 0,1 0 1 0 0,0 0-1 0 0,-1 0 0 0 0,1 0 1 0 0,-1 0-1 0 0,1 0 0 0 0,-1 0 1 0 0,1-1-1 0 0,-1 1 0 0 0,0 0 1 0 0,0 0-1 0 0,0 0 0 0 0,0-1 1 0 0,0 1-1 0 0,0-2 0 0 0,0-4-17 0 0,3-3 0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0.682"/>
    </inkml:context>
    <inkml:brush xml:id="br0">
      <inkml:brushProperty name="width" value="0.05" units="cm"/>
      <inkml:brushProperty name="height" value="0.05" units="cm"/>
      <inkml:brushProperty name="color" value="#FFFFFF"/>
    </inkml:brush>
  </inkml:definitions>
  <inkml:trace contextRef="#ctx0" brushRef="#br0">302 169 5472 0 0,'0'0'248'0'0,"0"0"-6"0"0,-1-26 1868 0 0,-4 13-1437 0 0,3 8-414 0 0,1 1 0 0 0,-1-1 0 0 0,0 1 1 0 0,0 0-1 0 0,0 0 0 0 0,0 0 0 0 0,-1 0 1 0 0,0 0-1 0 0,0 1 0 0 0,0-1 0 0 0,-5-4 1 0 0,-19-13 317 0 0,19 15-274 0 0,0-1-1 0 0,0 1 0 0 0,-1 0 0 0 0,0 1 0 0 0,0 0 1 0 0,0 0-1 0 0,0 1 0 0 0,-1 0 0 0 0,-13-3 1 0 0,22 7-286 0 0,0 0 0 0 0,-1 0 0 0 0,1 0 1 0 0,-1-1-1 0 0,1 1 0 0 0,0 1 1 0 0,-1-1-1 0 0,1 0 0 0 0,0 0 1 0 0,-1 0-1 0 0,1 1 0 0 0,0-1 1 0 0,-1 1-1 0 0,1-1 0 0 0,0 1 1 0 0,0-1-1 0 0,0 1 0 0 0,-1 0 0 0 0,-1 1 1 0 0,-4 3 189 0 0,0-3-133 0 0,1 2 0 0 0,-1-1 0 0 0,1 1 0 0 0,-1 0 0 0 0,1 0 0 0 0,0 0 0 0 0,1 1 0 0 0,-1 0 0 0 0,1 0 0 0 0,-6 8 0 0 0,3-3-74 0 0,6-7 0 0 0,0-1 0 0 0,0 1 0 0 0,1-1 0 0 0,-1 1 0 0 0,1 0 0 0 0,-1-1 0 0 0,1 1 0 0 0,0 0 0 0 0,0 0 0 0 0,0 0 0 0 0,0 6 0 0 0,0 20-12 0 0,1-28 8 0 0,0 0 0 0 0,0 0 0 0 0,0-1 0 0 0,0 1 0 0 0,0 0 0 0 0,0 0-1 0 0,0-1 1 0 0,0 1 0 0 0,0 0 0 0 0,0-1 0 0 0,0 1 0 0 0,0 0 0 0 0,1 0-1 0 0,-1-1 1 0 0,0 1 0 0 0,1 0 0 0 0,-1-1 0 0 0,0 1 0 0 0,1 0 0 0 0,-1-1-1 0 0,1 1 1 0 0,-1-1 0 0 0,2 2 0 0 0,1 1-10 0 0,3 5-132 0 0,1 0 1 0 0,0 0-1 0 0,0 0 0 0 0,1-1 0 0 0,0 0 0 0 0,0 0 1 0 0,15 8-1 0 0,-19-12 179 0 0,99 62 602 0 0,-91-56-609 0 0,0 0 0 0 0,17 17 1 0 0,-26-23-19 0 0,-1-1-1 0 0,1 1 1 0 0,-1 0 0 0 0,0 1-1 0 0,1-1 1 0 0,-1 0 0 0 0,-1 0 0 0 0,1 1-1 0 0,-1-1 1 0 0,1 1 0 0 0,-1 0-1 0 0,0-1 1 0 0,0 1 0 0 0,0 0-1 0 0,0 4 1 0 0,-1 0-2 0 0,0-6 33 0 0,0 0-1 0 0,1 0 1 0 0,-1 0-1 0 0,0 0 1 0 0,0 0-1 0 0,-1 1 1 0 0,1-1-1 0 0,0 0 1 0 0,-1 0-1 0 0,1 0 1 0 0,-1 0-1 0 0,0 0 1 0 0,1 0-1 0 0,-1 0 1 0 0,0 0-1 0 0,0 0 0 0 0,-1 0 1 0 0,1-1-1 0 0,0 1 1 0 0,0 0-1 0 0,-1-1 1 0 0,1 1-1 0 0,-1-1 1 0 0,0 1-1 0 0,-2 1 1 0 0,0-1 2 0 0,1 0 0 0 0,0 0 0 0 0,-1 0 0 0 0,1 0 0 0 0,-1-1 1 0 0,0 1-1 0 0,0-1 0 0 0,1 0 0 0 0,-1 0 0 0 0,0-1 0 0 0,0 1 0 0 0,0-1 0 0 0,0 0 0 0 0,0 0 1 0 0,0 0-1 0 0,0 0 0 0 0,-4-2 0 0 0,-5-1-28 0 0,0-1-1 0 0,0 0 1 0 0,-20-10 0 0 0,-2 0-534 0 0,33 13 481 0 0,1 0-1 0 0,-1 0 0 0 0,0 0 0 0 0,1 0 0 0 0,-1 0 0 0 0,1 0 0 0 0,0 0 0 0 0,-1-1 0 0 0,1 1 0 0 0,-2-3 0 0 0,-11-9-1034 0 0,12 11 618 0 0,-4-7 112 0 0,6 6-4281 0 0,0 3-4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1.301"/>
    </inkml:context>
    <inkml:brush xml:id="br0">
      <inkml:brushProperty name="width" value="0.05" units="cm"/>
      <inkml:brushProperty name="height" value="0.05" units="cm"/>
      <inkml:brushProperty name="color" value="#FFFFFF"/>
    </inkml:brush>
  </inkml:definitions>
  <inkml:trace contextRef="#ctx0" brushRef="#br0">39 81 6480 0 0,'-1'-13'708'0'0,"1"10"-480"0"0,-1 1 0 0 0,1-1 0 0 0,0 0 0 0 0,0 1 1 0 0,0-1-1 0 0,0 1 0 0 0,0-1 0 0 0,2-4 0 0 0,-2 7-155 0 0,-1 0 0 0 0,1 0 0 0 0,0 0 0 0 0,0 0 0 0 0,0 0 0 0 0,0-1 0 0 0,0 1 0 0 0,0 0 0 0 0,-1 0 0 0 0,1 0 0 0 0,0 0 0 0 0,0 0 0 0 0,0 0 0 0 0,0 0 0 0 0,-1 0 0 0 0,1 0 0 0 0,0 0 0 0 0,0 0 0 0 0,0 0 0 0 0,0 0 0 0 0,-1 0 0 0 0,1 0 0 0 0,0 0 0 0 0,0 0 0 0 0,0 0 0 0 0,0 0 0 0 0,-1 0 0 0 0,1 0 0 0 0,0 0 0 0 0,0 0 0 0 0,0 0 0 0 0,0 0 0 0 0,-1 0 0 0 0,1 0 0 0 0,0 0 0 0 0,0 0 0 0 0,0 0 0 0 0,0 0 0 0 0,0 1 0 0 0,-1-1 0 0 0,1 0 0 0 0,0 0 0 0 0,0 0 0 0 0,0 0 0 0 0,0 0 0 0 0,0 1 0 0 0,0-1 0 0 0,0 0 0 0 0,0 0 0 0 0,-1 0 0 0 0,1 0 0 0 0,0 0 0 0 0,0 1 0 0 0,0-1 0 0 0,0 0 0 0 0,0 0 0 0 0,0 0 0 0 0,0 1 0 0 0,0-1 0 0 0,-4 9 113 0 0,0 1 1 0 0,0-1-1 0 0,1 1 0 0 0,0 0 1 0 0,1 0-1 0 0,0 0 1 0 0,0 0-1 0 0,1 17 0 0 0,-3 8-148 0 0,3-23-28 0 0,1-1 1 0 0,0 0 0 0 0,0 0 0 0 0,1 1 0 0 0,1-1 0 0 0,0 0 0 0 0,0 0 0 0 0,1 0 0 0 0,0 0 0 0 0,1-1 0 0 0,1 1 0 0 0,0-1 0 0 0,7 13 0 0 0,-7-18 38 0 0,0 1-1 0 0,0-1 1 0 0,0 1 0 0 0,1-1 0 0 0,0-1 0 0 0,7 6-1 0 0,2 1-201 0 0,-6-5 122 0 0,0 0 0 0 0,0-1 0 0 0,0 0 0 0 0,1-1 1 0 0,0 0-1 0 0,-1-1 0 0 0,1 1 0 0 0,14 1 0 0 0,-9-1 34 0 0,-11-3-4 0 0,0-1 1 0 0,1 0-1 0 0,-1 1 0 0 0,0-2 0 0 0,0 1 0 0 0,1 0 0 0 0,-1-1 1 0 0,0 0-1 0 0,0 0 0 0 0,0 0 0 0 0,0 0 0 0 0,0-1 0 0 0,0 1 1 0 0,0-1-1 0 0,0 0 0 0 0,-1 0 0 0 0,1-1 0 0 0,-1 1 1 0 0,6-5-1 0 0,-2 0-35 0 0,0 1 1 0 0,0-1 0 0 0,-1 0 0 0 0,0 0-1 0 0,-1-1 1 0 0,1 0 0 0 0,7-15 0 0 0,-3-1 23 0 0,-2-1 1 0 0,-1 1-1 0 0,0-1 1 0 0,-2 0-1 0 0,-1 0 1 0 0,2-41 0 0 0,-1-45 96 0 0,-2 88 509 0 0,-5 39 650 0 0,1-8-1201 0 0,0 1-1 0 0,1 0 1 0 0,1-1-1 0 0,1 13 0 0 0,1 15 14 0 0,-2-24-210 0 0,0 1 0 0 0,1-1 0 0 0,1 0-1 0 0,0 0 1 0 0,1 0 0 0 0,0 0 0 0 0,0-1-1 0 0,1 1 1 0 0,9 13 0 0 0,-4-8-1319 0 0,-2-8-2241 0 0,-4-3-812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1.867"/>
    </inkml:context>
    <inkml:brush xml:id="br0">
      <inkml:brushProperty name="width" value="0.05" units="cm"/>
      <inkml:brushProperty name="height" value="0.05" units="cm"/>
      <inkml:brushProperty name="color" value="#FFFFFF"/>
    </inkml:brush>
  </inkml:definitions>
  <inkml:trace contextRef="#ctx0" brushRef="#br0">6 3 4144 0 0,'0'0'319'0'0,"0"0"-210"0"0,0-2 59 0 0,0 1 641 0 0,0 1 279 0 0,3 39 2789 0 0,-2-27-3270 0 0,0-1-1 0 0,-2 25 0 0 0,-4 1-387 0 0,2 1 0 0 0,2-1 1 0 0,1 1-1 0 0,5 45 0 0 0,1-13-201 0 0,-6-53-56 0 0,1 0 0 0 0,0 0 0 0 0,8 29 1 0 0,-2-11-228 0 0,-6-27 41 0 0,1 0 0 0 0,-1-1 0 0 0,5 13 1 0 0,-5-18-163 0 0,-1-2 312 0 0,0 0-1 0 0,0 0 1 0 0,0 0-1 0 0,0 0 1 0 0,0 0-1 0 0,1 0 1 0 0,-1-1-1 0 0,0 1 1 0 0,0 0-1 0 0,0 0 1 0 0,0 0-1 0 0,0 0 1 0 0,0 0-1 0 0,0 0 1 0 0,0 0-1 0 0,0 0 1 0 0,0 0-1 0 0,0 0 1 0 0,0 0-1 0 0,0 0 1 0 0,0 0-1 0 0,0 0 1 0 0,1 0-1 0 0,-1 0 1 0 0,0 0-1 0 0,0 0 1 0 0,0 0 0 0 0,0 1-1 0 0,0-1 1 0 0,0 0-1 0 0,0 0 1 0 0,0 0-1 0 0,0 0 1 0 0,0 0-1 0 0,0 0 1 0 0,0 0-1 0 0,0 0 1 0 0,0 0-1 0 0,0 0 1 0 0,0 0-1 0 0,0 0 1 0 0,0 0-1 0 0,0 0 1 0 0,0 0-1 0 0,1 0 1 0 0,3-11-1153 0 0,2-19 630 0 0,-5-5 502 0 0,7-38 0 0 0,1-3 1174 0 0,-8 66-729 0 0,0 0-1 0 0,1 0 1 0 0,0 0-1 0 0,1 0 1 0 0,5-13-1 0 0,-6 19-188 0 0,0 0 0 0 0,0 0-1 0 0,0 0 1 0 0,0 1 0 0 0,0-1-1 0 0,1 0 1 0 0,0 1-1 0 0,-1 0 1 0 0,1-1 0 0 0,1 1-1 0 0,-1 0 1 0 0,0 1-1 0 0,1-1 1 0 0,5-3 0 0 0,-6 5-119 0 0,1 0 0 0 0,-1 0 1 0 0,0 1-1 0 0,0-1 0 0 0,0 1 1 0 0,1 0-1 0 0,-1 0 0 0 0,0 0 1 0 0,0 0-1 0 0,1 1 0 0 0,-1-1 1 0 0,0 1-1 0 0,0 0 0 0 0,0 0 1 0 0,4 2-1 0 0,-1-1 7 0 0,-1 0 1 0 0,1 1-1 0 0,-1 0 1 0 0,0 0-1 0 0,1 1 1 0 0,-2-1-1 0 0,6 6 1 0 0,-6-6-32 0 0,-1 0 0 0 0,0 0 1 0 0,0 0-1 0 0,0 1 0 0 0,-1-1 1 0 0,1 1-1 0 0,-1 0 0 0 0,0 0 0 0 0,0 0 1 0 0,0 0-1 0 0,-1 0 0 0 0,1 0 0 0 0,-1 0 1 0 0,0 0-1 0 0,0 1 0 0 0,0 5 1 0 0,3 13 143 0 0,-2-19-66 0 0,-1 0-1 0 0,-1 0 1 0 0,1 0 0 0 0,-1 0 0 0 0,1 0 0 0 0,-1 0 0 0 0,-1 8 0 0 0,1 8 254 0 0,1-17-328 0 0,-1-1 0 0 0,0 1 0 0 0,0-1 0 0 0,0 1 0 0 0,0 0 0 0 0,0-1 0 0 0,-1 1 0 0 0,0 2 0 0 0,-3 28 166 0 0,4-30-162 0 0,0 1 1 0 0,0-1-1 0 0,-1 1 0 0 0,1-1 1 0 0,-1 0-1 0 0,1 1 0 0 0,-1-1 1 0 0,0 0-1 0 0,0 0 0 0 0,-1 0 1 0 0,1 0-1 0 0,-4 6 1 0 0,0-3-23 0 0,-1 1 1 0 0,0-1-1 0 0,-1 0 1 0 0,1-1 0 0 0,-1 1-1 0 0,0-1 1 0 0,0-1 0 0 0,-1 1-1 0 0,1-1 1 0 0,-1 0-1 0 0,-8 2 1 0 0,-8 1-367 0 0,1-1-1 0 0,-38 5 0 0 0,20-4-898 0 0,41-7 1204 0 0,-8 2-115 0 0,6-1-4093 0 0,2-1 605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03.490"/>
    </inkml:context>
    <inkml:brush xml:id="br0">
      <inkml:brushProperty name="width" value="0.05" units="cm"/>
      <inkml:brushProperty name="height" value="0.05" units="cm"/>
      <inkml:brushProperty name="color" value="#FFFFFF"/>
    </inkml:brush>
  </inkml:definitions>
  <inkml:trace contextRef="#ctx0" brushRef="#br0">257 144 5928 0 0,'-1'-3'276'0'0,"0"0"-1"0"0,1 0 1 0 0,-1 0 0 0 0,1 0 0 0 0,-1-1-1 0 0,1 1 1 0 0,0 0 0 0 0,0 0 0 0 0,1 0-1 0 0,-1 0 1 0 0,1 0 0 0 0,-1 0 0 0 0,1 0-1 0 0,0 0 1 0 0,0 0 0 0 0,2-4 0 0 0,-2 6 236 0 0,-1 0-405 0 0,0 0 0 0 0,-1 0 0 0 0,1-1 0 0 0,0 1 0 0 0,-1 0 1 0 0,1 0-1 0 0,0 0 0 0 0,-1 0 0 0 0,1 0 0 0 0,-1 1 0 0 0,0-1 0 0 0,1 0 1 0 0,-1 0-1 0 0,0 0 0 0 0,1 0 0 0 0,-1 1 0 0 0,0-1 0 0 0,0 0 0 0 0,0 1 1 0 0,-1-2-1 0 0,-23-11 91 0 0,7 4 1251 0 0,7 3-1049 0 0,-1 0 0 0 0,0 2-1 0 0,0-1 1 0 0,-15-2 0 0 0,7 1-93 0 0,-3 3-291 0 0,-2-2 279 0 0,24 5-272 0 0,0-1 0 0 0,0 1 0 0 0,0-1 1 0 0,0 1-1 0 0,0 0 0 0 0,0 0 0 0 0,0-1 0 0 0,0 1 0 0 0,0 0 0 0 0,0 0 0 0 0,0 0 0 0 0,0 0 0 0 0,-1 0 0 0 0,1 1 1 0 0,0-1-1 0 0,0 0 0 0 0,0 0 0 0 0,0 1 0 0 0,0-1 0 0 0,0 0 0 0 0,0 1 0 0 0,0-1 0 0 0,0 1 0 0 0,0 0 1 0 0,0-1-1 0 0,1 1 0 0 0,-2 1 0 0 0,1-1-6 0 0,0 0 0 0 0,1 0 1 0 0,-1 0-1 0 0,1 1 0 0 0,-1-1 1 0 0,1 0-1 0 0,0 1 0 0 0,-1-1 1 0 0,1 0-1 0 0,0 1 0 0 0,0-1 1 0 0,0 0-1 0 0,0 1 0 0 0,0-1 1 0 0,0 0-1 0 0,1 1 0 0 0,-1-1 1 0 0,0 0-1 0 0,0 0 0 0 0,1 1 1 0 0,-1-1-1 0 0,1 0 0 0 0,0 0 1 0 0,-1 0-1 0 0,1 1 0 0 0,0-1 1 0 0,-1 0-1 0 0,3 1 0 0 0,16 28-17 0 0,22 31 0 0 0,-30-51 0 0 0,-1-1 0 0 0,1 1 0 0 0,1-2 0 0 0,23 15 0 0 0,-21-15 0 0 0,2 2 0 0 0,-7-5 0 0 0,-1 1 0 0 0,0-1 0 0 0,0 1 0 0 0,0 1 0 0 0,8 9 0 0 0,-15-15 1 0 0,3 2 24 0 0,0 1 1 0 0,0 1 0 0 0,0-1 0 0 0,-1 0 0 0 0,0 1 0 0 0,0 0-1 0 0,0 0 1 0 0,0 0 0 0 0,-1 0 0 0 0,0 0 0 0 0,0 0 0 0 0,2 10-1 0 0,2 14 248 0 0,-4-25-225 0 0,-1-1-1 0 0,0 1 0 0 0,-1 0 0 0 0,1 0 1 0 0,-1 0-1 0 0,1 0 0 0 0,-1 0 0 0 0,0 0 1 0 0,-1 0-1 0 0,1 0 0 0 0,-2 4 0 0 0,2-5-22 0 0,-1 1 0 0 0,0-1 0 0 0,0 0 0 0 0,0 0 0 0 0,0 1 0 0 0,-1-1 0 0 0,1 0 0 0 0,-1 0 0 0 0,0-1 0 0 0,0 1 0 0 0,0 0-1 0 0,0-1 1 0 0,0 1 0 0 0,-1-1 0 0 0,-2 3 0 0 0,1-3 32 0 0,1 0 0 0 0,-1-1 0 0 0,0 1 0 0 0,-1-1 0 0 0,1 0-1 0 0,0 0 1 0 0,0 0 0 0 0,-1 0 0 0 0,1-1 0 0 0,0 1 0 0 0,-8-2 0 0 0,-4 0 6 0 0,0-2-1 0 0,1 0 1 0 0,-1 0 0 0 0,1-2 0 0 0,-28-11 0 0 0,23 9-42 0 0,13 4-34 0 0,1-1-1 0 0,-1 1 1 0 0,-11-9-1 0 0,-7-4-150 0 0,22 14-65 0 0,1 0 0 0 0,0 0 1 0 0,-1-1-1 0 0,1 1 0 0 0,0 0 0 0 0,1-1 1 0 0,-1 1-1 0 0,0-1 0 0 0,1 0 1 0 0,-1 1-1 0 0,1-1 0 0 0,-2-6 0 0 0,3 1-1507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2.404"/>
    </inkml:context>
    <inkml:brush xml:id="br0">
      <inkml:brushProperty name="width" value="0.05" units="cm"/>
      <inkml:brushProperty name="height" value="0.05" units="cm"/>
      <inkml:brushProperty name="color" value="#FFFFFF"/>
    </inkml:brush>
  </inkml:definitions>
  <inkml:trace contextRef="#ctx0" brushRef="#br0">26 0 2304 0 0,'0'0'101'0'0,"0"12"22"0"0,-10 17 1600 0 0,8-23-882 0 0,-1 1 1 0 0,1-1-1 0 0,1 0 1 0 0,-2 7-1 0 0,0 108 3630 0 0,2-19-3947 0 0,1-78-473 0 0,0 1-1 0 0,2 0 1 0 0,5 24 0 0 0,-4-38-67 0 0,-2-9-60 0 0,-1-2 1 0 0,0 0 3 0 0,0 0-27 0 0,1 0 73 0 0,0 0 0 0 0,0 0-1 0 0,1 0 1 0 0,-1-1 0 0 0,0 1-1 0 0,0 0 1 0 0,0-1 0 0 0,1 1-1 0 0,-1-1 1 0 0,0 0 0 0 0,1 0-1 0 0,3-9-9 0 0,-1 1 0 0 0,-1-1 0 0 0,3-10 0 0 0,9-40-76 0 0,11-42 120 0 0,-21 86 90 0 0,1 1 1 0 0,0 0 0 0 0,1 0 0 0 0,10-16 0 0 0,-17 31-94 0 0,3-5 58 0 0,-1 1 1 0 0,1 0 0 0 0,0-1 0 0 0,0 1 0 0 0,1 1 0 0 0,-1-1 0 0 0,1 0 0 0 0,-1 1 0 0 0,1 0 0 0 0,6-4 0 0 0,-8 8-24 0 0,0-1 1 0 0,0 0-1 0 0,0 1 1 0 0,0-1-1 0 0,1 1 1 0 0,-1 0 0 0 0,0 0-1 0 0,0 0 1 0 0,0 0-1 0 0,-1 0 1 0 0,1 0-1 0 0,0 0 1 0 0,3 3 0 0 0,1 3 22 0 0,-1-1 0 0 0,0 0 0 0 0,0 1 0 0 0,0 0 1 0 0,-1 1-1 0 0,0-1 0 0 0,0 0 0 0 0,-1 1 1 0 0,0 0-1 0 0,0 0 0 0 0,2 12 0 0 0,2 3-57 0 0,7 47-6 0 0,-6-13 0 0 0,0-5 0 0 0,-3 2-908 0 0,-1-39 368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2.929"/>
    </inkml:context>
    <inkml:brush xml:id="br0">
      <inkml:brushProperty name="width" value="0.05" units="cm"/>
      <inkml:brushProperty name="height" value="0.05" units="cm"/>
      <inkml:brushProperty name="color" value="#FFFFFF"/>
    </inkml:brush>
  </inkml:definitions>
  <inkml:trace contextRef="#ctx0" brushRef="#br0">26 288 6624 0 0,'0'0'298'0'0,"0"0"-3"0"0,1 1-188 0 0,1 1 18 0 0,0 0 1 0 0,1 0-1 0 0,-1 0 1 0 0,0 0-1 0 0,1 0 1 0 0,-1-1-1 0 0,1 1 1 0 0,0-1-1 0 0,-1 0 1 0 0,1 1-1 0 0,0-2 1 0 0,0 1-1 0 0,0 0 1 0 0,0 0-1 0 0,0-1 1 0 0,-1 1-1 0 0,1-1 1 0 0,0 0-1 0 0,0 0 1 0 0,0 0-1 0 0,0-1 1 0 0,0 1-1 0 0,6-2 1 0 0,0-1-46 0 0,0-1 0 0 0,-1 0 0 0 0,0 0 0 0 0,1-1 0 0 0,11-9 0 0 0,-4 3 144 0 0,-12 8-199 0 0,0-1 1 0 0,0 0-1 0 0,0 0 1 0 0,0 0 0 0 0,0 0-1 0 0,-1-1 1 0 0,0 0-1 0 0,0 1 1 0 0,0-1-1 0 0,-1 0 1 0 0,0 0 0 0 0,0-1-1 0 0,2-5 1 0 0,-1-2 38 0 0,1 1 0 0 0,-2 0 1 0 0,0-1-1 0 0,0-23 1 0 0,-2 33-57 0 0,0 0 1 0 0,-1-1 0 0 0,1 1-1 0 0,-1 0 1 0 0,0 0 0 0 0,0 0 0 0 0,-2-6-1 0 0,-4-13 77 0 0,6 19-32 0 0,0 1-1 0 0,0 0 0 0 0,0-1 0 0 0,-1 1 1 0 0,1 0-1 0 0,-1 0 0 0 0,1 0 0 0 0,-1 0 1 0 0,0 0-1 0 0,1 0 0 0 0,-1 1 0 0 0,0-1 1 0 0,0 0-1 0 0,0 1 0 0 0,-5-3 0 0 0,1 0 321 0 0,-1 1 0 0 0,0-1 0 0 0,1 1 1 0 0,-10-3-1 0 0,12 5-310 0 0,0 1 1 0 0,0-1-1 0 0,1 1 1 0 0,-1 0-1 0 0,0 0 1 0 0,0 0-1 0 0,0 1 1 0 0,1-1-1 0 0,-1 1 1 0 0,0 0-1 0 0,1 0 1 0 0,-1 0 0 0 0,1 1-1 0 0,-1-1 1 0 0,1 1-1 0 0,-1 0 1 0 0,1 0-1 0 0,0 0 1 0 0,0 0-1 0 0,0 1 1 0 0,0-1-1 0 0,0 1 1 0 0,1-1-1 0 0,-1 1 1 0 0,-2 4 0 0 0,-3 4 169 0 0,0 0 1 0 0,1 1 0 0 0,0 0 0 0 0,1 0 0 0 0,-8 20 0 0 0,12-25-244 0 0,0 0 0 0 0,1 1 0 0 0,0-1 0 0 0,0 1 0 0 0,0-1 0 0 0,1 1 0 0 0,0-1 0 0 0,1 12 0 0 0,3 2-44 0 0,9 36 1 0 0,-9-43 81 0 0,1 0-1 0 0,1 0 1 0 0,0-1-1 0 0,1 0 1 0 0,0 0-1 0 0,17 22 1 0 0,-17-27-287 0 0,1 1 0 0 0,0-1 0 0 0,0-1 0 0 0,10 8 1 0 0,-13-11-439 0 0,1 0 0 0 0,0-1 0 0 0,0 1 0 0 0,0-1 0 0 0,0-1 0 0 0,1 1 0 0 0,8 1 0 0 0,3 0-3948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3.275"/>
    </inkml:context>
    <inkml:brush xml:id="br0">
      <inkml:brushProperty name="width" value="0.05" units="cm"/>
      <inkml:brushProperty name="height" value="0.05" units="cm"/>
      <inkml:brushProperty name="color" value="#FFFFFF"/>
    </inkml:brush>
  </inkml:definitions>
  <inkml:trace contextRef="#ctx0" brushRef="#br0">1 0 3224 0 0,'0'0'143'0'0,"1"2"-3"0"0,1-1-39 0 0,-1 1 1 0 0,0-1 0 0 0,1 1 0 0 0,-1-1 0 0 0,0 1 0 0 0,0-1 0 0 0,0 1 0 0 0,-1 0 0 0 0,1-1 0 0 0,0 1 0 0 0,0 0 0 0 0,-1 0 0 0 0,1 0 0 0 0,-1-1 0 0 0,0 1 0 0 0,0 0 0 0 0,1 3-1 0 0,0 6 1526 0 0,8 19 2202 0 0,-5 17-2270 0 0,1-2-750 0 0,11 162 1175 0 0,-14-159-1909 0 0,12 73-104 0 0,-4-55-1812 0 0,-10-48 917 0 0,0-3-10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3.613"/>
    </inkml:context>
    <inkml:brush xml:id="br0">
      <inkml:brushProperty name="width" value="0.05" units="cm"/>
      <inkml:brushProperty name="height" value="0.05" units="cm"/>
      <inkml:brushProperty name="color" value="#FFFFFF"/>
    </inkml:brush>
  </inkml:definitions>
  <inkml:trace contextRef="#ctx0" brushRef="#br0">0 46 5064 0 0,'0'0'232'0'0,"0"0"210"0"0,5-9 3894 0 0,4 6-2784 0 0,-6 2-1219 0 0,0 0 0 0 0,1-1 1 0 0,-1 1-1 0 0,1 1 0 0 0,-1-1 0 0 0,6 0 0 0 0,13 0 964 0 0,33-6-1 0 0,-33 4-758 0 0,33-2 0 0 0,142-3-328 0 0,-179 8-1517 0 0,-2-3-4631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4.283"/>
    </inkml:context>
    <inkml:brush xml:id="br0">
      <inkml:brushProperty name="width" value="0.05" units="cm"/>
      <inkml:brushProperty name="height" value="0.05" units="cm"/>
      <inkml:brushProperty name="color" value="#FFFFFF"/>
    </inkml:brush>
  </inkml:definitions>
  <inkml:trace contextRef="#ctx0" brushRef="#br0">322 133 6272 0 0,'-12'0'241'0'0,"10"-6"34"0"0,0-9-111 0 0,-4 4 596 0 0,1 0 0 0 0,-1 0 0 0 0,-1 1 0 0 0,-13-17 0 0 0,18 25-660 0 0,1 1-1 0 0,-1-1 1 0 0,0 1 0 0 0,0-1 0 0 0,0 1 0 0 0,0 0 0 0 0,0 0 0 0 0,-3-2 0 0 0,-14-8 689 0 0,16 9-677 0 0,0 0 0 0 0,0 0 0 0 0,-1 0 0 0 0,1 1 1 0 0,0-1-1 0 0,-1 1 0 0 0,1 0 0 0 0,-1 0 1 0 0,1 0-1 0 0,-1 1 0 0 0,0-1 0 0 0,1 1 0 0 0,-1 0 1 0 0,0 0-1 0 0,1 0 0 0 0,-1 0 0 0 0,0 1 1 0 0,1-1-1 0 0,-1 1 0 0 0,0 0 0 0 0,1 0 0 0 0,-1 0 1 0 0,-3 3-1 0 0,-18 16 59 0 0,25-20-171 0 0,-1 1 0 0 0,0 0 0 0 0,0 0 0 0 0,0-1 0 0 0,1 1 0 0 0,-1 0 0 0 0,0 0 0 0 0,1 0 0 0 0,-1 0 0 0 0,1 0 0 0 0,-1 0 0 0 0,1 0 0 0 0,-1 0 0 0 0,1 0 0 0 0,0 1 0 0 0,-1 0 0 0 0,-6 15 0 0 0,3-11 0 0 0,-2 0 0 0 0,1 0 0 0 0,-1 1 0 0 0,2 0 0 0 0,-1 0 0 0 0,1 1 0 0 0,-6 13 0 0 0,7-12 0 0 0,0-1 0 0 0,-1 0 0 0 0,0 0 0 0 0,-7 10 0 0 0,6-11 0 0 0,4-5-1 0 0,0 0 1 0 0,1 0 0 0 0,-1 1 0 0 0,0-1 0 0 0,1 0 0 0 0,-1 0 0 0 0,1 1-1 0 0,-1-1 1 0 0,1 0 0 0 0,0 0 0 0 0,0 1 0 0 0,0-1 0 0 0,1 4 0 0 0,-1-3 3 0 0,1 0 0 0 0,-1 0 0 0 0,0 0 0 0 0,0 0 0 0 0,-1 0 0 0 0,1-1 0 0 0,-2 6 0 0 0,-3 5 56 0 0,4-11-46 0 0,0 0 1 0 0,0-1-1 0 0,0 1 0 0 0,1 0 0 0 0,-1 0 0 0 0,1 0 0 0 0,-1-1 0 0 0,1 1 1 0 0,0 0-1 0 0,-1 0 0 0 0,1 0 0 0 0,0 0 0 0 0,0 0 0 0 0,0 0 0 0 0,1 0 1 0 0,-1 0-1 0 0,0 0 0 0 0,1-1 0 0 0,-1 1 0 0 0,1 0 0 0 0,0 0 0 0 0,1 3 1 0 0,3 5-50 0 0,1 0 1 0 0,0-1-1 0 0,0 1 1 0 0,1-1-1 0 0,0-1 1 0 0,1 1-1 0 0,11 9 1 0 0,-11-11 33 0 0,0 0 0 0 0,1 0 0 0 0,0-1 0 0 0,0 0 0 0 0,1 0 1 0 0,-1-1-1 0 0,1 0 0 0 0,1-1 0 0 0,-1 0 0 0 0,11 2 1 0 0,-12-5-20 0 0,0 0 0 0 0,0 0 0 0 0,0-1 1 0 0,0 0-1 0 0,12-2 0 0 0,-17 2-8 0 0,0-1 1 0 0,0 0-1 0 0,0 0 0 0 0,0 0 1 0 0,0 0-1 0 0,0-1 0 0 0,0 0 0 0 0,-1 1 1 0 0,1-2-1 0 0,0 1 0 0 0,-1 0 0 0 0,0-1 1 0 0,4-3-1 0 0,21-17-1986 0 0,-18 15-2699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4.735"/>
    </inkml:context>
    <inkml:brush xml:id="br0">
      <inkml:brushProperty name="width" value="0.05" units="cm"/>
      <inkml:brushProperty name="height" value="0.05" units="cm"/>
      <inkml:brushProperty name="color" value="#FFFFFF"/>
    </inkml:brush>
  </inkml:definitions>
  <inkml:trace contextRef="#ctx0" brushRef="#br0">373 129 2304 0 0,'-7'-12'1515'0'0,"2"2"500"0"0,5 9-1874 0 0,0 0 0 0 0,-1 1 0 0 0,1-1 0 0 0,0 0 0 0 0,0 0 0 0 0,-1 1 0 0 0,1-1 0 0 0,0 0 0 0 0,-1 0 0 0 0,1 1 0 0 0,-1-1 1 0 0,1 0-1 0 0,-1 1 0 0 0,1-1 0 0 0,-1 1 0 0 0,0-2 0 0 0,-10-3 646 0 0,10 4-687 0 0,-1 1 0 0 0,1-1 0 0 0,-1 0 1 0 0,1 1-1 0 0,-1-1 0 0 0,1 0 0 0 0,0 0 1 0 0,-1 0-1 0 0,1 0 0 0 0,0 0 0 0 0,0-1 0 0 0,0 1 1 0 0,0 0-1 0 0,0 0 0 0 0,-1-2 0 0 0,1 1 18 0 0,0 0 0 0 0,-1 0-1 0 0,1 1 1 0 0,-1-1-1 0 0,1 0 1 0 0,-1 1-1 0 0,0-1 1 0 0,1 1 0 0 0,-1 0-1 0 0,0 0 1 0 0,0 0-1 0 0,0-1 1 0 0,0 2-1 0 0,-2-2 1 0 0,1 1 19 0 0,1 0 0 0 0,-1-1 0 0 0,1 1 0 0 0,0 0 0 0 0,-1-1 0 0 0,1 1-1 0 0,0-1 1 0 0,-3-3 0 0 0,4 3-63 0 0,-1 1 0 0 0,1-1-1 0 0,-1 1 1 0 0,0-1 0 0 0,1 1 0 0 0,-1 0-1 0 0,0 0 1 0 0,0 0 0 0 0,0 0-1 0 0,0 0 1 0 0,0 0 0 0 0,0 0 0 0 0,0 1-1 0 0,-3-1 1 0 0,-18-9 860 0 0,20 9-879 0 0,0 0-1 0 0,1 0 1 0 0,-1 0 0 0 0,0 0-1 0 0,0 0 1 0 0,0 1-1 0 0,0-1 1 0 0,0 1 0 0 0,0 0-1 0 0,0 0 1 0 0,0 0-1 0 0,0 0 1 0 0,1 1-1 0 0,-1-1 1 0 0,0 1 0 0 0,0 0-1 0 0,-4 1 1 0 0,-2 1 111 0 0,0 1 0 0 0,-1 0 0 0 0,1 0 0 0 0,-8 6 0 0 0,-15 21-166 0 0,24-25 0 0 0,3-3 0 0 0,0 1 0 0 0,1-1 0 0 0,-1 1 0 0 0,1 0 0 0 0,0 0 0 0 0,-7 9 0 0 0,0 2 0 0 0,9-13 0 0 0,0-1 0 0 0,1 1 0 0 0,-1 0 0 0 0,1 0 0 0 0,-1 0 0 0 0,1 0 0 0 0,0 0 0 0 0,0 1 0 0 0,0-1 0 0 0,0 0 0 0 0,0 1 0 0 0,1-1 0 0 0,-1 0 0 0 0,1 1 0 0 0,-1-1 0 0 0,1 1 0 0 0,0 3 0 0 0,0-1 0 0 0,-1 0 0 0 0,1 0 0 0 0,1 0 0 0 0,-1 0 0 0 0,1 0 0 0 0,0 0 0 0 0,0 0 0 0 0,0 0 0 0 0,1 0 0 0 0,-1-1 0 0 0,1 1 0 0 0,0 0 0 0 0,1-1 0 0 0,-1 1 0 0 0,1-1 0 0 0,0 0 0 0 0,0 0 0 0 0,5 5 0 0 0,5 11 4 0 0,-11-17-6 0 0,-1 0 0 0 0,0-1 0 0 0,1 0-1 0 0,-1 1 1 0 0,1-1 0 0 0,0 0 0 0 0,0 0 0 0 0,4 4-1 0 0,5 3-55 0 0,1-2-1 0 0,0 1 1 0 0,18 7-1 0 0,-25-13 46 0 0,0 0 0 0 0,0 0 0 0 0,0-1 0 0 0,0 0 0 0 0,1 0 0 0 0,-1 0 0 0 0,0-1 0 0 0,0 1 1 0 0,0-1-1 0 0,1-1 0 0 0,-1 1 0 0 0,7-2 0 0 0,-6 1-5 0 0,-1 0 1 0 0,0 0 0 0 0,0-1-1 0 0,0 1 1 0 0,1-1-1 0 0,-2 0 1 0 0,1-1-1 0 0,0 1 1 0 0,0-1 0 0 0,-1 0-1 0 0,1 0 1 0 0,-1-1-1 0 0,0 1 1 0 0,7-8-1 0 0,18-20-63 0 0,-23 26 46 0 0,-1 1-1 0 0,0-1 0 0 0,-1 0 1 0 0,1 0-1 0 0,-1-1 0 0 0,0 1 1 0 0,6-12-1 0 0,7-14-151 0 0,-14 26 8 0 0,0 0 1 0 0,0-1-1 0 0,0 0 1 0 0,0 0-1 0 0,-1 1 1 0 0,0-1-1 0 0,0-1 1 0 0,0 1-1 0 0,0-6 1 0 0,0-8-3406 0 0,6-3-1101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5.187"/>
    </inkml:context>
    <inkml:brush xml:id="br0">
      <inkml:brushProperty name="width" value="0.05" units="cm"/>
      <inkml:brushProperty name="height" value="0.05" units="cm"/>
      <inkml:brushProperty name="color" value="#FFFFFF"/>
    </inkml:brush>
  </inkml:definitions>
  <inkml:trace contextRef="#ctx0" brushRef="#br0">0 124 6880 0 0,'4'4'41'0'0,"-1"0"0"0"0,0 0 1 0 0,0 0-1 0 0,-1 0 0 0 0,1 0 1 0 0,-1 1-1 0 0,0 0 0 0 0,0-1 1 0 0,0 1-1 0 0,-1 0 0 0 0,1 0 1 0 0,-1 0-1 0 0,-1 0 0 0 0,1 0 1 0 0,-1 0-1 0 0,1 0 0 0 0,-2 6 1 0 0,1-8 10 0 0,0 0 1 0 0,0 0 0 0 0,0 0 0 0 0,1 0-1 0 0,-1 0 1 0 0,1 1 0 0 0,0-1-1 0 0,-1 0 1 0 0,4 5 0 0 0,-3-6 17 0 0,0 1 0 0 0,0 0 0 0 0,0 0-1 0 0,0 0 1 0 0,-1 0 0 0 0,1 0 0 0 0,-1 0 0 0 0,0 0 0 0 0,0 0 0 0 0,0 4 0 0 0,0-5-15 0 0,0 0 1 0 0,0 0-1 0 0,0 0 1 0 0,0 1-1 0 0,1-1 1 0 0,-1 0 0 0 0,1 0-1 0 0,0 0 1 0 0,-1 0-1 0 0,2 3 1 0 0,-1-3-17 0 0,0 0 1 0 0,0 0 0 0 0,0 0-1 0 0,0 0 1 0 0,-1 0 0 0 0,1 1-1 0 0,-1-1 1 0 0,0 0-1 0 0,0 0 1 0 0,0 1 0 0 0,0 3-1 0 0,-2-3 10 0 0,2-3-43 0 0,-1 1-1 0 0,1-1 0 0 0,0 1 0 0 0,-1 0 1 0 0,1 0-1 0 0,0-1 0 0 0,-1 1 0 0 0,1 0 1 0 0,0 0-1 0 0,0-1 0 0 0,0 1 0 0 0,-1 0 1 0 0,1 0-1 0 0,0-1 0 0 0,0 1 0 0 0,0 0 1 0 0,0 0-1 0 0,1 0 0 0 0,-1-1 0 0 0,0 1 0 0 0,0 0 1 0 0,0 0-1 0 0,1-1 0 0 0,-1 1 0 0 0,1 1 1 0 0,2 5-20 0 0,-2-5-51 0 0,-1-2-8 0 0,0 0-15 0 0,0 0-68 0 0,0 0-32 0 0,0 0-4 0 0,6-32-178 0 0,-6 31 367 0 0,0 0-1 0 0,0 0 0 0 0,0 0 0 0 0,0 0 0 0 0,0 0 1 0 0,1 0-1 0 0,-1 0 0 0 0,0 0 0 0 0,1 0 0 0 0,-1 0 1 0 0,1 0-1 0 0,-1 0 0 0 0,1 0 0 0 0,-1 0 0 0 0,1 1 1 0 0,0-1-1 0 0,0 0 0 0 0,1-1 0 0 0,-1 1 1 0 0,-1 1-1 0 0,1-1 1 0 0,0 0 0 0 0,0 0-1 0 0,-1 0 1 0 0,1 0-1 0 0,-1 1 1 0 0,1-1-1 0 0,-1 0 1 0 0,1 0 0 0 0,-1 0-1 0 0,1 0 1 0 0,-1 0-1 0 0,0 0 1 0 0,1 0-1 0 0,-1-1 1 0 0,0 1-1 0 0,0-2 1 0 0,0-2-4 0 0,1 0 0 0 0,0 0 0 0 0,0-1 0 0 0,0 1 1 0 0,4-9-1 0 0,-3 9 42 0 0,0-1 0 0 0,-1 1 1 0 0,1 0-1 0 0,-1-1 0 0 0,1-10 1 0 0,-2 11-28 0 0,1 0 1 0 0,0 0 0 0 0,0 0 0 0 0,0 0-1 0 0,1 0 1 0 0,-1 1 0 0 0,1-1 0 0 0,3-4-1 0 0,-3 5-5 0 0,0-1 1 0 0,0 1-1 0 0,0-1 0 0 0,0 0 0 0 0,-1 1 0 0 0,0-1 1 0 0,1-9-1 0 0,-2 11-3 0 0,0 1 0 0 0,0-1 0 0 0,0 1 0 0 0,1-1 0 0 0,-1 1 0 0 0,1-1 0 0 0,-1 1 0 0 0,1 0 0 0 0,0-1 0 0 0,0 1 0 0 0,0 0 0 0 0,0-1 0 0 0,0 1 0 0 0,1 0 0 0 0,-1 0 0 0 0,1 0 0 0 0,-1 0 0 0 0,1 0 0 0 0,0 1 0 0 0,2-3 0 0 0,-4 4 0 0 0,1-1 10 0 0,0-1 1 0 0,0 1 0 0 0,0 0-1 0 0,0-1 1 0 0,-1 1 0 0 0,1 0-1 0 0,0-1 1 0 0,-1 1-1 0 0,1-1 1 0 0,-1 1 0 0 0,1-3-1 0 0,-1 3 8 0 0,0-1-1 0 0,1 1 1 0 0,-1 0-1 0 0,1-1 1 0 0,-1 1-1 0 0,1 0 1 0 0,-1-1-1 0 0,1 1 1 0 0,0 0-1 0 0,0 0 1 0 0,1-2-1 0 0,1 0 86 0 0,1-1-1 0 0,0 0 1 0 0,1 1 0 0 0,-1-1-1 0 0,1 1 1 0 0,-1 1 0 0 0,1-1-1 0 0,0 1 1 0 0,0-1 0 0 0,0 1 0 0 0,0 1-1 0 0,1-1 1 0 0,-1 1 0 0 0,11-2-1 0 0,-12 3-37 0 0,-1 0-1 0 0,1 0 1 0 0,0 1-1 0 0,-1-1 1 0 0,1 1-1 0 0,0-1 1 0 0,-1 1 0 0 0,1 0-1 0 0,-1 1 1 0 0,1-1-1 0 0,-1 0 1 0 0,0 1-1 0 0,1 0 1 0 0,-1 0-1 0 0,0 0 1 0 0,0 0-1 0 0,0 0 1 0 0,-1 1 0 0 0,1-1-1 0 0,0 1 1 0 0,-1 0-1 0 0,0 0 1 0 0,3 4-1 0 0,0 2 11 0 0,-1-1 0 0 0,0 2 1 0 0,-1-1-1 0 0,0 0 0 0 0,0 0 0 0 0,-1 1 0 0 0,2 12 0 0 0,6 24 34 0 0,-9-41-106 0 0,0 1 0 0 0,0 0 1 0 0,-1-1-1 0 0,1 1 0 0 0,-2 10 1 0 0,3 24-8 0 0,1-7-133 0 0,-3-27-136 0 0,0 0 0 0 0,0-1 0 0 0,1 1 0 0 0,0 0 0 0 0,3 8 0 0 0,3-1-3928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5.577"/>
    </inkml:context>
    <inkml:brush xml:id="br0">
      <inkml:brushProperty name="width" value="0.05" units="cm"/>
      <inkml:brushProperty name="height" value="0.05" units="cm"/>
      <inkml:brushProperty name="color" value="#FFFFFF"/>
    </inkml:brush>
  </inkml:definitions>
  <inkml:trace contextRef="#ctx0" brushRef="#br0">6 0 4608 0 0,'-1'9'141'0'0,"-1"-3"-63"0"0,1 1 0 0 0,0 0 1 0 0,1 0-1 0 0,-1 0 0 0 0,2 8 1 0 0,10 153 4877 0 0,-2-24-3835 0 0,11-2-4081 0 0,-15-122-616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5.952"/>
    </inkml:context>
    <inkml:brush xml:id="br0">
      <inkml:brushProperty name="width" value="0.05" units="cm"/>
      <inkml:brushProperty name="height" value="0.05" units="cm"/>
      <inkml:brushProperty name="color" value="#FFFFFF"/>
    </inkml:brush>
  </inkml:definitions>
  <inkml:trace contextRef="#ctx0" brushRef="#br0">0 65 5984 0 0,'13'-3'464'0'0,"-10"3"-156"0"0,-3 0 481 0 0,0 0 239 0 0,0 0 48 0 0,20-1 1883 0 0,4-6-1575 0 0,42-9-1 0 0,-13 5-974 0 0,46-15-868 0 0,-92 25-849 0 0,-5 1-3773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6.346"/>
    </inkml:context>
    <inkml:brush xml:id="br0">
      <inkml:brushProperty name="width" value="0.05" units="cm"/>
      <inkml:brushProperty name="height" value="0.05" units="cm"/>
      <inkml:brushProperty name="color" value="#FFFFFF"/>
    </inkml:brush>
  </inkml:definitions>
  <inkml:trace contextRef="#ctx0" brushRef="#br0">280 107 8376 0 0,'0'0'190'0'0,"0"0"28"0"0,0 0 8 0 0,-5-15 12 0 0,-1 5 269 0 0,-1 0 0 0 0,-1 1 0 0 0,0 0 0 0 0,0 0 0 0 0,-1 1 0 0 0,0 0 0 0 0,-1 1 0 0 0,-18-13 1 0 0,24 20-356 0 0,1-1 1 0 0,0 1-1 0 0,0 0 0 0 0,0 0 1 0 0,0 0-1 0 0,0 0 1 0 0,-1 0-1 0 0,1 1 1 0 0,0-1-1 0 0,0 1 1 0 0,0 0-1 0 0,0 0 1 0 0,0 0-1 0 0,0 1 1 0 0,0-1-1 0 0,1 1 0 0 0,-1-1 1 0 0,0 1-1 0 0,-4 3 1 0 0,7-4-36 0 0,-16 21 27 0 0,5-7-101 0 0,1 1-1 0 0,1 0 0 0 0,-12 27 1 0 0,0 1-16 0 0,18-36-27 0 0,0 1-1 0 0,0-1 1 0 0,-3 17-1 0 0,-2 5-50 0 0,7-23 41 0 0,-1-1 0 0 0,1 1 0 0 0,0 0-1 0 0,1-1 1 0 0,-1 1 0 0 0,2 12 0 0 0,-1-16-6 0 0,1 1 1 0 0,-1-1-1 0 0,1 1 1 0 0,0-1-1 0 0,0 1 1 0 0,0-1-1 0 0,0 0 1 0 0,1 0-1 0 0,-1 1 1 0 0,1-1-1 0 0,0 0 1 0 0,0 0-1 0 0,0-1 1 0 0,3 5-1 0 0,-4-6 5 0 0,1 0 0 0 0,-1 1-1 0 0,0-1 1 0 0,1 0 0 0 0,-1 0-1 0 0,1 0 1 0 0,0 0 0 0 0,-1 0 0 0 0,1 0-1 0 0,0 0 1 0 0,-1-1 0 0 0,1 1-1 0 0,0-1 1 0 0,0 1 0 0 0,0-1-1 0 0,2 1 1 0 0,8 2-72 0 0,-11-2 19 0 0,25-2-450 0 0,-23 2 421 0 0,7-1 107 0 0,1-1 0 0 0,-1 0 0 0 0,0 0 1 0 0,1-1-1 0 0,-1 0 0 0 0,0-1 1 0 0,0 0-1 0 0,0-1 0 0 0,0 0 1 0 0,-1-1-1 0 0,0 1 0 0 0,0-2 1 0 0,0 1-1 0 0,0-1 0 0 0,-1-1 1 0 0,0 0-1 0 0,0 0 0 0 0,10-13 1 0 0,-10 12-15 0 0,-7 8 2 0 0,-1-1 0 0 0,1 1 1 0 0,0-1-1 0 0,0 1 0 0 0,0-1 1 0 0,-1 1-1 0 0,1 0 1 0 0,0-1-1 0 0,0 1 0 0 0,0 0 1 0 0,0 0-1 0 0,0 0 0 0 0,0-1 1 0 0,0 1-1 0 0,0 0 1 0 0,0 0-1 0 0,0 0 0 0 0,-1 1 1 0 0,1-1-1 0 0,0 0 0 0 0,0 0 1 0 0,0 0-1 0 0,0 1 1 0 0,0-1-1 0 0,0 0 0 0 0,0 1 1 0 0,-1-1-1 0 0,1 1 1 0 0,0-1-1 0 0,0 1 0 0 0,0-1 1 0 0,-1 1-1 0 0,1 0 0 0 0,0-1 1 0 0,0 2-1 0 0,-1-1 5 0 0,5 3 21 0 0,-1 1 1 0 0,0 1 0 0 0,0-1 0 0 0,0 0 0 0 0,-1 1 0 0 0,0 0 0 0 0,0 0-1 0 0,0 0 1 0 0,-1 0 0 0 0,0 0 0 0 0,0 0 0 0 0,1 8 0 0 0,10 28-361 0 0,-4-27-2223 0 0,-9-13-2521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03.855"/>
    </inkml:context>
    <inkml:brush xml:id="br0">
      <inkml:brushProperty name="width" value="0.05" units="cm"/>
      <inkml:brushProperty name="height" value="0.05" units="cm"/>
      <inkml:brushProperty name="color" value="#FFFFFF"/>
    </inkml:brush>
  </inkml:definitions>
  <inkml:trace contextRef="#ctx0" brushRef="#br0">0 0 920 0 0,'0'0'367'0'0,"0"0"1203"0"0,0 0 529 0 0,1 2 107 0 0,3 5-1370 0 0,0 0-1 0 0,-1 0 0 0 0,0 0 1 0 0,3 12-1 0 0,0 4 237 0 0,2 32 0 0 0,0-2-262 0 0,13 107 551 0 0,-14-108-1122 0 0,-5-35-186 0 0,0 0-1 0 0,1 0 1 0 0,9 28 0 0 0,-6-30-136 0 0,-6-11-9 0 0,1-1 0 0 0,0 1-1 0 0,0-1 1 0 0,0 0 0 0 0,1 1 0 0 0,-1-1-1 0 0,1 0 1 0 0,0 0 0 0 0,0 0-1 0 0,0 0 1 0 0,0 0 0 0 0,0 0 0 0 0,1-1-1 0 0,-1 1 1 0 0,1-1 0 0 0,0 0-1 0 0,0 0 1 0 0,0 0 0 0 0,5 3 0 0 0,-7-5-1460 0 0,1-3-72 0 0,9-13-8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6.755"/>
    </inkml:context>
    <inkml:brush xml:id="br0">
      <inkml:brushProperty name="width" value="0.05" units="cm"/>
      <inkml:brushProperty name="height" value="0.05" units="cm"/>
      <inkml:brushProperty name="color" value="#FFFFFF"/>
    </inkml:brush>
  </inkml:definitions>
  <inkml:trace contextRef="#ctx0" brushRef="#br0">0 0 4608 0 0,'10'68'3078'0'0,"-9"27"1137"0"0,1-4-3612 0 0,3-22-1170 0 0,-5-61-354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7.141"/>
    </inkml:context>
    <inkml:brush xml:id="br0">
      <inkml:brushProperty name="width" value="0.05" units="cm"/>
      <inkml:brushProperty name="height" value="0.05" units="cm"/>
      <inkml:brushProperty name="color" value="#FFFFFF"/>
    </inkml:brush>
  </inkml:definitions>
  <inkml:trace contextRef="#ctx0" brushRef="#br0">1 14 10136 0 0,'0'55'843'0'0,"4"119"-30"0"0,-3-117-76 0 0,-2-43-560 0 0,1 0-1 0 0,1 1 0 0 0,3 19 0 0 0,-1-25-149 0 0,-3-9-51 0 0,0 0 0 0 0,0 1-1 0 0,0-1 1 0 0,0 0 0 0 0,0 0 0 0 0,1 0 0 0 0,-1 0 0 0 0,0 1 0 0 0,0-1-1 0 0,0 0 1 0 0,0 0 0 0 0,0 0 0 0 0,1 0 0 0 0,-1 0 0 0 0,0 1 0 0 0,0-1-1 0 0,0 0 1 0 0,1 0 0 0 0,-1 0 0 0 0,0 0 0 0 0,0 0 0 0 0,0 0 0 0 0,1 0-1 0 0,-1 0 1 0 0,0 0 0 0 0,0 0 0 0 0,1 0 0 0 0,-1 0 0 0 0,0 0 0 0 0,0 0-1 0 0,0 0 1 0 0,1 0 0 0 0,-1 0 0 0 0,0 0 0 0 0,0 0 0 0 0,0 0 0 0 0,1 0-1 0 0,-1 0 1 0 0,0 0 0 0 0,0 0 0 0 0,0-1 0 0 0,1 1 0 0 0,-1 0 0 0 0,0 0-1 0 0,0 0 1 0 0,0 0 0 0 0,0 0 0 0 0,1-1 0 0 0,-1 1 0 0 0,0 0 0 0 0,0 0-1 0 0,13-18-352 0 0,8-23 215 0 0,1-30 24 0 0,-10 28 109 0 0,24-52-1 0 0,-33 87 7 0 0,0 0 69 0 0,1-1 0 0 0,0 0-1 0 0,0 1 1 0 0,1 0 0 0 0,0 0-1 0 0,0 0 1 0 0,1 1 0 0 0,0-1-1 0 0,0 1 1 0 0,1 1 0 0 0,8-7-1 0 0,-14 12 55 0 0,1-1-1 0 0,0 1 0 0 0,0 0 1 0 0,0 0-1 0 0,0 0 0 0 0,0 0 1 0 0,0 0-1 0 0,0 1 0 0 0,0-1 0 0 0,0 1 1 0 0,4-1-1 0 0,-4 1-32 0 0,-1 1-1 0 0,1-1 1 0 0,-1 1 0 0 0,0-1-1 0 0,1 1 1 0 0,-1-1 0 0 0,0 1-1 0 0,0 0 1 0 0,1 0 0 0 0,-1 0-1 0 0,0 0 1 0 0,0 0 0 0 0,0 0 0 0 0,0 0-1 0 0,0 0 1 0 0,0 0 0 0 0,0 0-1 0 0,-1 1 1 0 0,2 1 0 0 0,8 13 74 0 0,0 2 1 0 0,-1-1 0 0 0,-1 1-1 0 0,-1 1 1 0 0,-1-1 0 0 0,0 1-1 0 0,6 37 1 0 0,17 92-379 0 0,-24-123-1525 0 0,-5-11-3132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7.516"/>
    </inkml:context>
    <inkml:brush xml:id="br0">
      <inkml:brushProperty name="width" value="0.05" units="cm"/>
      <inkml:brushProperty name="height" value="0.05" units="cm"/>
      <inkml:brushProperty name="color" value="#FFFFFF"/>
    </inkml:brush>
  </inkml:definitions>
  <inkml:trace contextRef="#ctx0" brushRef="#br0">0 0 5984 0 0,'0'0'464'0'0,"0"0"-150"0"0,8 19 2725 0 0,6 137 1781 0 0,-12-131-4561 0 0,-2 52 1 0 0,-2-61-523 0 0,1 0 1 0 0,1 0 0 0 0,1 0 0 0 0,0 0-1 0 0,1 0 1 0 0,8 28 0 0 0,-10-43 162 0 0,0 0 0 0 0,0-1 0 0 0,0 1 1 0 0,0-1-1 0 0,0 1 0 0 0,0 0 1 0 0,0-1-1 0 0,0 1 0 0 0,0-1 0 0 0,-1 1 1 0 0,1-1-1 0 0,0 1 0 0 0,0 0 1 0 0,0-1-1 0 0,-1 1 0 0 0,1-1 0 0 0,0 1 1 0 0,0-1-1 0 0,-1 1 0 0 0,-2 4-325 0 0,-6 17-941 0 0,7-17-8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7.888"/>
    </inkml:context>
    <inkml:brush xml:id="br0">
      <inkml:brushProperty name="width" value="0.05" units="cm"/>
      <inkml:brushProperty name="height" value="0.05" units="cm"/>
      <inkml:brushProperty name="color" value="#FFFFFF"/>
    </inkml:brush>
  </inkml:definitions>
  <inkml:trace contextRef="#ctx0" brushRef="#br0">0 0 5728 0 0,'0'0'128'0'0,"0"0"24"0"0,0 0 8 0 0,0 0 0 0 0,0 0-160 0 0,0 0 0 0 0,0 0 0 0 0,0 0 0 0 0,0 0 0 0 0,0 0 0 0 0,0 0 0 0 0,0 0 0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8.261"/>
    </inkml:context>
    <inkml:brush xml:id="br0">
      <inkml:brushProperty name="width" value="0.05" units="cm"/>
      <inkml:brushProperty name="height" value="0.05" units="cm"/>
      <inkml:brushProperty name="color" value="#FFFFFF"/>
    </inkml:brush>
  </inkml:definitions>
  <inkml:trace contextRef="#ctx0" brushRef="#br0">0 341 7280 0 0,'8'87'2646'0'0,"5"-106"-2524"0"0,-4 2-48 0 0,-1-1 0 0 0,-1 0 0 0 0,-1 0 1 0 0,0-1-1 0 0,5-36 0 0 0,-7 31 27 0 0,2 0-1 0 0,0 1 1 0 0,13-30 0 0 0,-10 31 112 0 0,-4 11 28 0 0,0-1 0 0 0,0 0 0 0 0,1 1 0 0 0,1 0 1 0 0,-1 1-1 0 0,2 0 0 0 0,0 0 0 0 0,17-18 1 0 0,-25 28-220 0 0,1 0 1 0 0,-1-1-1 0 0,1 1 0 0 0,0 0 1 0 0,-1 0-1 0 0,1-1 1 0 0,-1 1-1 0 0,1 0 1 0 0,0 0-1 0 0,-1 0 1 0 0,1 0-1 0 0,0 0 1 0 0,-1 0-1 0 0,1 0 1 0 0,0 0-1 0 0,-1 0 1 0 0,1 0-1 0 0,-1 0 1 0 0,1 0-1 0 0,0 1 1 0 0,-1-1-1 0 0,1 0 0 0 0,-1 0 1 0 0,1 1-1 0 0,0-1 1 0 0,-1 0-1 0 0,1 1 1 0 0,-1-1-1 0 0,1 0 1 0 0,-1 1-1 0 0,1-1 1 0 0,-1 1-1 0 0,13 14 317 0 0,-8-4-238 0 0,-1 0 0 0 0,0 1 1 0 0,0-1-1 0 0,-2 1 0 0 0,1 0 1 0 0,-1 0-1 0 0,-1 0 0 0 0,0 14 1 0 0,7 42 58 0 0,3 24-78 0 0,-1-13-130 0 0,2 16-1493 0 0,-11-83 904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8.682"/>
    </inkml:context>
    <inkml:brush xml:id="br0">
      <inkml:brushProperty name="width" value="0.05" units="cm"/>
      <inkml:brushProperty name="height" value="0.05" units="cm"/>
      <inkml:brushProperty name="color" value="#FFFFFF"/>
    </inkml:brush>
  </inkml:definitions>
  <inkml:trace contextRef="#ctx0" brushRef="#br0">331 164 7400 0 0,'0'0'333'0'0,"-5"-9"120"0"0,-3-9-525 0 0,2 4 1035 0 0,0 1 1 0 0,-1-1 0 0 0,0 1-1 0 0,-1 1 1 0 0,-14-17 0 0 0,15 20-494 0 0,5 7-341 0 0,0 0 0 0 0,0 0 0 0 0,0 0 0 0 0,0 0 0 0 0,0 0 0 0 0,0 0-1 0 0,-1 0 1 0 0,-3-1 0 0 0,-6-4 484 0 0,11 7-558 0 0,0-1 0 0 0,0 0 1 0 0,0 1-1 0 0,0-1 0 0 0,0 0 1 0 0,0 1-1 0 0,0 0 0 0 0,0-1 1 0 0,-1 1-1 0 0,1 0 0 0 0,0-1 1 0 0,0 1-1 0 0,-1 0 0 0 0,1 0 1 0 0,0 0-1 0 0,0 0 0 0 0,-1 0 1 0 0,1 0-1 0 0,0 0 0 0 0,0 1 1 0 0,0-1-1 0 0,-1 0 0 0 0,1 1 1 0 0,0-1-1 0 0,0 1 0 0 0,0-1 1 0 0,0 1-1 0 0,-2 1 0 0 0,-2 1-56 0 0,0 0 0 0 0,0 1-1 0 0,0 0 1 0 0,0 0-1 0 0,1 0 1 0 0,0 0-1 0 0,-1 1 1 0 0,2-1-1 0 0,-1 1 1 0 0,0 0 0 0 0,-4 11-1 0 0,1-3 219 0 0,1 0-1 0 0,0 1 1 0 0,-7 26 0 0 0,11-30-146 0 0,1 0 1 0 0,0 0 0 0 0,1-1 0 0 0,0 1-1 0 0,1 0 1 0 0,3 18 0 0 0,-2-17-338 0 0,0 0 1 0 0,-1 0-1 0 0,-1 0 0 0 0,0 0 1 0 0,0 0-1 0 0,-2 12 0 0 0,1-19 211 0 0,0 0-1 0 0,0 1 1 0 0,1-1-1 0 0,0 1 0 0 0,0 0 1 0 0,0-1-1 0 0,1 1 0 0 0,-1-1 1 0 0,1 0-1 0 0,0 1 1 0 0,3 8-1 0 0,-3-11 19 0 0,0 0-1 0 0,1 1 1 0 0,-1-1 0 0 0,0 0 0 0 0,1 0 0 0 0,0 0-1 0 0,-1 0 1 0 0,1 0 0 0 0,0 0 0 0 0,0-1-1 0 0,0 1 1 0 0,0-1 0 0 0,0 1 0 0 0,0-1-1 0 0,1 0 1 0 0,-1 0 0 0 0,0 0 0 0 0,1 0-1 0 0,-1 0 1 0 0,1 0 0 0 0,-1-1 0 0 0,3 1 0 0 0,1 0 11 0 0,0-1 1 0 0,-1 0 0 0 0,1 0-1 0 0,-1 0 1 0 0,1-1 0 0 0,0 0-1 0 0,-1 0 1 0 0,0-1 0 0 0,8-2-1 0 0,47-24-318 0 0,-7 4 198 0 0,-52 23 148 0 0,1 1 0 0 0,-1 0 0 0 0,1-1 0 0 0,-1 1 0 0 0,1 0 0 0 0,-1 0 0 0 0,1 0 0 0 0,-1 0 1 0 0,1 0-1 0 0,-1 0 0 0 0,1 1 0 0 0,-1-1 0 0 0,1 0 0 0 0,-1 1 0 0 0,1-1 0 0 0,-1 1 1 0 0,1-1-1 0 0,-1 1 0 0 0,0 0 0 0 0,1 0 0 0 0,-1 0 0 0 0,1 1 0 0 0,21 22 82 0 0,-21-21-72 0 0,2 2 14 0 0,-1 0 1 0 0,0 0-1 0 0,-1 1 1 0 0,1-1-1 0 0,-1 1 1 0 0,1 6 0 0 0,7 14-21 0 0,-5-14 22 0 0,-1 0 0 0 0,0 1 0 0 0,-1-1 1 0 0,-1 1-1 0 0,0-1 0 0 0,1 22 1 0 0,-6 80 62 0 0,1-86-227 0 0,1-11 378 0 0,0 0 0 0 0,-2 0 0 0 0,0 0 0 0 0,-1 0 0 0 0,-1-1 0 0 0,0 1 0 0 0,-2-1 1 0 0,1-1-1 0 0,-2 1 0 0 0,0-1 0 0 0,-1 0 0 0 0,-1-1 0 0 0,-20 25 0 0 0,23-34-213 0 0,0 0-1 0 0,0 0 1 0 0,0 0-1 0 0,-1-1 1 0 0,1 0-1 0 0,-1-1 1 0 0,0 0 0 0 0,0 0-1 0 0,0 0 1 0 0,-1-1-1 0 0,1-1 1 0 0,0 1-1 0 0,-1-1 1 0 0,1-1 0 0 0,-1 1-1 0 0,1-2 1 0 0,-1 1-1 0 0,0-1 1 0 0,1 0-1 0 0,0-1 1 0 0,-1 0-1 0 0,1 0 1 0 0,0-1 0 0 0,0 0-1 0 0,-9-5 1 0 0,-71-51-2269 0 0,60 37 435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9.091"/>
    </inkml:context>
    <inkml:brush xml:id="br0">
      <inkml:brushProperty name="width" value="0.05" units="cm"/>
      <inkml:brushProperty name="height" value="0.05" units="cm"/>
      <inkml:brushProperty name="color" value="#FFFFFF"/>
    </inkml:brush>
  </inkml:definitions>
  <inkml:trace contextRef="#ctx0" brushRef="#br0">18 1 8288 0 0,'-8'42'381'0'0,"6"-34"-6"0"0,2-9-242 0 0,-3-2 58 0 0,3 2 722 0 0,-4-3 1099 0 0,3 1 3165 0 0,1 3-5273 0 0,5-14-4952 0 0,-2 9-254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49.815"/>
    </inkml:context>
    <inkml:brush xml:id="br0">
      <inkml:brushProperty name="width" value="0.05" units="cm"/>
      <inkml:brushProperty name="height" value="0.05" units="cm"/>
      <inkml:brushProperty name="color" value="#FFFFFF"/>
    </inkml:brush>
  </inkml:definitions>
  <inkml:trace contextRef="#ctx0" brushRef="#br0">1 98 2760 0 0,'7'52'125'0'0,"-7"-41"13"0"0,-2-11-116 0 0,-3-9-35 0 0,5-1 273 0 0,0 4 912 0 0,0 0 0 0 0,0 0 0 0 0,0 0 0 0 0,1 0 0 0 0,0 0 0 0 0,3-9 0 0 0,-1 12-916 0 0,-1 1 0 0 0,2 0 1 0 0,-1 0-1 0 0,0 0 0 0 0,0 0 0 0 0,1 0 1 0 0,-1 1-1 0 0,1 0 0 0 0,-1-1 0 0 0,5 0 1 0 0,-2 0 13 0 0,19-6 382 0 0,-1 2 0 0 0,1 0 0 0 0,0 2 0 0 0,31-3 0 0 0,-27 4-413 0 0,69-4 284 0 0,109-2-347 0 0,-174 4-604 0 0,14-1-885 0 0,-43 0-1211 0 0,-3 5 1222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50.214"/>
    </inkml:context>
    <inkml:brush xml:id="br0">
      <inkml:brushProperty name="width" value="0.05" units="cm"/>
      <inkml:brushProperty name="height" value="0.05" units="cm"/>
      <inkml:brushProperty name="color" value="#FFFFFF"/>
    </inkml:brush>
  </inkml:definitions>
  <inkml:trace contextRef="#ctx0" brushRef="#br0">81 0 9216 0 0,'0'0'421'0'0,"-1"2"-12"0"0,-6 11 86 0 0,-1 0-1 0 0,2 0 1 0 0,0 0-1 0 0,1 1 1 0 0,0 0-1 0 0,-4 18 1 0 0,2-2 16 0 0,4-20-305 0 0,0 1-1 0 0,-2 19 1 0 0,-2 37 137 0 0,-1 36-133 0 0,8-52-1093 0 0,0-39-295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50.607"/>
    </inkml:context>
    <inkml:brush xml:id="br0">
      <inkml:brushProperty name="width" value="0.05" units="cm"/>
      <inkml:brushProperty name="height" value="0.05" units="cm"/>
      <inkml:brushProperty name="color" value="#FFFFFF"/>
    </inkml:brush>
  </inkml:definitions>
  <inkml:trace contextRef="#ctx0" brushRef="#br0">7 694 7368 0 0,'-6'-6'712'0'0,"6"6"-529"0"0,0-1 0 0 0,0 1 0 0 0,0 0 1 0 0,0-1-1 0 0,0 1 0 0 0,0 0 1 0 0,0 0-1 0 0,0-1 0 0 0,0 1 0 0 0,0 0 1 0 0,0-1-1 0 0,0 1 0 0 0,0 0 0 0 0,0 0 1 0 0,0-1-1 0 0,0 1 0 0 0,0 0 0 0 0,0 0 1 0 0,1-1-1 0 0,-1 1 0 0 0,0 0 0 0 0,0 0 1 0 0,0-1-1 0 0,0 1 0 0 0,0 0 1 0 0,1 0-1 0 0,-1-1 0 0 0,0 1 0 0 0,11-7 4652 0 0,-2 2-4977 0 0,-7 4-498 0 0,18-8 1306 0 0,0 1 0 0 0,1 1-1 0 0,0 1 1 0 0,38-6-1 0 0,-30 9-413 0 0,1 2 0 0 0,31 2 0 0 0,-6 1-104 0 0,14 2-161 0 0,-44-2-164 0 0,45-1-1 0 0,-33-3-2343 0 0,-27 2 1002 0 0</inkml:trace>
  <inkml:trace contextRef="#ctx0" brushRef="#br0" timeOffset="1">967 0 9584 0 0,'0'0'438'0'0,"0"0"-8"0"0,0 2-276 0 0,8 18 352 0 0,-1 0-1 0 0,-1 0 0 0 0,-1 0 0 0 0,5 35 1 0 0,1 7-206 0 0,-5-26-191 0 0,-2 1 0 0 0,0 40 0 0 0,0-4-623 0 0,-2-59 221 0 0,-1-11 126 0 0,-1 1 0 0 0,1 0 0 0 0,-1 0 1 0 0,0 0-1 0 0,0 0 0 0 0,0 0 0 0 0,-2 6 0 0 0,-7 29-787 0 0,3-6-6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26.020"/>
    </inkml:context>
    <inkml:brush xml:id="br0">
      <inkml:brushProperty name="width" value="0.05" units="cm"/>
      <inkml:brushProperty name="height" value="0.05" units="cm"/>
      <inkml:brushProperty name="color" value="#FFFFFF"/>
    </inkml:brush>
  </inkml:definitions>
  <inkml:trace contextRef="#ctx0" brushRef="#br0">5 63 5528 0 0,'0'0'422'0'0,"0"0"-170"0"0,0 0 314 0 0,0 0 159 0 0,0 0 38 0 0,0-10 3013 0 0,-1 9-3660 0 0,1 0 1 0 0,-1 0-1 0 0,1 0 0 0 0,-1 0 1 0 0,1 0-1 0 0,0 0 1 0 0,-1 0-1 0 0,1 0 1 0 0,0 0-1 0 0,0 0 0 0 0,0 0 1 0 0,0-1-1 0 0,0 1 1 0 0,0 0-1 0 0,0 0 1 0 0,0 0-1 0 0,0 0 1 0 0,0 0-1 0 0,1-1 0 0 0,-1 1 1 0 0,1 0-1 0 0,-1 0 1 0 0,1-1-1 0 0,1 0-27 0 0,0 1 0 0 0,0-1 0 0 0,0 1 0 0 0,0 0 0 0 0,1 0 0 0 0,-1-1 0 0 0,0 1 0 0 0,0 1 0 0 0,4-2 0 0 0,4-2 44 0 0,-4 2 16 0 0,1 1 0 0 0,-1 0 0 0 0,0 0 0 0 0,0 0 0 0 0,10 1 0 0 0,7-1 107 0 0,-14 0-153 0 0,-1 1 0 0 0,1 0-1 0 0,0 0 1 0 0,-1 1-1 0 0,1 1 1 0 0,0-1-1 0 0,12 5 1 0 0,57 25 663 0 0,-41-15-459 0 0,-29-12-256 0 0,1 1 0 0 0,-1-1 1 0 0,-1 2-1 0 0,1-1 0 0 0,-1 1 1 0 0,0 0-1 0 0,0 0 0 0 0,-1 1 0 0 0,8 9 1 0 0,-6-5 11 0 0,0 0 0 0 0,-1 0 0 0 0,0 0 0 0 0,-1 1 1 0 0,9 24-1 0 0,-12-24-12 0 0,-1 0 0 0 0,0 0 0 0 0,-1 0 0 0 0,-1 0 0 0 0,0 0 0 0 0,0 0 0 0 0,-1 1 0 0 0,-1-1 0 0 0,-4 16 0 0 0,3-17 15 0 0,-1 0 0 0 0,-1-1-1 0 0,1 0 1 0 0,-2 0-1 0 0,0 0 1 0 0,0-1 0 0 0,0 0-1 0 0,-1 0 1 0 0,-9 8-1 0 0,4-8 79 0 0,-1-1-1 0 0,-1 0 1 0 0,1-1-1 0 0,-1 0 1 0 0,-25 7-1 0 0,29-10-80 0 0,-13 3 83 0 0,-1-2-1 0 0,1 0 0 0 0,-39 2 1 0 0,44-5-126 0 0,-49-1-312 0 0,65-1 42 0 0,2 0-468 0 0,0 0-208 0 0,0 0-1182 0 0,0 0-4579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04.253"/>
    </inkml:context>
    <inkml:brush xml:id="br0">
      <inkml:brushProperty name="width" value="0.05" units="cm"/>
      <inkml:brushProperty name="height" value="0.05" units="cm"/>
      <inkml:brushProperty name="color" value="#FFFFFF"/>
    </inkml:brush>
  </inkml:definitions>
  <inkml:trace contextRef="#ctx0" brushRef="#br0">0 1 11976 0 0,'0'0'266'0'0,"4"8"369"0"0,17 59 138 0 0,-11-30 1154 0 0,-3-17-1159 0 0,-5-16-706 0 0,0-1 0 0 0,-1 1 0 0 0,0 0-1 0 0,0 0 1 0 0,0 0 0 0 0,0 0 0 0 0,0 0 0 0 0,-1 0 0 0 0,0 0 0 0 0,0 0 0 0 0,0 0 0 0 0,-1 7 0 0 0,0-2 48 0 0,0 1 1 0 0,1-1-1 0 0,0 1 0 0 0,0 0 1 0 0,3 11-1 0 0,0 20 205 0 0,-2-25-456 0 0,1 0 0 0 0,0 0 0 0 0,0 0 0 0 0,2 0 0 0 0,0-1-1 0 0,1 1 1 0 0,13 28 0 0 0,-18-43-355 0 0,0-1-650 0 0,0 0-2674 0 0,0 0-1148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51.008"/>
    </inkml:context>
    <inkml:brush xml:id="br0">
      <inkml:brushProperty name="width" value="0.05" units="cm"/>
      <inkml:brushProperty name="height" value="0.05" units="cm"/>
      <inkml:brushProperty name="color" value="#FFFFFF"/>
    </inkml:brush>
  </inkml:definitions>
  <inkml:trace contextRef="#ctx0" brushRef="#br0">0 10 5984 0 0,'0'0'464'0'0,"0"0"-148"0"0,0 0 516 0 0,0 0 257 0 0,0 0 51 0 0,0 0-75 0 0,0 0-357 0 0,22-1 1894 0 0,42-7 370 0 0,-48 7-2921 0 0,1 1 0 0 0,0 1 0 0 0,28 4-1 0 0,-15 3 184 0 0,-1 1-1 0 0,1 2 0 0 0,-2 1 0 0 0,53 29 0 0 0,-74-38-244 0 0,-2 0 20 0 0,0 0 0 0 0,0 0-1 0 0,0 0 1 0 0,0 1 0 0 0,-1-1 0 0 0,1 1 0 0 0,5 7-1 0 0,-9-10-3 0 0,1 1-1 0 0,-1 0 0 0 0,0 0 1 0 0,0 0-1 0 0,0 0 1 0 0,0 0-1 0 0,-1 0 0 0 0,1 0 1 0 0,0 0-1 0 0,-1 0 0 0 0,0 0 1 0 0,1 0-1 0 0,-1 1 1 0 0,0-1-1 0 0,0 0 0 0 0,0 0 1 0 0,0 0-1 0 0,0 0 0 0 0,-1 1 1 0 0,1-1-1 0 0,-1 0 0 0 0,-1 3 1 0 0,-4 14 3 0 0,6-15-18 0 0,-2 1-1 0 0,1-1 0 0 0,0 1 0 0 0,-1-1 0 0 0,0 0 1 0 0,0 1-1 0 0,0-1 0 0 0,-1 0 0 0 0,1 0 0 0 0,-1-1 1 0 0,0 1-1 0 0,0 0 0 0 0,0-1 0 0 0,-5 5 0 0 0,-40 27-189 0 0,39-27 196 0 0,0 0 1 0 0,-1-1-1 0 0,1-1 1 0 0,-1 1 0 0 0,-1-2-1 0 0,1 1 1 0 0,-14 4-1 0 0,-16 2-458 0 0,-38 12 1136 0 0,68-22-1564 0 0,1-1-1 0 0,-1 1 0 0 0,0-1 1 0 0,1-1-1 0 0,-1 0 1 0 0,-11-2-1 0 0,12 0-4406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51.775"/>
    </inkml:context>
    <inkml:brush xml:id="br0">
      <inkml:brushProperty name="width" value="0.05" units="cm"/>
      <inkml:brushProperty name="height" value="0.05" units="cm"/>
      <inkml:brushProperty name="color" value="#FFFFFF"/>
    </inkml:brush>
  </inkml:definitions>
  <inkml:trace contextRef="#ctx0" brushRef="#br0">211 57 8288 0 0,'11'-10'190'0'0,"-9"7"28"0"0,-2 3 7 0 0,-3-10 1309 0 0,1 1 43 0 0,2 8-1442 0 0,-1 0 0 0 0,1 0 0 0 0,-1 0 1 0 0,1 0-1 0 0,-1 0 0 0 0,1 0 0 0 0,-1 0 1 0 0,0 0-1 0 0,0 0 0 0 0,1 0 0 0 0,-1 0 1 0 0,0 0-1 0 0,0 1 0 0 0,0-1 0 0 0,0 0 1 0 0,0 1-1 0 0,0-1 0 0 0,0 1 0 0 0,0-1 1 0 0,0 1-1 0 0,-1-1 0 0 0,1 1 0 0 0,-2-1 1 0 0,-30-5 1241 0 0,23 6-1033 0 0,1 1-1 0 0,-1-1 0 0 0,1 2 0 0 0,-19 4 0 0 0,25-5-297 0 0,0 0 1 0 0,0 0-1 0 0,0 0 1 0 0,0 0-1 0 0,0 1 1 0 0,0 0 0 0 0,1-1-1 0 0,-1 1 1 0 0,0 0-1 0 0,1 0 1 0 0,-1 1-1 0 0,1-1 1 0 0,0 0 0 0 0,0 1-1 0 0,0 0 1 0 0,0-1-1 0 0,0 1 1 0 0,-1 4-1 0 0,-8 11-11 0 0,9-16-89 0 0,1 1 1 0 0,-1-1 0 0 0,0 1 0 0 0,1 0-1 0 0,0-1 1 0 0,0 1 0 0 0,0 0-1 0 0,0 0 1 0 0,0 0 0 0 0,0-1-1 0 0,0 6 1 0 0,3-5 21 0 0,0 0-1 0 0,0 0 1 0 0,0 0-1 0 0,0 0 1 0 0,1 0-1 0 0,0 0 1 0 0,3 3-1 0 0,-4-5 21 0 0,-1 0-1 0 0,1 0 0 0 0,0 0 1 0 0,0 0-1 0 0,0 0 1 0 0,0 0-1 0 0,0-1 0 0 0,4 2 1 0 0,12 5-103 0 0,-10-3 86 0 0,0 0 0 0 0,0-1 0 0 0,1 0 0 0 0,9 3 1 0 0,-11-5 115 0 0,-1 1 1 0 0,1 0 0 0 0,-1 0 0 0 0,0 0 0 0 0,0 1-1 0 0,0 0 1 0 0,0 0 0 0 0,0 1 0 0 0,-1 0 0 0 0,10 8-1 0 0,10 12-418 0 0,-19-18 95 0 0,0-1 0 0 0,-1 1 1 0 0,8 10-1 0 0,-11-14 250 0 0,-1 0-1 0 0,0 0 0 0 0,0 1 1 0 0,0-1-1 0 0,0 0 1 0 0,0 1-1 0 0,0-1 1 0 0,0 1-1 0 0,-1-1 1 0 0,1 1-1 0 0,-1 0 1 0 0,0-1-1 0 0,0 1 1 0 0,0 0-1 0 0,0 2 1 0 0,0-1 41 0 0,-1 1-1 0 0,1-1 1 0 0,-1 0 0 0 0,0 1 0 0 0,0-1 0 0 0,0 0 0 0 0,0 0-1 0 0,-1 0 1 0 0,0 0 0 0 0,0 0 0 0 0,0 0 0 0 0,0 0-1 0 0,0-1 1 0 0,-1 1 0 0 0,0-1 0 0 0,-3 4 0 0 0,-9 14 566 0 0,14-20-619 0 0,0 1 1 0 0,1 0-1 0 0,-1-1 0 0 0,0 1 1 0 0,0-1-1 0 0,0 0 0 0 0,-1 1 1 0 0,1-1-1 0 0,0 0 0 0 0,0 1 1 0 0,-1-1-1 0 0,1 0 0 0 0,-1 0 1 0 0,1 0-1 0 0,-3 1 0 0 0,-5 1-1 0 0,-1 0 0 0 0,0-1 0 0 0,-1 0 0 0 0,1 0-1 0 0,0-1 1 0 0,-1 0 0 0 0,1-1 0 0 0,0 0 0 0 0,-1-1-1 0 0,1 0 1 0 0,0-1 0 0 0,0 0 0 0 0,0 0 0 0 0,-11-5-1 0 0,16 5-537 0 0,-1-1-1 0 0,1 1 1 0 0,0-1-1 0 0,-1 0 1 0 0,-5-6-1 0 0,2 4-604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4:59.399"/>
    </inkml:context>
    <inkml:brush xml:id="br0">
      <inkml:brushProperty name="width" value="0.05" units="cm"/>
      <inkml:brushProperty name="height" value="0.05" units="cm"/>
      <inkml:brushProperty name="color" value="#FFFFFF"/>
    </inkml:brush>
  </inkml:definitions>
  <inkml:trace contextRef="#ctx0" brushRef="#br0">25 16 5384 0 0,'0'0'241'0'0,"0"0"0"0"0,-3-2-113 0 0,-7-8 6278 0 0,10 10-6390 0 0,0 0 1 0 0,0-1 0 0 0,0 1 0 0 0,0 0-1 0 0,0 0 1 0 0,-1 0 0 0 0,1 0 0 0 0,0 0-1 0 0,0 0 1 0 0,0-1 0 0 0,0 1 0 0 0,0 0-1 0 0,0 0 1 0 0,0 0 0 0 0,0 0 0 0 0,0 0-1 0 0,0 0 1 0 0,0 0 0 0 0,0 0 0 0 0,-1-1-1 0 0,1 1 1 0 0,0 0 0 0 0,0 0 0 0 0,0 0-1 0 0,0 0 1 0 0,0 0 0 0 0,0 0 0 0 0,-1 0-1 0 0,1 0 1 0 0,0 0 0 0 0,0 0 0 0 0,0 0-1 0 0,0 0 1 0 0,0 0 0 0 0,0 0 0 0 0,-1 0-1 0 0,1 0 1 0 0,0 0 0 0 0,0 0 0 0 0,0 0-1 0 0,0 0 1 0 0,0 0 0 0 0,0 0 0 0 0,-1 0-1 0 0,1 0 1 0 0,0 0 0 0 0,0 0 0 0 0,0 0-1 0 0,0 0 1 0 0,0 1 0 0 0,0-1 0 0 0,0 0-1 0 0,-1 0 1 0 0,1 0 0 0 0,0 0 0 0 0,0 0-1 0 0,0 0 1 0 0,0 0 0 0 0,0 0 0 0 0,0 1-1 0 0,0-1 1 0 0,0 0 0 0 0,0 0 0 0 0,0 0-1 0 0,-4 16 428 0 0,2 20-26 0 0,21 130 459 0 0,-8-78-848 0 0,14 59-709 0 0,-8-93-775 0 0,-13-41 646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00.031"/>
    </inkml:context>
    <inkml:brush xml:id="br0">
      <inkml:brushProperty name="width" value="0.05" units="cm"/>
      <inkml:brushProperty name="height" value="0.05" units="cm"/>
      <inkml:brushProperty name="color" value="#FFFFFF"/>
    </inkml:brush>
  </inkml:definitions>
  <inkml:trace contextRef="#ctx0" brushRef="#br0">324 103 3680 0 0,'0'0'284'0'0,"-9"-19"-31"0"0,7 16 104 0 0,0 0 0 0 0,-1 0-1 0 0,1 0 1 0 0,-1 0 0 0 0,0 1-1 0 0,0-1 1 0 0,0 1 0 0 0,0 0-1 0 0,0 0 1 0 0,-1 0 0 0 0,1 0-1 0 0,-1 0 1 0 0,1 1 0 0 0,-1-1-1 0 0,1 1 1 0 0,-1 0 0 0 0,-8-1-1 0 0,-4-1 748 0 0,0 1 0 0 0,-29 0 0 0 0,31 2-755 0 0,0 1 0 0 0,0 0 1 0 0,-16 4-1 0 0,27-4-307 0 0,-1 0 0 0 0,1 0 0 0 0,-1 0 0 0 0,1 0 0 0 0,-1 0 0 0 0,1 1-1 0 0,0-1 1 0 0,0 1 0 0 0,0 0 0 0 0,0 0 0 0 0,0 0 0 0 0,0 1 0 0 0,0-1 0 0 0,1 1 0 0 0,-1-1 0 0 0,1 1 0 0 0,-2 3 0 0 0,-11 18 89 0 0,11-18-122 0 0,0 0 0 0 0,1 0 0 0 0,0 0 0 0 0,0 1 0 0 0,0-1 0 0 0,-1 8 1 0 0,2-4-10 0 0,0 0 0 0 0,1 0 0 0 0,0-1 0 0 0,1 1 0 0 0,0 0 0 0 0,0 0 0 0 0,1 0 0 0 0,3 11 0 0 0,2 5-83 0 0,17 41 0 0 0,-12-38-39 0 0,-6-18 74 0 0,0 1 1 0 0,1-1 0 0 0,1-1 0 0 0,0 1 0 0 0,0-1 0 0 0,1 0 0 0 0,0 0 0 0 0,0-1 0 0 0,1 0 0 0 0,1-1 0 0 0,17 12 0 0 0,-21-15 29 0 0,1 0 0 0 0,0-1-1 0 0,0 0 1 0 0,0 0 0 0 0,1-1-1 0 0,-1 0 1 0 0,1 0 0 0 0,0-1-1 0 0,0 0 1 0 0,0-1 0 0 0,0 1-1 0 0,0-1 1 0 0,0-1 0 0 0,0 0 0 0 0,0 0-1 0 0,1 0 1 0 0,-1-1 0 0 0,0 0-1 0 0,8-3 1 0 0,-10 2 11 0 0,0-1 0 0 0,-1 0 0 0 0,1 0 1 0 0,-1-1-1 0 0,0 1 0 0 0,0-1 0 0 0,-1 0 0 0 0,1 0 1 0 0,-1-1-1 0 0,0 1 0 0 0,0-1 0 0 0,0 0 0 0 0,0 0 1 0 0,-1 0-1 0 0,0-1 0 0 0,0 1 0 0 0,-1-1 0 0 0,1 0 1 0 0,-1 1-1 0 0,2-11 0 0 0,0-1 54 0 0,-1 0 0 0 0,0 1 0 0 0,-1-1 0 0 0,-1-1 0 0 0,-1 1 0 0 0,-2-23 1 0 0,0 17 49 0 0,0 0 0 0 0,-2 1 0 0 0,-1-1 0 0 0,0 1 0 0 0,-10-24 0 0 0,-24-67 77 0 0,30 88-2436 0 0,9 25 1672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00.618"/>
    </inkml:context>
    <inkml:brush xml:id="br0">
      <inkml:brushProperty name="width" value="0.05" units="cm"/>
      <inkml:brushProperty name="height" value="0.05" units="cm"/>
      <inkml:brushProperty name="color" value="#FFFFFF"/>
    </inkml:brush>
  </inkml:definitions>
  <inkml:trace contextRef="#ctx0" brushRef="#br0">13 0 3224 0 0,'-2'32'475'0'0,"-5"14"6413"0"0,4-28-4415 0 0,3 8-1831 0 0,0-26-1152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03.720"/>
    </inkml:context>
    <inkml:brush xml:id="br0">
      <inkml:brushProperty name="width" value="0.05" units="cm"/>
      <inkml:brushProperty name="height" value="0.05" units="cm"/>
      <inkml:brushProperty name="color" value="#FFFFFF"/>
    </inkml:brush>
  </inkml:definitions>
  <inkml:trace contextRef="#ctx0" brushRef="#br0">0 195 4144 0 0,'0'0'319'0'0,"0"0"-122"0"0,0 0 270 0 0,0-26 2974 0 0,5 5-1274 0 0,-4 20-2019 0 0,-1-1 0 0 0,1 1 0 0 0,-1-1-1 0 0,1 1 1 0 0,-1-1 0 0 0,0 0 0 0 0,1 0-1 0 0,-1 1 1 0 0,0-1 0 0 0,0 0-1 0 0,0 1 1 0 0,0-1 0 0 0,-1-3 0 0 0,0 5-117 0 0,1-1 1 0 0,-1 0 0 0 0,1 0 0 0 0,-1 0-1 0 0,1 1 1 0 0,0-1 0 0 0,-1 0 0 0 0,1 0-1 0 0,0 0 1 0 0,0 0 0 0 0,-1 0 0 0 0,1 0-1 0 0,0 0 1 0 0,0 1 0 0 0,0-1 0 0 0,0 0-1 0 0,0 0 1 0 0,0 0 0 0 0,0 0 0 0 0,1 0-1 0 0,-1 0 1 0 0,0 0 0 0 0,0 0 0 0 0,1 0-1 0 0,-1 1 1 0 0,0-1 0 0 0,1 0 0 0 0,-1 0-1 0 0,1 0 1 0 0,-1 1 0 0 0,1-1 0 0 0,0 0-1 0 0,-1 0 1 0 0,1 1 0 0 0,0-1 0 0 0,-1 1-1 0 0,1-1 1 0 0,0 1 0 0 0,0-1 0 0 0,0 1-1 0 0,-1-1 1 0 0,3 0 0 0 0,29-19 611 0 0,62-31-1 0 0,-87 48-415 0 0,-1 1 0 0 0,0 0-1 0 0,1 1 1 0 0,-1 0 0 0 0,1 0-1 0 0,8-1 1 0 0,16-2-281 0 0,-26 4 85 0 0,0-1 0 0 0,0 1-1 0 0,1 0 1 0 0,-1 1 0 0 0,0-1-1 0 0,1 1 1 0 0,-1 0 0 0 0,0 0-1 0 0,6 3 1 0 0,-10-3-43 0 0,0-1 0 0 0,0 1 0 0 0,1 0 0 0 0,-1 0 0 0 0,0 0 0 0 0,0 0-1 0 0,0 0 1 0 0,0 0 0 0 0,0 0 0 0 0,0 0 0 0 0,-1 1 0 0 0,1-1 0 0 0,0 0 0 0 0,0 0 0 0 0,-1 1-1 0 0,1-1 1 0 0,-1 0 0 0 0,1 1 0 0 0,-1-1 0 0 0,0 1 0 0 0,0-1 0 0 0,1 1 0 0 0,-1-1 0 0 0,0 1 0 0 0,0 2-1 0 0,-4 35 232 0 0,-1-13-289 0 0,-1-1-1 0 0,-1 0 1 0 0,-1 0-1 0 0,-1-1 1 0 0,-15 30-1 0 0,-30 63-872 0 0,29-59 553 0 0,12-33 372 0 0,0-1 1 0 0,-2-1-1 0 0,-1 0 0 0 0,-1-1 0 0 0,-32 32 1 0 0,35-36 70 0 0,13-16 223 0 0,1-2 92 0 0,0 0 15 0 0,0 0-34 0 0,1-2-305 0 0,-1 0 0 0 0,1 0 0 0 0,-1 0 0 0 0,1 0 1 0 0,0 0-1 0 0,0 0 0 0 0,0 0 0 0 0,0 0 0 0 0,0 0 0 0 0,0 1 1 0 0,0-1-1 0 0,1 0 0 0 0,2-2 0 0 0,20-17 372 0 0,-17 16-310 0 0,1 0 0 0 0,0 1-1 0 0,0 0 1 0 0,0 1-1 0 0,1-1 1 0 0,-1 2-1 0 0,1-1 1 0 0,-1 1 0 0 0,19-2-1 0 0,-12 3-11 0 0,0 0-1 0 0,0 1 0 0 0,0 1 1 0 0,-1 0-1 0 0,18 4 0 0 0,-8 0-2 0 0,-1 0-1 0 0,0 1 0 0 0,-1 2 0 0 0,26 11 0 0 0,-44-17-128 0 0,0 0-1 0 0,0 0 1 0 0,1 0-1 0 0,-1 0 1 0 0,1-1-1 0 0,6 2 1 0 0,-9-3-257 0 0,-2 0-8 0 0,0 0-179 0 0,0 0-753 0 0,0 0-327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04.492"/>
    </inkml:context>
    <inkml:brush xml:id="br0">
      <inkml:brushProperty name="width" value="0.05" units="cm"/>
      <inkml:brushProperty name="height" value="0.05" units="cm"/>
      <inkml:brushProperty name="color" value="#FFFFFF"/>
    </inkml:brush>
  </inkml:definitions>
  <inkml:trace contextRef="#ctx0" brushRef="#br0">1 102 8064 0 0,'0'0'365'0'0,"0"0"-4"0"0,0 0-150 0 0,4-15 1332 0 0,14-2-265 0 0,-14 14-952 0 0,0-1 0 0 0,-1 1 0 0 0,0 0 0 0 0,1-1 0 0 0,-1 0 0 0 0,5-8 0 0 0,-7 10-252 0 0,1 0 1 0 0,-1 0 0 0 0,1 0 0 0 0,-1 1 0 0 0,1-1 0 0 0,0 0 0 0 0,0 1-1 0 0,0-1 1 0 0,0 1 0 0 0,0 0 0 0 0,0-1 0 0 0,0 1 0 0 0,1 0 0 0 0,-1 0 0 0 0,0 1-1 0 0,1-1 1 0 0,2 0 0 0 0,49-7 262 0 0,-32 6-99 0 0,-17 1-209 0 0,-1 1 1 0 0,1 0-1 0 0,-1 0 0 0 0,1 0 0 0 0,-1 0 0 0 0,0 1 0 0 0,1-1 1 0 0,-1 1-1 0 0,0 0 0 0 0,1 1 0 0 0,-1-1 0 0 0,0 1 0 0 0,0 0 1 0 0,0 0-1 0 0,0 0 0 0 0,4 3 0 0 0,-6-3 63 0 0,1 17 131 0 0,-2-17-200 0 0,0 1-1 0 0,0 0 1 0 0,-1-1-1 0 0,1 1 1 0 0,-1 0-1 0 0,0-1 0 0 0,0 1 1 0 0,0 3-1 0 0,-1-1 2 0 0,-1 0-1 0 0,1 1 0 0 0,-1-1 0 0 0,0 0 0 0 0,0 0 0 0 0,-1 0 0 0 0,1 0 0 0 0,-1-1 0 0 0,0 1 0 0 0,-1-1 0 0 0,1 1 0 0 0,-1-1 0 0 0,0 0 0 0 0,1-1 0 0 0,-2 1 0 0 0,1-1 0 0 0,0 1 0 0 0,-1-1 0 0 0,0-1 0 0 0,0 1 0 0 0,0-1 0 0 0,0 1 0 0 0,0-1 0 0 0,-5 1 0 0 0,5-1-33 0 0,0-1-1 0 0,0 1 0 0 0,0-1 1 0 0,0 0-1 0 0,-10 0 0 0 0,13-1-12 0 0,4 0 2 0 0,15 1 1 0 0,3 1 20 0 0,0 0 0 0 0,-1 2 0 0 0,25 7 0 0 0,-33-5 0 0 0,-1-1 0 0 0,1 1 0 0 0,-1 1 0 0 0,12 9 0 0 0,-21-15 0 0 0,6 5 9 0 0,0 1 0 0 0,0 0 0 0 0,0 0 0 0 0,-1 1-1 0 0,0 0 1 0 0,0 0 0 0 0,-1 1 0 0 0,0-1 0 0 0,7 18-1 0 0,-9-17 111 0 0,-1 1 0 0 0,1-1 0 0 0,-1 0 0 0 0,-1 1 0 0 0,0-1 0 0 0,0 1-1 0 0,-1-1 1 0 0,0 1 0 0 0,-1-1 0 0 0,0 1 0 0 0,-1-1 0 0 0,1 0 0 0 0,-7 18-1 0 0,5-23-87 0 0,1 1 0 0 0,-1-1 0 0 0,0 0 0 0 0,0 0 0 0 0,0 0 0 0 0,0 0 0 0 0,-1-1 0 0 0,0 0 0 0 0,1 1 0 0 0,-1-1-1 0 0,-1 0 1 0 0,1-1 0 0 0,0 1 0 0 0,-1-1 0 0 0,1 0 0 0 0,-1 0 0 0 0,1 0 0 0 0,-1-1 0 0 0,0 0 0 0 0,0 1 0 0 0,0-2 0 0 0,-6 2-1 0 0,-12 0 63 0 0,0-1-1 0 0,0-1 0 0 0,-34-5 0 0 0,49 4-262 0 0,1 0-1 0 0,0 0 0 0 0,-1-1 1 0 0,1 0-1 0 0,0 0 0 0 0,0 0 1 0 0,0-1-1 0 0,-10-6 0 0 0,20 2-2891 0 0,6-9 1274 0 0,3 0-17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04.864"/>
    </inkml:context>
    <inkml:brush xml:id="br0">
      <inkml:brushProperty name="width" value="0.05" units="cm"/>
      <inkml:brushProperty name="height" value="0.05" units="cm"/>
      <inkml:brushProperty name="color" value="#FFFFFF"/>
    </inkml:brush>
  </inkml:definitions>
  <inkml:trace contextRef="#ctx0" brushRef="#br0">18 1 10136 0 0,'0'0'464'0'0,"0"0"-10"0"0,0 0-187 0 0,0 0 302 0 0,-1 2 167 0 0,-2 7-170 0 0,1-1 1 0 0,0 0-1 0 0,0 1 0 0 0,1 0 0 0 0,-1 8 1 0 0,-1-10-237 0 0,2-5-3112 0 0,1-2-2174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05.579"/>
    </inkml:context>
    <inkml:brush xml:id="br0">
      <inkml:brushProperty name="width" value="0.05" units="cm"/>
      <inkml:brushProperty name="height" value="0.05" units="cm"/>
      <inkml:brushProperty name="color" value="#FFFFFF"/>
    </inkml:brush>
  </inkml:definitions>
  <inkml:trace contextRef="#ctx0" brushRef="#br0">10 186 3680 0 0,'0'0'28'0'0,"-1"0"0"0"0,1 0-1 0 0,0 1 1 0 0,-1-1 0 0 0,1 0 0 0 0,0 0 0 0 0,-1 0 0 0 0,1-1-1 0 0,0 1 1 0 0,-1 0 0 0 0,1 0 0 0 0,0 0 0 0 0,-1 0 0 0 0,1 0 0 0 0,0 0-1 0 0,-1 0 1 0 0,1-1 0 0 0,0 1 0 0 0,-1 0 0 0 0,1 0 0 0 0,0 0-1 0 0,0-1 1 0 0,-1 1 0 0 0,1 0 0 0 0,0 0 0 0 0,0-1 0 0 0,-1 1 0 0 0,1 0-1 0 0,0 0 1 0 0,0-1 0 0 0,0 1 0 0 0,0 0 0 0 0,0-1 0 0 0,-1 1-1 0 0,1 0 1 0 0,0-1 0 0 0,0 0 0 0 0,4-15 2363 0 0,14-9 70 0 0,-18 22-2323 0 0,1 1 0 0 0,0 0 0 0 0,0 0 0 0 0,0 0 0 0 0,0 0 0 0 0,1 0 0 0 0,-1 0 0 0 0,0 0 0 0 0,1 0 0 0 0,0 0-1 0 0,1-1 1 0 0,-1 1-63 0 0,-1 1 0 0 0,1-1-1 0 0,-1 1 1 0 0,0-1 0 0 0,0 0-1 0 0,1 1 1 0 0,-1-1-1 0 0,0 0 1 0 0,0 0 0 0 0,-1 0-1 0 0,1 0 1 0 0,0-2 0 0 0,0 2-3 0 0,0-1 0 0 0,0 1 0 0 0,0 0 0 0 0,0 0 0 0 0,0 0 0 0 0,0 0 0 0 0,1 0 0 0 0,-1 1 0 0 0,1-1 0 0 0,-1 0 0 0 0,1 1 0 0 0,0-1 0 0 0,-1 1 0 0 0,5-3 0 0 0,6-7 272 0 0,-11 11-330 0 0,-1-1 0 0 0,0 1 0 0 0,1-1 1 0 0,-1 1-1 0 0,0-1 0 0 0,0 1 0 0 0,0-1 1 0 0,1 1-1 0 0,-1-1 0 0 0,0 1 0 0 0,0-1 1 0 0,0 1-1 0 0,0-1 0 0 0,0 1 0 0 0,0-1 1 0 0,0 1-1 0 0,0-1 0 0 0,0 1 0 0 0,0-1 1 0 0,0 1-1 0 0,0-1 0 0 0,0 1 0 0 0,0-1 1 0 0,-1 1-1 0 0,1-1 0 0 0,0 0 0 0 0,-1 1-5 0 0,1 0-1 0 0,0-1 1 0 0,0 1-1 0 0,0 0 0 0 0,0-1 1 0 0,0 1-1 0 0,0 0 0 0 0,-1 0 1 0 0,1-1-1 0 0,0 1 0 0 0,0 0 1 0 0,0-1-1 0 0,0 1 0 0 0,0 0 1 0 0,0-1-1 0 0,0 1 0 0 0,0 0 1 0 0,0-1-1 0 0,0 1 1 0 0,0 0-1 0 0,1 0 0 0 0,-1-1 1 0 0,0 1-1 0 0,0 0 0 0 0,0-1 1 0 0,0 1-1 0 0,0 0 0 0 0,0 0 1 0 0,1-1-1 0 0,-1 1 0 0 0,0 0 1 0 0,0 0-1 0 0,0-1 0 0 0,1 1 1 0 0,-1 0-1 0 0,0 0 1 0 0,0 0-1 0 0,1-1 0 0 0,8-3 84 0 0,1 1 0 0 0,0 0 0 0 0,-1 0 0 0 0,1 0-1 0 0,0 1 1 0 0,0 1 0 0 0,0 0 0 0 0,1 0 0 0 0,-1 1 0 0 0,0 0-1 0 0,0 1 1 0 0,0 0 0 0 0,0 1 0 0 0,0 0 0 0 0,0 0 0 0 0,12 6 0 0 0,17 18 94 0 0,-37-24-166 0 0,1-1-1 0 0,-1 1 1 0 0,0 0 0 0 0,0 0-1 0 0,0 0 1 0 0,0 1-1 0 0,0-1 1 0 0,0 0-1 0 0,-1 1 1 0 0,1-1 0 0 0,-1 1-1 0 0,1-1 1 0 0,-1 1-1 0 0,0 0 1 0 0,0 0 0 0 0,-1 0-1 0 0,1-1 1 0 0,0 6-1 0 0,0-3 7 0 0,0 0-1 0 0,-1 0 1 0 0,1 0-1 0 0,-1 0 1 0 0,0 0-1 0 0,-1 0 0 0 0,1 0 1 0 0,-1 0-1 0 0,-3 10 1 0 0,3-13-18 0 0,1 1 0 0 0,-1-1 0 0 0,1 1 0 0 0,-1 0 0 0 0,1-1 0 0 0,0 1 0 0 0,0-1 0 0 0,0 4 0 0 0,-2 18 53 0 0,-18 30-553 0 0,-32 64-1 0 0,38-100 384 0 0,12-16 96 0 0,0 0 1 0 0,0 0-1 0 0,0 0 1 0 0,1 0-1 0 0,-1 0 1 0 0,1 0-1 0 0,0 1 1 0 0,0-1 0 0 0,-1 0-1 0 0,2 1 1 0 0,-3 3-1 0 0,3-1 7 0 0,0-4 6 0 0,0 1 0 0 0,0-1-1 0 0,0 1 1 0 0,0-1 0 0 0,0 1-1 0 0,-1-1 1 0 0,1 1-1 0 0,-1-1 1 0 0,1 0 0 0 0,-1 1-1 0 0,1-1 1 0 0,-1 1 0 0 0,0-1-1 0 0,1 0 1 0 0,-1 0 0 0 0,0 1-1 0 0,0-1 1 0 0,0 0 0 0 0,0 0-1 0 0,0 0 1 0 0,0 0 0 0 0,-1 0-1 0 0,1 0 1 0 0,-2 1 0 0 0,-12 16-3 0 0,13-16 4 0 0,1 0 1 0 0,0 0-1 0 0,-1 0 0 0 0,1 0 1 0 0,-1-1-1 0 0,1 1 0 0 0,-1 0 1 0 0,0-1-1 0 0,-4 3 0 0 0,-9 6 46 0 0,11-6-85 0 0,0-2-1 0 0,-1 1 1 0 0,1 0 0 0 0,-1-1 0 0 0,1 0-1 0 0,-7 2 1 0 0,-22 9 25 0 0,69-10 390 0 0,-12-4 192 0 0,-1-1 0 0 0,39-9 0 0 0,-14 2 330 0 0,-28 5-695 0 0,0 2 0 0 0,1 0 0 0 0,-1 1 0 0 0,1 1-1 0 0,0 1 1 0 0,22 4 0 0 0,-10 3-111 0 0,-31-9-186 0 0,0 1 0 0 0,-1 0 0 0 0,1 0-1 0 0,0 1 1 0 0,-1-1 0 0 0,1 0-1 0 0,0 0 1 0 0,-1 1 0 0 0,1-1 0 0 0,-1 1-1 0 0,1 0 1 0 0,0-1 0 0 0,-1 1-1 0 0,1 0 1 0 0,-1 0 0 0 0,3 2 0 0 0,-3-2-638 0 0,-1-1-5624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06.339"/>
    </inkml:context>
    <inkml:brush xml:id="br0">
      <inkml:brushProperty name="width" value="0.05" units="cm"/>
      <inkml:brushProperty name="height" value="0.05" units="cm"/>
      <inkml:brushProperty name="color" value="#FFFFFF"/>
    </inkml:brush>
  </inkml:definitions>
  <inkml:trace contextRef="#ctx0" brushRef="#br0">40 0 6536 0 0,'-23'0'613'0'0,"8"0"2832"0"0,14 0-2863 0 0,1 0-6 0 0,0 0-11 0 0,0 0-46 0 0,0 0-27 0 0,0 0-4 0 0,2 1-12 0 0,-1-1-353 0 0,1 1 0 0 0,-1-1 1 0 0,1 1-1 0 0,-1 0 0 0 0,1-1 0 0 0,-1 1 1 0 0,0 0-1 0 0,1 0 0 0 0,-1 0 1 0 0,0 0-1 0 0,0 0 0 0 0,1 0 1 0 0,-1 0-1 0 0,0 0 0 0 0,0 0 1 0 0,0 1-1 0 0,-1-1 0 0 0,1 0 0 0 0,0 1 1 0 0,1 1-1 0 0,7 34 886 0 0,-3-12-638 0 0,-6-21-333 0 0,1 0 1 0 0,-1 0 0 0 0,0 0-1 0 0,0 0 1 0 0,0 0-1 0 0,-1 0 1 0 0,1 0 0 0 0,-1-1-1 0 0,0 1 1 0 0,0 0-1 0 0,-3 7 1 0 0,2-5 20 0 0,0 0 1 0 0,0 0-1 0 0,1 0 0 0 0,0 0 0 0 0,-1 8 0 0 0,1 13 108 0 0,0-20-142 0 0,1 1-1 0 0,0-1 1 0 0,0 1 0 0 0,0 0-1 0 0,4 14 1 0 0,1 6 28 0 0,-4-20-53 0 0,1-1 0 0 0,0 1 0 0 0,0 0 0 0 0,5 10 0 0 0,-7-16 1 0 0,1 0-1 0 0,0 0 1 0 0,-1 0-1 0 0,1 0 0 0 0,-1 0 1 0 0,0 0-1 0 0,0 0 0 0 0,0 0 1 0 0,0 4-1 0 0,0-4-6 0 0,0-1 0 0 0,0 1 0 0 0,0 0 0 0 0,0 0-1 0 0,0-1 1 0 0,0 1 0 0 0,1-1 0 0 0,-1 1 0 0 0,0 0-1 0 0,1-1 1 0 0,0 1 0 0 0,-1-1 0 0 0,2 4 0 0 0,1 10-121 0 0,-4-10-3941 0 0,4-12 2794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04.651"/>
    </inkml:context>
    <inkml:brush xml:id="br0">
      <inkml:brushProperty name="width" value="0.05" units="cm"/>
      <inkml:brushProperty name="height" value="0.05" units="cm"/>
      <inkml:brushProperty name="color" value="#FFFFFF"/>
    </inkml:brush>
  </inkml:definitions>
  <inkml:trace contextRef="#ctx0" brushRef="#br0">0 1 1840 0 0,'0'14'2359'0'0,"1"-8"3111"0"0,10 7-3178 0 0,1-1 0 0 0,16 13 1 0 0,-15-13-1584 0 0,25 8 907 0 0,-35-17-1513 0 0,0-1 0 0 0,0 0 0 0 0,0 0 0 0 0,1 0-1 0 0,-1-1 1 0 0,0 1 0 0 0,1-1 0 0 0,0 1 0 0 0,-1-1-1 0 0,1 0 1 0 0,4 0 0 0 0,42 2 1020 0 0,-43-3-981 0 0,1-1-174 0 0,1 0 1 0 0,-1 0-1 0 0,1 0 1 0 0,-1-1-1 0 0,0 0 1 0 0,0-1-1 0 0,0 0 1 0 0,0 0-1 0 0,-1-1 0 0 0,1 1 1 0 0,7-7-1 0 0,7-1-13 0 0,-19 9 19 0 0,0 1 0 0 0,0-1 0 0 0,0 0 0 0 0,0 1 0 0 0,0-1 0 0 0,0 0 0 0 0,0-1 0 0 0,-1 1 0 0 0,1 0 0 0 0,-1-1 0 0 0,1 0 0 0 0,-1 1 0 0 0,3-7 0 0 0,8-3-5919 0 0,-9 5-356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06.996"/>
    </inkml:context>
    <inkml:brush xml:id="br0">
      <inkml:brushProperty name="width" value="0.05" units="cm"/>
      <inkml:brushProperty name="height" value="0.05" units="cm"/>
      <inkml:brushProperty name="color" value="#FFFFFF"/>
    </inkml:brush>
  </inkml:definitions>
  <inkml:trace contextRef="#ctx0" brushRef="#br0">0 0 6016 0 0,'19'0'273'0'0,"-16"0"-5"0"0,-3 0-89 0 0,-4 8 825 0 0,4-6-843 0 0,0 1 0 0 0,0 0 1 0 0,0-1-1 0 0,0 1 1 0 0,0-1-1 0 0,0 1 0 0 0,1-1 1 0 0,0 4-1 0 0,2 18 943 0 0,-3-22-1040 0 0,0 0 1 0 0,0 0 0 0 0,0 0-1 0 0,0 0 1 0 0,1 0-1 0 0,-1 0 1 0 0,1 0 0 0 0,-1 0-1 0 0,1 0 1 0 0,1 2-1 0 0,3 18 490 0 0,-5-20-514 0 0,0 8 164 0 0,0 0-1 0 0,1 0 1 0 0,0 1 0 0 0,0-1 0 0 0,5 16-1 0 0,-3-13-43 0 0,0 0-1 0 0,0 22 1 0 0,-2-22-53 0 0,1 1 1 0 0,4 16 0 0 0,-6-27-91 0 0,1 1 1 0 0,-1-1 0 0 0,1 0-1 0 0,-1 1 1 0 0,0-1 0 0 0,-1 0 0 0 0,1 1-1 0 0,0-1 1 0 0,-2 5 0 0 0,1-5-5 0 0,0 1 1 0 0,1 0-1 0 0,-1 0 1 0 0,1-1 0 0 0,0 1-1 0 0,1 8 1 0 0,1 1 4 0 0,2 6 19 0 0,-1 0-1 0 0,1 29 1 0 0,-5-44-32 0 0,1 1 0 0 0,1-1 1 0 0,-1 0-1 0 0,0 1 0 0 0,1-1 1 0 0,0 0-1 0 0,0 0 0 0 0,0 0 1 0 0,1 0-1 0 0,-1 0 0 0 0,4 6 1 0 0,5 15-6 0 0,-10-22 0 0 0,1-1 0 0 0,-1 0 0 0 0,1 0 0 0 0,0 0 0 0 0,0 1 0 0 0,0-1 0 0 0,0 0 0 0 0,2 2 0 0 0,-1 3-15 0 0,-2-6-54 0 0,0-1 1 0 0,0 0 4 0 0,0 0-36 0 0,0 0-151 0 0,0 0-62 0 0,-4-12-377 0 0,-1 6 332 0 0,4 6 311 0 0,1-1 0 0 0,-1 0 1 0 0,0 1-1 0 0,1-1 0 0 0,-1 0 0 0 0,1 1 1 0 0,0-1-1 0 0,-1 0 0 0 0,1 0 0 0 0,-1 1 1 0 0,1-1-1 0 0,0 0 0 0 0,0 0 0 0 0,0 0 1 0 0,-1 1-1 0 0,1-2 0 0 0,3-10-582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07.592"/>
    </inkml:context>
    <inkml:brush xml:id="br0">
      <inkml:brushProperty name="width" value="0.05" units="cm"/>
      <inkml:brushProperty name="height" value="0.05" units="cm"/>
      <inkml:brushProperty name="color" value="#FFFFFF"/>
    </inkml:brush>
  </inkml:definitions>
  <inkml:trace contextRef="#ctx0" brushRef="#br0">0 99 4776 0 0,'49'-8'539'0'0,"-24"1"898"0"0,-24 7-1365 0 0,0 0 0 0 0,0-1-1 0 0,0 1 1 0 0,0-1 0 0 0,0 1-1 0 0,0-1 1 0 0,-1 1 0 0 0,1-1-1 0 0,0 1 1 0 0,0-1 0 0 0,-1 0-1 0 0,1 1 1 0 0,0-1 0 0 0,-1 0-1 0 0,1 0 1 0 0,-1 0 0 0 0,1 0-1 0 0,-1 1 1 0 0,1-1 0 0 0,-1 0-1 0 0,0 0 1 0 0,1 0 0 0 0,-1 0-1 0 0,0 0 1 0 0,0-2 0 0 0,3-22 2514 0 0,-1 16-2566 0 0,-2 8-9 0 0,0 1-1 0 0,0 0 1 0 0,0-1 0 0 0,0 1-1 0 0,0 0 1 0 0,0-1 0 0 0,0 1 0 0 0,0 0-1 0 0,0-1 1 0 0,0 1 0 0 0,0 0 0 0 0,0-1-1 0 0,0 1 1 0 0,0 0 0 0 0,-1-1 0 0 0,1 1-1 0 0,0 0 1 0 0,0-1 0 0 0,0 1 0 0 0,0 0-1 0 0,-1-1 1 0 0,1 1 0 0 0,0 0 0 0 0,0 0-1 0 0,-1-1 1 0 0,1 1 0 0 0,0 0 0 0 0,0 0-1 0 0,-1-1 1 0 0,1 1 0 0 0,0 0 0 0 0,-1 0-1 0 0,1 0 1 0 0,0 0 0 0 0,-1 0 0 0 0,1-1-1 0 0,0 1 1 0 0,-1 0 0 0 0,1 0-1 0 0,0 0 1 0 0,-1 0 0 0 0,-5-8 1141 0 0,5 8-1072 0 0,1-1 1 0 0,0 0-1 0 0,0 1 1 0 0,-1-1-1 0 0,1 1 1 0 0,0-1-1 0 0,-1 1 1 0 0,1-1-1 0 0,-1 1 1 0 0,1-1-1 0 0,-1 1 1 0 0,1-1 0 0 0,-1 1-1 0 0,1 0 1 0 0,-1-1-1 0 0,1 1 1 0 0,-1 0-1 0 0,1-1 1 0 0,-1 1-1 0 0,0 0 1 0 0,1 0-1 0 0,-1-1 1 0 0,1 1-1 0 0,-1 0 1 0 0,0 0-1 0 0,1 0 1 0 0,-2 0 0 0 0,0 0-59 0 0,1 0 1 0 0,-1 1-1 0 0,0-1 1 0 0,1 1 0 0 0,-1-1-1 0 0,0 1 1 0 0,1 0-1 0 0,-1-1 1 0 0,1 1-1 0 0,-1 0 1 0 0,1 0 0 0 0,0 0-1 0 0,-1 0 1 0 0,1 0-1 0 0,0 0 1 0 0,0 1 0 0 0,-1-1-1 0 0,1 0 1 0 0,0 1-1 0 0,0-1 1 0 0,-1 3 0 0 0,-5 5-44 0 0,7-8 29 0 0,0-1 0 0 0,0 0 1 0 0,-1 0-1 0 0,1 0 0 0 0,0 1 1 0 0,0-1-1 0 0,0 0 0 0 0,0 0 1 0 0,0 0-1 0 0,0 1 0 0 0,0-1 1 0 0,0 0-1 0 0,0 0 0 0 0,0 1 1 0 0,0-1-1 0 0,0 0 0 0 0,0 0 1 0 0,0 1-1 0 0,0-1 0 0 0,0 0 1 0 0,0 0-1 0 0,0 1 0 0 0,0-1 1 0 0,0 0-1 0 0,0 0 0 0 0,0 1 1 0 0,0-1-1 0 0,0 0 0 0 0,1 0 1 0 0,-1 0-1 0 0,0 1 0 0 0,0-1 1 0 0,0 0-1 0 0,0 0 0 0 0,0 0 1 0 0,1 1-1 0 0,-1-1-1 0 0,0 0 0 0 0,0 0 0 0 0,1 0 0 0 0,-1 0 0 0 0,0 0 0 0 0,0 1 0 0 0,0-1 0 0 0,0 0 0 0 0,0 0-1 0 0,0 0 1 0 0,1 0 0 0 0,-1 1 0 0 0,0-1 0 0 0,0 0 0 0 0,0 0 0 0 0,0 0 0 0 0,0 1 0 0 0,0-1 0 0 0,0 0 0 0 0,0 0 0 0 0,0 1 0 0 0,0-1 0 0 0,0 0-1 0 0,0 0 1 0 0,0 0 0 0 0,0 1 0 0 0,0-1 0 0 0,0 0 0 0 0,0 0 0 0 0,0 0 0 0 0,0 1 0 0 0,0-1 0 0 0,0 0 0 0 0,-1 0 0 0 0,1 0 0 0 0,0 1 0 0 0,0-1 0 0 0,0 0-1 0 0,0 0 1 0 0,0 0 0 0 0,-1 0 0 0 0,1 1 0 0 0,-8 4 37 0 0,8-4-47 0 0,0-1 1 0 0,-1 1 0 0 0,1-1 0 0 0,0 1 0 0 0,0 0 0 0 0,0-1 0 0 0,0 1-1 0 0,-1-1 1 0 0,1 1 0 0 0,0-1 0 0 0,0 1 0 0 0,0 0 0 0 0,0-1 0 0 0,1 1-1 0 0,-1-1 1 0 0,0 1 0 0 0,0 0 0 0 0,0-1 0 0 0,0 1 0 0 0,1-1 0 0 0,-1 1-1 0 0,0-1 1 0 0,0 1 0 0 0,1-1 0 0 0,-1 1 0 0 0,0-1 0 0 0,1 1-1 0 0,-1-1 1 0 0,1 1 0 0 0,-1-1 0 0 0,1 0 0 0 0,-1 1 0 0 0,1-1 0 0 0,-1 1-1 0 0,1-1 1 0 0,0 0 0 0 0,0 1-7 0 0,1 0 0 0 0,-1 0 1 0 0,1 0-1 0 0,-1 0 0 0 0,1 0 0 0 0,-1-1 0 0 0,1 1 0 0 0,-1-1 1 0 0,1 1-1 0 0,0-1 0 0 0,-1 0 0 0 0,1 0 0 0 0,0 1 0 0 0,-1-1 1 0 0,1 0-1 0 0,0-1 0 0 0,-1 1 0 0 0,1 0 0 0 0,0 0 0 0 0,-1-1 1 0 0,3 0-1 0 0,-1 0-42 0 0,1 0-1 0 0,-1-1 1 0 0,0 1 0 0 0,0-1 0 0 0,0 0 0 0 0,0 0 0 0 0,0 0 0 0 0,5-5 0 0 0,-7 6 164 0 0,-1 1 14 0 0,1-1-21 0 0,-1 0-104 0 0,1 1 0 0 0,-1-1 0 0 0,1 0 0 0 0,-1 1 0 0 0,0-1-1 0 0,0 1 1 0 0,1-1 0 0 0,-1 0 0 0 0,0 1 0 0 0,0-1 0 0 0,0 0 0 0 0,0 1 0 0 0,1-1 0 0 0,-1 0-1 0 0,0 1 1 0 0,0-1 0 0 0,0 0 0 0 0,-1 1 0 0 0,1-1 0 0 0,0 0 0 0 0,0 1 0 0 0,0-1 0 0 0,0 1-1 0 0,-1-1 1 0 0,1 0 0 0 0,0 1 0 0 0,0-1 0 0 0,-1 1 0 0 0,1-1 0 0 0,-1 0 0 0 0,1 1-1 0 0,0-1 1 0 0,-1 1 0 0 0,1 0 0 0 0,-1-1 0 0 0,0 0 0 0 0,-6-3-4665 0 0,-1 2-162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08.271"/>
    </inkml:context>
    <inkml:brush xml:id="br0">
      <inkml:brushProperty name="width" value="0.05" units="cm"/>
      <inkml:brushProperty name="height" value="0.05" units="cm"/>
      <inkml:brushProperty name="color" value="#FFFFFF"/>
    </inkml:brush>
  </inkml:definitions>
  <inkml:trace contextRef="#ctx0" brushRef="#br0">26 2 1840 0 0,'-21'3'263'0'0,"17"-3"430"0"0,4 0 188 0 0,0 0 42 0 0,10-3 2421 0 0,-10 2-3218 0 0,1 1 0 0 0,-1 0 1 0 0,1 0-1 0 0,-1 0 0 0 0,1-1 1 0 0,-1 1-1 0 0,1 0 0 0 0,0 0 1 0 0,-1 0-1 0 0,1 0 0 0 0,-1 0 1 0 0,1 0-1 0 0,-1 0 0 0 0,1 0 1 0 0,-1 1-1 0 0,1-1 0 0 0,0 0 1 0 0,-1 0-1 0 0,1 0 0 0 0,-1 0 1 0 0,1 1-1 0 0,-1-1 0 0 0,1 0 1 0 0,-1 1-1 0 0,0-1 0 0 0,1 0 1 0 0,-1 1-1 0 0,1-1 0 0 0,-1 0 0 0 0,0 1 1 0 0,1-1-1 0 0,-1 1 0 0 0,0-1 1 0 0,1 1-1 0 0,-1 0 0 0 0,8 24 127 0 0,-2-2 227 0 0,-5-20-431 0 0,0 0 0 0 0,0-1 1 0 0,0 1-1 0 0,-1 0 1 0 0,1 0-1 0 0,-1 0 1 0 0,0 5-1 0 0,5 21 284 0 0,7 14 84 0 0,1 1-82 0 0,-11-37-297 0 0,1 0 1 0 0,-1-1 0 0 0,-1 1 0 0 0,0 0-1 0 0,1 14 1 0 0,-1-14-3 0 0,0 0 0 0 0,0 0 0 0 0,0 0 1 0 0,1 1-1 0 0,3 7 0 0 0,-2-6 29 0 0,0 1 0 0 0,-1 0 1 0 0,0 1-1 0 0,1 12 0 0 0,0 5 17 0 0,-2 6-1 0 0,-1-32-181 0 0,0-2-148 0 0,0 0-38 0 0,0 0-616 0 0,0 0-2575 0 0,0 0-1104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09.204"/>
    </inkml:context>
    <inkml:brush xml:id="br0">
      <inkml:brushProperty name="width" value="0.05" units="cm"/>
      <inkml:brushProperty name="height" value="0.05" units="cm"/>
      <inkml:brushProperty name="color" value="#FFFFFF"/>
    </inkml:brush>
  </inkml:definitions>
  <inkml:trace contextRef="#ctx0" brushRef="#br0">16 46 5672 0 0,'0'0'257'0'0,"0"-1"-2"0"0,-2-2-70 0 0,1 2 303 0 0,1 1 153 0 0,0 0 30 0 0,-13-1 4409 0 0,28-2-10 0 0,14-3-3752 0 0,-26 5-1233 0 0,0 0 0 0 0,0 0 0 0 0,0 0 0 0 0,0 1 0 0 0,0-1 0 0 0,0 1 0 0 0,6 0 0 0 0,16-3 388 0 0,-21 2-389 0 0,0 0 0 0 0,1 0 1 0 0,-1 1-1 0 0,0 0 0 0 0,1 0 0 0 0,-1 0 1 0 0,1 0-1 0 0,-1 1 0 0 0,8 1 0 0 0,-8 0-31 0 0,1-2-1 0 0,0 1 1 0 0,0 0-1 0 0,0-1 0 0 0,0 0 1 0 0,4-1-1 0 0,8 0 275 0 0,0 0-1 0 0,0 1 0 0 0,18 2 1 0 0,-16 0-216 0 0,35-2 0 0 0,-32-1-124 0 0,-15 0-16 0 0,-1 1 0 0 0,1-1 0 0 0,-1 0-1 0 0,1 0 1 0 0,-1 0 0 0 0,0-1 0 0 0,0 0 0 0 0,9-4-1 0 0,-14 5-296 0 0,1 1-24 0 0,17-4-1792 0 0,-9 0-3545 0 0,3 1-675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10.153"/>
    </inkml:context>
    <inkml:brush xml:id="br0">
      <inkml:brushProperty name="width" value="0.05" units="cm"/>
      <inkml:brushProperty name="height" value="0.05" units="cm"/>
      <inkml:brushProperty name="color" value="#FFFFFF"/>
    </inkml:brush>
  </inkml:definitions>
  <inkml:trace contextRef="#ctx0" brushRef="#br0">21 117 2304 0 0,'0'-27'224'0'0,"2"9"1390"0"0,0-13 840 0 0,-2 30-2374 0 0,0 0 1 0 0,0 0 0 0 0,0-1-1 0 0,0 1 1 0 0,0 0 0 0 0,0 0-1 0 0,0 0 1 0 0,-1 0-1 0 0,1 0 1 0 0,-1 0 0 0 0,1-1-1 0 0,0 1 1 0 0,-1 0 0 0 0,0 0-1 0 0,1 0 1 0 0,-1 0-1 0 0,0 1 1 0 0,-1-3 0 0 0,3-5 935 0 0,0-2 3524 0 0,-3 17-2792 0 0,-3 20-1402 0 0,0 0 0 0 0,2 0-1 0 0,1 0 1 0 0,1 1 0 0 0,1-1 0 0 0,2 0 0 0 0,7 41 0 0 0,12 87 164 0 0,-13-83 12 0 0,-6-42-532 0 0,-1-21-298 0 0,0 0-1 0 0,0 0 0 0 0,0 0 0 0 0,1 0 1 0 0,3 9-1 0 0,-5-17 94 0 0,2 2-316 0 0,-1 1 0 0 0,-1-1 0 0 0,1 1 0 0 0,0 0 0 0 0,-1 6 0 0 0,0-10 27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10.868"/>
    </inkml:context>
    <inkml:brush xml:id="br0">
      <inkml:brushProperty name="width" value="0.05" units="cm"/>
      <inkml:brushProperty name="height" value="0.05" units="cm"/>
      <inkml:brushProperty name="color" value="#FFFFFF"/>
    </inkml:brush>
  </inkml:definitions>
  <inkml:trace contextRef="#ctx0" brushRef="#br0">380 255 6880 0 0,'0'-9'528'0'0,"-2"6"-470"0"0,0-1 0 0 0,0 1 0 0 0,1-1 1 0 0,0 0-1 0 0,-1 0 0 0 0,2 0 0 0 0,-1 1 1 0 0,0-1-1 0 0,1 0 0 0 0,-1 0 0 0 0,2-7 0 0 0,-11-34 2013 0 0,-6 0-588 0 0,12 38-1060 0 0,0 0 1 0 0,0 0-1 0 0,0 1 1 0 0,-1 0-1 0 0,0-1 1 0 0,0 2-1 0 0,-12-11 1 0 0,11 11-210 0 0,1 1 1 0 0,-1-1-1 0 0,0 1 1 0 0,-1 1-1 0 0,1-1 1 0 0,-1 1-1 0 0,1 0 1 0 0,-1 1 0 0 0,0-1-1 0 0,0 2 1 0 0,0-1-1 0 0,-1 1 1 0 0,-12-1-1 0 0,18 2-39 0 0,-19 7 193 0 0,15-4-336 0 0,0 0 0 0 0,0 1 0 0 0,0 0 0 0 0,0 0 1 0 0,0 0-1 0 0,1 0 0 0 0,-1 1 0 0 0,-7 9 0 0 0,1-2-1 0 0,2 1-23 0 0,0 0-1 0 0,1 0 1 0 0,1 1 0 0 0,0 0-1 0 0,0 0 1 0 0,-9 27-1 0 0,12-25-55 0 0,0 0-1 0 0,1 0 1 0 0,0 1-1 0 0,2 0 1 0 0,0-1-1 0 0,1 1 1 0 0,0 0-1 0 0,1 0 1 0 0,1 0-1 0 0,1-1 1 0 0,0 1-1 0 0,1 0 1 0 0,1-1-1 0 0,1 0 1 0 0,7 18-1 0 0,-9-28 32 0 0,0-1 0 0 0,0 0-1 0 0,0 1 1 0 0,1-1-1 0 0,-1 0 1 0 0,1-1 0 0 0,1 1-1 0 0,-1-1 1 0 0,1 0-1 0 0,8 7 1 0 0,5 0-49 0 0,33 17 1 0 0,-44-25 63 0 0,-2-1 1 0 0,0 0-1 0 0,1 0 1 0 0,-1-1-1 0 0,1 0 1 0 0,-1 0-1 0 0,1 0 1 0 0,0-1-1 0 0,-1 1 1 0 0,1-1-1 0 0,0-1 1 0 0,-1 1-1 0 0,1-1 1 0 0,0 0-1 0 0,-1 0 1 0 0,1-1-1 0 0,6-2 1 0 0,-7 2 52 0 0,-1 0 0 0 0,1 0 0 0 0,-1 0 1 0 0,1-1-1 0 0,-1 1 0 0 0,0-1 0 0 0,0 0 1 0 0,0 0-1 0 0,0 0 0 0 0,-1-1 0 0 0,1 0 1 0 0,-1 1-1 0 0,0-1 0 0 0,0 0 0 0 0,0 0 1 0 0,-1-1-1 0 0,1 1 0 0 0,2-9 0 0 0,6-17 153 0 0,-7 22-155 0 0,-1 0-1 0 0,0-1 0 0 0,-1 1 0 0 0,3-16 1 0 0,-5 16-26 0 0,1-1 0 0 0,-1 1 0 0 0,0-1 0 0 0,0 1 0 0 0,-3-10 0 0 0,2 10-168 0 0,0 0 0 0 0,1 0-1 0 0,0 0 1 0 0,0 0-1 0 0,1 0 1 0 0,0 0-1 0 0,0 0 1 0 0,1 0-1 0 0,0 1 1 0 0,0-1 0 0 0,5-9-1 0 0,-1-1-1731 0 0,0 10 332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11.269"/>
    </inkml:context>
    <inkml:brush xml:id="br0">
      <inkml:brushProperty name="width" value="0.05" units="cm"/>
      <inkml:brushProperty name="height" value="0.05" units="cm"/>
      <inkml:brushProperty name="color" value="#FFFFFF"/>
    </inkml:brush>
  </inkml:definitions>
  <inkml:trace contextRef="#ctx0" brushRef="#br0">1 1 1840 0 0,'0'0'83'0'0,"0"0"391"0"0,0 0 1605 0 0,0 0 699 0 0,0 0 138 0 0,0 0-284 0 0,0 0-1298 0 0,0 13 659 0 0,1 1-499 0 0,1 16-3395 0 0,-2-30 707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12.137"/>
    </inkml:context>
    <inkml:brush xml:id="br0">
      <inkml:brushProperty name="width" value="0.05" units="cm"/>
      <inkml:brushProperty name="height" value="0.05" units="cm"/>
      <inkml:brushProperty name="color" value="#FFFFFF"/>
    </inkml:brush>
  </inkml:definitions>
  <inkml:trace contextRef="#ctx0" brushRef="#br0">50 259 920 0 0,'-4'-18'718'0'0,"0"-7"6206"0"0,-1-24-1240 0 0,6 42-5484 0 0,0 0-1 0 0,0 0 1 0 0,1 0-1 0 0,0 0 1 0 0,0 0 0 0 0,0 0-1 0 0,1 1 1 0 0,0-1-1 0 0,1 1 1 0 0,-1 0-1 0 0,1 0 1 0 0,0 0-1 0 0,1 0 1 0 0,5-5-1 0 0,8-10 123 0 0,-16 19-272 0 0,0-1 0 0 0,0 0 0 0 0,0 0-1 0 0,1 1 1 0 0,-1-1 0 0 0,1 1 0 0 0,-1 0 0 0 0,1 0 0 0 0,0 0 0 0 0,0 0 0 0 0,0 0 0 0 0,0 0 0 0 0,0 1 0 0 0,0 0 0 0 0,4-2-1 0 0,7 0 168 0 0,-11 2-181 0 0,1 0-1 0 0,0 0 1 0 0,0 1 0 0 0,-1-1 0 0 0,1 1-1 0 0,0-1 1 0 0,0 1 0 0 0,-1 0 0 0 0,1 1-1 0 0,0-1 1 0 0,0 1 0 0 0,0-1-1 0 0,-1 1 1 0 0,1 0 0 0 0,0 1 0 0 0,3 1-1 0 0,-4-1-9 0 0,-1 0 0 0 0,0 0-1 0 0,0 0 1 0 0,-1 1-1 0 0,1-1 1 0 0,0 1 0 0 0,-1-1-1 0 0,0 1 1 0 0,1-1 0 0 0,-1 1-1 0 0,0 0 1 0 0,0 0-1 0 0,0 0 1 0 0,-1-1 0 0 0,1 1-1 0 0,-1 4 1 0 0,4 47-79 0 0,-6-22 49 0 0,0-1 0 0 0,-3 1 0 0 0,0-1 0 0 0,-2 0 0 0 0,-2 0 0 0 0,0-1 0 0 0,-2 0 0 0 0,-19 38 0 0 0,13-33-170 0 0,9-16 37 0 0,-1 0-1 0 0,-2 0 1 0 0,-15 22 0 0 0,4-10-104 0 0,15-20 117 0 0,0-1 0 0 0,-1 0 1 0 0,0 0-1 0 0,-1-1 0 0 0,-19 17 0 0 0,13-11-21 0 0,69-59 813 0 0,-51 42-611 0 0,0 0 0 0 0,0 1-1 0 0,0-1 1 0 0,0 1 0 0 0,0-1 0 0 0,0 1 0 0 0,0 0-1 0 0,0 0 1 0 0,6 0 0 0 0,11-5 268 0 0,-12 3-223 0 0,0 0 2 0 0,-1 0 0 0 0,1 1 1 0 0,0-1-1 0 0,0 2 0 0 0,0-1 0 0 0,0 1 0 0 0,10 0 0 0 0,31-1 151 0 0,-28 1-65 0 0,1 0 0 0 0,31 4 0 0 0,-49-2-99 0 0,8 0-161 0 0,1 1 0 0 0,-1 0 1 0 0,0 1-1 0 0,0 1 0 0 0,23 9 0 0 0,-15-5-1446 0 0,-20-8 824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12.934"/>
    </inkml:context>
    <inkml:brush xml:id="br0">
      <inkml:brushProperty name="width" value="0.05" units="cm"/>
      <inkml:brushProperty name="height" value="0.05" units="cm"/>
      <inkml:brushProperty name="color" value="#FFFFFF"/>
    </inkml:brush>
  </inkml:definitions>
  <inkml:trace contextRef="#ctx0" brushRef="#br0">1 139 10392 0 0,'0'0'233'0'0,"0"0"39"0"0,0 0 15 0 0,9-14 65 0 0,-8 12-243 0 0,1 0 0 0 0,-1 0 1 0 0,0 0-1 0 0,-1 0 1 0 0,1 0-1 0 0,0 0 1 0 0,0 0-1 0 0,-1 0 0 0 0,1-3 1 0 0,4-9 878 0 0,4-5-151 0 0,-8 16-718 0 0,0 0 1 0 0,1 0-1 0 0,-1-1 0 0 0,1 1 1 0 0,0 0-1 0 0,0 0 0 0 0,0 1 1 0 0,0-1-1 0 0,0 0 0 0 0,5-4 1 0 0,7-4 286 0 0,-12 9-326 0 0,0 0 0 0 0,0 0 0 0 0,0 1 0 0 0,0-1 0 0 0,0 1 0 0 0,0-1-1 0 0,1 1 1 0 0,-1 0 0 0 0,1 0 0 0 0,-1 0 0 0 0,4-1 0 0 0,-5 2-63 0 0,0-1 0 0 0,0 1 0 0 0,1 0 1 0 0,-1-1-1 0 0,0 1 0 0 0,0 0 0 0 0,0 0 0 0 0,0 0 0 0 0,1 0 1 0 0,-1 0-1 0 0,0 0 0 0 0,0 0 0 0 0,0 1 0 0 0,1-1 1 0 0,-1 0-1 0 0,0 0 0 0 0,0 1 0 0 0,0-1 0 0 0,0 1 1 0 0,0-1-1 0 0,0 1 0 0 0,0 0 0 0 0,0-1 0 0 0,0 1 0 0 0,0 0 1 0 0,0 0-1 0 0,0 0 0 0 0,0-1 0 0 0,-1 1 0 0 0,1 0 1 0 0,0 0-1 0 0,-1 0 0 0 0,1 0 0 0 0,0 0 0 0 0,0 2 1 0 0,8 11 85 0 0,-7-12-99 0 0,5 7 30 0 0,0 0-1 0 0,0 0 1 0 0,6 14-1 0 0,-11-20-26 0 0,-1 1 0 0 0,1-1-1 0 0,-1 1 1 0 0,0 0 0 0 0,-1 0 0 0 0,1 0-1 0 0,0-1 1 0 0,-1 1 0 0 0,0 0-1 0 0,0 0 1 0 0,0 0 0 0 0,0 0 0 0 0,-2 6-1 0 0,-1 5-163 0 0,-1 0-1 0 0,-1-1 0 0 0,-6 18 1 0 0,8-27 96 0 0,0 0-1 0 0,0 1 1 0 0,0-1 0 0 0,0 0 0 0 0,-1 0-1 0 0,0-1 1 0 0,0 1 0 0 0,0-1 0 0 0,-1 0 0 0 0,0 0-1 0 0,-5 4 1 0 0,-4 2-193 0 0,8-6 115 0 0,1 0 1 0 0,-2 0-1 0 0,1-1 1 0 0,-13 6 0 0 0,18-8 198 0 0,1-1 26 0 0,0 0 42 0 0,0 0 22 0 0,24 0 264 0 0,-10-1-332 0 0,1 1 0 0 0,-1 1-1 0 0,0 1 1 0 0,0 0 0 0 0,0 1-1 0 0,0 0 1 0 0,0 1 0 0 0,-1 1-1 0 0,1 0 1 0 0,23 13 0 0 0,-21-10-22 0 0,10 6 70 0 0,-13-3-40 0 0,-11-10-72 0 0,-1 0 1 0 0,1 0 0 0 0,-1 0 0 0 0,0 0 0 0 0,1 0 0 0 0,-1 0-1 0 0,0 1 1 0 0,0-1 0 0 0,0 0 0 0 0,0 1 0 0 0,0-1 0 0 0,0 1-1 0 0,0-1 1 0 0,0 1 0 0 0,-1-1 0 0 0,1 1 0 0 0,-1 0 0 0 0,1-1-1 0 0,-1 1 1 0 0,0 0 0 0 0,1-1 0 0 0,-1 1 0 0 0,0 0 0 0 0,0 3-1 0 0,0 11 145 0 0,1-5 94 0 0,-1 0 0 0 0,-2 22 1 0 0,2-31-251 0 0,-1 0 1 0 0,1 0-1 0 0,0-1 1 0 0,-1 1-1 0 0,1 0 0 0 0,-1-1 1 0 0,1 1-1 0 0,-1 0 1 0 0,0-1-1 0 0,0 1 1 0 0,0-1-1 0 0,1 1 1 0 0,-2-1-1 0 0,1 0 0 0 0,0 1 1 0 0,0-1-1 0 0,0 0 1 0 0,-1 0-1 0 0,1 0 1 0 0,0 1-1 0 0,-1-1 1 0 0,1-1-1 0 0,-1 1 1 0 0,1 0-1 0 0,-3 1 0 0 0,2-2-4 0 0,0 1 0 0 0,1 0 0 0 0,-1 0 0 0 0,0 0 0 0 0,1 0 0 0 0,-1 0 0 0 0,1 1 0 0 0,-1-1 0 0 0,1 0 0 0 0,0 1-1 0 0,0-1 1 0 0,-1 1 0 0 0,0 2 0 0 0,0-2 62 0 0,1 0 0 0 0,0 0-1 0 0,-1 0 1 0 0,1 0 0 0 0,-1-1-1 0 0,0 1 1 0 0,1-1 0 0 0,-1 1 0 0 0,0-1-1 0 0,0 0 1 0 0,-4 3 0 0 0,-2-2 31 0 0,1 2 57 0 0,0-2 1 0 0,-1 1 0 0 0,1-1-1 0 0,-1 0 1 0 0,0 0-1 0 0,0-1 1 0 0,1 0 0 0 0,-17-1-1 0 0,-6-2-115 0 0,26 2-21 0 0,0 0 0 0 0,-1 0 0 0 0,1-1 0 0 0,0 1 0 0 0,-1-1 0 0 0,1 0 0 0 0,0 0 0 0 0,0 0 0 0 0,-5-3 0 0 0,5 3-48 0 0,0 0 0 0 0,0 0 1 0 0,0 0-1 0 0,0 0 0 0 0,0 1 0 0 0,0 0 0 0 0,0 0 0 0 0,0 0 0 0 0,-4 1 0 0 0,-3-1-288 0 0,10 0 34 0 0,-2-11-1407 0 0,3 10 1509 0 0,-1 0 0 0 0,1 0 1 0 0,0 0-1 0 0,-1 1 1 0 0,1-1-1 0 0,0 0 0 0 0,0 0 1 0 0,0 0-1 0 0,0 0 1 0 0,0 0-1 0 0,0 1 0 0 0,0-1 1 0 0,0 0-1 0 0,0 0 1 0 0,0 0-1 0 0,0 0 0 0 0,1 0 1 0 0,-1 0-1 0 0,0 1 1 0 0,1-1-1 0 0,-1 0 0 0 0,0 0 1 0 0,1 0-1 0 0,-1 1 1 0 0,1-1-1 0 0,-1 0 0 0 0,2 0 1 0 0,7-8-1693 0 0,-7 7-11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13.311"/>
    </inkml:context>
    <inkml:brush xml:id="br0">
      <inkml:brushProperty name="width" value="0.05" units="cm"/>
      <inkml:brushProperty name="height" value="0.05" units="cm"/>
      <inkml:brushProperty name="color" value="#FFFFFF"/>
    </inkml:brush>
  </inkml:definitions>
  <inkml:trace contextRef="#ctx0" brushRef="#br0">30 0 3224 0 0,'0'0'143'0'0,"0"0"337"0"0,0 0 1310 0 0,0 0 570 0 0,0 0 116 0 0,0 0-221 0 0,0 0-1009 0 0,0 0-446 0 0,0 0-89 0 0,0 0-55 0 0,0 0-147 0 0,0 0-58 0 0,0 0-17 0 0,0 0-22 0 0,0 0-84 0 0,-4 25 852 0 0,-1-11-1092 0 0,3-11-77 0 0,1-3-9 0 0,0 0 0 0 0,1 1 0 0 0,-1-1 0 0 0,1 0 0 0 0,-1 1 0 0 0,1-1 0 0 0,-1 1 0 0 0,1-1 0 0 0,-1 1 0 0 0,1-1 0 0 0,-1 1 0 0 0,1-1 0 0 0,0 1 0 0 0,-1 0 0 0 0,1-1 0 0 0,0 1 0 0 0,-1 0 0 0 0,1-1 0 0 0,0 1 1 0 0,0 0-1 0 0,0-1 0 0 0,0 1 0 0 0,0 0 0 0 0,0 0 0 0 0,-4 7-5 0 0,-1 2-52 0 0,4-8-6882 0 0,1-2 6913 0 0,0 0-5402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05.062"/>
    </inkml:context>
    <inkml:brush xml:id="br0">
      <inkml:brushProperty name="width" value="0.05" units="cm"/>
      <inkml:brushProperty name="height" value="0.05" units="cm"/>
      <inkml:brushProperty name="color" value="#FFFFFF"/>
    </inkml:brush>
  </inkml:definitions>
  <inkml:trace contextRef="#ctx0" brushRef="#br0">1 1 5264 0 0,'0'0'241'0'0,"11"20"143"0"0,20 121 4831 0 0,-25-105-5132 0 0,-5-28 73 0 0,0 0 0 0 0,1 0 0 0 0,0 0 0 0 0,3 9 1 0 0,-4-15 16 0 0,-1-2-346 0 0,0 0-150 0 0,0 0-26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14.267"/>
    </inkml:context>
    <inkml:brush xml:id="br0">
      <inkml:brushProperty name="width" value="0.05" units="cm"/>
      <inkml:brushProperty name="height" value="0.05" units="cm"/>
      <inkml:brushProperty name="color" value="#FFFFFF"/>
    </inkml:brush>
  </inkml:definitions>
  <inkml:trace contextRef="#ctx0" brushRef="#br0">7 180 6912 0 0,'0'26'622'0'0,"-1"-27"-512"0"0,-4-4 24 0 0,7-6 1104 0 0,-1 9-994 0 0,0-9 357 0 0,5-12 1152 0 0,-6 22-1708 0 0,0 0 0 0 0,1 1-1 0 0,-1-1 1 0 0,0 0 0 0 0,0 0-1 0 0,0 1 1 0 0,0-1 0 0 0,0 0-1 0 0,0 1 1 0 0,0-1-1 0 0,0 0 1 0 0,0 0 0 0 0,0 1-1 0 0,0-1 1 0 0,-1 0 0 0 0,1 1-1 0 0,0-1 1 0 0,-1 0 0 0 0,1 1-1 0 0,0-1 1 0 0,-1-1 0 0 0,0 1-16 0 0,1 1 0 0 0,-1-1 1 0 0,1 0-1 0 0,-1 0 1 0 0,1 0-1 0 0,0 0 1 0 0,-1 0-1 0 0,1 0 0 0 0,0 0 1 0 0,0 0-1 0 0,0 0 1 0 0,0 0-1 0 0,0 0 0 0 0,0 0 1 0 0,0 0-1 0 0,0 0 1 0 0,0 0-1 0 0,0 0 0 0 0,1 0 1 0 0,-1 0-1 0 0,0 0 1 0 0,1 0-1 0 0,-1 0 0 0 0,0 1 1 0 0,1-1-1 0 0,-1 0 1 0 0,1 0-1 0 0,0 0 1 0 0,-1 0-1 0 0,1 1 0 0 0,0-1 1 0 0,-1 0-1 0 0,1 1 1 0 0,0-1-1 0 0,0 0 0 0 0,-1 1 1 0 0,3-1-1 0 0,12-15 1207 0 0,11-10-882 0 0,-16 20-159 0 0,0 0 1 0 0,0 0 0 0 0,1 1 0 0 0,0 1 0 0 0,0 0 0 0 0,0 0 0 0 0,0 1 0 0 0,0 0-1 0 0,1 1 1 0 0,0 1 0 0 0,14-1 0 0 0,-23 2-172 0 0,0-1 0 0 0,-1 1 0 0 0,1-1 0 0 0,0 1 0 0 0,-1-1 1 0 0,1 0-1 0 0,4-2 0 0 0,-5 2-7 0 0,1 0 1 0 0,-1 0-1 0 0,1 0 0 0 0,-1 0 1 0 0,1 0-1 0 0,0 1 1 0 0,4-1-1 0 0,-2 1 17 0 0,0 0-1 0 0,1 0 1 0 0,-1 0-1 0 0,0 1 1 0 0,0 0-1 0 0,6 2 1 0 0,-9-2-27 0 0,-1-1 0 0 0,1 1 1 0 0,0 0-1 0 0,0 0 0 0 0,-1 0 1 0 0,1 1-1 0 0,-1-1 0 0 0,1 0 1 0 0,-1 1-1 0 0,1-1 0 0 0,-1 1 0 0 0,0-1 1 0 0,0 1-1 0 0,0-1 0 0 0,0 1 1 0 0,0 0-1 0 0,0 0 0 0 0,1 3 0 0 0,5 13 68 0 0,-3-10-35 0 0,-1 1 1 0 0,0-1-1 0 0,-1 1 1 0 0,0 0-1 0 0,0 0 0 0 0,1 17 1 0 0,-3 3-214 0 0,-2 1 1 0 0,0-1 0 0 0,-2 0-1 0 0,-1 0 1 0 0,-2 0-1 0 0,-1-1 1 0 0,-1 1 0 0 0,-1-2-1 0 0,-17 33 1 0 0,12-34 162 0 0,-1-1 0 0 0,-1-1 0 0 0,-2-1 0 0 0,0 0 0 0 0,-27 24 0 0 0,25-31 21 0 0,17-13-12 0 0,0-1 0 0 0,0 1 0 0 0,1 0 0 0 0,0 0-1 0 0,-1 0 1 0 0,1 1 0 0 0,0-1 0 0 0,0 1 0 0 0,1 0 0 0 0,-3 4-1 0 0,4-7-59 0 0,1-1 24 0 0,0 0 161 0 0,1-1-101 0 0,0 1 0 0 0,0-1 0 0 0,0 1 1 0 0,0-1-1 0 0,0 1 0 0 0,0-1 0 0 0,0 1 1 0 0,0 0-1 0 0,0-1 0 0 0,0 1 0 0 0,0 0 1 0 0,0 0-1 0 0,0 0 0 0 0,0 0 0 0 0,0 0 0 0 0,1 0 1 0 0,1 0 35 0 0,5-2 87 0 0,-1 0-1 0 0,1-1 0 0 0,-1 0 1 0 0,0 0-1 0 0,0 0 0 0 0,0-1 1 0 0,0 0-1 0 0,-1 0 0 0 0,9-7 1 0 0,31-18 546 0 0,-37 24-560 0 0,2 0 1 0 0,-1 1-1 0 0,0 1 1 0 0,1-1-1 0 0,-1 1 1 0 0,1 1-1 0 0,20-2 1 0 0,-8 1-50 0 0,-20 3-70 0 0,0-1 1 0 0,-1 1-1 0 0,1-1 0 0 0,0 1 0 0 0,0 0 0 0 0,-1 0 0 0 0,1 0 1 0 0,0 0-1 0 0,-1 0 0 0 0,1 1 0 0 0,0 0 0 0 0,4 1 0 0 0,25 7 50 0 0,-26-8-53 0 0,-1 0 0 0 0,1 1 0 0 0,0 0-1 0 0,8 3 1 0 0,19 17-2155 0 0,-32-22 382 0 0,-1 0-4464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14.910"/>
    </inkml:context>
    <inkml:brush xml:id="br0">
      <inkml:brushProperty name="width" value="0.05" units="cm"/>
      <inkml:brushProperty name="height" value="0.05" units="cm"/>
      <inkml:brushProperty name="color" value="#FFFFFF"/>
    </inkml:brush>
  </inkml:definitions>
  <inkml:trace contextRef="#ctx0" brushRef="#br0">125 10 5184 0 0,'0'0'233'0'0,"0"0"119"0"0,0 0 351 0 0,0 0 147 0 0,0 0 29 0 0,0 0-28 0 0,0 0-149 0 0,0 0-59 0 0,0 0-16 0 0,-12-7 1381 0 0,6 6-1652 0 0,-1 0 0 0 0,1 1 0 0 0,0 0 0 0 0,-9 0 0 0 0,14 0-337 0 0,0 0-1 0 0,-1 0 0 0 0,1 0 1 0 0,-1 1-1 0 0,1-1 0 0 0,0 0 1 0 0,-1 1-1 0 0,1-1 0 0 0,0 1 1 0 0,-1-1-1 0 0,1 1 0 0 0,0 0 1 0 0,0 0-1 0 0,0-1 0 0 0,-1 1 1 0 0,1 0-1 0 0,0 0 0 0 0,0 0 1 0 0,0 0-1 0 0,0 0 1 0 0,1 0-1 0 0,-2 2 0 0 0,1-2-14 0 0,0 0 1 0 0,-1 0-1 0 0,1-1 0 0 0,0 1 0 0 0,0 0 1 0 0,-1-1-1 0 0,1 1 0 0 0,0 0 0 0 0,-1-1 1 0 0,1 0-1 0 0,-2 1 0 0 0,-1 0-1 0 0,-10 11-3 0 0,9-4 0 0 0,3-2 3 0 0,-1 3-11 0 0,5 3 59 0 0,-2-10 183 0 0,14 18 737 0 0,-12-18-939 0 0,0 0-1 0 0,1 0 0 0 0,-1 0 0 0 0,1-1 0 0 0,0 0 0 0 0,0 1 0 0 0,-1-1 0 0 0,1 0 0 0 0,0 0 0 0 0,0-1 0 0 0,0 1 0 0 0,0-1 0 0 0,0 1 1 0 0,4-1-1 0 0,6 2 50 0 0,-7-1-38 0 0,-4-1-19 0 0,-1 1-1 0 0,0-1 1 0 0,1 0 0 0 0,-1 0 0 0 0,1 1 0 0 0,-1-1 0 0 0,1 0 0 0 0,-1 0-1 0 0,1 0 1 0 0,-1-1 0 0 0,0 1 0 0 0,1 0 0 0 0,-1 0 0 0 0,1-1 0 0 0,-1 1-1 0 0,0-1 1 0 0,1 1 0 0 0,-1-1 0 0 0,0 0 0 0 0,1 0 0 0 0,-1 1 0 0 0,0-1 0 0 0,0 0-1 0 0,0 0 1 0 0,2-2 0 0 0,0 1-50 0 0,0 0-1 0 0,0 0 1 0 0,-1-1 0 0 0,1 0-1 0 0,0 1 1 0 0,-1-1-1 0 0,0 0 1 0 0,0 0 0 0 0,0 0-1 0 0,0 0 1 0 0,0-1-1 0 0,0 1 1 0 0,-1 0 0 0 0,0-1-1 0 0,1 1 1 0 0,-1-1-1 0 0,-1 0 1 0 0,1 1 0 0 0,0-8-1 0 0,-2 10-4189 0 0,-3-6-1382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19.751"/>
    </inkml:context>
    <inkml:brush xml:id="br0">
      <inkml:brushProperty name="width" value="0.05" units="cm"/>
      <inkml:brushProperty name="height" value="0.05" units="cm"/>
      <inkml:brushProperty name="color" value="#FFFFFF"/>
    </inkml:brush>
  </inkml:definitions>
  <inkml:trace contextRef="#ctx0" brushRef="#br0">0 211 4920 0 0,'0'0'224'0'0,"0"0"69"0"0,0 0 166 0 0,0 0 70 0 0,0 0 14 0 0,0 0-15 0 0,0 0-66 0 0,0 0-22 0 0,0 0-6 0 0,0 0 6 0 0,0 0 32 0 0,0 0 9 0 0,0 0 6 0 0,0 0-18 0 0,1-10 622 0 0,8-21 510 0 0,-9 25-1463 0 0,2 1 0 0 0,-1-1 1 0 0,0 0-1 0 0,1 1 0 0 0,0-1 0 0 0,1 1 1 0 0,-1 0-1 0 0,1 0 0 0 0,5-8 1 0 0,6-3 245 0 0,-8 9-218 0 0,0-1-1 0 0,1 2 1 0 0,-1-1 0 0 0,1 1-1 0 0,0 0 1 0 0,13-8-1 0 0,-7 7 25 0 0,0 0-1 0 0,0 1 0 0 0,14-5 1 0 0,-21 10-164 0 0,-1-1 0 0 0,0 1 1 0 0,0 0-1 0 0,1 1 1 0 0,-1-1-1 0 0,1 1 1 0 0,-1 0-1 0 0,1 0 1 0 0,-1 1-1 0 0,0-1 1 0 0,7 3-1 0 0,-10-3-16 0 0,0 1-1 0 0,0 0 1 0 0,-1-1-1 0 0,1 1 1 0 0,-1 0-1 0 0,1 0 1 0 0,-1 0 0 0 0,1 0-1 0 0,-1 0 1 0 0,1 0-1 0 0,-1 0 1 0 0,0 0-1 0 0,0 1 1 0 0,0-1 0 0 0,1 1-1 0 0,-1-1 1 0 0,-1 1-1 0 0,1-1 1 0 0,0 1-1 0 0,0-1 1 0 0,0 1-1 0 0,-1 0 1 0 0,1-1 0 0 0,-1 1-1 0 0,0 0 1 0 0,1 0-1 0 0,-1 2 1 0 0,1 6 67 0 0,-2-1 0 0 0,1 0 0 0 0,-1 1 1 0 0,-2 11-1 0 0,-1 5-6 0 0,2-11-145 0 0,-1 0-1 0 0,0 0 0 0 0,-1 0 1 0 0,-10 24-1 0 0,-30 55-449 0 0,41-87 501 0 0,-76 132-1481 0 0,68-123 1428 0 0,-1 1 1 0 0,-1-2 0 0 0,0 0 0 0 0,-1 0 0 0 0,-29 23 0 0 0,36-33 782 0 0,9-5-254 0 0,19-9-19 0 0,10-5 25 0 0,-16 10-277 0 0,0 0 0 0 0,0 2 1 0 0,0 0-1 0 0,0 0 0 0 0,0 2 0 0 0,26 1 1 0 0,-10 3-62 0 0,1 1 0 0 0,34 10-1 0 0,-33 0 38 0 0,-29-13-176 0 0,0 0-1 0 0,0 0 0 0 0,0 0 0 0 0,0 0 1 0 0,0 0-1 0 0,1-1 0 0 0,-1 0 0 0 0,7 1 1 0 0,-9-2-132 0 0,2 0-2448 0 0,-4 0 1245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20.251"/>
    </inkml:context>
    <inkml:brush xml:id="br0">
      <inkml:brushProperty name="width" value="0.05" units="cm"/>
      <inkml:brushProperty name="height" value="0.05" units="cm"/>
      <inkml:brushProperty name="color" value="#FFFFFF"/>
    </inkml:brush>
  </inkml:definitions>
  <inkml:trace contextRef="#ctx0" brushRef="#br0">25 36 10624 0 0,'0'0'488'0'0,"0"0"-12"0"0,-23 4 2640 0 0,23-4-3055 0 0,0 0 0 0 0,0 0 0 0 0,0 0 0 0 0,0 0 0 0 0,0-1 0 0 0,0 1 0 0 0,-1 0 1 0 0,1 0-1 0 0,0 0 0 0 0,0 0 0 0 0,0 0 0 0 0,0 0 0 0 0,0 0 0 0 0,0 0 0 0 0,0-1 1 0 0,0 1-1 0 0,-1 0 0 0 0,1 0 0 0 0,0 0 0 0 0,0 0 0 0 0,0 0 0 0 0,0-1 0 0 0,0 1 0 0 0,0 0 1 0 0,0 0-1 0 0,0 0 0 0 0,0 0 0 0 0,0 0 0 0 0,0-1 0 0 0,0 1 0 0 0,0 0 0 0 0,0 0 1 0 0,0 0-1 0 0,0 0 0 0 0,0 0 0 0 0,0-1 0 0 0,0 1 0 0 0,1 0 0 0 0,-1 0 0 0 0,0 0 1 0 0,0 0-1 0 0,0 0 0 0 0,0 0 0 0 0,0-1 0 0 0,0 1 0 0 0,0 0 0 0 0,0 0 0 0 0,0 0 1 0 0,1 0-1 0 0,-1 0 0 0 0,0 0 0 0 0,0 0 0 0 0,0 0 0 0 0,0 0 0 0 0,0 0 0 0 0,1-1 1 0 0,13-8 800 0 0,19-5-481 0 0,-8 10-21 0 0,0 1-1 0 0,0 1 0 0 0,0 1 1 0 0,36 4-1 0 0,9 0-300 0 0,-60-3-59 0 0,-3 2-20 0 0,-6-1-86 0 0,-1-1-48 0 0,0 0-7 0 0,0 0-47 0 0,0 0-173 0 0,0 0-71 0 0,0 0-18 0 0,0 0-146 0 0,0 0-604 0 0,-1 1-262 0 0,-6 3-55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20.686"/>
    </inkml:context>
    <inkml:brush xml:id="br0">
      <inkml:brushProperty name="width" value="0.05" units="cm"/>
      <inkml:brushProperty name="height" value="0.05" units="cm"/>
      <inkml:brushProperty name="color" value="#FFFFFF"/>
    </inkml:brush>
  </inkml:definitions>
  <inkml:trace contextRef="#ctx0" brushRef="#br0">98 1 2760 0 0,'-1'1'207'0'0,"-4"7"58"0"0,4-6 891 0 0,-13-1 3469 0 0,10 2-4200 0 0,1-1 0 0 0,-1 0 0 0 0,0 0-1 0 0,1 0 1 0 0,-1 0 0 0 0,0 0 0 0 0,0-1 0 0 0,-4 1 0 0 0,1 0 98 0 0,5-1-45 0 0,2-1-434 0 0,0 1 0 0 0,0 0 0 0 0,0-1 0 0 0,-1 1 1 0 0,1-1-1 0 0,0 1 0 0 0,-1-1 0 0 0,1 1 0 0 0,0-1 0 0 0,-1 1 0 0 0,1-1 0 0 0,-1 1 0 0 0,1-1 0 0 0,0 0 0 0 0,-1 1 0 0 0,1-1 0 0 0,-1 0 0 0 0,1 1 0 0 0,-1-1 1 0 0,0 1-1 0 0,0-1-8 0 0,0 0 1 0 0,0 1-1 0 0,1-1 1 0 0,-1 1-1 0 0,0-1 1 0 0,1 1 0 0 0,-1-1-1 0 0,0 1 1 0 0,1-1-1 0 0,-1 1 1 0 0,1 0 0 0 0,-1-1-1 0 0,1 1 1 0 0,-1 0-1 0 0,1-1 1 0 0,0 1-1 0 0,-1 0 1 0 0,1 0 0 0 0,0-1-1 0 0,-1 1 1 0 0,1 0-1 0 0,0 1 1 0 0,0-1-8 0 0,0 0 1 0 0,0 1-1 0 0,0-1 0 0 0,0 0 1 0 0,0 0-1 0 0,0 0 0 0 0,0 1 1 0 0,-1-1-1 0 0,1 0 0 0 0,0 0 1 0 0,-1 0-1 0 0,1 1 0 0 0,-1-1 1 0 0,1 0-1 0 0,-1 0 0 0 0,1 0 1 0 0,-1 0-1 0 0,0 0 0 0 0,-1 1 1 0 0,0 0 144 0 0,12 17 485 0 0,-6-15-629 0 0,-1 0 0 0 0,1 0 1 0 0,0 0-1 0 0,0 0 0 0 0,0-1 0 0 0,0 0 1 0 0,0 1-1 0 0,1-2 0 0 0,0 1 1 0 0,9 4-1 0 0,6 1 114 0 0,31 7-1 0 0,-15-5-31 0 0,-11-1-44 0 0,0 1 0 0 0,-1 1 1 0 0,0 1-1 0 0,-1 2 0 0 0,0 0 1 0 0,-1 1-1 0 0,32 28 0 0 0,-43-32 17 0 0,0-1-1 0 0,0 1 0 0 0,-1 1 1 0 0,0 0-1 0 0,-1 1 0 0 0,0 0 1 0 0,-1 0-1 0 0,9 20 0 0 0,-16-31-22 0 0,0 1-1 0 0,-1 0 1 0 0,1-1-1 0 0,0 1 1 0 0,-1 0-1 0 0,0 0 1 0 0,0-1 0 0 0,0 1-1 0 0,0 0 1 0 0,0 0-1 0 0,0-1 1 0 0,-1 1-1 0 0,1 0 1 0 0,-1 0-1 0 0,0-1 1 0 0,-2 6 0 0 0,1-4 50 0 0,0 0 0 0 0,-1-1 0 0 0,0 1 1 0 0,1 0-1 0 0,-1-1 0 0 0,0 0 0 0 0,-1 1 1 0 0,1-1-1 0 0,-7 4 0 0 0,3-2-17 0 0,-1-1 1 0 0,1 0-1 0 0,-1 0 0 0 0,0-1 1 0 0,0 0-1 0 0,0 0 0 0 0,-1-1 0 0 0,1 0 1 0 0,0 0-1 0 0,-17 0 0 0 0,14-2-150 0 0,0-1 0 0 0,-1 0 0 0 0,1-1 0 0 0,0 0 0 0 0,0-1 0 0 0,0 0 0 0 0,0 0-1 0 0,-20-11 1 0 0,19 8-207 0 0,10 5 127 0 0,0 1 0 0 0,0-1-1 0 0,0 0 1 0 0,0 0 0 0 0,0 0-1 0 0,0 0 1 0 0,1 0 0 0 0,-1-1-1 0 0,0 1 1 0 0,1 0 0 0 0,-1-1-1 0 0,1 0 1 0 0,0 1 0 0 0,-1-1-1 0 0,1 0 1 0 0,-2-3 0 0 0,-1-2-1521 0 0,-1 3-381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21.565"/>
    </inkml:context>
    <inkml:brush xml:id="br0">
      <inkml:brushProperty name="width" value="0.05" units="cm"/>
      <inkml:brushProperty name="height" value="0.05" units="cm"/>
      <inkml:brushProperty name="color" value="#FFFFFF"/>
    </inkml:brush>
  </inkml:definitions>
  <inkml:trace contextRef="#ctx0" brushRef="#br0">116 1 4608 0 0,'0'0'353'0'0,"-9"13"2540"0"0,-13 6 1753 0 0,8 0-3377 0 0,10-14-1011 0 0,0 0 0 0 0,1 0-1 0 0,-1 0 1 0 0,1 1 0 0 0,0-1 0 0 0,1 1 0 0 0,-1-1-1 0 0,1 1 1 0 0,0 0 0 0 0,-2 10 0 0 0,-8 34 358 0 0,2-3-312 0 0,7-38-268 0 0,1 1 0 0 0,0-1 0 0 0,1 1 0 0 0,-1 11 0 0 0,0 1-19 0 0,1-19-18 0 0,1 1 1 0 0,-1 0 0 0 0,1 0 0 0 0,0-1 0 0 0,0 1-1 0 0,0 0 1 0 0,1 0 0 0 0,-1-1 0 0 0,3 7-1 0 0,3 20 1 0 0,-6-25 0 0 0,1-1 0 0 0,0 1 0 0 0,0-1 0 0 0,0 1 0 0 0,1-1 0 0 0,2 7 0 0 0,0-4 5 0 0,-3-5 7 0 0,0 1 0 0 0,1 0 0 0 0,-1 0 0 0 0,1-1 0 0 0,0 1 0 0 0,-1-1 0 0 0,1 1 0 0 0,1-1 0 0 0,-1 0 0 0 0,0 0 0 0 0,0 0-1 0 0,6 4 1 0 0,4 1 74 0 0,0-1 0 0 0,0 1-1 0 0,1-2 1 0 0,0 0-1 0 0,0 0 1 0 0,0-2-1 0 0,0 1 1 0 0,1-1 0 0 0,-1-1-1 0 0,23 0 1 0 0,24 1-32 0 0,-41-1-31 0 0,1-1 1 0 0,-1-1-1 0 0,0-1 1 0 0,0 0-1 0 0,27-7 0 0 0,-43 8-28 0 0,0-1 0 0 0,0-1-1 0 0,0 1 1 0 0,0 0 0 0 0,-1-1-1 0 0,1 1 1 0 0,0-1 0 0 0,-1 0-1 0 0,1 0 1 0 0,-1 0-1 0 0,1 0 1 0 0,-1-1 0 0 0,0 1-1 0 0,0 0 1 0 0,0-1 0 0 0,0 0-1 0 0,-1 1 1 0 0,1-1 0 0 0,-1 0-1 0 0,1 0 1 0 0,-1 0 0 0 0,0 0-1 0 0,0 0 1 0 0,0 0-1 0 0,0-4 1 0 0,1-9-40 0 0,-1 1-1 0 0,-1 0 1 0 0,0-1-1 0 0,-3-18 1 0 0,1-10-13 0 0,-2 14 2 0 0,3 26 48 0 0,0-1 0 0 0,1 1 0 0 0,-1-1 0 0 0,1 0 0 0 0,0 1 0 0 0,1-7 0 0 0,4-38 8 0 0,-7 40-2 0 0,2 9 3 0 0,-1-1-1 0 0,1 1 1 0 0,0-1-1 0 0,0 1 0 0 0,-1-1 1 0 0,1 0-1 0 0,0 1 1 0 0,0-1-1 0 0,0 1 1 0 0,0-1-1 0 0,0 0 1 0 0,0 1-1 0 0,0-1 1 0 0,0 0-1 0 0,0 1 1 0 0,0-1-1 0 0,0 1 1 0 0,0-1-1 0 0,0 0 1 0 0,0 1-1 0 0,1-1 1 0 0,-1 1-1 0 0,0-1 1 0 0,0 0-1 0 0,1 1 1 0 0,-1-1-1 0 0,0 1 0 0 0,1-1 1 0 0,0 0-1 0 0,0 1 66 0 0,-1 0 34 0 0,0 0 10 0 0,0 0-3 0 0,0 0-23 0 0,0 0-11 0 0,0 0-1 0 0,0 0 19 0 0,0 0 77 0 0,0 0 31 0 0,0 0 7 0 0,0 0-22 0 0,0 0-96 0 0,0 10 21 0 0,-1 0-1 0 0,0 0 1 0 0,0 0 0 0 0,-4 14-1 0 0,-1 16 39 0 0,2-4-87 0 0,1-20-33 0 0,1-1 0 0 0,1 0 1 0 0,0 22-1 0 0,0 11 10 0 0,-2 5-16 0 0,3-28 1 0 0,-6 37-1 0 0,4-44-70 0 0,1 0-1 0 0,0 0 0 0 0,3 23 1 0 0,0 4-75 0 0,7 50-2226 0 0,-9-94 1680 0 0,0-1-60 0 0,0 0-619 0 0,0 0-2576 0 0,0 0-1104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26.065"/>
    </inkml:context>
    <inkml:brush xml:id="br0">
      <inkml:brushProperty name="width" value="0.05" units="cm"/>
      <inkml:brushProperty name="height" value="0.05" units="cm"/>
      <inkml:brushProperty name="color" value="#FFFFFF"/>
    </inkml:brush>
  </inkml:definitions>
  <inkml:trace contextRef="#ctx0" brushRef="#br0">1 0 6448 0 0,'0'0'141'0'0,"0"0"23"0"0,0 0 13 0 0,0 0 54 0 0,1 8 5533 0 0,4 31-5513 0 0,-6-28-52 0 0,1 0 1 0 0,0 0 0 0 0,1 0 0 0 0,3 15-1 0 0,1 14 425 0 0,7 59-324 0 0,-6-72-212 0 0,-3 1-1 0 0,0 0 0 0 0,-2 45 1 0 0,-2-66-111 0 0,1 1 1 0 0,0-1-1 0 0,0 1 1 0 0,1-1 0 0 0,-1 1-1 0 0,2-1 1 0 0,-1 0-1 0 0,1 1 1 0 0,4 10 0 0 0,-4-12-3799 0 0,-7-13 1782 0 0,4-6 572 0 0,-3-5-1566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26.489"/>
    </inkml:context>
    <inkml:brush xml:id="br0">
      <inkml:brushProperty name="width" value="0.05" units="cm"/>
      <inkml:brushProperty name="height" value="0.05" units="cm"/>
      <inkml:brushProperty name="color" value="#FFFFFF"/>
    </inkml:brush>
  </inkml:definitions>
  <inkml:trace contextRef="#ctx0" brushRef="#br0">1 73 5928 0 0,'2'-5'7'0'0,"-1"5"28"0"0,-1-1-1 0 0,1 0 1 0 0,-1 0 0 0 0,0 0-1 0 0,1 0 1 0 0,-1 0 0 0 0,0 0-1 0 0,0 0 1 0 0,0 0 0 0 0,0 0 0 0 0,0 0-1 0 0,0 1 1 0 0,0-1 0 0 0,0 0-1 0 0,0-2 1 0 0,0-18 144 0 0,-1 17-1226 0 0,1 3 1529 0 0,0 0-1 0 0,0-1 1 0 0,0 1 0 0 0,0 0 0 0 0,0-1-1 0 0,0 1 1 0 0,0 0 0 0 0,0-1 0 0 0,1 1 0 0 0,-1 0-1 0 0,0-1 1 0 0,1 1 0 0 0,-1 0 0 0 0,1 0-1 0 0,0-1 1 0 0,-1 1 0 0 0,1 0 0 0 0,1-2 0 0 0,-1 2-98 0 0,17 14 672 0 0,116 127 1554 0 0,-54-52-2181 0 0,-53-59-361 0 0,-15-14-47 0 0,1-1 0 0 0,1-1 0 0 0,19 14 0 0 0,29 20 39 0 0,-36-26-177 0 0,1-2 0 0 0,47 28 1 0 0,-68-45-79 0 0,1 1 0 0 0,-1-1 1 0 0,0 0-1 0 0,1 0 1 0 0,0 0-1 0 0,-1-1 0 0 0,1 0 1 0 0,11 0-1 0 0,-15-1-38 0 0,0 0 0 0 0,0 0 0 0 0,0-1 0 0 0,0 1 0 0 0,0-1-1 0 0,0 1 1 0 0,0-1 0 0 0,0 0 0 0 0,0 0 0 0 0,-1-1 0 0 0,1 1 0 0 0,0 0 0 0 0,0-1 0 0 0,-1 0 0 0 0,1 1 0 0 0,-1-1 0 0 0,0 0 0 0 0,0 0-1 0 0,1 0 1 0 0,1-4 0 0 0,3-13-1221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26.844"/>
    </inkml:context>
    <inkml:brush xml:id="br0">
      <inkml:brushProperty name="width" value="0.05" units="cm"/>
      <inkml:brushProperty name="height" value="0.05" units="cm"/>
      <inkml:brushProperty name="color" value="#FFFFFF"/>
    </inkml:brush>
  </inkml:definitions>
  <inkml:trace contextRef="#ctx0" brushRef="#br0">22 1 7600 0 0,'0'0'348'0'0,"0"0"-7"0"0,0 0-92 0 0,0 0 429 0 0,-9 18 2034 0 0,6-11-2362 0 0,1 0 1 0 0,0 1-1 0 0,0-1 1 0 0,1 1-1 0 0,0-1 1 0 0,0 1-1 0 0,1 10 1 0 0,7 54 446 0 0,-2-26-430 0 0,5 55 195 0 0,23 102 1 0 0,-25-176-654 0 0,20 50 1 0 0,-8-25-5640 0 0,-16-41 940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27.230"/>
    </inkml:context>
    <inkml:brush xml:id="br0">
      <inkml:brushProperty name="width" value="0.05" units="cm"/>
      <inkml:brushProperty name="height" value="0.05" units="cm"/>
      <inkml:brushProperty name="color" value="#FFFFFF"/>
    </inkml:brush>
  </inkml:definitions>
  <inkml:trace contextRef="#ctx0" brushRef="#br0">78 336 7280 0 0,'0'0'332'0'0,"0"0"-4"0"0,18 11 797 0 0,-14-9-913 0 0,1-1-1 0 0,-1 1 1 0 0,1-1-1 0 0,-1-1 1 0 0,1 1-1 0 0,0-1 1 0 0,-1 1-1 0 0,1-1 1 0 0,0-1-1 0 0,-1 1 1 0 0,1-1-1 0 0,0 1 1 0 0,-1-1-1 0 0,6-2 1 0 0,1-1-97 0 0,-1 0 0 0 0,1 0 0 0 0,-1-1 0 0 0,15-10 0 0 0,-23 13-83 0 0,1 0 1 0 0,-1 0-1 0 0,0 0 1 0 0,0 0-1 0 0,0 0 1 0 0,0-1-1 0 0,0 1 0 0 0,0-1 1 0 0,-1 1-1 0 0,1-1 1 0 0,-1 0-1 0 0,0 0 1 0 0,0 0-1 0 0,1-3 1 0 0,7-44 347 0 0,-7 34-311 0 0,-2 7-26 0 0,0 0 0 0 0,-1-1 0 0 0,0 1 0 0 0,0 0 0 0 0,-1 0 0 0 0,0 0 0 0 0,-1 0 0 0 0,-4-10 0 0 0,2 8 55 0 0,0 1 1 0 0,-1-1 0 0 0,0 1 0 0 0,0 0 0 0 0,-1 0 0 0 0,-16-17 0 0 0,20 24-32 0 0,0 0 1 0 0,1 1 0 0 0,-1-1 0 0 0,0 1 0 0 0,-1 0-1 0 0,1 0 1 0 0,0 0 0 0 0,0 0 0 0 0,-1 1 0 0 0,1-1-1 0 0,-1 1 1 0 0,0 0 0 0 0,1 0 0 0 0,-1 0-1 0 0,0 0 1 0 0,0 1 0 0 0,1-1 0 0 0,-1 1 0 0 0,0 0-1 0 0,0 0 1 0 0,0 1 0 0 0,0-1 0 0 0,1 1 0 0 0,-1 0-1 0 0,-5 2 1 0 0,4-1-7 0 0,-1 0-1 0 0,1 0 0 0 0,-1 1 1 0 0,1 0-1 0 0,0 1 1 0 0,0-1-1 0 0,1 1 1 0 0,-1 0-1 0 0,1 0 0 0 0,0 0 1 0 0,0 0-1 0 0,0 1 1 0 0,0 0-1 0 0,1 0 0 0 0,0 0 1 0 0,0 0-1 0 0,0 0 1 0 0,-3 10-1 0 0,2-5-94 0 0,1 1 1 0 0,0 0-1 0 0,0 0 0 0 0,1 0 1 0 0,1 0-1 0 0,-1 15 0 0 0,1 7 178 0 0,1-21-123 0 0,-1 0-1 0 0,1 1 1 0 0,1-1-1 0 0,0 0 1 0 0,1 0-1 0 0,0 0 1 0 0,7 18-1 0 0,2 9-92 0 0,-9-32 54 0 0,0 0-1 0 0,0 0 0 0 0,1 0 1 0 0,0 0-1 0 0,0 0 0 0 0,0 0 1 0 0,1-1-1 0 0,0 1 0 0 0,5 6 0 0 0,-2-6-257 0 0,0 0 0 0 0,0-1 0 0 0,1 0 0 0 0,-1 0 0 0 0,2 0 0 0 0,-1-1 0 0 0,16 8 0 0 0,-20-12 64 0 0,0 1 0 0 0,0-1 1 0 0,0 1-1 0 0,0-1 1 0 0,0 0-1 0 0,0-1 1 0 0,0 1-1 0 0,0-1 0 0 0,0 0 1 0 0,0 0-1 0 0,1 0 1 0 0,-1 0-1 0 0,0-1 1 0 0,0 0-1 0 0,0 0 0 0 0,0 0 1 0 0,0 0-1 0 0,0 0 1 0 0,0-1-1 0 0,5-3 1 0 0,4-5-4489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24.669"/>
    </inkml:context>
    <inkml:brush xml:id="br0">
      <inkml:brushProperty name="width" value="0.05" units="cm"/>
      <inkml:brushProperty name="height" value="0.05" units="cm"/>
      <inkml:brushProperty name="color" value="#FFFFFF"/>
    </inkml:brush>
  </inkml:definitions>
  <inkml:trace contextRef="#ctx0" brushRef="#br0">360 42 1376 0 0,'0'0'292'0'0,"0"0"689"0"0,-31-2 5144 0 0,24 2-5753 0 0,0 1-1 0 0,1-1 0 0 0,-1-1 0 0 0,1 1 1 0 0,-1-1-1 0 0,0 0 0 0 0,1-1 0 0 0,0 1 1 0 0,-7-4-1 0 0,1 2 46 0 0,-17-6 176 0 0,-22-6 271 0 0,47 14-824 0 0,0 0 0 0 0,0 1 0 0 0,0 0 0 0 0,0-1 0 0 0,0 1 0 0 0,-1 1 1 0 0,1-1-1 0 0,0 1 0 0 0,0-1 0 0 0,-4 2 0 0 0,0 1 83 0 0,6-2-93 0 0,1-1 1 0 0,-1 1-1 0 0,0-1 1 0 0,1 1 0 0 0,-1 0-1 0 0,0 0 1 0 0,1 0 0 0 0,-1 0-1 0 0,1 0 1 0 0,-1 0-1 0 0,-2 2 1 0 0,2 1-28 0 0,0-1 0 0 0,1 1 0 0 0,-1-1 0 0 0,1 1 0 0 0,-1 0 0 0 0,1-1 0 0 0,0 1 0 0 0,0 6 1 0 0,0-5-5 0 0,1 1 1 0 0,-1-1 0 0 0,1 0 0 0 0,1 1 0 0 0,-1-1 0 0 0,1 0 0 0 0,0 0-1 0 0,0 1 1 0 0,0-1 0 0 0,1 0 0 0 0,0 0 0 0 0,0 0 0 0 0,0 0-1 0 0,0-1 1 0 0,1 1 0 0 0,0-1 0 0 0,0 1 0 0 0,0-1 0 0 0,1 0 0 0 0,-1 0-1 0 0,1 0 1 0 0,0-1 0 0 0,0 1 0 0 0,0-1 0 0 0,1 0 0 0 0,5 3 0 0 0,1 1-23 0 0,0 0 1 0 0,0 1 0 0 0,18 18 0 0 0,-1-2 27 0 0,-15-14-7 0 0,0 2 1 0 0,-1-1 0 0 0,12 16-1 0 0,-19-22 8 0 0,-1 0 0 0 0,0 1 0 0 0,-1 0 0 0 0,1 0 0 0 0,-1 0 0 0 0,0 0 0 0 0,-1 0 0 0 0,1 1 0 0 0,-1-1 0 0 0,2 12 0 0 0,2 19 54 0 0,-3-23 1 0 0,-1-1-1 0 0,1 26 0 0 0,-3-26 75 0 0,1-7 28 0 0,-1 0 0 0 0,0 0 0 0 0,-1 0 1 0 0,1 0-1 0 0,-1 0 0 0 0,-3 10 0 0 0,3-15-133 0 0,1 1 0 0 0,-1 0-1 0 0,0 0 1 0 0,-1 0 0 0 0,1-1-1 0 0,0 1 1 0 0,0-1 0 0 0,-1 1 0 0 0,1-1-1 0 0,-1 1 1 0 0,1-1 0 0 0,-1 0-1 0 0,0 0 1 0 0,1 0 0 0 0,-1 0-1 0 0,0 0 1 0 0,0 0 0 0 0,0 0 0 0 0,0-1-1 0 0,0 1 1 0 0,0-1 0 0 0,0 1-1 0 0,0-1 1 0 0,-3 1 0 0 0,-5-1 64 0 0,0 1 0 0 0,0-1 1 0 0,0 0-1 0 0,0-1 0 0 0,0-1 0 0 0,-18-4 1 0 0,-55-23-677 0 0,10 1 306 0 0,69 27 128 0 0,1 0-1 0 0,0-1 0 0 0,-1 0 0 0 0,1 0 0 0 0,0 0 0 0 0,0 0 0 0 0,0 0 0 0 0,0-1 0 0 0,0 1 0 0 0,1-1 0 0 0,-1 0 0 0 0,-3-5 1 0 0,2 0-784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27.574"/>
    </inkml:context>
    <inkml:brush xml:id="br0">
      <inkml:brushProperty name="width" value="0.05" units="cm"/>
      <inkml:brushProperty name="height" value="0.05" units="cm"/>
      <inkml:brushProperty name="color" value="#FFFFFF"/>
    </inkml:brush>
  </inkml:definitions>
  <inkml:trace contextRef="#ctx0" brushRef="#br0">0 0 8696 0 0,'0'0'397'0'0,"0"0"-8"0"0,0 0-98 0 0,1 8 2616 0 0,3 7-2242 0 0,0 0 1 0 0,-1 0 0 0 0,0 0 0 0 0,-1 0-1 0 0,0 23 1 0 0,4 34-138 0 0,5 37-257 0 0,-4-27 231 0 0,13 42-222 0 0,2-43-3459 0 0,-18-68 1463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27.921"/>
    </inkml:context>
    <inkml:brush xml:id="br0">
      <inkml:brushProperty name="width" value="0.05" units="cm"/>
      <inkml:brushProperty name="height" value="0.05" units="cm"/>
      <inkml:brushProperty name="color" value="#FFFFFF"/>
    </inkml:brush>
  </inkml:definitions>
  <inkml:trace contextRef="#ctx0" brushRef="#br0">1 76 10336 0 0,'0'0'472'0'0,"0"0"-10"0"0,0 0-174 0 0,2 0 358 0 0,17-9 1053 0 0,-15 7-1413 0 0,0 0 1 0 0,-1 0 0 0 0,1 0-1 0 0,0 1 1 0 0,0 0-1 0 0,4-1 1 0 0,178-29 3337 0 0,-184 30-3652 0 0,27 0 397 0 0,-25 1-448 0 0,-1 0 0 0 0,1 0 0 0 0,-1 0 0 0 0,1 0 1 0 0,-1 0-1 0 0,1-1 0 0 0,-1 0 0 0 0,0 1 0 0 0,1-1 0 0 0,-1-1 1 0 0,0 1-1 0 0,0 0 0 0 0,5-3 0 0 0,8-6-2213 0 0,-15 9 1110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28.312"/>
    </inkml:context>
    <inkml:brush xml:id="br0">
      <inkml:brushProperty name="width" value="0.05" units="cm"/>
      <inkml:brushProperty name="height" value="0.05" units="cm"/>
      <inkml:brushProperty name="color" value="#FFFFFF"/>
    </inkml:brush>
  </inkml:definitions>
  <inkml:trace contextRef="#ctx0" brushRef="#br0">1 0 9072 0 0,'8'23'413'0'0,"-8"-23"-405"0"0,0 0 0 0 0,0 0 0 0 0,0 1 0 0 0,0-1 0 0 0,1 0 1 0 0,-1 0-1 0 0,0 0 0 0 0,0 0 0 0 0,0 1 0 0 0,0-1 0 0 0,0 0 0 0 0,1 0 0 0 0,-1 1 0 0 0,0-1 0 0 0,0 0 0 0 0,0 0 0 0 0,0 0 1 0 0,0 1-1 0 0,0-1 0 0 0,0 0 0 0 0,0 0 0 0 0,0 1 0 0 0,0-1 0 0 0,0 0 0 0 0,0 0 0 0 0,0 1 0 0 0,0-1 0 0 0,0 0 1 0 0,0 0-1 0 0,0 1 0 0 0,0-1 0 0 0,-1 0 0 0 0,1 0 0 0 0,0 1 0 0 0,0-1 0 0 0,0 0 0 0 0,0 0 0 0 0,0 0 0 0 0,-1 0 0 0 0,1 1 1 0 0,0-1-1 0 0,0 0 0 0 0,-1 0 0 0 0,-2 4 142 0 0,4 11-93 0 0,17 74 1294 0 0,-7-38 617 0 0,7 78 1 0 0,-16-115-1857 0 0,0-1 0 0 0,1 0 1 0 0,6 18-1 0 0,5 27 513 0 0,-8-46-601 0 0,-5-12-20 0 0,-1 1 0 0 0,1 0 0 0 0,0 0 0 0 0,-1 0 0 0 0,1 0 0 0 0,-1 0 0 0 0,1 0 0 0 0,-1 0 0 0 0,0 0 0 0 0,1 0 0 0 0,-1 1 0 0 0,0-1 0 0 0,0 0 0 0 0,1 0 0 0 0,-1 2 0 0 0,1-3-1 0 0,-1 0-1 0 0,1 0 0 0 0,0 0 1 0 0,0 0-1 0 0,0 0 1 0 0,0 0-1 0 0,0 0 0 0 0,0 0 1 0 0,0 0-1 0 0,0 0 1 0 0,0-1-1 0 0,0 1 1 0 0,0 0-1 0 0,0-1 0 0 0,1 0 1 0 0,1-2-16 0 0,0-1 0 0 0,0 0 1 0 0,0 1-1 0 0,-1-1 0 0 0,0 0 1 0 0,0 0-1 0 0,0-1 0 0 0,0 1 1 0 0,2-7-1 0 0,10-46-77 0 0,-11 42-72 0 0,-1 9 102 0 0,-1 0 51 0 0,0 0 0 0 0,0 0 0 0 0,1 0 0 0 0,0 0 0 0 0,0 1 0 0 0,1-1 0 0 0,-1 1 0 0 0,7-10 0 0 0,-8 14 236 0 0,2 1-151 0 0,1 1 1 0 0,-1-1 0 0 0,0 1 0 0 0,0 0 0 0 0,0 0 0 0 0,0 0 0 0 0,0 0 0 0 0,0 0 0 0 0,0 1 0 0 0,0-1 0 0 0,0 1 0 0 0,-1 0 0 0 0,1 0 0 0 0,3 3 0 0 0,4 5 98 0 0,0 0-1 0 0,9 13 0 0 0,13 12-166 0 0,-22-25-117 0 0,-8-8 87 0 0,-1 0 0 0 0,2 0 0 0 0,-1 0 0 0 0,0 0 0 0 0,0-1 0 0 0,0 1 1 0 0,1 0-1 0 0,-1-1 0 0 0,1 0 0 0 0,-1 0 0 0 0,1 0 0 0 0,0 0 0 0 0,0 0 0 0 0,-1 0 0 0 0,1 0 0 0 0,5 0 0 0 0,-6-1 70 0 0,1 0 0 0 0,-1 0 0 0 0,1 0 0 0 0,-1 0 0 0 0,0-1 0 0 0,1 1 0 0 0,-1-1 0 0 0,1 1 0 0 0,-1-1 0 0 0,0 0 0 0 0,0 0 0 0 0,1 0 0 0 0,-1 0 0 0 0,0 0 0 0 0,0 0 0 0 0,0-1 0 0 0,0 1 0 0 0,0-1 0 0 0,0 1 0 0 0,-1-1 0 0 0,1 0 0 0 0,0 1 0 0 0,-1-1 0 0 0,0 0 0 0 0,1 0 0 0 0,-1 0 0 0 0,0-1 0 0 0,0 1 0 0 0,0 0 0 0 0,0 0 0 0 0,0-1 0 0 0,-1 1 0 0 0,1 0 0 0 0,-1-1 0 0 0,1 1 0 0 0,-1-1 0 0 0,0 1 0 0 0,0 0 0 0 0,0-1 0 0 0,-1-3 0 0 0,1 5-48 0 0,0-1 0 0 0,0 0 0 0 0,0 1 0 0 0,1-1 0 0 0,-1 0 0 0 0,0 1 0 0 0,1-1 0 0 0,-1 0 0 0 0,1 1 0 0 0,-1-1 0 0 0,1 1 0 0 0,1-2 0 0 0,3-16 0 0 0,-5 12 0 0 0,0-2 0 0 0,0 1 0 0 0,1-1 0 0 0,0 0 0 0 0,2-10 0 0 0,2-4-2 0 0,-4 14-12 0 0,1 0 0 0 0,0 1 0 0 0,1-1 0 0 0,6-13 0 0 0,-3 2-129 0 0,-5 18 83 0 0,-1 0 0 0 0,0 0-1 0 0,1 1 1 0 0,-1-1-1 0 0,1 0 1 0 0,0 0 0 0 0,0 0-1 0 0,-1 1 1 0 0,1-1-1 0 0,1 0 1 0 0,-1 1 0 0 0,0-1-1 0 0,0 1 1 0 0,0-1-1 0 0,3-1 1 0 0,7-7-795 0 0,-9 1-37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28.696"/>
    </inkml:context>
    <inkml:brush xml:id="br0">
      <inkml:brushProperty name="width" value="0.05" units="cm"/>
      <inkml:brushProperty name="height" value="0.05" units="cm"/>
      <inkml:brushProperty name="color" value="#FFFFFF"/>
    </inkml:brush>
  </inkml:definitions>
  <inkml:trace contextRef="#ctx0" brushRef="#br0">335 101 7400 0 0,'-1'1'41'0'0,"-1"-1"0"0"0,1 0 0 0 0,-1 0 0 0 0,1 0 0 0 0,-1 0 1 0 0,1 0-1 0 0,-1 0 0 0 0,1 0 0 0 0,-1 0 0 0 0,1 0 0 0 0,-1-1 1 0 0,1 1-1 0 0,-1 0 0 0 0,1-1 0 0 0,-1 0 0 0 0,1 1 0 0 0,-1-1 0 0 0,1 0 1 0 0,0 0-1 0 0,-2-1 0 0 0,-12-6 695 0 0,15 7-667 0 0,-1 1 0 0 0,1 0 1 0 0,-1 0-1 0 0,1-1 1 0 0,-1 1-1 0 0,1 0 0 0 0,-1-1 1 0 0,1 1-1 0 0,-1-1 1 0 0,1 1-1 0 0,0-1 0 0 0,-1 1 1 0 0,1 0-1 0 0,0-1 0 0 0,-1 1 1 0 0,1-1-1 0 0,0 0 1 0 0,-1 1-1 0 0,1-2 0 0 0,0 2 3 0 0,0-1-1 0 0,-1 0 1 0 0,1 1-1 0 0,0-1 1 0 0,-1 1-1 0 0,1-1 1 0 0,0 0-1 0 0,-1 1 0 0 0,1-1 1 0 0,-1 1-1 0 0,1-1 1 0 0,-1 1-1 0 0,1-1 1 0 0,-1 1-1 0 0,1 0 1 0 0,-1-1-1 0 0,1 1 1 0 0,-2-1-1 0 0,-4-3 475 0 0,-1 1 1 0 0,1-2 0 0 0,1 1-1 0 0,-11-10 1 0 0,9 8-245 0 0,-5 0 286 0 0,11 6-559 0 0,1 0 0 0 0,-1 0 0 0 0,1 0 0 0 0,-1 0 0 0 0,1 0 0 0 0,-1 0 0 0 0,1-1 0 0 0,-1 1 0 0 0,1 0 0 0 0,-1 0 0 0 0,1-1 0 0 0,-1 1-1 0 0,1 0 1 0 0,-1 0 0 0 0,1-1 0 0 0,-1 1 0 0 0,1-1 0 0 0,0 1 0 0 0,-1 0 0 0 0,1-1 0 0 0,0 1 0 0 0,-1-1 0 0 0,1 1 0 0 0,0-1 0 0 0,0 1 0 0 0,-1-1 0 0 0,1 1 0 0 0,0-2 0 0 0,-1 1 17 0 0,1 0 1 0 0,-1 0-1 0 0,0 0 1 0 0,1 1-1 0 0,-1-1 1 0 0,0 0-1 0 0,1 0 1 0 0,-1 0-1 0 0,0 1 1 0 0,0-1-1 0 0,0 1 1 0 0,0-1-1 0 0,0 0 1 0 0,0 1-1 0 0,0-1 1 0 0,0 1-1 0 0,0 0 1 0 0,0-1-1 0 0,0 1 1 0 0,0 0-1 0 0,0 0 1 0 0,0 0-1 0 0,0 0 1 0 0,0-1-1 0 0,0 1 1 0 0,0 1-1 0 0,0-1 1 0 0,0 0-1 0 0,-1 0 1 0 0,1 0-1 0 0,-1 1 1 0 0,-3 0 105 0 0,1-1 1 0 0,-1 1-1 0 0,1 1 1 0 0,-1-1-1 0 0,1 1 1 0 0,-8 3-1 0 0,5-1-94 0 0,1-1 0 0 0,0 2 0 0 0,0-1 0 0 0,1 0 0 0 0,-1 1 0 0 0,1 0-1 0 0,0 1 1 0 0,1-1 0 0 0,-1 1 0 0 0,1 0 0 0 0,0 0 0 0 0,0 0 0 0 0,1 0 0 0 0,-4 11-1 0 0,5-13-49 0 0,0 1 0 0 0,0 0 0 0 0,-1-1 0 0 0,1 0 0 0 0,-5 6 0 0 0,5-7-5 0 0,-1 1 1 0 0,1 0 0 0 0,0-1-1 0 0,0 1 1 0 0,0 0-1 0 0,0 0 1 0 0,1 0 0 0 0,-2 7-1 0 0,-11 75-3 0 0,13-81-7 0 0,1 1 0 0 0,-1-1 0 0 0,1 0 0 0 0,0 1 0 0 0,1-1 0 0 0,-1 0 0 0 0,1 0 0 0 0,0 1 0 0 0,0-1-1 0 0,1 0 1 0 0,-1 0 0 0 0,1 0 0 0 0,0 0 0 0 0,1 0 0 0 0,-1-1 0 0 0,1 1 0 0 0,6 8 0 0 0,-6-9-1 0 0,0 0 0 0 0,1 0-1 0 0,-1 0 1 0 0,1 0 0 0 0,0-1 0 0 0,0 0 0 0 0,0 0 0 0 0,0 0 0 0 0,0 0 0 0 0,1 0 0 0 0,0-1 0 0 0,-1 0 0 0 0,1 0 0 0 0,0 0-1 0 0,0 0 1 0 0,0-1 0 0 0,0 0 0 0 0,9 1 0 0 0,-9-2-14 0 0,1-1 0 0 0,-1 1 0 0 0,1-1 0 0 0,-1 0 0 0 0,0-1 0 0 0,0 1 0 0 0,1-1 0 0 0,-1 0 0 0 0,0 0 0 0 0,0-1 0 0 0,-1 1 0 0 0,1-1 0 0 0,0 0 0 0 0,-1-1 0 0 0,0 1 0 0 0,0-1 0 0 0,0 0 0 0 0,0 0 0 0 0,0 0 0 0 0,-1 0 0 0 0,0-1 0 0 0,0 1-1 0 0,0-1 1 0 0,3-7 0 0 0,5-17 14 0 0,-7 21-10 0 0,-1-1 0 0 0,0 0 0 0 0,0 1 0 0 0,-1-1 0 0 0,0 0 0 0 0,1-16 0 0 0,3-20-275 0 0,-4 36 89 0 0,0 0 0 0 0,-1-1-1 0 0,0-9 1 0 0,0-18-2078 0 0,3 20-3335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29.098"/>
    </inkml:context>
    <inkml:brush xml:id="br0">
      <inkml:brushProperty name="width" value="0.05" units="cm"/>
      <inkml:brushProperty name="height" value="0.05" units="cm"/>
      <inkml:brushProperty name="color" value="#FFFFFF"/>
    </inkml:brush>
  </inkml:definitions>
  <inkml:trace contextRef="#ctx0" brushRef="#br0">1 154 3224 0 0,'2'2'54'0'0,"1"0"-1"0"0,-1 0 1 0 0,0 0 0 0 0,0 0 0 0 0,0 1-1 0 0,-1-1 1 0 0,1 1 0 0 0,0-1-1 0 0,-1 1 1 0 0,1-1 0 0 0,-1 1 0 0 0,0 0-1 0 0,0 0 1 0 0,0 0 0 0 0,-1 0 0 0 0,2 4-1 0 0,0 5 1318 0 0,0 0-1 0 0,0 23 1 0 0,-3-11 275 0 0,0-18-1454 0 0,1-1 0 0 0,0 0 0 0 0,0 1 0 0 0,0-1 0 0 0,1 1 0 0 0,-1-1 0 0 0,1 0 0 0 0,0 1-1 0 0,3 5 1 0 0,-3-8-98 0 0,0 1-1 0 0,0 0 1 0 0,-1-1-1 0 0,1 1 1 0 0,-1-1-1 0 0,0 1 1 0 0,0 6 0 0 0,0-6-41 0 0,0-1 1 0 0,0 1 0 0 0,0-1 0 0 0,0 0 0 0 0,1 1 0 0 0,-1-1 0 0 0,1 1 0 0 0,2 5 0 0 0,-2-7-25 0 0,-1-1 0 0 0,1 1 0 0 0,-1-1 0 0 0,1 1 1 0 0,-1 0-1 0 0,1 0 0 0 0,-1-1 0 0 0,0 1 0 0 0,0 0 1 0 0,0 0-1 0 0,0 3 0 0 0,0 3 61 0 0,0-7-83 0 0,0 0 1 0 0,0 0 0 0 0,1 0 0 0 0,-1 0-1 0 0,0 0 1 0 0,1 0 0 0 0,-1 0 0 0 0,1 0-1 0 0,0 0 1 0 0,-1 0 0 0 0,1 0-1 0 0,0 0 1 0 0,-1 0 0 0 0,1-1 0 0 0,0 1-1 0 0,0 0 1 0 0,0-1 0 0 0,0 1 0 0 0,0 0-1 0 0,0-1 1 0 0,-1 1 0 0 0,1-1 0 0 0,0 0-1 0 0,1 1 1 0 0,-1-1 0 0 0,0 0 0 0 0,0 1-1 0 0,0-1 1 0 0,0 0 0 0 0,2 0 0 0 0,0-22 144 0 0,-3 19-161 0 0,-1 0 0 0 0,1 0 0 0 0,-1 0 0 0 0,1 1 1 0 0,-1-1-1 0 0,0 0 0 0 0,0 0 0 0 0,-2-2 1 0 0,2 2-10 0 0,0 0 1 0 0,0 1 0 0 0,0-1-1 0 0,0 0 1 0 0,0 0 0 0 0,0 0-1 0 0,1 0 1 0 0,-1-4 0 0 0,1-3-26 0 0,0 0 1 0 0,-1 0-1 0 0,-1 0 0 0 0,-2-11 1 0 0,2 13 89 0 0,1-1 0 0 0,1 1 0 0 0,-1-1 0 0 0,1 1 0 0 0,1-1 0 0 0,1-11 0 0 0,1-19-200 0 0,-2 25 311 0 0,1 1 1 0 0,0 0 0 0 0,1 1 0 0 0,0-1 0 0 0,9-21 0 0 0,24-30 1336 0 0,-35 62-1445 0 0,0 0 0 0 0,1 0 0 0 0,-1 0 0 0 0,1 1 1 0 0,-1-1-1 0 0,1 0 0 0 0,0 1 0 0 0,-1 0 0 0 0,1-1 1 0 0,0 1-1 0 0,4-2 0 0 0,13-11 379 0 0,2-4-151 0 0,-10 16-268 0 0,16 2-10 0 0,-24 0-10 0 0,8 0-1153 0 0,-5 0-2438 0 0,-5 0-1808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29.446"/>
    </inkml:context>
    <inkml:brush xml:id="br0">
      <inkml:brushProperty name="width" value="0.05" units="cm"/>
      <inkml:brushProperty name="height" value="0.05" units="cm"/>
      <inkml:brushProperty name="color" value="#FFFFFF"/>
    </inkml:brush>
  </inkml:definitions>
  <inkml:trace contextRef="#ctx0" brushRef="#br0">1 1 5984 0 0,'1'0'243'0'0,"1"1"1"0"0,-1 0 0 0 0,1 0-1 0 0,-1 0 1 0 0,1 0 0 0 0,-1 0-1 0 0,0 0 1 0 0,1 1 0 0 0,-1-1-1 0 0,0 0 1 0 0,0 0 0 0 0,0 1-1 0 0,0-1 1 0 0,0 1 0 0 0,0-1-1 0 0,0 1 1 0 0,-1 0 0 0 0,1-1-1 0 0,-1 1 1 0 0,1 0 0 0 0,-1-1-1 0 0,1 4 1 0 0,1 3 509 0 0,0 0-1 0 0,0 0 0 0 0,-1 1 1 0 0,1 9-1 0 0,-2-1-245 0 0,1 0-1 0 0,0-1 0 0 0,5 22 0 0 0,-4-27-305 0 0,0-1 0 0 0,-2 1-1 0 0,1 17 1 0 0,-2-18-93 0 0,1 0 0 0 0,1 0 1 0 0,0 0-1 0 0,2 12 0 0 0,2 1 120 0 0,2 31 0 0 0,-5-33-123 0 0,10 41 0 0 0,-8-45-150 0 0,-1 1 1 0 0,2 24-1 0 0,-4-33 19 0 0,0-4-32 0 0,0-1-1 0 0,0 1 1 0 0,0 0 0 0 0,1-1 0 0 0,0 0 0 0 0,3 8 0 0 0,-3-9-195 0 0,0 1 0 0 0,0 0 0 0 0,-1-1 1 0 0,1 1-1 0 0,-1 0 0 0 0,0 0 0 0 0,0 0 1 0 0,-1 0-1 0 0,1 4 0 0 0,-1 7-5693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29.856"/>
    </inkml:context>
    <inkml:brush xml:id="br0">
      <inkml:brushProperty name="width" value="0.05" units="cm"/>
      <inkml:brushProperty name="height" value="0.05" units="cm"/>
      <inkml:brushProperty name="color" value="#FFFFFF"/>
    </inkml:brush>
  </inkml:definitions>
  <inkml:trace contextRef="#ctx0" brushRef="#br0">153 13 5528 0 0,'14'-10'249'0'0,"-11"8"-1"0"0,-16 2 2507 0 0,7 0 4505 0 0,-15 0-6055 0 0,19 0-779 0 0,-1 1-66 0 0,-5 2-220 0 0,1 1 0 0 0,0-1 0 0 0,0 1 0 0 0,0 1 0 0 0,1 0 0 0 0,0 0 0 0 0,0 0 0 0 0,0 0 0 0 0,0 1 0 0 0,1 0 0 0 0,0 0 0 0 0,0 1 0 0 0,-5 8 0 0 0,-3 5 0 0 0,11-18-126 0 0,0 1 1 0 0,1-1 0 0 0,-1 1 0 0 0,1-1-1 0 0,-1 1 1 0 0,1-1 0 0 0,0 1-1 0 0,0 0 1 0 0,0 0 0 0 0,0 0 0 0 0,0-1-1 0 0,1 1 1 0 0,0 0 0 0 0,-1 6-1 0 0,0 15 56 0 0,0-20-70 0 0,0 0 1 0 0,1 0-1 0 0,0 0 0 0 0,0 0 0 0 0,0 0 0 0 0,0 1 0 0 0,1-1 1 0 0,0 0-1 0 0,-1 0 0 0 0,1 0 0 0 0,3 5 0 0 0,4 7-40 0 0,1 0 0 0 0,1-1 0 0 0,21 27 0 0 0,-9-14-24 0 0,-16-20 40 0 0,-1-1 0 0 0,1 0 0 0 0,1 0 0 0 0,13 11 0 0 0,19 17-5 0 0,-32-27 21 0 0,1-1-1 0 0,0 0 1 0 0,0-1-1 0 0,12 8 0 0 0,14 12-231 0 0,-30-22 141 0 0,1-1-1 0 0,-1 1 0 0 0,1-1 0 0 0,0 1 0 0 0,0-1 1 0 0,7 3-1 0 0,25 5-3558 0 0,-34-11 3389 0 0,2 1-1201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30.483"/>
    </inkml:context>
    <inkml:brush xml:id="br0">
      <inkml:brushProperty name="width" value="0.05" units="cm"/>
      <inkml:brushProperty name="height" value="0.05" units="cm"/>
      <inkml:brushProperty name="color" value="#FFFFFF"/>
    </inkml:brush>
  </inkml:definitions>
  <inkml:trace contextRef="#ctx0" brushRef="#br0">17 150 9648 0 0,'0'0'216'0'0,"-1"-8"292"0"0,-2-2-279 0 0,2 2-88 0 0,1 7 342 0 0,0 1 134 0 0,0 0 21 0 0,0 0-14 0 0,0 0-68 0 0,-9 12 938 0 0,8 0-1467 0 0,0 0 0 0 0,0 0 1 0 0,1 1-1 0 0,1-1 0 0 0,3 22 0 0 0,-1-5-16 0 0,22 192 142 0 0,-12-154 245 0 0,-8-48-434 0 0,-1 0 0 0 0,-1 0-1 0 0,2 29 1 0 0,0-22-46 0 0,-1-6-3386 0 0,-17-211 1028 0 0,12 126 2614 0 0,-1 31 159 0 0,5-60 0 0 0,1 34 335 0 0,-3 35-68 0 0,5-34 0 0 0,-4 52-515 0 0,-1 0 0 0 0,1 0 1 0 0,0 1-1 0 0,0-1 1 0 0,1 1-1 0 0,0-1 1 0 0,0 1-1 0 0,1 0 1 0 0,5-8-1 0 0,8-14 848 0 0,-15 25-843 0 0,-1-1 1 0 0,1 1 0 0 0,0 0-1 0 0,-1 0 1 0 0,2 1-1 0 0,-1-1 1 0 0,0 0 0 0 0,0 1-1 0 0,1-1 1 0 0,3-2 0 0 0,1 0-192 0 0,-1 0 374 0 0,1 1 1 0 0,0 0-1 0 0,0 0 0 0 0,13-6 1 0 0,-17 9-226 0 0,0 1 1 0 0,0-1-1 0 0,0 1 1 0 0,-1-1-1 0 0,1 1 1 0 0,0 0-1 0 0,0 0 1 0 0,0 0 0 0 0,0 1-1 0 0,-1-1 1 0 0,1 1-1 0 0,0-1 1 0 0,0 1-1 0 0,-1 0 1 0 0,1 0-1 0 0,0 0 1 0 0,3 2-1 0 0,7 4-48 0 0,-9-5 0 0 0,0 0 0 0 0,0 0 0 0 0,-1 0 0 0 0,1 0 0 0 0,0 1 0 0 0,-1 0 0 0 0,5 4 0 0 0,-7-6 1 0 0,5 5 136 0 0,-1-1-1 0 0,0 1 0 0 0,0 0 0 0 0,0 0 0 0 0,-1 1 0 0 0,0-1 1 0 0,0 1-1 0 0,0 0 0 0 0,-1 0 0 0 0,2 9 0 0 0,-1-3-72 0 0,0 1-1 0 0,-2 1 1 0 0,0-1 0 0 0,0 0-1 0 0,-2 0 1 0 0,0 1 0 0 0,-1 16-1 0 0,-1-19-63 0 0,0 0 0 0 0,-1 0 0 0 0,0 0 0 0 0,-1 0 0 0 0,0-1 0 0 0,-1 0 0 0 0,0 1 0 0 0,-1-2 0 0 0,0 1 0 0 0,-1-1 0 0 0,-9 12 0 0 0,9-14 0 0 0,1-1 0 0 0,-1 0 0 0 0,0 0 0 0 0,-1-1 0 0 0,0 0 0 0 0,0-1 0 0 0,0 1 0 0 0,-1-1 0 0 0,1-1 0 0 0,-1 0 0 0 0,0 0 0 0 0,-1-1 0 0 0,1 0 0 0 0,-15 3 0 0 0,15-5-132 0 0,0 0-1 0 0,1 0 0 0 0,-1-1 0 0 0,-14-1 0 0 0,-1-5-5992 0 0,18 3 691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31.020"/>
    </inkml:context>
    <inkml:brush xml:id="br0">
      <inkml:brushProperty name="width" value="0.05" units="cm"/>
      <inkml:brushProperty name="height" value="0.05" units="cm"/>
      <inkml:brushProperty name="color" value="#FFFFFF"/>
    </inkml:brush>
  </inkml:definitions>
  <inkml:trace contextRef="#ctx0" brushRef="#br0">92 38 5064 0 0,'0'0'389'0'0,"-4"4"-234"0"0,0 0 22 0 0,0 0-1 0 0,1 0 1 0 0,-1 0 0 0 0,1 1 0 0 0,0-1-1 0 0,0 1 1 0 0,1 0 0 0 0,-1-1 0 0 0,1 1 0 0 0,-3 9-1 0 0,0 4 1349 0 0,-4 33 0 0 0,3-13-887 0 0,-2 75-638 0 0,5-94 0 0 0,1-1 0 0 0,1 1 0 0 0,1-1 0 0 0,0 1 0 0 0,5 31 0 0 0,-4-45 0 0 0,0-2 0 0 0,-1-1 0 0 0,0 0 0 0 0,0 0 0 0 0,0 1 0 0 0,0-1 0 0 0,-1 0 0 0 0,1 0 0 0 0,0 1 0 0 0,-1-1 0 0 0,0 0 0 0 0,-1 3 0 0 0,2 3 0 0 0,-5-26 338 0 0,1-1 0 0 0,0 0 1 0 0,1 0-1 0 0,0-21 0 0 0,3-88 2727 0 0,1 59-2206 0 0,-1 61-734 0 0,1 1 0 0 0,0-1-1 0 0,1 1 1 0 0,-1-1-1 0 0,1 1 1 0 0,1-1-1 0 0,0 1 1 0 0,0 0-1 0 0,0 0 1 0 0,0 1-1 0 0,1-1 1 0 0,1 0-1 0 0,-1 1 1 0 0,1 0-1 0 0,0 0 1 0 0,0 1-1 0 0,0-1 1 0 0,1 1-1 0 0,0 0 1 0 0,0 1-1 0 0,1-1 1 0 0,12-6-1 0 0,-7 5-11 0 0,1 0-1 0 0,-1 0 1 0 0,1 1 0 0 0,1 1-1 0 0,-1 0 1 0 0,1 1-1 0 0,-1 1 1 0 0,1 0-1 0 0,24-1 1 0 0,-37 3-173 0 0,1 0 0 0 0,0 0 0 0 0,0 0 0 0 0,0 0 0 0 0,0 1 0 0 0,0-1 0 0 0,0 0 0 0 0,-1 1 0 0 0,1-1 0 0 0,0 1 1 0 0,0 0-1 0 0,-1 0 0 0 0,1 0 0 0 0,0-1 0 0 0,-1 2 0 0 0,1-1 0 0 0,1 1 0 0 0,2-7-4313 0 0,3 2-1380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31.603"/>
    </inkml:context>
    <inkml:brush xml:id="br0">
      <inkml:brushProperty name="width" value="0.05" units="cm"/>
      <inkml:brushProperty name="height" value="0.05" units="cm"/>
      <inkml:brushProperty name="color" value="#FFFFFF"/>
    </inkml:brush>
  </inkml:definitions>
  <inkml:trace contextRef="#ctx0" brushRef="#br0">34 230 2304 0 0,'0'0'101'0'0,"0"2"1"0"0,-2 5 144 0 0,1-5 922 0 0,1-2 400 0 0,0 0 80 0 0,0 0-112 0 0,0 0-529 0 0,0 0-229 0 0,0 0-46 0 0,0 0-66 0 0,22 18 1608 0 0,-19-17-2079 0 0,-1 0 0 0 0,1 0 0 0 0,0 0 0 0 0,-1-1 0 0 0,1 1-1 0 0,0-1 1 0 0,0 0 0 0 0,0 0 0 0 0,0 0 0 0 0,-1 0 0 0 0,1-1 0 0 0,0 1 0 0 0,0-1-1 0 0,-1 1 1 0 0,4-2 0 0 0,40-16 439 0 0,-39 14-538 0 0,1 0 0 0 0,-1 0-1 0 0,0-1 1 0 0,0 0 0 0 0,0-1-1 0 0,0 1 1 0 0,-1-1 0 0 0,10-12-1 0 0,-15 15-83 0 0,0 0-1 0 0,0 0 0 0 0,-1-1 0 0 0,1 1 0 0 0,-1 0 1 0 0,1 0-1 0 0,-1 0 0 0 0,0-1 0 0 0,0 1 0 0 0,-1-3 0 0 0,1 3-10 0 0,-1 0 1 0 0,1 0-1 0 0,0 0 0 0 0,0 0 0 0 0,0 1 0 0 0,1-1 0 0 0,-1 0 0 0 0,1 0 0 0 0,0 0 0 0 0,-1 1 0 0 0,3-6 0 0 0,-2 6 9 0 0,-1 1 0 0 0,1-1 0 0 0,-1 0 0 0 0,0 0 0 0 0,1 0 0 0 0,-1 0-1 0 0,0 0 1 0 0,0 0 0 0 0,-1 1 0 0 0,1-1 0 0 0,0 0 0 0 0,-1 0-1 0 0,1 0 1 0 0,-1 0 0 0 0,1 1 0 0 0,-1-1 0 0 0,0 0 0 0 0,0 0 0 0 0,0 1-1 0 0,0-1 1 0 0,0 1 0 0 0,0-1 0 0 0,0 1 0 0 0,0-1 0 0 0,-3-1-1 0 0,-1-3 34 0 0,0 1 0 0 0,-1 0-1 0 0,1 0 1 0 0,-1 1 0 0 0,-10-7-1 0 0,9 7-42 0 0,0 1 0 0 0,-1-1 0 0 0,0 1 0 0 0,1 1 0 0 0,-1-1 0 0 0,0 2 0 0 0,0-1 0 0 0,-12 0 0 0 0,15 4 121 0 0,-1 1-1 0 0,1 0 0 0 0,0 1 0 0 0,1-1 0 0 0,-1 1 0 0 0,1 0 1 0 0,-5 5-1 0 0,4-3-36 0 0,0 1 0 0 0,0 0 0 0 0,1 1 0 0 0,0-1 0 0 0,1 1 0 0 0,-1-1 0 0 0,1 1 0 0 0,1 0 0 0 0,0 0 0 0 0,0 0 0 0 0,-1 12 0 0 0,0 5-309 0 0,1-1-1 0 0,3 41 1 0 0,0-49 179 0 0,1-1-1 0 0,1 1 1 0 0,0 0 0 0 0,0-1 0 0 0,2 0 0 0 0,0 0 0 0 0,0 0 0 0 0,13 21-1 0 0,-15-30-15 0 0,1 0 0 0 0,0 0 0 0 0,0 0 0 0 0,1 0 0 0 0,0-1 0 0 0,0 0 0 0 0,0 0 0 0 0,1 0 0 0 0,-1 0 0 0 0,1-1 0 0 0,0 0 0 0 0,1 0 0 0 0,-1-1 0 0 0,1 0 0 0 0,-1 0 0 0 0,1 0 0 0 0,0-1 0 0 0,0 0 0 0 0,0 0 0 0 0,11 0 0 0 0,-15-1-209 0 0,0-2-1 0 0,0 1 0 0 0,0 0 0 0 0,0-1 1 0 0,0 1-1 0 0,0-1 0 0 0,0 0 0 0 0,0 0 1 0 0,-1 0-1 0 0,4-1 0 0 0,3-2-2894 0 0,6-3-2358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25.158"/>
    </inkml:context>
    <inkml:brush xml:id="br0">
      <inkml:brushProperty name="width" value="0.05" units="cm"/>
      <inkml:brushProperty name="height" value="0.05" units="cm"/>
      <inkml:brushProperty name="color" value="#FFFFFF"/>
    </inkml:brush>
  </inkml:definitions>
  <inkml:trace contextRef="#ctx0" brushRef="#br0">0 1 3680 0 0,'0'0'284'0'0,"0"0"-13"0"0,0 0 638 0 0,0 0 297 0 0,0 0 61 0 0,0 0-32 0 0,1 2-185 0 0,6 23 576 0 0,-1 0-1 0 0,4 39 1 0 0,-8-50-1284 0 0,6 85-274 0 0,-6-63-23 0 0,1 0 0 0 0,9 40 0 0 0,-5-37-34 0 0,1 11-58 0 0,-7-46-16 0 0,-1-1 1 0 0,1 1-1 0 0,1-1 1 0 0,-1 0-1 0 0,0 1 0 0 0,1-1 1 0 0,0 0-1 0 0,0 0 1 0 0,0 0-1 0 0,2 3 1 0 0,-2-5-248 0 0,-2-1-290 0 0,0 0-126 0 0,0-2-30 0 0,0-7-4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32.035"/>
    </inkml:context>
    <inkml:brush xml:id="br0">
      <inkml:brushProperty name="width" value="0.05" units="cm"/>
      <inkml:brushProperty name="height" value="0.05" units="cm"/>
      <inkml:brushProperty name="color" value="#FFFFFF"/>
    </inkml:brush>
  </inkml:definitions>
  <inkml:trace contextRef="#ctx0" brushRef="#br0">1 271 4608 0 0,'0'0'208'0'0,"9"19"32"0"0,5 36 1982 0 0,-8-32-486 0 0,0 1 0 0 0,2 25 0 0 0,10 74-674 0 0,-10-75-725 0 0,-5-32-492 0 0,2 33 1 0 0,-5-47-9 0 0,0-2 224 0 0,0 0 99 0 0,0 0 22 0 0,1-3-40 0 0,1-9-171 0 0,0-1 0 0 0,-1 0-1 0 0,-1 0 1 0 0,0 0 0 0 0,0 0-1 0 0,-2 0 1 0 0,-3-15 0 0 0,-1-30-26 0 0,-5-25-47 0 0,6 59 44 0 0,2 0 1 0 0,-1-25-1 0 0,4 23 42 0 0,4-95 124 0 0,-3 104 135 0 0,2 0 0 0 0,0 1 0 0 0,1-1 0 0 0,0 0 0 0 0,8-15 0 0 0,-11 29-174 0 0,1-1 0 0 0,0 1-1 0 0,-1 0 1 0 0,1-1 0 0 0,0 1 0 0 0,1 0 0 0 0,-1 0 0 0 0,1 0 0 0 0,-1 1 0 0 0,1-1 0 0 0,0 1 0 0 0,0-1 0 0 0,0 1 0 0 0,0 0 0 0 0,0 0 0 0 0,1 0 0 0 0,-1 1 0 0 0,0-1 0 0 0,1 1 0 0 0,-1 0 0 0 0,1 0 0 0 0,0 0 0 0 0,-1 0 0 0 0,1 0 0 0 0,0 1 0 0 0,0 0 0 0 0,4 0 0 0 0,-2 0-41 0 0,0 1-1 0 0,0 0 1 0 0,0 0-1 0 0,-1 1 1 0 0,1 0-1 0 0,0 0 1 0 0,-1 0-1 0 0,0 0 1 0 0,1 1 0 0 0,-1 0-1 0 0,0 0 1 0 0,0 0-1 0 0,-1 1 1 0 0,1 0-1 0 0,-1 0 1 0 0,7 8-1 0 0,-8-9-43 0 0,0 1 0 0 0,0-1-1 0 0,-1 1 1 0 0,1 0-1 0 0,-1 0 1 0 0,0 0-1 0 0,0 1 1 0 0,-1-1 0 0 0,1 0-1 0 0,0 8 1 0 0,1 29-3383 0 0,-3-23-1717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32.414"/>
    </inkml:context>
    <inkml:brush xml:id="br0">
      <inkml:brushProperty name="width" value="0.05" units="cm"/>
      <inkml:brushProperty name="height" value="0.05" units="cm"/>
      <inkml:brushProperty name="color" value="#FFFFFF"/>
    </inkml:brush>
  </inkml:definitions>
  <inkml:trace contextRef="#ctx0" brushRef="#br0">1 46 12352 0 0,'0'0'281'0'0,"0"0"40"0"0,0 0 21 0 0,1-2-45 0 0,-1 2-287 0 0,0-1 0 0 0,0 1 1 0 0,0-1-1 0 0,0 1 0 0 0,0-1 0 0 0,0 1 1 0 0,0-1-1 0 0,0 1 0 0 0,0-1 0 0 0,1 1 1 0 0,-1-1-1 0 0,0 1 0 0 0,0-1 0 0 0,1 1 0 0 0,-1 0 1 0 0,0-1-1 0 0,1 1 0 0 0,-1-1 0 0 0,0 1 1 0 0,1 0-1 0 0,-1-1 0 0 0,1 1 0 0 0,-1 0 1 0 0,0 0-1 0 0,1-1 0 0 0,-1 1 0 0 0,1 0 1 0 0,-1 0-1 0 0,1 0 0 0 0,-1 0 0 0 0,1-1 1 0 0,-1 1-1 0 0,1 0 0 0 0,-1 0 0 0 0,1 0 0 0 0,-1 0 1 0 0,1 0-1 0 0,-1 0 0 0 0,1 0 0 0 0,-1 0 1 0 0,1 0-1 0 0,0 1 0 0 0,-1-1 55 0 0,39-4 2124 0 0,65 2-1 0 0,20-2-1548 0 0,-101 3-591 0 0,-16 0-71 0 0,0 1 0 0 0,0-1 1 0 0,0 0-1 0 0,14-4 0 0 0,0 1-523 0 0,-3 1-4517 0 0,-5-4-730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32.884"/>
    </inkml:context>
    <inkml:brush xml:id="br0">
      <inkml:brushProperty name="width" value="0.05" units="cm"/>
      <inkml:brushProperty name="height" value="0.05" units="cm"/>
      <inkml:brushProperty name="color" value="#FFFFFF"/>
    </inkml:brush>
  </inkml:definitions>
  <inkml:trace contextRef="#ctx0" brushRef="#br0">10 278 8288 0 0,'0'0'381'0'0,"0"2"-6"0"0,-3 10-166 0 0,0-1 1 0 0,1 1-1 0 0,1 0 1 0 0,0 0-1 0 0,1 15 0 0 0,9 64 2849 0 0,-4-41-3160 0 0,8 37 102 0 0,-12-80-46 0 0,1 0 1 0 0,0 0 0 0 0,6 12-1 0 0,-5-11-652 0 0,-2-7-3702 0 0</inkml:trace>
  <inkml:trace contextRef="#ctx0" brushRef="#br0" timeOffset="1">159 1 2760 0 0,'0'0'248'0'0,"0"0"-248"0"0,0 0 0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33.269"/>
    </inkml:context>
    <inkml:brush xml:id="br0">
      <inkml:brushProperty name="width" value="0.05" units="cm"/>
      <inkml:brushProperty name="height" value="0.05" units="cm"/>
      <inkml:brushProperty name="color" value="#FFFFFF"/>
    </inkml:brush>
  </inkml:definitions>
  <inkml:trace contextRef="#ctx0" brushRef="#br0">90 31 10136 0 0,'1'7'279'0'0,"0"0"1"0"0,0 0 0 0 0,4 13 0 0 0,1 8-181 0 0,-4-12 687 0 0,2-1 0 0 0,0 0 0 0 0,1 0 0 0 0,0-1 0 0 0,13 26 0 0 0,46 65 511 0 0,-51-85-1314 0 0,1 0-1 0 0,1-2 0 0 0,18 18 0 0 0,7-4-5022 0 0,-27-25-224 0 0</inkml:trace>
  <inkml:trace contextRef="#ctx0" brushRef="#br0" timeOffset="1">301 1 14568 0 0,'-2'1'82'0'0,"1"0"0"0"0,0 1 0 0 0,-1 0 0 0 0,1-1 0 0 0,0 1 0 0 0,0 0 0 0 0,0-1 0 0 0,0 1 1 0 0,0 0-1 0 0,1 0 0 0 0,-2 3 0 0 0,2-3-16 0 0,-1 1 1 0 0,0-1 0 0 0,0 1 0 0 0,0-1-1 0 0,-1 0 1 0 0,1 0 0 0 0,0 1-1 0 0,-3 1 1 0 0,-55 55 1337 0 0,43-45-894 0 0,0 2 0 0 0,0 0 0 0 0,2 0-1 0 0,0 2 1 0 0,1-1 0 0 0,-19 35 0 0 0,11-8-677 0 0,3 1-1 0 0,1 0 1 0 0,-16 72 0 0 0,31-108-919 0 0,-2-1-38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35.978"/>
    </inkml:context>
    <inkml:brush xml:id="br0">
      <inkml:brushProperty name="width" value="0.05" units="cm"/>
      <inkml:brushProperty name="height" value="0.05" units="cm"/>
      <inkml:brushProperty name="color" value="#FFFFFF"/>
    </inkml:brush>
  </inkml:definitions>
  <inkml:trace contextRef="#ctx0" brushRef="#br0">1 1 2304 0 0,'0'0'381'0'0,"0"0"762"0"0,0 0 333 0 0,0 0 69 0 0,0 0-156 0 0,0 0-710 0 0,0 0-315 0 0,0 0-63 0 0,0 0-6 0 0,0 0 21 0 0,9 4-661 0 0,-9-4-167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36.401"/>
    </inkml:context>
    <inkml:brush xml:id="br0">
      <inkml:brushProperty name="width" value="0.05" units="cm"/>
      <inkml:brushProperty name="height" value="0.05" units="cm"/>
      <inkml:brushProperty name="color" value="#FFFFFF"/>
    </inkml:brush>
  </inkml:definitions>
  <inkml:trace contextRef="#ctx0" brushRef="#br0">17 0 10136 0 0,'0'0'464'0'0,"-2"2"-10"0"0,0 0-371 0 0,-7 18 152 0 0,6-9 1622 0 0,3-11-6678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36.871"/>
    </inkml:context>
    <inkml:brush xml:id="br0">
      <inkml:brushProperty name="width" value="0.05" units="cm"/>
      <inkml:brushProperty name="height" value="0.05" units="cm"/>
      <inkml:brushProperty name="color" value="#FFFFFF"/>
    </inkml:brush>
  </inkml:definitions>
  <inkml:trace contextRef="#ctx0" brushRef="#br0">0 50 1376 0 0,'1'-19'1515'0'0,"6"-11"5094"0"0,-7 30-5823 0 0,0 0-40 0 0,0 0-137 0 0,0 0-58 0 0,0 0-9 0 0,0 0-19 0 0,0 0-62 0 0,0 0-21 0 0,2 2-6 0 0,1 5-242 0 0,1 1 1 0 0,-1-1-1 0 0,-1 1 1 0 0,1-1-1 0 0,-1 1 1 0 0,1 14-1 0 0,3 57 346 0 0,-3-33-393 0 0,20 128-33 0 0,-3-21 377 0 0,-19-141-913 0 0,1 1 0 0 0,0-1-1 0 0,1 0 1 0 0,0 1 0 0 0,1-1-1 0 0,9 20 1 0 0,-12-28-365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37.591"/>
    </inkml:context>
    <inkml:brush xml:id="br0">
      <inkml:brushProperty name="width" value="0.05" units="cm"/>
      <inkml:brushProperty name="height" value="0.05" units="cm"/>
      <inkml:brushProperty name="color" value="#FFFFFF"/>
    </inkml:brush>
  </inkml:definitions>
  <inkml:trace contextRef="#ctx0" brushRef="#br0">380 228 3224 0 0,'0'-1'44'0'0,"1"1"0"0"0,-1-1 0 0 0,1 0-1 0 0,-1 0 1 0 0,1 0 0 0 0,-1 0 0 0 0,1 0 0 0 0,-1 0 0 0 0,0 0 0 0 0,0 0 0 0 0,0 0-1 0 0,0 0 1 0 0,1 0 0 0 0,-1 0 0 0 0,0 0 0 0 0,-1 0 0 0 0,1 0 0 0 0,0 0 0 0 0,0 0 0 0 0,0 0-1 0 0,-1 0 1 0 0,1 0 0 0 0,0 0 0 0 0,-1 0 0 0 0,0-2 0 0 0,-18-29 3990 0 0,7 11-1885 0 0,9 14-1785 0 0,0 1 0 0 0,-1-1 1 0 0,1 1-1 0 0,-1 0 1 0 0,-1 0-1 0 0,1 1 1 0 0,-1-1-1 0 0,0 1 0 0 0,0 0 1 0 0,-7-6-1 0 0,8 8-224 0 0,1 1 0 0 0,-1-1-1 0 0,0 1 1 0 0,0 0 0 0 0,0 0 0 0 0,0 1-1 0 0,0-1 1 0 0,0 1 0 0 0,-1-1 0 0 0,1 1-1 0 0,0 1 1 0 0,-1-1 0 0 0,1 1 0 0 0,-1-1-1 0 0,1 1 1 0 0,-1 1 0 0 0,-4 0-1 0 0,0 0-71 0 0,0 2 0 0 0,1-1 0 0 0,0 1 0 0 0,-1 0 0 0 0,1 1-1 0 0,0 0 1 0 0,-14 10 0 0 0,12-8-30 0 0,0 1 0 0 0,0 0 0 0 0,1 0 0 0 0,0 1 0 0 0,0 1 0 0 0,1-1 0 0 0,0 1 0 0 0,1 1 0 0 0,0-1 0 0 0,0 1 0 0 0,1 1 0 0 0,0-1 0 0 0,1 1 0 0 0,0 0 0 0 0,1 0 0 0 0,0 1 0 0 0,0-1-1 0 0,-2 19 1 0 0,5-17-83 0 0,1 1 0 0 0,0-1 0 0 0,0 0 0 0 0,1 0 0 0 0,1 0 0 0 0,0 0 0 0 0,1 0 0 0 0,0 0 0 0 0,1-1 0 0 0,1 1 0 0 0,0-1 0 0 0,0 0 0 0 0,2 0 0 0 0,-1-1 0 0 0,13 17 0 0 0,-11-18 8 0 0,0-1-1 0 0,1 0 0 0 0,0 0 0 0 0,0-1 1 0 0,1 0-1 0 0,0 0 0 0 0,1-1 1 0 0,-1-1-1 0 0,1 0 0 0 0,1 0 0 0 0,-1-1 1 0 0,24 7-1 0 0,-15-6 3 0 0,0-1-1 0 0,1 0 1 0 0,22 1 0 0 0,-37-6 51 0 0,0 1 0 0 0,-1-1 0 0 0,1-1 0 0 0,0 1 0 0 0,-1-1 0 0 0,1 0 0 0 0,0 0 0 0 0,-1-1 0 0 0,1 1 0 0 0,-1-1 0 0 0,0 0 0 0 0,0-1 0 0 0,0 1 0 0 0,0-1 0 0 0,0 0-1 0 0,6-5 1 0 0,-4 1-32 0 0,0 0-1 0 0,-1-1 0 0 0,0 0 0 0 0,0 0 1 0 0,-1 0-1 0 0,0 0 0 0 0,-1-1 0 0 0,0 0 0 0 0,0 0 1 0 0,0 0-1 0 0,3-16 0 0 0,-4 8 65 0 0,0 1 0 0 0,0-1 0 0 0,-2 1 0 0 0,0-1 0 0 0,-1 0 1 0 0,-3-26-1 0 0,2 22-64 0 0,-1 9 15 0 0,0 0-1 0 0,0 0 0 0 0,-7-17 0 0 0,-1-5-71 0 0,3 13 81 0 0,0 1 0 0 0,-1 1 0 0 0,-1-1 0 0 0,-1 1 0 0 0,-20-29 0 0 0,17 28-46 0 0,4 7-557 0 0,-14-27-1 0 0,20 37-1038 0 0,2 2-3686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37.958"/>
    </inkml:context>
    <inkml:brush xml:id="br0">
      <inkml:brushProperty name="width" value="0.05" units="cm"/>
      <inkml:brushProperty name="height" value="0.05" units="cm"/>
      <inkml:brushProperty name="color" value="#FFFFFF"/>
    </inkml:brush>
  </inkml:definitions>
  <inkml:trace contextRef="#ctx0" brushRef="#br0">1 0 11976 0 0,'1'13'1301'0'0,"0"-11"-993"0"0,1 0 1 0 0,-1 1-1 0 0,1-1 0 0 0,-1 1 1 0 0,0-1-1 0 0,0 1 0 0 0,2 5 1 0 0,0 5 1306 0 0,-2-3-1599 0 0,-1-4-149 0 0,0-5-563 0 0,0-1-257 0 0,0 0-58 0 0,0 0-11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39.636"/>
    </inkml:context>
    <inkml:brush xml:id="br0">
      <inkml:brushProperty name="width" value="0.05" units="cm"/>
      <inkml:brushProperty name="height" value="0.05" units="cm"/>
      <inkml:brushProperty name="color" value="#FFFFFF"/>
    </inkml:brush>
  </inkml:definitions>
  <inkml:trace contextRef="#ctx0" brushRef="#br0">32 243 6072 0 0,'8'-61'5048'0'0,"9"34"-2843"0"0,5-5-818 0 0,-14 19-1144 0 0,0 0 0 0 0,1 1 0 0 0,20-20 0 0 0,-23 26-135 0 0,1 1 1 0 0,-1 0-1 0 0,1 0 0 0 0,0 1 1 0 0,1-1-1 0 0,-1 2 1 0 0,1-1-1 0 0,0 1 1 0 0,-1 0-1 0 0,1 1 1 0 0,1 0-1 0 0,-1 0 1 0 0,0 1-1 0 0,0 0 1 0 0,1 0-1 0 0,-1 1 1 0 0,0 0-1 0 0,10 1 1 0 0,-7 0-185 0 0,-5 0 57 0 0,0-1 0 0 0,0 1 0 0 0,0 0 0 0 0,0 1 0 0 0,-1-1 0 0 0,10 5-1 0 0,2 0 212 0 0,-14-5-145 0 0,0 0 0 0 0,0 0 1 0 0,0 1-1 0 0,0-1 0 0 0,0 1 1 0 0,0-1-1 0 0,-1 1 0 0 0,5 3 0 0 0,-6-3-25 0 0,0-1 0 0 0,0 1 0 0 0,0 0 0 0 0,0-1 0 0 0,0 1 0 0 0,-1 0 0 0 0,1-1 0 0 0,0 1 0 0 0,-1 0 0 0 0,0 0 0 0 0,1 0 0 0 0,-1 0 0 0 0,0-1 0 0 0,0 1 0 0 0,0 0 0 0 0,0 0 0 0 0,0 0 0 0 0,0 0-1 0 0,-2 3 1 0 0,-3 13 49 0 0,0 0-1 0 0,-2-1 0 0 0,0 1 0 0 0,-1-2 0 0 0,-19 31 0 0 0,23-40-67 0 0,-13 22-88 0 0,-1 0 0 0 0,-33 39-1 0 0,32-47-24 0 0,-86 105-344 0 0,92-110 100 0 0,-23 23-1 0 0,-5 6 464 0 0,11-11 479 0 0,23-29-493 0 0,4-3 53 0 0,9-2-92 0 0,0-2 31 0 0,-1 1 0 0 0,1-1 1 0 0,-1 0-1 0 0,10-4 0 0 0,-10 3-2 0 0,0 1 0 0 0,0-1 0 0 0,1 1 0 0 0,-1 1 1 0 0,9-2-1 0 0,27-3 261 0 0,-1 2 1 0 0,1 2 0 0 0,1 2-1 0 0,41 5 1 0 0,-60-2-277 0 0,3 1-27 0 0,38 1 1 0 0,-59-5-206 0 0,0-1-1 0 0,0 1 0 0 0,0-1 1 0 0,0 0-1 0 0,-1 0 0 0 0,1 0 0 0 0,5-3 1 0 0,-8 3-205 0 0,1 0 0 0 0,-1 0 0 0 0,0 0 0 0 0,0-1 0 0 0,0 1 0 0 0,-1 0 1 0 0,1-1-1 0 0,0 0 0 0 0,0 1 0 0 0,2-5 0 0 0,0-4-5583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25.522"/>
    </inkml:context>
    <inkml:brush xml:id="br0">
      <inkml:brushProperty name="width" value="0.05" units="cm"/>
      <inkml:brushProperty name="height" value="0.05" units="cm"/>
      <inkml:brushProperty name="color" value="#FFFFFF"/>
    </inkml:brush>
  </inkml:definitions>
  <inkml:trace contextRef="#ctx0" brushRef="#br0">1 82 5064 0 0,'0'0'389'0'0,"0"0"-106"0"0,0 0 479 0 0,0 0 241 0 0,0 0 49 0 0,0 0-61 0 0,0 0-302 0 0,0 0-134 0 0,2-1-31 0 0,21-7 770 0 0,-18 6-792 0 0,0 0 0 0 0,1 0 0 0 0,-1 1-1 0 0,1 0 1 0 0,9-1 0 0 0,17-4 1102 0 0,55-2-594 0 0,-43 5-641 0 0,1-2 0 0 0,48-12 0 0 0,-64 6-310 0 0,-25 9-67 0 0,1 0-1 0 0,-1 0 1 0 0,1 1 0 0 0,0-1 0 0 0,0 1 0 0 0,0 0 0 0 0,5 0-1 0 0,-9 1-311 0 0,-1 0-145 0 0,0 0-770 0 0,0 0-3063 0 0,0 0-1315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40.395"/>
    </inkml:context>
    <inkml:brush xml:id="br0">
      <inkml:brushProperty name="width" value="0.05" units="cm"/>
      <inkml:brushProperty name="height" value="0.05" units="cm"/>
      <inkml:brushProperty name="color" value="#FFFFFF"/>
    </inkml:brush>
  </inkml:definitions>
  <inkml:trace contextRef="#ctx0" brushRef="#br0">0 161 6448 0 0,'0'0'498'0'0,"0"0"-187"0"0,0 0 433 0 0,0 0 227 0 0,1-2 42 0 0,1-6-125 0 0,0 0 1 0 0,0 0-1 0 0,-1 0 0 0 0,0-10 1 0 0,3-18 610 0 0,-4 33-1409 0 0,1 0-1 0 0,0 1 0 0 0,1-1 1 0 0,-1 1-1 0 0,0-1 0 0 0,1 1 1 0 0,-1 0-1 0 0,1-1 1 0 0,0 1-1 0 0,-1 0 0 0 0,1 0 1 0 0,0 0-1 0 0,3-1 0 0 0,2-4 405 0 0,-7 7-214 0 0,0 0-20 0 0,2-2-225 0 0,0 1 0 0 0,-1 0 0 0 0,1 0 0 0 0,0 0 0 0 0,0 0 0 0 0,0 0 0 0 0,0 0 0 0 0,0 0 0 0 0,0 1 0 0 0,0-1 0 0 0,3 1 0 0 0,-4-1 5 0 0,4 0-9 0 0,19-5 107 0 0,30-5 1 0 0,-46 10-121 0 0,1 1 0 0 0,-1 0 0 0 0,1 0 1 0 0,-1 0-1 0 0,1 1 0 0 0,-1 0 0 0 0,12 4 1 0 0,-16-4 9 0 0,1 1 1 0 0,0 0 0 0 0,-1 0-1 0 0,0 0 1 0 0,1 0 0 0 0,-1 1-1 0 0,0-1 1 0 0,0 1 0 0 0,0 0-1 0 0,-1 0 1 0 0,1 1 0 0 0,-1-1-1 0 0,6 8 1 0 0,-8-9-8 0 0,1 1 0 0 0,-1-1 1 0 0,0 1-1 0 0,1 0 0 0 0,-1 0 0 0 0,-1 0 0 0 0,1-1 0 0 0,0 1 1 0 0,-1 0-1 0 0,1 0 0 0 0,-1 0 0 0 0,0 0 0 0 0,0 0 0 0 0,0 0 1 0 0,0 0-1 0 0,-1 0 0 0 0,1 0 0 0 0,-1 0 0 0 0,1 0 0 0 0,-1 0 1 0 0,0 0-1 0 0,-1 0 0 0 0,-1 3 0 0 0,0 1-22 0 0,0 0 1 0 0,-1-1-1 0 0,1 1 1 0 0,-2-1-1 0 0,1 1 1 0 0,-1-1-1 0 0,0-1 0 0 0,0 1 1 0 0,-1-1-1 0 0,1 1 1 0 0,-1-2-1 0 0,0 1 0 0 0,-1-1 1 0 0,1 0-1 0 0,-1 0 1 0 0,0-1-1 0 0,-9 4 0 0 0,3-2 1 0 0,1 1 0 0 0,-19 12 0 0 0,-19 9 0 0 0,46-24-13 0 0,25 6-120 0 0,-16-8 116 0 0,1 1 1 0 0,-1-1 0 0 0,0 0-1 0 0,1-1 1 0 0,8 1-1 0 0,-8-1 3 0 0,0 0 1 0 0,0 1-1 0 0,0 0 0 0 0,0 0 0 0 0,9 2 0 0 0,14 5 14 0 0,10 3 0 0 0,-38-11 0 0 0,9 5 0 0 0,0-1 0 0 0,-1 1 0 0 0,0 1 0 0 0,1 0 0 0 0,-2 0 0 0 0,16 14 0 0 0,-14-10 14 0 0,-1 0-1 0 0,12 17 0 0 0,-19-23-11 0 0,1 0-1 0 0,-1 0 0 0 0,0 0 1 0 0,0 0-1 0 0,0 0 0 0 0,0 1 1 0 0,-1-1-1 0 0,0 0 0 0 0,0 1 1 0 0,0-1-1 0 0,0 6 0 0 0,2 15-187 0 0,-2-21 220 0 0,-1 0 1 0 0,1-1 0 0 0,-1 1 0 0 0,0-1 0 0 0,0 1 0 0 0,0 0 0 0 0,0-1 0 0 0,-1 1 0 0 0,1 0 0 0 0,-1-1-1 0 0,-2 5 1 0 0,-4 11 146 0 0,6-15-163 0 0,0-1-1 0 0,0 0 0 0 0,0 0 1 0 0,-1 0-1 0 0,1 0 1 0 0,-1 0-1 0 0,1-1 1 0 0,-1 1-1 0 0,0 0 1 0 0,0-1-1 0 0,-1 1 0 0 0,1-1 1 0 0,0 0-1 0 0,-1 0 1 0 0,1 0-1 0 0,-6 4 1 0 0,-1-3 85 0 0,-1 1 1 0 0,1-1 0 0 0,-1-1 0 0 0,0 0-1 0 0,1 0 1 0 0,-1-1 0 0 0,-11 1-1 0 0,20-2-98 0 0,-11 0 117 0 0,0-1-1 0 0,0 1 0 0 0,-20-5 1 0 0,-8 0-50 0 0,32 4-61 0 0,0 1-3 0 0,1-1 0 0 0,-1 1 0 0 0,1-2 0 0 0,-1 1 0 0 0,1-1-1 0 0,-8-2 1 0 0,14 2-50 0 0,-1 1-1 0 0,1 0 0 0 0,-1 0 0 0 0,0 0 1 0 0,0 0-1 0 0,0 0 0 0 0,1 1 0 0 0,-1-1 0 0 0,0 0 1 0 0,0 1-1 0 0,0 0 0 0 0,0-1 0 0 0,-4 1 1 0 0,6 0 40 0 0,-1 0-375 0 0,1 0-678 0 0,0 0-294 0 0,0 0-985 0 0,0 0-3734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46.715"/>
    </inkml:context>
    <inkml:brush xml:id="br0">
      <inkml:brushProperty name="width" value="0.05" units="cm"/>
      <inkml:brushProperty name="height" value="0.05" units="cm"/>
      <inkml:brushProperty name="color" value="#FFFFFF"/>
    </inkml:brush>
  </inkml:definitions>
  <inkml:trace contextRef="#ctx0" brushRef="#br0">8 48 1376 0 0,'3'7'231'0'0,"1"12"-459"0"0,-3 4 2656 0 0,4-67 1335 0 0,-5 42-3245 0 0,0 2-24 0 0,0 0-72 0 0,0-1-371 0 0,1 1 1 0 0,-1-1 0 0 0,1 1 0 0 0,-1-1-1 0 0,1 0 1 0 0,-1 1 0 0 0,1-1 0 0 0,-1 0-1 0 0,0 1 1 0 0,0-1 0 0 0,1 0 0 0 0,-1 0-1 0 0,0 1 1 0 0,0-1 0 0 0,0 0-1 0 0,0 0 1 0 0,0 0 0 0 0,0 1 0 0 0,0-1-1 0 0,0-1 1 0 0,0-14 322 0 0,0 13-56 0 0,0 3-4 0 0,0 0-13 0 0,0 0-45 0 0,-1 0-202 0 0,0 0 0 0 0,0 0 0 0 0,0 0 0 0 0,1 1 0 0 0,-1-1 0 0 0,0 0 0 0 0,0 0-1 0 0,1 0 1 0 0,-1 1 0 0 0,0-1 0 0 0,0 0 0 0 0,1 1 0 0 0,-1-1 0 0 0,0 1 0 0 0,1-1 0 0 0,-1 1 0 0 0,0-1 0 0 0,1 1 0 0 0,-1-1 0 0 0,1 1 0 0 0,-1 0 0 0 0,1-1 0 0 0,-1 1 0 0 0,1 0-1 0 0,0-1 1 0 0,-1 1 0 0 0,0 1 0 0 0,-4 24 511 0 0,3-11-260 0 0,3-15-283 0 0,0-1-1 0 0,0 1 1 0 0,1 0-1 0 0,-1 0 1 0 0,0 0 0 0 0,0 0-1 0 0,0 0 1 0 0,0 0-1 0 0,0 0 1 0 0,0 0 0 0 0,0 0-1 0 0,0 0 1 0 0,0 0-1 0 0,0 1 1 0 0,0-1 0 0 0,0 1-1 0 0,2 0 1 0 0,14 4 90 0 0,-13-4-69 0 0,8 1 246 0 0,20-10 133 0 0,-30 7-343 0 0,0 0 0 0 0,0-1 0 0 0,1 1 0 0 0,-1-1 0 0 0,0 0 0 0 0,0 1 0 0 0,-1-1 0 0 0,1 0 0 0 0,0 0 0 0 0,0 0 0 0 0,-1-1 0 0 0,0 1 0 0 0,1 0 0 0 0,-1 0 0 0 0,0-1 0 0 0,0 1 0 0 0,0-1 0 0 0,0 1 0 0 0,-1-1 0 0 0,1 1 0 0 0,-1-1 0 0 0,1 0 0 0 0,-1 1 0 0 0,0-6 0 0 0,0 8-69 0 0,0-1 0 0 0,0 1 0 0 0,0-1-1 0 0,-1 0 1 0 0,1 1 0 0 0,0-1 0 0 0,0 1-1 0 0,-1-1 1 0 0,1 1 0 0 0,0-1 0 0 0,0 0-1 0 0,-1 1 1 0 0,1 0 0 0 0,-1-1 0 0 0,1 1-1 0 0,-1-1 1 0 0,1 1 0 0 0,0-1 0 0 0,-1 1-1 0 0,1 0 1 0 0,-1-1 0 0 0,0 1 0 0 0,1 0-1 0 0,-1 0 1 0 0,1-1 0 0 0,-1 1 0 0 0,1 0-1 0 0,-1 0 1 0 0,0 0 0 0 0,0 0 0 0 0,0-1 2 0 0,0 1 0 0 0,0 0 0 0 0,0 0 0 0 0,-1 0 0 0 0,1 0 0 0 0,0 0 1 0 0,0 0-1 0 0,0 0 0 0 0,0 0 0 0 0,0 0 0 0 0,0 0 0 0 0,0 1 0 0 0,-2-1 0 0 0,2 1-52 0 0,0 0 0 0 0,0 0-1 0 0,-1 1 1 0 0,1-1-1 0 0,0 0 1 0 0,0 0-1 0 0,0 0 1 0 0,0 1 0 0 0,1-1-1 0 0,-1 0 1 0 0,0 1-1 0 0,1-1 1 0 0,-1 1-1 0 0,0-1 1 0 0,1 1-1 0 0,-1 2 1 0 0,0 9-4820 0 0,1-5-384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40.982"/>
    </inkml:context>
    <inkml:brush xml:id="br0">
      <inkml:brushProperty name="width" value="0.05" units="cm"/>
      <inkml:brushProperty name="height" value="0.05" units="cm"/>
      <inkml:brushProperty name="color" value="#FFFFFF"/>
    </inkml:brush>
  </inkml:definitions>
  <inkml:trace contextRef="#ctx0" brushRef="#br0">102 45 6536 0 0,'0'0'298'0'0,"-23"-15"246"0"0,20 12 88 0 0,0 0 0 0 0,0 0 0 0 0,0 0 0 0 0,-1 0 0 0 0,1 0 0 0 0,-1 1 0 0 0,0-1 0 0 0,-4-1 0 0 0,7 3-557 0 0,0 1 1 0 0,0 0 0 0 0,0-1 0 0 0,0 1 0 0 0,0 0 0 0 0,0 0 0 0 0,0-1 0 0 0,0 1 0 0 0,0 0-1 0 0,0 0 1 0 0,0 0 0 0 0,0 0 0 0 0,0 0 0 0 0,0 1 0 0 0,0-1 0 0 0,0 0 0 0 0,0 0 0 0 0,0 1-1 0 0,1-1 1 0 0,-1 0 0 0 0,0 1 0 0 0,0-1 0 0 0,0 1 0 0 0,0-1 0 0 0,0 1 0 0 0,1-1 0 0 0,-1 1-1 0 0,0 0 1 0 0,0 0 0 0 0,1-1 0 0 0,-1 1 0 0 0,0 0 0 0 0,1 0 0 0 0,-1 0 0 0 0,1-1 0 0 0,-1 1-1 0 0,1 0 1 0 0,0 0 0 0 0,-1 0 0 0 0,1 0 0 0 0,0 2 0 0 0,-5 8 118 0 0,4-9-168 0 0,0 0-1 0 0,1-1 1 0 0,-1 1-1 0 0,1 0 0 0 0,-1 0 1 0 0,1-1-1 0 0,-1 1 1 0 0,1 0-1 0 0,0 0 1 0 0,0 0-1 0 0,0 0 1 0 0,0 1-1 0 0,2 10-6 0 0,-2-11-17 0 0,0-1 0 0 0,0 1 1 0 0,0 0-1 0 0,0 0 0 0 0,1-1 1 0 0,-1 1-1 0 0,1 0 0 0 0,-1-1 1 0 0,1 1-1 0 0,-1 0 0 0 0,1-1 0 0 0,0 1 1 0 0,0-1-1 0 0,2 3 0 0 0,4 3-2 0 0,-6-6 1 0 0,0 0-1 0 0,0 0 0 0 0,0-1 0 0 0,0 1 0 0 0,1 0 0 0 0,-1-1 0 0 0,0 1 0 0 0,0-1 0 0 0,0 1 0 0 0,0-1 0 0 0,1 0 0 0 0,-1 1 0 0 0,0-1 0 0 0,0 0 0 0 0,1 0 1 0 0,-1 0-1 0 0,0 0 0 0 0,2 0 0 0 0,3 0-15 0 0,-6 0 13 0 0,1 1 0 0 0,0-1 0 0 0,-1 0 1 0 0,1 1-1 0 0,0-1 0 0 0,-1 0 0 0 0,1 0 0 0 0,0 1 0 0 0,-1-1 0 0 0,1 0 0 0 0,0 0 0 0 0,0 0 1 0 0,-1 0-1 0 0,1 0 0 0 0,0 0 0 0 0,0 0 0 0 0,-1 0 0 0 0,1-1 0 0 0,0 1 0 0 0,-1 0 0 0 0,1 0 1 0 0,0-1-1 0 0,-1 1 0 0 0,2-1 0 0 0,-1 0 0 0 0,0 1 1 0 0,0-1 0 0 0,0 0-1 0 0,0 1 1 0 0,0-1 0 0 0,0 1-1 0 0,0-1 1 0 0,0 1-1 0 0,0 0 1 0 0,0-1 0 0 0,1 1-1 0 0,-1 0 1 0 0,2-1-1 0 0,-2 1-19 0 0,0 0 0 0 0,0 0 0 0 0,-1 0-1 0 0,1 0 1 0 0,0 0 0 0 0,0 0 0 0 0,0 0-1 0 0,0-1 1 0 0,0 1 0 0 0,0 0 0 0 0,-1-1-1 0 0,1 1 1 0 0,0-1 0 0 0,0 1 0 0 0,0-1-1 0 0,-1 1 1 0 0,1-1 0 0 0,0 0 0 0 0,-1 1-1 0 0,1-1 1 0 0,-1 0 0 0 0,1 1 0 0 0,0-2-1 0 0,0 0-103 0 0,0 1-255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42.011"/>
    </inkml:context>
    <inkml:brush xml:id="br0">
      <inkml:brushProperty name="width" value="0.05" units="cm"/>
      <inkml:brushProperty name="height" value="0.05" units="cm"/>
      <inkml:brushProperty name="color" value="#FFFFFF"/>
    </inkml:brush>
  </inkml:definitions>
  <inkml:trace contextRef="#ctx0" brushRef="#br0">1 239 6448 0 0,'0'0'297'0'0,"0"0"-9"0"0,0 0-77 0 0,0 0 371 0 0,5-20 3216 0 0,15-14-1888 0 0,-18 29-1777 0 0,0 1 0 0 0,0-1 1 0 0,1 1-1 0 0,0-1 0 0 0,0 1 0 0 0,0 0 0 0 0,0 0 0 0 0,0 1 0 0 0,1-1 0 0 0,4-3 0 0 0,-2 2 71 0 0,0-1 0 0 0,0 1 0 0 0,0-1-1 0 0,7-11 1 0 0,-8 11-49 0 0,0 0 1 0 0,1 0-1 0 0,-1 0 0 0 0,1 0 1 0 0,11-7-1 0 0,-6 5-71 0 0,1 1 0 0 0,1 1 1 0 0,0 0-1 0 0,0 0 0 0 0,0 2 1 0 0,0-1-1 0 0,1 2 0 0 0,24-4 1 0 0,-31 6-41 0 0,0 1-1 0 0,-1 0 1 0 0,1 0 0 0 0,0 1 0 0 0,0 0-1 0 0,0 0 1 0 0,0 0 0 0 0,-1 1 0 0 0,1 0 0 0 0,0 1-1 0 0,-1-1 1 0 0,0 1 0 0 0,0 1 0 0 0,0-1 0 0 0,0 1-1 0 0,0 0 1 0 0,-1 0 0 0 0,1 0 0 0 0,7 9-1 0 0,-7-6 2 0 0,1 1 0 0 0,-1 0 0 0 0,0 0 0 0 0,-1 0 0 0 0,0 0 0 0 0,5 12-1 0 0,-8-15-20 0 0,0 1-1 0 0,0 0 0 0 0,0 0 0 0 0,-1 0 0 0 0,0 1 0 0 0,0-1 1 0 0,-1 0-1 0 0,0 0 0 0 0,0 0 0 0 0,0 1 0 0 0,-2 7 0 0 0,-2 2-159 0 0,0-1-1 0 0,-1 0 0 0 0,-1 0 1 0 0,0-1-1 0 0,-1 0 0 0 0,0 0 0 0 0,-1 0 1 0 0,-1-1-1 0 0,0 0 0 0 0,-12 12 0 0 0,-60 82-1365 0 0,73-99 1485 0 0,-15 20 87 0 0,-1-1 0 0 0,-2-2 1 0 0,-1 0-1 0 0,-41 29 0 0 0,68-54-39 0 0,-1 0-1 0 0,1 0 0 0 0,-1 1 0 0 0,1-1 1 0 0,-1 0-1 0 0,1 0 0 0 0,0 1 0 0 0,-1-1 1 0 0,1 0-1 0 0,-1 1 0 0 0,1-1 0 0 0,0 0 1 0 0,-1 1-1 0 0,1-1 0 0 0,0 1 0 0 0,-1-1 1 0 0,1 0-1 0 0,0 1 0 0 0,-1-1 0 0 0,1 1 1 0 0,0-1-1 0 0,0 1 0 0 0,0-1 0 0 0,0 1 1 0 0,-1 0-1 0 0,2-1-11 0 0,0 0 0 0 0,-1 0 1 0 0,1 0-1 0 0,0 0 0 0 0,-1 0 1 0 0,1 0-1 0 0,0 0 0 0 0,-1 0 1 0 0,1-1-1 0 0,0 1 0 0 0,-1 0 1 0 0,1 0-1 0 0,-1-1 0 0 0,1 1 1 0 0,0 0-1 0 0,-1-1 0 0 0,1 1 0 0 0,-1-1 1 0 0,1 1-1 0 0,0-2 0 0 0,9-4 171 0 0,0-1 0 0 0,1 1 0 0 0,0 1 0 0 0,12-5 0 0 0,-3 1 110 0 0,-2 2-146 0 0,0 2 0 0 0,0-1-1 0 0,0 2 1 0 0,1 0 0 0 0,-1 2 0 0 0,1 0 0 0 0,0 1 0 0 0,0 0 0 0 0,0 2 0 0 0,-1 0 0 0 0,1 1 0 0 0,0 1 0 0 0,-1 1 0 0 0,0 1-1 0 0,23 8 1 0 0,11 1-106 0 0,-27-8-32 0 0,-7 0-134 0 0,-18-5-45 0 0,0-1 1 0 0,1 0 0 0 0,-1 0 0 0 0,0 0 0 0 0,0 1-1 0 0,1-1 1 0 0,-1 0 0 0 0,0 0 0 0 0,1 0 0 0 0,-1 0 0 0 0,0 0-1 0 0,0 0 1 0 0,1 0 0 0 0,-1 0 0 0 0,0 0 0 0 0,1 0 0 0 0,-1 0-1 0 0,0 0 1 0 0,0 0 0 0 0,1 0 0 0 0,-1 0 0 0 0,0 0-1 0 0,1 0 1 0 0,-1 0 0 0 0,0 0 0 0 0,0 0 0 0 0,1 0 0 0 0,-1 0-1 0 0,0 0 1 0 0,0-1 0 0 0,1 1 0 0 0,-1 0 0 0 0,0 0-1 0 0,0 0 1 0 0,1-1 0 0 0,-1 1 0 0 0,0 0 0 0 0,0 0 0 0 0,0 0-1 0 0,0-1 1 0 0,1 1 0 0 0,-1 0 0 0 0,0 0 0 0 0,0-1-1 0 0,0 1 1 0 0,0 0 0 0 0,0-1 0 0 0,0 1 0 0 0,0-1 0 0 0,5-5-5554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47.411"/>
    </inkml:context>
    <inkml:brush xml:id="br0">
      <inkml:brushProperty name="width" value="0.05" units="cm"/>
      <inkml:brushProperty name="height" value="0.05" units="cm"/>
      <inkml:brushProperty name="color" value="#FFFFFF"/>
    </inkml:brush>
  </inkml:definitions>
  <inkml:trace contextRef="#ctx0" brushRef="#br0">0 28 1376 0 0,'1'-9'-1242'0'0,"1"-3"4482"0"0,-1 6 1830 0 0,0 14-820 0 0,-1-8-4228 0 0,0 1-1 0 0,0-1 0 0 0,0 1 1 0 0,0-1-1 0 0,0 0 0 0 0,0 1 1 0 0,0-1-1 0 0,0 0 1 0 0,0 1-1 0 0,0-1 0 0 0,0 1 1 0 0,1-1-1 0 0,-1 0 0 0 0,0 1 1 0 0,0-1-1 0 0,0 0 1 0 0,0 1-1 0 0,1-1 0 0 0,-1 0 1 0 0,0 0-1 0 0,0 1 0 0 0,1-1 1 0 0,-1 0-1 0 0,0 1 0 0 0,1-1 1 0 0,-1 0-1 0 0,0 0 1 0 0,1 0-1 0 0,-1 1 0 0 0,0-1 1 0 0,1 0-1 0 0,-1 0 0 0 0,0 0 1 0 0,1 0-1 0 0,-1 0 0 0 0,0 0 1 0 0,1 0-1 0 0,-1 0 1 0 0,1 0-1 0 0,-1 0 0 0 0,0 0 1 0 0,1 0-1 0 0,-1 0 0 0 0,0 0 1 0 0,1 0-1 0 0,-1 0 0 0 0,1 0 1 0 0,-1 0-1 0 0,0 0 1 0 0,1-1-1 0 0,-1 1 0 0 0,1 0 1 0 0,2-9-4108 0 0,-3 9-103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1.335"/>
    </inkml:context>
    <inkml:brush xml:id="br0">
      <inkml:brushProperty name="width" value="0.05" units="cm"/>
      <inkml:brushProperty name="height" value="0.05" units="cm"/>
      <inkml:brushProperty name="color" value="#FFFFFF"/>
    </inkml:brush>
  </inkml:definitions>
  <inkml:trace contextRef="#ctx0" brushRef="#br0">17 88 6336 0 0,'0'0'289'0'0,"0"0"-8"0"0,0 0-107 0 0,0 0 223 0 0,-7 0 386 0 0,4-2 5059 0 0,2 2-5716 0 0,1 0 0 0 0,-1 0 0 0 0,1 0 0 0 0,0-1 0 0 0,-1 1 0 0 0,1 0 0 0 0,0 0 0 0 0,0-1 0 0 0,-1 1-1 0 0,1 0 1 0 0,0-1 0 0 0,0 1 0 0 0,-1 0 0 0 0,1 0 0 0 0,0-1 0 0 0,0 1 0 0 0,0 0 0 0 0,-1-1 0 0 0,1 1 0 0 0,0-1 0 0 0,0 1 0 0 0,0 0-1 0 0,0-1 1 0 0,0 1 0 0 0,0 0 0 0 0,0-1 0 0 0,0 1 0 0 0,0-1 0 0 0,0 1 0 0 0,0 0 0 0 0,0-1 0 0 0,0 1 0 0 0,0-1 0 0 0,0 1 0 0 0,0 0 0 0 0,1-1-1 0 0,-1 1 1 0 0,0 0 0 0 0,1-1 0 0 0,18-6 2334 0 0,-15 6-3004 0 0,12-2 637 0 0,0 0 0 0 0,1 2-1 0 0,-1 0 1 0 0,34 3 0 0 0,-2 0 747 0 0,115-9 36 0 0,-138 2-842 0 0,-21 3-15 0 0,0 1 0 0 0,0 0 1 0 0,0 0-1 0 0,0 0 0 0 0,0 0 0 0 0,6 1 0 0 0,-9-1-61 0 0,0 0 1 0 0,0 0-1 0 0,0 0 0 0 0,0 1 0 0 0,0-1 0 0 0,-1 0 0 0 0,1 0 0 0 0,0 0 0 0 0,0 0 1 0 0,-1-1-1 0 0,1 1 0 0 0,-1 0 0 0 0,1 0 0 0 0,-1 0 0 0 0,1-2 0 0 0,3-10-6370 0 0,-7 2-613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2.079"/>
    </inkml:context>
    <inkml:brush xml:id="br0">
      <inkml:brushProperty name="width" value="0.05" units="cm"/>
      <inkml:brushProperty name="height" value="0.05" units="cm"/>
      <inkml:brushProperty name="color" value="#FFFFFF"/>
    </inkml:brush>
  </inkml:definitions>
  <inkml:trace contextRef="#ctx0" brushRef="#br0">28 123 1376 0 0,'0'0'65'0'0,"0"-1"-62"0"0,1 1 0 0 0,-1 0 0 0 0,1 0 0 0 0,-1-1-1 0 0,1 1 1 0 0,-1 0 0 0 0,0-1 0 0 0,1 1 0 0 0,-1-1 0 0 0,0 1-1 0 0,1 0 1 0 0,-1-1 0 0 0,0 1 0 0 0,0-1 0 0 0,1 1 0 0 0,-1-1-1 0 0,0 1 1 0 0,0-1 0 0 0,0 1 0 0 0,0-1 0 0 0,0 1-1 0 0,1-1 1 0 0,-1 1 0 0 0,0-1 0 0 0,-5-6 10 0 0,5 6 38 0 0,-1 0 0 0 0,0 1 0 0 0,1-1 0 0 0,-1 0-1 0 0,1 0 1 0 0,-1 0 0 0 0,1 0 0 0 0,-1 1-1 0 0,1-1 1 0 0,0 0 0 0 0,-1 0 0 0 0,1 0 0 0 0,0 0-1 0 0,0 0 1 0 0,0 0 0 0 0,0 0 0 0 0,0 0 0 0 0,0 0-1 0 0,0 0 1 0 0,0-2 0 0 0,0 1 269 0 0,1-1 0 0 0,-1 0 0 0 0,0 1 0 0 0,0-1 0 0 0,0 1 0 0 0,0-1 0 0 0,-1 1 0 0 0,1-1 0 0 0,-1 1 0 0 0,0-1 0 0 0,-1-2 1 0 0,-3-20 1774 0 0,5 24-2045 0 0,0 0 0 0 0,0 1 0 0 0,0-1 0 0 0,0 1 0 0 0,0-1 0 0 0,0 1 1 0 0,-1-1-1 0 0,1 1 0 0 0,0-1 0 0 0,0 1 0 0 0,-1-1 0 0 0,1 1 0 0 0,0-1 0 0 0,-1 1 1 0 0,1-1-1 0 0,-1 1 0 0 0,1 0 0 0 0,0-1 0 0 0,-1 1 0 0 0,1 0 0 0 0,-1-1 0 0 0,1 1 1 0 0,-1 0-1 0 0,1 0 0 0 0,-2-1 0 0 0,2 1-23 0 0,0 0 1 0 0,-1 0-1 0 0,1 0 1 0 0,0 0-1 0 0,0 0 1 0 0,-1-1 0 0 0,1 1-1 0 0,0 0 1 0 0,-1 0-1 0 0,1 0 1 0 0,0 0-1 0 0,0-1 1 0 0,-1 1-1 0 0,1 0 1 0 0,0 0-1 0 0,0-1 1 0 0,0 1-1 0 0,-1 0 1 0 0,1 0-1 0 0,0-1 1 0 0,0 1-1 0 0,0 0 1 0 0,0 0-1 0 0,0-1 1 0 0,-1 1-1 0 0,1 0 1 0 0,0-1-1 0 0,0 1 1 0 0,0 0-1 0 0,0-1 1 0 0,0 1-1 0 0,0 0 1 0 0,0-1-1 0 0,0 1 1 0 0,0 0-1 0 0,0 0 1 0 0,0-1 0 0 0,0 1-1 0 0,0 0 1 0 0,1-1-1 0 0,-1 1 1 0 0,0 0-1 0 0,0-1 1 0 0,0 1-1 0 0,0 0 1 0 0,1 0-1 0 0,-1-1 1 0 0,1 0 597 0 0,-1 1-96 0 0,0 0-45 0 0,0 0-10 0 0,0 0-10 0 0,0 0-34 0 0,0 0-12 0 0,0 0-2 0 0,0 0-16 0 0,0 0-70 0 0,0 3-237 0 0,0 0 1 0 0,0 1-1 0 0,0-1 0 0 0,0 0 0 0 0,1 0 0 0 0,0 0 1 0 0,-1 1-1 0 0,1-1 0 0 0,0 0 0 0 0,2 3 0 0 0,-2-3-66 0 0,0 0 0 0 0,-1 0 0 0 0,1 0 0 0 0,-1 0-1 0 0,1 0 1 0 0,-1 0 0 0 0,0 0 0 0 0,-1 0 0 0 0,0 5-1 0 0,0 15 92 0 0,3-8-80 0 0,0 0-3 0 0,-1 1 1 0 0,0-1 0 0 0,-3 28 0 0 0,1-31-25 0 0,1 1 1 0 0,1-1-1 0 0,0 0 0 0 0,4 21 0 0 0,-3-19-11 0 0,0-1-1 0 0,0 0 0 0 0,-2 23 0 0 0,0-27 1 0 0,0 1-1 0 0,1-1 1 0 0,0 0-1 0 0,4 15 1 0 0,-3-16-44 0 0,-1 1 1 0 0,1-1-1 0 0,-1 1 1 0 0,-1-1-1 0 0,0 11 0 0 0,-1-16-13 0 0,1 0-1 0 0,0 0 0 0 0,0 0 0 0 0,0 0 0 0 0,0 0 1 0 0,0 0-1 0 0,1 0 0 0 0,-1 0 0 0 0,1 0 0 0 0,0 0 1 0 0,0 0-1 0 0,0-1 0 0 0,0 1 0 0 0,0 0 0 0 0,1-1 1 0 0,2 5-1 0 0,-3-5-23 0 0,-1-1 0 0 0,1 0 0 0 0,-1 0 1 0 0,1 1-1 0 0,-1-1 0 0 0,0 0 0 0 0,1 1 0 0 0,-1-1 1 0 0,0 1-1 0 0,0-1 0 0 0,0 0 0 0 0,0 1 1 0 0,-1 2-1 0 0,1 4-1112 0 0,3 5-3884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2.512"/>
    </inkml:context>
    <inkml:brush xml:id="br0">
      <inkml:brushProperty name="width" value="0.05" units="cm"/>
      <inkml:brushProperty name="height" value="0.05" units="cm"/>
      <inkml:brushProperty name="color" value="#FFFFFF"/>
    </inkml:brush>
  </inkml:definitions>
  <inkml:trace contextRef="#ctx0" brushRef="#br0">15 11 4608 0 0,'-5'4'475'0'0,"-1"-1"-269"0"0,5-2 797 0 0,-2 0 2365 0 0,5-2-241 0 0,4-3-1744 0 0,-3 3-833 0 0,-3 1-8 0 0,0 0-16 0 0,6-3 397 0 0,9 0-188 0 0,0 0-1 0 0,1 1 1 0 0,-1 0-1 0 0,29 1 0 0 0,26 1-467 0 0,-41 0-214 0 0,0 0-575 0 0,-28 0 203 0 0,-1 0-45 0 0,0 0-159 0 0,4 0-70 0 0,12 0-774 0 0,-5 0-2836 0 0,-9 0-1321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2.994"/>
    </inkml:context>
    <inkml:brush xml:id="br0">
      <inkml:brushProperty name="width" value="0.05" units="cm"/>
      <inkml:brushProperty name="height" value="0.05" units="cm"/>
      <inkml:brushProperty name="color" value="#FFFFFF"/>
    </inkml:brush>
  </inkml:definitions>
  <inkml:trace contextRef="#ctx0" brushRef="#br0">1 0 5064 0 0,'6'1'-24'0'0,"16"3"1134"0"0,-22-4-1050 0 0,1 1 1 0 0,-1-1-1 0 0,1 0 0 0 0,-1 0 1 0 0,1 0-1 0 0,-1 0 0 0 0,1 1 0 0 0,-1-1 1 0 0,0 0-1 0 0,1 0 0 0 0,-1 1 0 0 0,1-1 1 0 0,-1 0-1 0 0,0 1 0 0 0,1-1 0 0 0,-1 0 1 0 0,0 1-1 0 0,0-1 0 0 0,1 0 0 0 0,-1 1 1 0 0,0-1-1 0 0,0 1 0 0 0,1-1 1 0 0,-1 1-1 0 0,0-1 0 0 0,0 1 0 0 0,0-1 1 0 0,0 0-1 0 0,0 1 0 0 0,0-1 0 0 0,0 1 1 0 0,0-1-1 0 0,0 1 0 0 0,0-1 0 0 0,0 1 1 0 0,0 0 62 0 0,-1 0 1 0 0,1 0 0 0 0,0 0-1 0 0,-1 0 1 0 0,1 0 0 0 0,0 0-1 0 0,0 0 1 0 0,0 0-1 0 0,0 0 1 0 0,0 0 0 0 0,0 0-1 0 0,0 0 1 0 0,0-1 0 0 0,0 1-1 0 0,1 0 1 0 0,-1 0-1 0 0,0 0 1 0 0,0 0 0 0 0,1 0-1 0 0,-1 0 1 0 0,1 0 0 0 0,-1 0-1 0 0,1-1 1 0 0,-1 1-1 0 0,1 0 1 0 0,-1 0 0 0 0,2 0-1 0 0,2 5 42 0 0,-3-5-123 0 0,-1 1 0 0 0,1-1 0 0 0,0 0-1 0 0,-1 1 1 0 0,0-1 0 0 0,1 1 0 0 0,-1-1-1 0 0,0 1 1 0 0,1-1 0 0 0,-1 0 0 0 0,0 1-1 0 0,0-1 1 0 0,0 1 0 0 0,-1-1 0 0 0,1 1 0 0 0,0-1-1 0 0,0 1 1 0 0,-1-1 0 0 0,0 3 0 0 0,-2 18 332 0 0,10 6-247 0 0,-6-23-121 0 0,1 1-1 0 0,-1-1 0 0 0,0 0 1 0 0,0 1-1 0 0,0 0 0 0 0,-1-1 1 0 0,0 1-1 0 0,0 5 1 0 0,-2-3 98 0 0,1 0 1 0 0,0 0-1 0 0,0 1 1 0 0,1-1-1 0 0,0 0 1 0 0,1 0-1 0 0,1 12 1 0 0,-1-15-53 0 0,0 0 1 0 0,-1 0 0 0 0,1 0 0 0 0,-1 0 0 0 0,-1 0 0 0 0,1 0-1 0 0,-1 0 1 0 0,-1 6 0 0 0,1-5-9 0 0,0 0 0 0 0,0 0 0 0 0,0 0 0 0 0,1 1 0 0 0,0-1 0 0 0,1 8 1 0 0,4 8 61 0 0,-3-13-80 0 0,0 0 0 0 0,-1 0 0 0 0,1 11 0 0 0,-2-16-19 0 0,0 0-1 0 0,1 1 1 0 0,-1-1-1 0 0,1 0 1 0 0,0 0-1 0 0,0 0 1 0 0,1 0-1 0 0,-1 0 1 0 0,1-1-1 0 0,0 1 1 0 0,2 4-1 0 0,-3-7-6 0 0,0 1 0 0 0,-1-1 0 0 0,1 1 0 0 0,-1 0 0 0 0,1-1 0 0 0,-1 1 0 0 0,0 0 0 0 0,1-1 0 0 0,-1 1 0 0 0,0 0 0 0 0,0 0 0 0 0,0-1 0 0 0,0 1 0 0 0,-1 0 0 0 0,1 0 0 0 0,-1 2 0 0 0,1-3-6 0 0,0 0 1 0 0,0-1 0 0 0,0 1 0 0 0,1 0 0 0 0,-1 0 0 0 0,0-1 0 0 0,0 1-1 0 0,1 0 1 0 0,-1 0 0 0 0,0-1 0 0 0,1 1 0 0 0,-1 0 0 0 0,1-1 0 0 0,-1 1 0 0 0,1 0-1 0 0,-1-1 1 0 0,1 1 0 0 0,-1-1 0 0 0,1 1 0 0 0,0-1 0 0 0,-1 1 0 0 0,1-1-1 0 0,0 1 1 0 0,0-1 0 0 0,-1 0 0 0 0,1 1 0 0 0,0-1 0 0 0,1 0 0 0 0,1 2-54 0 0,-1-1-37 0 0,6-14-690 0 0,-8-11 106 0 0,0 22 666 0 0,0-1 1 0 0,-1 1-1 0 0,1 0 0 0 0,0-1 1 0 0,0 1-1 0 0,0 0 0 0 0,1-1 1 0 0,-1 1-1 0 0,0 0 0 0 0,2-4 1 0 0,-1 4 12 0 0,0 0 0 0 0,0-1 0 0 0,0 1 1 0 0,0-1-1 0 0,-1 0 0 0 0,1 1 0 0 0,-1-1 0 0 0,1 1 1 0 0,-1-1-1 0 0,0 0 0 0 0,0 1 0 0 0,0-1 1 0 0,-1 0-1 0 0,1 1 0 0 0,-1-1 0 0 0,1 1 0 0 0,-1-1 1 0 0,-2-4-1 0 0,3 4-6 0 0,-1 0 0 0 0,1 0 0 0 0,0-1 0 0 0,0 1 0 0 0,0 0 0 0 0,0 0-1 0 0,1 0 1 0 0,-1 0 0 0 0,1 0 0 0 0,0 0 0 0 0,0 0 0 0 0,0 0 0 0 0,2-5 0 0 0,6-23-31 0 0,-7 22 94 0 0,1 1 0 0 0,0-1 0 0 0,0 1 0 0 0,1-1 0 0 0,0 1 0 0 0,0 0 0 0 0,1 0 0 0 0,0 1 0 0 0,0 0 0 0 0,0-1 0 0 0,1 2 0 0 0,1-1 0 0 0,-1 1 0 0 0,15-11 0 0 0,-20 16-30 0 0,1 0 0 0 0,-1 0 0 0 0,1 0 1 0 0,-1 0-1 0 0,1 0 0 0 0,-1 1 1 0 0,1-1-1 0 0,0 1 0 0 0,-1-1 1 0 0,1 1-1 0 0,0 0 0 0 0,-1-1 0 0 0,1 1 1 0 0,0 0-1 0 0,0 0 0 0 0,-1 0 1 0 0,1 0-1 0 0,0 1 0 0 0,-1-1 1 0 0,1 0-1 0 0,3 2 0 0 0,-2 0 39 0 0,0 0 1 0 0,0 0-1 0 0,0 0 0 0 0,0 0 0 0 0,-1 1 1 0 0,1-1-1 0 0,3 6 0 0 0,-1-3 19 0 0,-4-2-38 0 0,1-1 0 0 0,-1 1-1 0 0,0 0 1 0 0,0 0 0 0 0,0 0 0 0 0,0 0 0 0 0,0 0 0 0 0,-1 0 0 0 0,1 5 0 0 0,2 8 111 0 0,1 4 23 0 0,-1 0 1 0 0,1 23-1 0 0,-3-28-85 0 0,0 7 2 0 0,-1-15-66 0 0,1 0 0 0 0,-1 0 0 0 0,1 0-1 0 0,0 0 1 0 0,1 0 0 0 0,0 0 0 0 0,0 0-1 0 0,5 10 1 0 0,1 12 44 0 0,-7-26-88 0 0,0 1 0 0 0,0 0 0 0 0,0-1 0 0 0,0 1 0 0 0,1 0 0 0 0,1 3 0 0 0,2 9 90 0 0,-3-5-1397 0 0,1-5-2326 0 0,5 2-1483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3.353"/>
    </inkml:context>
    <inkml:brush xml:id="br0">
      <inkml:brushProperty name="width" value="0.05" units="cm"/>
      <inkml:brushProperty name="height" value="0.05" units="cm"/>
      <inkml:brushProperty name="color" value="#FFFFFF"/>
    </inkml:brush>
  </inkml:definitions>
  <inkml:trace contextRef="#ctx0" brushRef="#br0">51 24 6448 0 0,'-12'8'136'0'0,"12"-8"32"0"0,0 0 8 0 0,-8-5 16 0 0,-10 2-192 0 0,9-2 0 0 0,13-1 0 0 0,-4 1 0 0 0,-4-3-104 0 0,1 8-56 0 0,3 0-16 0 0,0 0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25.908"/>
    </inkml:context>
    <inkml:brush xml:id="br0">
      <inkml:brushProperty name="width" value="0.05" units="cm"/>
      <inkml:brushProperty name="height" value="0.05" units="cm"/>
      <inkml:brushProperty name="color" value="#FFFFFF"/>
    </inkml:brush>
  </inkml:definitions>
  <inkml:trace contextRef="#ctx0" brushRef="#br0">1 11 8752 0 0,'0'0'673'0'0,"0"0"-381"0"0,0 0 21 0 0,0 0 58 0 0,0 0 12 0 0,0 0 59 0 0,0 0 246 0 0,2 0 106 0 0,129-5 4625 0 0,-50 5-3795 0 0,-36-2-1360 0 0,15-2-125 0 0,-54 4-350 0 0,-1 0-1 0 0,1 1 1 0 0,-1 0-1 0 0,0-1 1 0 0,1 2-1 0 0,-1-1 1 0 0,10 4-1 0 0,-14-4-952 0 0,1-2-48 0 0,4-3-10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3.765"/>
    </inkml:context>
    <inkml:brush xml:id="br0">
      <inkml:brushProperty name="width" value="0.05" units="cm"/>
      <inkml:brushProperty name="height" value="0.05" units="cm"/>
      <inkml:brushProperty name="color" value="#FFFFFF"/>
    </inkml:brush>
  </inkml:definitions>
  <inkml:trace contextRef="#ctx0" brushRef="#br0">34 171 1840 0 0,'-15'12'133'0'0,"15"-12"-124"0"0,0 0 1 0 0,0 0-1 0 0,0 0 0 0 0,0 0 0 0 0,0 1 0 0 0,0-1 1 0 0,0 0-1 0 0,0 0 0 0 0,0 0 0 0 0,0 1 0 0 0,0-1 1 0 0,0 0-1 0 0,0 0 0 0 0,1 0 0 0 0,-1 0 0 0 0,0 0 0 0 0,0 1 1 0 0,0-1-1 0 0,0 0 0 0 0,0 0 0 0 0,1 0 0 0 0,-1 0 1 0 0,0 0-1 0 0,0 0 0 0 0,0 0 0 0 0,0 1 0 0 0,1-1 1 0 0,-1 0-1 0 0,0 0 0 0 0,0 0 0 0 0,0 0 0 0 0,1 0 1 0 0,-1 0-1 0 0,0 0 0 0 0,0 0 0 0 0,1 0 0 0 0,11 8 6211 0 0,0-1-4305 0 0,54 2 1473 0 0,-65-9-2928 0 0,38-5 2639 0 0,-39 5-3084 0 0,0-1-1 0 0,0 1 0 0 0,0-1 0 0 0,1 0 1 0 0,-1 1-1 0 0,0-1 0 0 0,0 1 1 0 0,1-1-1 0 0,-1 1 0 0 0,0-1 0 0 0,1 1 1 0 0,-1-1-1 0 0,0 1 0 0 0,1-1 0 0 0,-1 1 1 0 0,1-1-1 0 0,-1 1 0 0 0,1 0 0 0 0,-1-1 1 0 0,1 1-1 0 0,-1 0 0 0 0,1 0 0 0 0,-1-1 1 0 0,2 1-1 0 0,-2-1-2 0 0,1 1-1 0 0,0 0 1 0 0,0-1 0 0 0,-1 1-1 0 0,1-1 1 0 0,0 1 0 0 0,0-1-1 0 0,-1 1 1 0 0,1-1 0 0 0,-1 1-1 0 0,1-1 1 0 0,-1 0 0 0 0,1 1-1 0 0,-1-1 1 0 0,1 0 0 0 0,-1 0-1 0 0,1-1 1 0 0,1-4 43 0 0,-1 1-24 0 0,0 1 0 0 0,0 0 0 0 0,0 0-1 0 0,1 0 1 0 0,3-6 0 0 0,-4 8-21 0 0,-1 0 0 0 0,1 0 1 0 0,0 0-1 0 0,-1 1 0 0 0,1-1 0 0 0,-1 0 0 0 0,0 0 1 0 0,0 0-1 0 0,1-2 0 0 0,-2 2-1 0 0,1 0-1 0 0,1 1 1 0 0,-1-1-1 0 0,0 1 1 0 0,0-1-1 0 0,0 1 1 0 0,1-1 0 0 0,-1 1-1 0 0,1-1 1 0 0,0 1-1 0 0,-1-1 1 0 0,2-1-1 0 0,1-1-3 0 0,-2 4-2 0 0,0-1 0 0 0,0 1-1 0 0,-1-1 1 0 0,1 0-1 0 0,-1 1 1 0 0,1-1 0 0 0,0 0-1 0 0,-1 1 1 0 0,0-1-1 0 0,1 0 1 0 0,-1 0 0 0 0,1 1-1 0 0,-1-1 1 0 0,0 0-1 0 0,1 0 1 0 0,-1 0 0 0 0,0 1-1 0 0,0-1 1 0 0,0 0-1 0 0,0 0 1 0 0,0 0 0 0 0,1 0-1 0 0,-2 0 1 0 0,1 1-1 0 0,0-1 1 0 0,0 0 0 0 0,0 0-1 0 0,0 0 1 0 0,0 0-1 0 0,-1 1 1 0 0,1-1 0 0 0,0 0-1 0 0,-1 0 1 0 0,1 0-1 0 0,-1 0 1 0 0,0 0-1 0 0,1 1 0 0 0,0-1 0 0 0,-1 0 0 0 0,1 1 0 0 0,0-1-1 0 0,0 1 1 0 0,-1-1 0 0 0,1 0 0 0 0,0 1 0 0 0,0-1 0 0 0,0 0 0 0 0,0 1 0 0 0,0-1 0 0 0,0 0-1 0 0,0 1 1 0 0,0-1 0 0 0,0 0 0 0 0,0 1 0 0 0,0-1 0 0 0,1 0 0 0 0,-1 1 0 0 0,0-1-1 0 0,0 1 1 0 0,1-1 0 0 0,-1 0 0 0 0,0 1 0 0 0,1-1 0 0 0,-1 0 0 0 0,1 1-1 0 0,-1-1 1 0 0,0 1 0 0 0,1 0-1 0 0,-1-1 1 0 0,0 1 0 0 0,0-1-1 0 0,1 1 1 0 0,-1-1-1 0 0,0 1 1 0 0,0 0 0 0 0,0-1-1 0 0,0 1 1 0 0,0-1 0 0 0,0 1-1 0 0,0-1 1 0 0,1 1-1 0 0,-1-1 1 0 0,-1 1 0 0 0,1-1-1 0 0,0 1 1 0 0,0-1 0 0 0,0 1-1 0 0,0-1 1 0 0,0 1 0 0 0,0-1-1 0 0,0 1 1 0 0,-1-1-1 0 0,1 1 1 0 0,0 0 0 0 0,0-1-1 0 0,-1 1 1 0 0,1-1 0 0 0,0 1-1 0 0,-1 0 1 0 0,1-1-1 0 0,-11-10 96 0 0,10 9-84 0 0,0 1 0 0 0,0-1 0 0 0,0 1 0 0 0,-1-1 0 0 0,1 1 0 0 0,0 0 0 0 0,-1 0 0 0 0,1 0 0 0 0,-1 0 0 0 0,1 0 0 0 0,-1 0 0 0 0,1 0 0 0 0,-1 0 0 0 0,0 1 0 0 0,0-1 0 0 0,1 1 0 0 0,-1-1 0 0 0,0 1 0 0 0,0 0 0 0 0,0-1 0 0 0,1 1 0 0 0,-3 0 0 0 0,-55-4 403 0 0,57 4-312 0 0,-15 10-53 0 0,11-6-83 0 0,4-3 52 0 0,0 1 0 0 0,0-1 0 0 0,0 0 0 0 0,0 1 0 0 0,0-1 0 0 0,0 1-1 0 0,0-1 1 0 0,1 1 0 0 0,-1 0 0 0 0,1 0 0 0 0,-1 0 0 0 0,1 0 0 0 0,0 0 0 0 0,-1 0 0 0 0,0 3 0 0 0,-13 16 821 0 0,13-20-806 0 0,0 1 0 0 0,1-1 0 0 0,-1 1 0 0 0,1 0 0 0 0,0 0 0 0 0,-1 0 0 0 0,1-1 0 0 0,0 1 0 0 0,0 1 0 0 0,0-1 0 0 0,0 0-1 0 0,0 0 1 0 0,1 0 0 0 0,-1 0 0 0 0,1 0 0 0 0,-1 1 0 0 0,1 2 0 0 0,-6 33-311 0 0,4-33 286 0 0,1 0 0 0 0,0 0-1 0 0,0 0 1 0 0,0 0 0 0 0,1 0-1 0 0,0 0 1 0 0,0 0-1 0 0,1 8 1 0 0,0-4 65 0 0,0 1-1 0 0,0-1 1 0 0,-1 11 0 0 0,0-11-94 0 0,0-7 3 0 0,1 0-1 0 0,-1 1 1 0 0,1-1 0 0 0,-1 1-1 0 0,1-1 1 0 0,0 0-1 0 0,0 0 1 0 0,0 1 0 0 0,0-1-1 0 0,0 0 1 0 0,0 0 0 0 0,3 3-1 0 0,-2-3 9 0 0,-1 0-1 0 0,1 0 0 0 0,-1 1 1 0 0,0-1-1 0 0,0 1 1 0 0,1-1-1 0 0,-2 1 1 0 0,1-1-1 0 0,1 6 0 0 0,-1-5 18 0 0,0 0-1 0 0,0 1 0 0 0,1-1 0 0 0,0 0 0 0 0,-1 0 0 0 0,1 0 1 0 0,0 0-1 0 0,0 0 0 0 0,1 0 0 0 0,-1-1 0 0 0,0 1 0 0 0,1-1 1 0 0,0 1-1 0 0,0-1 0 0 0,5 3 0 0 0,15 15 77 0 0,-21-18-84 0 0,-1-1 0 0 0,1 0 0 0 0,0 1-1 0 0,0-1 1 0 0,0 0 0 0 0,0 0 0 0 0,1 0-1 0 0,-1-1 1 0 0,0 1 0 0 0,0-1 0 0 0,0 1-1 0 0,1-1 1 0 0,1 1 0 0 0,7 1-116 0 0,-9-2-14 0 0,2 1-38 0 0,1-1-53 0 0,0 1-1 0 0,0-1 1 0 0,1 0-1 0 0,-1-1 0 0 0,0 1 1 0 0,0-1-1 0 0,0 0 0 0 0,0-1 1 0 0,0 1-1 0 0,0-1 1 0 0,-1 0-1 0 0,1 0 0 0 0,-1 0 1 0 0,6-4-1 0 0,7-1-798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4.443"/>
    </inkml:context>
    <inkml:brush xml:id="br0">
      <inkml:brushProperty name="width" value="0.05" units="cm"/>
      <inkml:brushProperty name="height" value="0.05" units="cm"/>
      <inkml:brushProperty name="color" value="#FFFFFF"/>
    </inkml:brush>
  </inkml:definitions>
  <inkml:trace contextRef="#ctx0" brushRef="#br0">221 64 1840 0 0,'0'0'83'0'0,"7"3"10"0"0,-11-14 750 0 0,-19-19 9250 0 0,14 18-8440 0 0,5 10-1400 0 0,1 1 1 0 0,0-1-1 0 0,-1 0 0 0 0,1 1 1 0 0,-1 0-1 0 0,1 0 0 0 0,-1 0 0 0 0,0 0 1 0 0,1 0-1 0 0,-1 1 0 0 0,0 0 1 0 0,0-1-1 0 0,1 1 0 0 0,-1 1 1 0 0,0-1-1 0 0,1 1 0 0 0,-5 0 1 0 0,-2 3 41 0 0,4-3-207 0 0,-1 1 0 0 0,1 0 0 0 0,0 1 0 0 0,0-1 0 0 0,0 1 0 0 0,0 1 0 0 0,0-1 0 0 0,1 1 0 0 0,-1 0 1 0 0,1 0-1 0 0,0 0 0 0 0,0 1 0 0 0,-8 10 0 0 0,9-8-58 0 0,1-1 1 0 0,0 1 0 0 0,0 0 0 0 0,0 1-1 0 0,1-1 1 0 0,0 0 0 0 0,1 1 0 0 0,0-1-1 0 0,0 1 1 0 0,0 0 0 0 0,1-1 0 0 0,0 1-1 0 0,0-1 1 0 0,3 13 0 0 0,0-5-86 0 0,0 1 1 0 0,1-1 0 0 0,1 0-1 0 0,0-1 1 0 0,1 1-1 0 0,10 17 1 0 0,-13-27 107 0 0,1-1 0 0 0,0 1 1 0 0,0-1-1 0 0,0 0 0 0 0,0 0 1 0 0,1 0-1 0 0,0-1 0 0 0,0 1 1 0 0,9 4-1 0 0,11 8-68 0 0,-20-13-104 0 0,0 0 0 0 0,0 0 0 0 0,1-1 0 0 0,-1 0 0 0 0,8 2 0 0 0,2 2-379 0 0,-13-6 470 0 0,0 1 0 0 0,1-1 0 0 0,-1 0 0 0 0,0 1 0 0 0,1-1 0 0 0,-1 0 0 0 0,0 0 0 0 0,1-1 0 0 0,-1 1 0 0 0,0 0-1 0 0,1-1 1 0 0,-1 1 0 0 0,0-1 0 0 0,0 0 0 0 0,0 0 0 0 0,1 0 0 0 0,-1 0 0 0 0,0 0 0 0 0,0 0 0 0 0,3-3 0 0 0,0 0-340 0 0,0 0 0 0 0,0-1 0 0 0,-1 1 0 0 0,1-1 0 0 0,-1 0 0 0 0,5-7 0 0 0,0-3-5770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4.993"/>
    </inkml:context>
    <inkml:brush xml:id="br0">
      <inkml:brushProperty name="width" value="0.05" units="cm"/>
      <inkml:brushProperty name="height" value="0.05" units="cm"/>
      <inkml:brushProperty name="color" value="#FFFFFF"/>
    </inkml:brush>
  </inkml:definitions>
  <inkml:trace contextRef="#ctx0" brushRef="#br0">215 144 6648 0 0,'1'-3'153'0'0,"-1"0"-1"0"0,1 0 1 0 0,-1 0 0 0 0,0 0 0 0 0,0 0 0 0 0,0 0 0 0 0,-1 0-1 0 0,1 0 1 0 0,-1 0 0 0 0,0 0 0 0 0,1 0 0 0 0,-1 1 0 0 0,0-1-1 0 0,-1 0 1 0 0,-2-5 0 0 0,-4-9 2162 0 0,7 12-1897 0 0,-1 1 1 0 0,0 0 0 0 0,0 0 0 0 0,0 0-1 0 0,0 0 1 0 0,-1 0 0 0 0,0 1 0 0 0,1-1-1 0 0,-1 1 1 0 0,-1-1 0 0 0,1 1 0 0 0,-6-5-1 0 0,-3 0-333 0 0,10 7 14 0 0,1 0 0 0 0,-1-1 0 0 0,1 1 1 0 0,-1 0-1 0 0,1 0 0 0 0,-1 0 0 0 0,0 0 1 0 0,1 1-1 0 0,-1-1 0 0 0,0 0 1 0 0,0 1-1 0 0,0-1 0 0 0,0 1 0 0 0,1 0 1 0 0,-1 0-1 0 0,0-1 0 0 0,0 1 0 0 0,0 0 1 0 0,0 0-1 0 0,0 1 0 0 0,0-1 1 0 0,1 0-1 0 0,-4 1 0 0 0,2 0-56 0 0,0 0 0 0 0,0 1 0 0 0,0-1 0 0 0,-1 0 0 0 0,1 1 0 0 0,1-1 0 0 0,-1 1 0 0 0,0 0 0 0 0,0 0 0 0 0,1 0 1 0 0,-1 1-1 0 0,1-1 0 0 0,0 0 0 0 0,-1 1 0 0 0,1 0 0 0 0,0-1 0 0 0,1 1 0 0 0,-3 5 0 0 0,-12 14 440 0 0,14-20-481 0 0,0 0 0 0 0,1 1-1 0 0,-1-1 1 0 0,1 0 0 0 0,-1 1-1 0 0,1 0 1 0 0,-1 3-1 0 0,-6 11 52 0 0,5-9-52 0 0,0-1 0 0 0,1 2 0 0 0,0-1 0 0 0,0 0 1 0 0,1 0-1 0 0,0 1 0 0 0,0-1 0 0 0,1 12 0 0 0,0-13-41 0 0,1 0 0 0 0,0 0 1 0 0,0 0-1 0 0,1 0 0 0 0,0 0 0 0 0,0 0 0 0 0,0-1 0 0 0,1 1 0 0 0,0-1 0 0 0,0 0 0 0 0,1 0 0 0 0,-1 0 0 0 0,6 6 0 0 0,-6-8 15 0 0,1 0-1 0 0,-1 0 1 0 0,1-1-1 0 0,-1 1 1 0 0,1-1-1 0 0,0 0 1 0 0,0 0 0 0 0,1 0-1 0 0,-1-1 1 0 0,1 1-1 0 0,-1-1 1 0 0,1 0-1 0 0,0-1 1 0 0,-1 1 0 0 0,1-1-1 0 0,0 0 1 0 0,0 0-1 0 0,7 0 1 0 0,-6-1 29 0 0,-1 0 1 0 0,1 0 0 0 0,-1-1 0 0 0,0 0-1 0 0,1 0 1 0 0,-1 0 0 0 0,0-1 0 0 0,0 0-1 0 0,0 0 1 0 0,0 0 0 0 0,0 0 0 0 0,-1-1-1 0 0,1 0 1 0 0,7-6 0 0 0,-7 4 7 0 0,0 0-1 0 0,-1 0 1 0 0,0 0 0 0 0,0 0 0 0 0,0-1-1 0 0,-1 0 1 0 0,0 0 0 0 0,0 0 0 0 0,0 0-1 0 0,-1 0 1 0 0,3-10 0 0 0,-2 6-214 0 0,-1 0 0 0 0,0 1 0 0 0,-1-1 0 0 0,0 0 0 0 0,-1 0 0 0 0,0 0 0 0 0,0 0 0 0 0,-3-13 0 0 0,2-5-3468 0 0,1 13-1755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5.645"/>
    </inkml:context>
    <inkml:brush xml:id="br0">
      <inkml:brushProperty name="width" value="0.05" units="cm"/>
      <inkml:brushProperty name="height" value="0.05" units="cm"/>
      <inkml:brushProperty name="color" value="#FFFFFF"/>
    </inkml:brush>
  </inkml:definitions>
  <inkml:trace contextRef="#ctx0" brushRef="#br0">11 57 5984 0 0,'0'0'464'0'0,"1"2"-306"0"0,0-1-35 0 0,0 1 0 0 0,-1-1-1 0 0,1 1 1 0 0,-1 0 0 0 0,0-1 0 0 0,0 1-1 0 0,1 0 1 0 0,-1 0 0 0 0,0-1-1 0 0,0 1 1 0 0,0 0 0 0 0,-1-1-1 0 0,1 1 1 0 0,0 0 0 0 0,-1-1-1 0 0,1 1 1 0 0,-1 0 0 0 0,1-1-1 0 0,-1 1 1 0 0,-2 2 0 0 0,2-1 404 0 0,0 0 1 0 0,-1 1-1 0 0,1-1 1 0 0,1 0-1 0 0,-1 1 1 0 0,0 6 0 0 0,1 9 455 0 0,-1 7-535 0 0,1 0 0 0 0,2 0 0 0 0,8 41 1 0 0,-7-41 129 0 0,-3-21-458 0 0,1 0 1 0 0,-1 0 0 0 0,1 0 0 0 0,3 10 0 0 0,-4-14-120 0 0,1 0 0 0 0,-1 0 0 0 0,0 0 0 0 0,0 0 0 0 0,0 0 0 0 0,0 0 0 0 0,0 0 0 0 0,0 0 0 0 0,0 0 0 0 0,0 0 0 0 0,0 0 0 0 0,0 0 0 0 0,-1 0 0 0 0,0 2 0 0 0,0 2-3 0 0,7-12-69 0 0,4-9-78 0 0,1-34-572 0 0,-4 9 247 0 0,44-101 474 0 0,-47 132 0 0 0,-2 5 63 0 0,0 0 0 0 0,1 1 0 0 0,-1-1 1 0 0,1 1-1 0 0,0-1 0 0 0,0 1 0 0 0,0 0 1 0 0,1 0-1 0 0,-1 0 0 0 0,7-5 1 0 0,2-1 267 0 0,-11 9-316 0 0,0 0 0 0 0,0 0-1 0 0,0 0 1 0 0,0 0-1 0 0,0 0 1 0 0,0 0-1 0 0,1 0 1 0 0,-1 1-1 0 0,0-1 1 0 0,0 0-1 0 0,1 1 1 0 0,-1-1-1 0 0,0 1 1 0 0,1-1 0 0 0,-1 1-1 0 0,0 0 1 0 0,1-1-1 0 0,-1 1 1 0 0,0 0-1 0 0,3 0 1 0 0,0 1 39 0 0,0-1 0 0 0,0 1 0 0 0,-1 0 0 0 0,1 0 0 0 0,0 0 0 0 0,-1 0 0 0 0,1 1 0 0 0,0 0 0 0 0,-1-1 0 0 0,0 1 0 0 0,0 0 0 0 0,1 1-1 0 0,-1-1 1 0 0,0 1 0 0 0,-1-1 0 0 0,1 1 0 0 0,0 0 0 0 0,-1 0 0 0 0,3 4 0 0 0,0 0 68 0 0,0 0 0 0 0,-1 0 0 0 0,0 1 0 0 0,-1-1 0 0 0,1 1 0 0 0,-1 0 0 0 0,-1 0 0 0 0,2 9 0 0 0,17 64 453 0 0,2 8-595 0 0,-23-89-26 0 0,0 0 0 0 0,0 1 0 0 0,0-1 0 0 0,0 0 0 0 0,0 1 0 0 0,0-1 0 0 0,-1 0 0 0 0,2 1 0 0 0,-1-1 0 0 0,0 0 0 0 0,0 0 0 0 0,0 1 0 0 0,0-1 0 0 0,0 0 0 0 0,0 1 0 0 0,0-1 0 0 0,0 0 0 0 0,0 0 0 0 0,1 1 0 0 0,-1-1 0 0 0,0 0 0 0 0,0 0 0 0 0,0 1 0 0 0,0-1 0 0 0,1 0 0 0 0,-1 0 0 0 0,0 1 0 0 0,0-1 0 0 0,1 0 0 0 0,-1 0 0 0 0,0 0 0 0 0,0 0 0 0 0,1 0 0 0 0,-1 1 0 0 0,0-1 0 0 0,1 0 0 0 0,-1 0 0 0 0,0 0 0 0 0,0 0 0 0 0,1 0 1 0 0,0 0-1 0 0,8-12-212 0 0,6-24 347 0 0,-3-19-287 0 0,-10 43 188 0 0,1 0 0 0 0,0 0 0 0 0,1 0-1 0 0,1 0 1 0 0,5-11 0 0 0,1-1-1 0 0,-4 5 24 0 0,-4 10 1 0 0,0 1 0 0 0,0 0 1 0 0,0 0-1 0 0,1 1 0 0 0,0-1 1 0 0,1 1-1 0 0,0 0 0 0 0,9-11 1 0 0,-9 14-19 0 0,-3 2 184 0 0,-1 1-1 0 0,1-1 0 0 0,0 0 0 0 0,0 1 0 0 0,1 0 1 0 0,-1 0-1 0 0,0-1 0 0 0,4 0 0 0 0,-5 2-160 0 0,0 0 0 0 0,0 0 0 0 0,0 0 0 0 0,0 0-1 0 0,0 0 1 0 0,0 0 0 0 0,0 1 0 0 0,0-1 0 0 0,0 0-1 0 0,0 0 1 0 0,0 1 0 0 0,0-1 0 0 0,0 1 0 0 0,0-1 0 0 0,0 1-1 0 0,-1-1 1 0 0,1 1 0 0 0,0 0 0 0 0,0-1 0 0 0,0 1-1 0 0,-1 0 1 0 0,1 0 0 0 0,0 0 0 0 0,-1-1 0 0 0,1 2-1 0 0,4 5 167 0 0,-1 0 0 0 0,1 0 0 0 0,-2 0 0 0 0,1 0 0 0 0,-1 1-1 0 0,0 0 1 0 0,1 8 0 0 0,12 62 412 0 0,-10-44-671 0 0,-2-13-65 0 0,-2-7-23 0 0,0 0-1 0 0,1 0 1 0 0,1-1-1 0 0,0 1 1 0 0,10 19-1 0 0,-14-32-1023 0 0,0-1-3506 0 0,0 0-1501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6.443"/>
    </inkml:context>
    <inkml:brush xml:id="br0">
      <inkml:brushProperty name="width" value="0.05" units="cm"/>
      <inkml:brushProperty name="height" value="0.05" units="cm"/>
      <inkml:brushProperty name="color" value="#FFFFFF"/>
    </inkml:brush>
  </inkml:definitions>
  <inkml:trace contextRef="#ctx0" brushRef="#br0">0 78 10136 0 0,'0'0'230'0'0,"5"11"309"0"0,-4-10-525 0 0,-1 1 0 0 0,1-1 0 0 0,0 1 0 0 0,-1-1 0 0 0,1 1 0 0 0,-1 0-1 0 0,1-1 1 0 0,-1 1 0 0 0,0-1 0 0 0,0 1 0 0 0,0 0 0 0 0,0-1 0 0 0,0 1 0 0 0,0 0 0 0 0,0-1 0 0 0,0 1 0 0 0,-1 0 0 0 0,1-1 0 0 0,-2 4 0 0 0,0 6 79 0 0,2-6 128 0 0,0-1 1 0 0,0 1-1 0 0,0 0 1 0 0,1-1-1 0 0,0 1 1 0 0,0-1-1 0 0,0 1 1 0 0,0-1-1 0 0,1 0 0 0 0,3 8 1 0 0,-4-10-174 0 0,-1-1 1 0 0,0 1-1 0 0,1-1 1 0 0,-1 1-1 0 0,0-1 1 0 0,1 1-1 0 0,-1 0 1 0 0,0-1-1 0 0,0 1 1 0 0,-1 0-1 0 0,1-1 1 0 0,0 1-1 0 0,-1 1 1 0 0,1 18 309 0 0,12 44 204 0 0,-10-49 426 0 0,-2-16-989 0 0,1 0 1 0 0,-1 0 0 0 0,1 0-1 0 0,0 0 1 0 0,-1 0 0 0 0,1 0 0 0 0,-1 0-1 0 0,1 0 1 0 0,-1-1 0 0 0,1 1 0 0 0,-1 0-1 0 0,1 0 1 0 0,0 0 0 0 0,-1-1 0 0 0,0 1-1 0 0,1 0 1 0 0,-1-1 0 0 0,1 1 0 0 0,-1 0-1 0 0,1-1 1 0 0,-1 1 0 0 0,1-1 0 0 0,-1 1-1 0 0,0 0 1 0 0,1-1 0 0 0,-1 1 0 0 0,0-1-1 0 0,0 1 1 0 0,1-1 0 0 0,-1 1-1 0 0,0-1 1 0 0,0 1 0 0 0,0-1 0 0 0,1 0-1 0 0,-1 1 1 0 0,0-1 0 0 0,0 1 0 0 0,0-1-1 0 0,0 1 1 0 0,0-1 0 0 0,0 0 0 0 0,0 1-1 0 0,-1-1 1 0 0,1 1 0 0 0,0-1 0 0 0,0 0-1 0 0,0-1-2 0 0,12-39-121 0 0,3-5-10 0 0,16-129-4 0 0,-31 172 163 0 0,1 1 0 0 0,-1 0 0 0 0,1 0 0 0 0,0 0 0 0 0,0 0 1 0 0,0 0-1 0 0,0 0 0 0 0,0 0 0 0 0,0 1 0 0 0,1-1 1 0 0,-1 0-1 0 0,1 1 0 0 0,-1-1 0 0 0,1 1 0 0 0,0-1 1 0 0,-1 1-1 0 0,1 0 0 0 0,3-2 0 0 0,15 16 338 0 0,-16-9-293 0 0,0 0 1 0 0,-1 0-1 0 0,0 1 1 0 0,1 0-1 0 0,-1-1 0 0 0,-1 1 1 0 0,1 0-1 0 0,-1 0 1 0 0,3 8-1 0 0,10 20 246 0 0,-10-22-210 0 0,0 0 0 0 0,-1 1 1 0 0,0-1-1 0 0,3 16 0 0 0,10 30 323 0 0,-14-50-390 0 0,-1 0 0 0 0,0 0-1 0 0,-1 0 1 0 0,2 14 0 0 0,0 1 1 0 0,-3-20-37 0 0,1 1 0 0 0,0-1 0 0 0,-1 0 0 0 0,1 0 0 0 0,0 1 0 0 0,0-1 0 0 0,0 0 0 0 0,0 0 0 0 0,0 0 0 0 0,0 0 0 0 0,1 0 0 0 0,-1-1 0 0 0,1 1 0 0 0,0 0 0 0 0,2 2 0 0 0,-3-4-79 0 0,-1 0 0 0 0,0 0-16 0 0,0 0-85 0 0,6-7 4 0 0,-2 0 0 0 0,1 0-1 0 0,-1-1 1 0 0,0 0 0 0 0,0 0 0 0 0,2-10-1 0 0,-1 5 52 0 0,31-59-149 0 0,-11 23 154 0 0,-20 43 126 0 0,0 0 0 0 0,0 1 0 0 0,0 0 0 0 0,1 0-1 0 0,0 0 1 0 0,0 0 0 0 0,0 1 0 0 0,1 0 0 0 0,10-5-1 0 0,-11 7 134 0 0,0-1-1 0 0,1 2 0 0 0,-1-1 1 0 0,0 1-1 0 0,1 0 0 0 0,-1 0 1 0 0,1 1-1 0 0,7 0 0 0 0,-10 5 389 0 0,4 8-462 0 0,0 1 0 0 0,0 0 1 0 0,-1 0-1 0 0,-1 0 0 0 0,0 1 1 0 0,-1-1-1 0 0,3 18 0 0 0,-1-7 30 0 0,16 36 0 0 0,-13-35-197 0 0,-7-18-70 0 0,0-1-1 0 0,0 0 0 0 0,1 0 1 0 0,-1 0-1 0 0,1 0 0 0 0,7 8 1 0 0,-4-9-2802 0 0,3-6 1437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6.902"/>
    </inkml:context>
    <inkml:brush xml:id="br0">
      <inkml:brushProperty name="width" value="0.05" units="cm"/>
      <inkml:brushProperty name="height" value="0.05" units="cm"/>
      <inkml:brushProperty name="color" value="#FFFFFF"/>
    </inkml:brush>
  </inkml:definitions>
  <inkml:trace contextRef="#ctx0" brushRef="#br0">189 181 2760 0 0,'18'-17'4154'0'0,"-14"10"-3625"0"0,0 0-1 0 0,-1 0 0 0 0,1 0 1 0 0,3-13-1 0 0,-6 16-311 0 0,-1 1 1 0 0,1 0-1 0 0,-1 0 0 0 0,0 0 1 0 0,1-1-1 0 0,-2 1 0 0 0,1 0 0 0 0,0 0 1 0 0,-1 0-1 0 0,1-1 0 0 0,-1 1 1 0 0,0 0-1 0 0,0 0 0 0 0,-3-5 1 0 0,2 4 32 0 0,0 1 1 0 0,0-1 0 0 0,-1 1-1 0 0,0 0 1 0 0,0 0 0 0 0,0 0-1 0 0,0 0 1 0 0,0 0 0 0 0,-1 1-1 0 0,1-1 1 0 0,-1 1 0 0 0,-6-4-1 0 0,-1 2 202 0 0,1 0-1 0 0,-1 0 0 0 0,-18-3 0 0 0,26 6-431 0 0,-1 1 0 0 0,1 0-1 0 0,0 0 1 0 0,0 0 0 0 0,-1 0-1 0 0,1 1 1 0 0,0-1 0 0 0,0 1-1 0 0,0 0 1 0 0,0 0-1 0 0,0 0 1 0 0,0 0 0 0 0,0 1-1 0 0,0-1 1 0 0,0 1 0 0 0,0 0-1 0 0,1 0 1 0 0,-1 0 0 0 0,1 0-1 0 0,-1 0 1 0 0,-2 4-1 0 0,0 0 8 0 0,0-1 0 0 0,0 1-1 0 0,1 1 1 0 0,0-1 0 0 0,0 0-1 0 0,1 1 1 0 0,-1 0 0 0 0,-1 8-1 0 0,2-5-19 0 0,1-1-1 0 0,0 1 1 0 0,1 0-1 0 0,0 0 1 0 0,1 0-1 0 0,-1 0 1 0 0,4 19-1 0 0,0-11 1 0 0,0-1 0 0 0,2 1 0 0 0,9 24 0 0 0,-12-37-13 0 0,0 0 0 0 0,0 0-1 0 0,1 0 1 0 0,0-1 0 0 0,0 0-1 0 0,0 1 1 0 0,0-1 0 0 0,1 0-1 0 0,-1 0 1 0 0,1-1 0 0 0,5 4-1 0 0,-7-5 3 0 0,0-1-1 0 0,0 1 0 0 0,1-1 0 0 0,-1 1 1 0 0,1-1-1 0 0,0 0 0 0 0,-1 0 0 0 0,1 0 1 0 0,0-1-1 0 0,-1 1 0 0 0,1-1 0 0 0,0 1 1 0 0,0-1-1 0 0,0 0 0 0 0,-1 0 0 0 0,1 0 0 0 0,0 0 1 0 0,0-1-1 0 0,0 1 0 0 0,4-2 0 0 0,-3 0-12 0 0,1 0-1 0 0,-1 0 0 0 0,0-1 0 0 0,0 1 0 0 0,-1-1 0 0 0,1 0 0 0 0,0 0 1 0 0,-1 0-1 0 0,0 0 0 0 0,0-1 0 0 0,0 1 0 0 0,5-8 0 0 0,1-4-171 0 0,0-1 1 0 0,6-18-1 0 0,4-6-1450 0 0,-12 25-2331 0 0,-1 0-1222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7.394"/>
    </inkml:context>
    <inkml:brush xml:id="br0">
      <inkml:brushProperty name="width" value="0.05" units="cm"/>
      <inkml:brushProperty name="height" value="0.05" units="cm"/>
      <inkml:brushProperty name="color" value="#FFFFFF"/>
    </inkml:brush>
  </inkml:definitions>
  <inkml:trace contextRef="#ctx0" brushRef="#br0">0 3 8288 0 0,'1'1'40'0'0,"0"1"1"0"0,-1-1-1 0 0,1 0 1 0 0,-1 1-1 0 0,0-1 0 0 0,1 1 1 0 0,-1-1-1 0 0,0 1 1 0 0,0-1-1 0 0,0 1 1 0 0,0 0-1 0 0,0-1 1 0 0,0 1-1 0 0,-1 1 1 0 0,2 18 256 0 0,4 0 486 0 0,-1 0 0 0 0,3 25 1 0 0,3 18 743 0 0,-8-28-1140 0 0,-3-31-195 0 0,1 1 0 0 0,0-1 0 0 0,0 0 0 0 0,1 0 0 0 0,1 7 0 0 0,-2-9-114 0 0,0-1 0 0 0,0 1 0 0 0,0 0 0 0 0,0 0 0 0 0,0 0 0 0 0,-1 0 0 0 0,1 0 0 0 0,-3 5 0 0 0,2-6-62 0 0,1-1 0 0 0,-1 1 0 0 0,1 0 0 0 0,-1 0 1 0 0,1 0-1 0 0,-1 0 0 0 0,1 0 0 0 0,0 0 0 0 0,0 0 0 0 0,0-1 0 0 0,0 1 0 0 0,0 0 0 0 0,1 0 0 0 0,-1 0 0 0 0,1 0 0 0 0,-1 0 0 0 0,1 1 1 0 0,0-2-93 0 0,-1-1 0 0 0,2-16 47 0 0,0 0 0 0 0,1 0 0 0 0,0 0 0 0 0,8-21 1 0 0,6-8 140 0 0,-11 32 36 0 0,0-1 0 0 0,3-16 0 0 0,-6 21-37 0 0,0 0 1 0 0,1 0 0 0 0,0 0-1 0 0,1 1 1 0 0,0 0 0 0 0,0-1-1 0 0,0 2 1 0 0,1-1 0 0 0,7-7-1 0 0,20-28 800 0 0,-32 42-735 0 0,14 0 439 0 0,-13 0-560 0 0,0 1 0 0 0,-1 0 0 0 0,1 0-1 0 0,0 0 1 0 0,0 0 0 0 0,-1 0 0 0 0,1 0 0 0 0,0 0 0 0 0,0 1 0 0 0,0-1 0 0 0,-1 1-1 0 0,1-1 1 0 0,0 1 0 0 0,-1-1 0 0 0,1 1 0 0 0,0 0 0 0 0,-1 0 0 0 0,1 0 0 0 0,1 1-1 0 0,2 3 6 0 0,1 0-1 0 0,-1 0 0 0 0,0 0 1 0 0,0 1-1 0 0,-1 0 1 0 0,0 0-1 0 0,0 0 0 0 0,0 0 1 0 0,5 13-1 0 0,-4-5 22 0 0,0 1 0 0 0,-2-1 0 0 0,5 27 0 0 0,1 61 98 0 0,4 26-841 0 0,-11-110 263 0 0,-2-14 222 0 0,1 0 0 0 0,-1 0 1 0 0,1 0-1 0 0,0 0 0 0 0,0 0 1 0 0,0 0-1 0 0,0-1 0 0 0,3 6 1 0 0,-3-8-1112 0 0,-1-1-2937 0 0,0 0-1259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8.383"/>
    </inkml:context>
    <inkml:brush xml:id="br0">
      <inkml:brushProperty name="width" value="0.05" units="cm"/>
      <inkml:brushProperty name="height" value="0.05" units="cm"/>
      <inkml:brushProperty name="color" value="#FFFFFF"/>
    </inkml:brush>
  </inkml:definitions>
  <inkml:trace contextRef="#ctx0" brushRef="#br0">17 128 8696 0 0,'0'0'197'0'0,"0"0"24"0"0,0 0 18 0 0,0 0 70 0 0,-1 2 266 0 0,-3 11 121 0 0,1 1 1 0 0,0 0-1 0 0,1 0 0 0 0,0 0 1 0 0,1 1-1 0 0,1 21 1 0 0,6 24 63 0 0,-4-37-516 0 0,0-1 1 0 0,9 39 0 0 0,1 10-8 0 0,-7-37-202 0 0,-1-16-1 0 0,0 31 0 0 0,-3-24 7 0 0,8 39 1 0 0,-1-5-8 0 0,-8-52-172 0 0,2 9-653 0 0,0-14 388 0 0,1-8 162 0 0,0-2 161 0 0,-1 1 1 0 0,-1-1-1 0 0,1 0 0 0 0,-1 1 0 0 0,-1-1 0 0 0,1 0 0 0 0,-2-12 1 0 0,1-16-260 0 0,6-48-507 0 0,0-12 1040 0 0,33-169 1 0 0,-35 242 266 0 0,2 0 0 0 0,1 0 1 0 0,1 0-1 0 0,0 1 0 0 0,24-42 0 0 0,-31 62-393 0 0,0 1 0 0 0,0-1-1 0 0,1 1 1 0 0,-1-1 0 0 0,0 1-1 0 0,1-1 1 0 0,-1 1 0 0 0,1 0-1 0 0,0 0 1 0 0,-1 0 0 0 0,1 0-1 0 0,0 0 1 0 0,0 0 0 0 0,-1 0-1 0 0,1 1 1 0 0,0-1 0 0 0,0 0-1 0 0,0 1 1 0 0,0 0 0 0 0,0-1-1 0 0,0 1 1 0 0,0 0-1 0 0,0 0 1 0 0,0 0 0 0 0,0 0-1 0 0,0 1 1 0 0,0-1 0 0 0,0 0-1 0 0,0 1 1 0 0,0-1 0 0 0,0 1-1 0 0,-1 0 1 0 0,1 0 0 0 0,0 0-1 0 0,0 0 1 0 0,-1 0 0 0 0,1 0-1 0 0,0 0 1 0 0,-1 0 0 0 0,1 1-1 0 0,-1-1 1 0 0,0 1 0 0 0,1-1-1 0 0,-1 1 1 0 0,0-1-1 0 0,0 1 1 0 0,0 0 0 0 0,0-1-1 0 0,1 3 1 0 0,17 25 322 0 0,-15-23-352 0 0,0-1-1 0 0,-1 0 1 0 0,1 1 0 0 0,-1 0-1 0 0,0-1 1 0 0,3 13-1 0 0,-1-2-3 0 0,-3-10-11 0 0,0 1-1 0 0,-1-1 1 0 0,0 1 0 0 0,0-1-1 0 0,0 11 1 0 0,-1-4 41 0 0,-1 0 1 0 0,0 0-1 0 0,-1-1 1 0 0,-1 1-1 0 0,0 0 1 0 0,-6 15-1 0 0,6-20-29 0 0,0-1-1 0 0,0 0 1 0 0,-1 0-1 0 0,0-1 1 0 0,0 1 0 0 0,-1-1-1 0 0,0 1 1 0 0,0-1-1 0 0,0-1 1 0 0,-1 1 0 0 0,-9 7-1 0 0,-8 10-33 0 0,21-21-4 0 0,1 0-1 0 0,-1 0 1 0 0,0 0-1 0 0,0 0 1 0 0,0 0 0 0 0,0 0-1 0 0,0 0 1 0 0,-1-1-1 0 0,1 1 1 0 0,0-1 0 0 0,-1 1-1 0 0,1-1 1 0 0,-1 0-1 0 0,1 0 1 0 0,-1 0-1 0 0,-4 1 1 0 0,-7 1-106 0 0,12-2 81 0 0,1 0 1 0 0,-1-1-1 0 0,0 1 1 0 0,0-1-1 0 0,0 0 1 0 0,0 1-1 0 0,1-1 1 0 0,-1 0-1 0 0,0 0 1 0 0,0 0-1 0 0,0 0 1 0 0,-4-1-1 0 0,-8-3-346 0 0,13 4 213 0 0,-1 0-1 0 0,1-1 1 0 0,-1 1 0 0 0,1 0-1 0 0,0 0 1 0 0,-1-1 0 0 0,1 1-1 0 0,-1-1 1 0 0,1 0 0 0 0,0 1-1 0 0,0-1 1 0 0,-1 0 0 0 0,1 0-1 0 0,0 0 1 0 0,0 0-1 0 0,0 0 1 0 0,0 0 0 0 0,0 0-1 0 0,0 0 1 0 0,0 0 0 0 0,-1-2-1 0 0,1 1-6213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8.941"/>
    </inkml:context>
    <inkml:brush xml:id="br0">
      <inkml:brushProperty name="width" value="0.05" units="cm"/>
      <inkml:brushProperty name="height" value="0.05" units="cm"/>
      <inkml:brushProperty name="color" value="#FFFFFF"/>
    </inkml:brush>
  </inkml:definitions>
  <inkml:trace contextRef="#ctx0" brushRef="#br0">415 158 1376 0 0,'0'0'367'0'0,"-4"-15"4708"0"0,-1 6-3537 0 0,-5-9 654 0 0,0 0 1 0 0,-19-24-1 0 0,25 37-1936 0 0,-1 1-1 0 0,1-1 1 0 0,-1 1-1 0 0,0 0 1 0 0,0 0-1 0 0,0 0 1 0 0,0 1 0 0 0,-1-1-1 0 0,1 1 1 0 0,-1 1-1 0 0,0-1 1 0 0,-9-2-1 0 0,8 3-62 0 0,0 1-1 0 0,-1 0 1 0 0,0 0-1 0 0,1 0 1 0 0,-1 1-1 0 0,0 0 1 0 0,1 1-1 0 0,-1 0 1 0 0,1 0-1 0 0,-1 0 0 0 0,1 1 1 0 0,-11 4-1 0 0,7-2-109 0 0,1 1-1 0 0,-1 1 0 0 0,1 0 0 0 0,1 0 1 0 0,-1 1-1 0 0,1 0 0 0 0,-14 15 0 0 0,13-13-58 0 0,1 2 0 0 0,0-1 0 0 0,1 1 0 0 0,0 0 0 0 0,0 1 0 0 0,-8 18 0 0 0,14-25-30 0 0,0-1-1 0 0,0 1 0 0 0,1-1 1 0 0,0 1-1 0 0,0 0 1 0 0,0 0-1 0 0,0-1 0 0 0,1 1 1 0 0,-1 0-1 0 0,1 0 1 0 0,0 0-1 0 0,1 0 0 0 0,-1 0 1 0 0,1-1-1 0 0,0 1 1 0 0,0 0-1 0 0,1-1 0 0 0,0 1 1 0 0,-1 0-1 0 0,1-1 1 0 0,5 8-1 0 0,-5-9-6 0 0,1 0 0 0 0,0 0 0 0 0,0-1 0 0 0,0 1 0 0 0,0-1 0 0 0,0 1 0 0 0,0-1 0 0 0,1 0 0 0 0,-1 0 0 0 0,1-1 0 0 0,-1 1 1 0 0,1-1-1 0 0,0 0 0 0 0,0 1 0 0 0,0-2 0 0 0,4 2 0 0 0,1-1-20 0 0,1 0 1 0 0,-1 0 0 0 0,1-1-1 0 0,0 0 1 0 0,13-3-1 0 0,-14 1 33 0 0,0-1 0 0 0,1 0 0 0 0,12-6 0 0 0,0-1 0 0 0,8-3 146 0 0,-23 9-95 0 0,1 1 1 0 0,-1 0 0 0 0,14-4-1 0 0,-18 5-80 0 0,-2 2 17 0 0,0-1 0 0 0,-1 1 0 0 0,1-1 0 0 0,0 1 1 0 0,0-1-1 0 0,0 1 0 0 0,0 0 0 0 0,-1-1 0 0 0,1 1 1 0 0,0 0-1 0 0,0 0 0 0 0,0 0 0 0 0,0 0 0 0 0,0 0 1 0 0,0 0-1 0 0,0 0 0 0 0,0 0 0 0 0,0 0 0 0 0,-1 0 1 0 0,1 0-1 0 0,0 0 0 0 0,0 1 0 0 0,0-1 0 0 0,0 0 1 0 0,0 1-1 0 0,-1-1 0 0 0,1 1 0 0 0,1 0 0 0 0,0 0 11 0 0,1 0-1 0 0,-1 1 1 0 0,0-1-1 0 0,0 1 0 0 0,0 0 1 0 0,0-1-1 0 0,0 1 1 0 0,0 0-1 0 0,-1 0 1 0 0,1 1-1 0 0,-1-1 0 0 0,1 0 1 0 0,1 4-1 0 0,14 32-992 0 0,-15-32 674 0 0,-1-5-262 0 0,-1-1-98 0 0,8 7-4975 0 0,-7-6 153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9.374"/>
    </inkml:context>
    <inkml:brush xml:id="br0">
      <inkml:brushProperty name="width" value="0.05" units="cm"/>
      <inkml:brushProperty name="height" value="0.05" units="cm"/>
      <inkml:brushProperty name="color" value="#FFFFFF"/>
    </inkml:brush>
  </inkml:definitions>
  <inkml:trace contextRef="#ctx0" brushRef="#br0">1 50 8288 0 0,'0'1'161'0'0,"0"1"0"0"0,1 0 0 0 0,-1 0 0 0 0,1 0 0 0 0,-1-1 0 0 0,1 1 0 0 0,0 0 0 0 0,0-1 0 0 0,-1 1 0 0 0,1-1 1 0 0,2 3-1 0 0,-2-2 157 0 0,1 0 1 0 0,-1-1 0 0 0,0 1-1 0 0,0 0 1 0 0,0 0 0 0 0,0 0-1 0 0,0 0 1 0 0,-1 0 0 0 0,1 0 0 0 0,-1 0-1 0 0,1 5 1 0 0,0 10 461 0 0,1 0 1 0 0,6 26-1 0 0,-4-27-553 0 0,-1 1 0 0 0,1 27-1 0 0,1 14-2122 0 0,-5-64 1833 0 0,0-33-236 0 0,5-43 0 0 0,-3 68 563 0 0,1 1 0 0 0,0-1 1 0 0,1 1-1 0 0,0 0 1 0 0,1 0-1 0 0,12-23 1 0 0,-14 32-136 0 0,-1 1 0 0 0,1 0 0 0 0,-1 0 0 0 0,1 0 1 0 0,0 1-1 0 0,0-1 0 0 0,1 1 0 0 0,-1 0 1 0 0,0-1-1 0 0,1 1 0 0 0,-1 1 0 0 0,1-1 1 0 0,0 1-1 0 0,4-2 0 0 0,11-5 356 0 0,-17 7-438 0 0,0 0-1 0 0,0 0 1 0 0,0 0-1 0 0,0 1 1 0 0,0-1-1 0 0,0 1 0 0 0,1 0 1 0 0,-1 0-1 0 0,0-1 1 0 0,0 1-1 0 0,0 1 0 0 0,3-1 1 0 0,18 1 131 0 0,-6-1-244 0 0,16-1-652 0 0,-14-10-2850 0 0,-11 4 2043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26.304"/>
    </inkml:context>
    <inkml:brush xml:id="br0">
      <inkml:brushProperty name="width" value="0.05" units="cm"/>
      <inkml:brushProperty name="height" value="0.05" units="cm"/>
      <inkml:brushProperty name="color" value="#FFFFFF"/>
    </inkml:brush>
  </inkml:definitions>
  <inkml:trace contextRef="#ctx0" brushRef="#br0">0 72 5528 0 0,'0'0'422'0'0,"0"0"-102"0"0,0 0 600 0 0,0 0 288 0 0,0 0 59 0 0,0 0-116 0 0,0 0-535 0 0,10 4 1337 0 0,11-5-466 0 0,-14 0-962 0 0,-1 1 0 0 0,0 0 0 0 0,1 0 0 0 0,10 2 0 0 0,-10-2-358 0 0,0 0-1 0 0,1 0 1 0 0,-1 0 0 0 0,0-1 0 0 0,8-2-1 0 0,6 0 192 0 0,8-1-192 0 0,1-2 0 0 0,36-12 0 0 0,9-2-128 0 0,-10 14-38 0 0,-49 6 5 0 0,-15 0-19 0 0,0 0-1 0 0,0 0 1 0 0,0 0 0 0 0,1 0-1 0 0,-1 0 1 0 0,0 0 0 0 0,0 0-1 0 0,0 0 1 0 0,1 0 0 0 0,-1 0-1 0 0,0-1 1 0 0,0 1 0 0 0,0 0-1 0 0,0-1 1 0 0,0 1 0 0 0,1-1-1 0 0,-1 0 1 0 0,0 1 0 0 0,0-1-1 0 0,0 0 1 0 0,1 0 0 0 0,12-5-1930 0 0,-7 4-3057 0 0,-6 2-239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5:59.758"/>
    </inkml:context>
    <inkml:brush xml:id="br0">
      <inkml:brushProperty name="width" value="0.05" units="cm"/>
      <inkml:brushProperty name="height" value="0.05" units="cm"/>
      <inkml:brushProperty name="color" value="#FFFFFF"/>
    </inkml:brush>
  </inkml:definitions>
  <inkml:trace contextRef="#ctx0" brushRef="#br0">0 1 11976 0 0,'0'0'266'0'0,"0"0"44"0"0,0 0 15 0 0,1 2-26 0 0,4 21 215 0 0,-1 1 1 0 0,2 45 0 0 0,4 78 2485 0 0,-3-63-1691 0 0,-2-33-1022 0 0,0 37-172 0 0,-5-70-246 0 0,0-1-1 0 0,2 0 1 0 0,0 0 0 0 0,7 28-1 0 0,-7-30-1392 0 0,-1-9-1466 0 0,-1-6-2382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00.215"/>
    </inkml:context>
    <inkml:brush xml:id="br0">
      <inkml:brushProperty name="width" value="0.05" units="cm"/>
      <inkml:brushProperty name="height" value="0.05" units="cm"/>
      <inkml:brushProperty name="color" value="#FFFFFF"/>
    </inkml:brush>
  </inkml:definitions>
  <inkml:trace contextRef="#ctx0" brushRef="#br0">26 39 920 0 0,'-1'6'-552'0'0,"-1"0"2375"0"0,2 1 9484 0 0,-16-7-10097 0 0,15 1-1125 0 0,1-1 1 0 0,0 0 0 0 0,0 0 0 0 0,0 0 0 0 0,0 0 0 0 0,-1 0 0 0 0,1 0 0 0 0,0 0 0 0 0,0 0-1 0 0,0 0 1 0 0,0 0 0 0 0,-1 0 0 0 0,1 0 0 0 0,0 0 0 0 0,0 0 0 0 0,0 0 0 0 0,0 0 0 0 0,-1 0 0 0 0,1 0-1 0 0,0 0 1 0 0,0 0 0 0 0,0 0 0 0 0,0-1 0 0 0,0 1 0 0 0,-1 0 0 0 0,1 0 0 0 0,0 0 0 0 0,0 0-1 0 0,0 0 1 0 0,0 0 0 0 0,0 0 0 0 0,0-1 0 0 0,-1 1 0 0 0,1 0 0 0 0,0 0 0 0 0,0 0 0 0 0,0 0-1 0 0,0 0 1 0 0,0-1 0 0 0,0 1 0 0 0,0 0 0 0 0,0 0 0 0 0,0 0 0 0 0,0-1 0 0 0,7-6 903 0 0,21-6 754 0 0,-3 3-864 0 0,-21 8-732 0 0,0 0-1 0 0,0 0 0 0 0,0 1 1 0 0,0 0-1 0 0,0-1 1 0 0,0 1-1 0 0,1 1 1 0 0,5-1-1 0 0,40-6 122 0 0,-43 6-134 0 0,-1-1 0 0 0,1 1 0 0 0,0 0 0 0 0,0 1 0 0 0,-1-1 0 0 0,1 1 0 0 0,0 1 0 0 0,0-1 0 0 0,0 1 0 0 0,-1 1 0 0 0,11 2 0 0 0,-12-2-130 0 0,0-1 1 0 0,1 1-1 0 0,-1-1 1 0 0,0-1-1 0 0,11 1 1 0 0,11 0-3569 0 0,-27-1 2138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32.361"/>
    </inkml:context>
    <inkml:brush xml:id="br0">
      <inkml:brushProperty name="width" value="0.05" units="cm"/>
      <inkml:brushProperty name="height" value="0.05" units="cm"/>
      <inkml:brushProperty name="color" value="#FFFFFF"/>
    </inkml:brush>
  </inkml:definitions>
  <inkml:trace contextRef="#ctx0" brushRef="#br0">286 69 1840 0 0,'0'-2'133'0'0,"3"-7"807"0"0,-6 9 4628 0 0,3 0-4675 0 0,0 0-306 0 0,0 0-62 0 0,0 0-17 0 0,0 0-22 0 0,-8-8 466 0 0,-31-19 1368 0 0,34 23-2129 0 0,0 2 0 0 0,0-1 1 0 0,0 1-1 0 0,-1-1 0 0 0,1 2 1 0 0,0-1-1 0 0,-1 0 0 0 0,0 1 1 0 0,1 0-1 0 0,-1 0 1 0 0,0 1-1 0 0,1 0 0 0 0,-1 0 1 0 0,0 0-1 0 0,1 0 0 0 0,-1 1 1 0 0,0 0-1 0 0,1 0 0 0 0,-1 1 1 0 0,-8 3-1 0 0,-6 5 77 0 0,7-4-78 0 0,1 0-1 0 0,-15 11 0 0 0,20-12-139 0 0,1 0 0 0 0,0 0 0 0 0,0 1 0 0 0,-8 11-1 0 0,10-9-65 0 0,8 3-64 0 0,0-5 52 0 0,0 0-1 0 0,1 0 1 0 0,0-1-1 0 0,0 0 1 0 0,0 0-1 0 0,1 0 0 0 0,0 0 1 0 0,0-1-1 0 0,0 0 1 0 0,1 0-1 0 0,-1 0 1 0 0,1-1-1 0 0,14 5 0 0 0,15 11-103 0 0,-30-15 123 0 0,0-1-1 0 0,0 1 1 0 0,0-1-1 0 0,1-1 1 0 0,7 3-1 0 0,-5-2 14 0 0,-1 0 0 0 0,0 0-1 0 0,0 1 1 0 0,0 0 0 0 0,-1 0-1 0 0,1 1 1 0 0,-1 0 0 0 0,0 0-1 0 0,0 1 1 0 0,-1 0 0 0 0,1 0 0 0 0,-1 1-1 0 0,-1-1 1 0 0,1 1 0 0 0,-1 0-1 0 0,-1 1 1 0 0,1-1 0 0 0,-1 1 0 0 0,0 0-1 0 0,-1 0 1 0 0,0 1 0 0 0,4 14-1 0 0,-6-17 43 0 0,0 5-16 0 0,-13 17 225 0 0,12-27-212 0 0,-2 3-58 0 0,0 0 0 0 0,0-1 0 0 0,0 1 0 0 0,-1-1 0 0 0,1 1-1 0 0,-6 3 1 0 0,6-6 61 0 0,-1 0 1 0 0,1-1-1 0 0,-1 1 0 0 0,1-1 0 0 0,-1 0 0 0 0,1 0 0 0 0,-1 0 0 0 0,1 0 0 0 0,-1 0 0 0 0,0-1 0 0 0,1 1 1 0 0,-4-2-1 0 0,-30-11 150 0 0,-12-12-345 0 0,-10-5-1007 0 0,19 9-4889 0 0,26 13 452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33.186"/>
    </inkml:context>
    <inkml:brush xml:id="br0">
      <inkml:brushProperty name="width" value="0.05" units="cm"/>
      <inkml:brushProperty name="height" value="0.05" units="cm"/>
      <inkml:brushProperty name="color" value="#FFFFFF"/>
    </inkml:brush>
  </inkml:definitions>
  <inkml:trace contextRef="#ctx0" brushRef="#br0">86 1 7344 0 0,'0'0'332'0'0,"0"0"-4"0"0,0 0-114 0 0,-9 0 954 0 0,-11 0 183 0 0,19 0-814 0 0,1 0-51 0 0,0 0-8 0 0,0 0-16 0 0,0 0-53 0 0,0 0-22 0 0,-4 3 363 0 0,0 2-484 0 0,0 0 0 0 0,1 0 0 0 0,0 0 0 0 0,0 1 0 0 0,1-1 0 0 0,0 1 0 0 0,-3 9 0 0 0,-3 5 233 0 0,7-15-451 0 0,-1-1 1 0 0,1 0-1 0 0,1 0 1 0 0,-1 0-1 0 0,1 0 1 0 0,-1 0-1 0 0,2 6 1 0 0,-1-5-27 0 0,0-1 1 0 0,-1 1 0 0 0,1 0-1 0 0,-1 0 1 0 0,-1 5 0 0 0,0-5-17 0 0,1-3-2 0 0,0 0 0 0 0,0 0 0 0 0,1 0 0 0 0,-1 0 0 0 0,0 0 0 0 0,1 0 0 0 0,0 0 0 0 0,-1 0 0 0 0,1 0 0 0 0,0 0 0 0 0,0 1 0 0 0,0-1 0 0 0,0 0 0 0 0,0 0 0 0 0,1 0 0 0 0,-1 0 0 0 0,1 0 0 0 0,-1 0 0 0 0,1 0 0 0 0,0 0 0 0 0,0 0 0 0 0,-1 0 0 0 0,1-1 0 0 0,2 3 0 0 0,30 67-84 0 0,-28-62 87 0 0,1-1-1 0 0,0 0 1 0 0,0 0-1 0 0,1-1 0 0 0,0 1 1 0 0,0-1-1 0 0,1-1 1 0 0,0 0-1 0 0,14 9 0 0 0,-13-9-11 0 0,0-1 0 0 0,1 0-1 0 0,0 0 1 0 0,0-1 0 0 0,13 4-1 0 0,-21-7 5 0 0,1-1 0 0 0,0 1 0 0 0,0 0 0 0 0,0-1-1 0 0,-1 0 1 0 0,1 0 0 0 0,0 0 0 0 0,0 0-1 0 0,0 0 1 0 0,0 0 0 0 0,0-1 0 0 0,-1 1-1 0 0,1-1 1 0 0,0 0 0 0 0,0 0 0 0 0,-1 0 0 0 0,1 0-1 0 0,-1-1 1 0 0,1 1 0 0 0,-1-1 0 0 0,1 1-1 0 0,-1-1 1 0 0,0 0 0 0 0,0 0 0 0 0,2-2-1 0 0,5-6 2 0 0,-6 7 0 0 0,0 0 0 0 0,-1 0 0 0 0,1 0 0 0 0,-1 0 0 0 0,0-1 0 0 0,0 1 0 0 0,0-1 0 0 0,0 1 0 0 0,0-1 0 0 0,1-6 0 0 0,4-19 19 0 0,-3 16 1 0 0,-1 1 0 0 0,-1 0-1 0 0,0-1 1 0 0,1-14 0 0 0,0-30-14 0 0,-1 45 17 0 0,0-1 0 0 0,-1 1 0 0 0,-1-1 0 0 0,0 0 0 0 0,-1 1 0 0 0,-1-1 0 0 0,0 1 0 0 0,-4-16 0 0 0,7 42 288 0 0,0 0 0 0 0,-2 19 0 0 0,0 3 9 0 0,9 91-604 0 0,-3-82 175 0 0,2-20-111 0 0,-5-21 106 0 0,-1-1 0 0 0,0 1 0 0 0,0 0 0 0 0,0 0 0 0 0,0-1 0 0 0,0 6-1 0 0,-1-8 62 0 0,0-1-1 0 0,1 1 0 0 0,-1 0 0 0 0,0-1 0 0 0,0 1 0 0 0,1 0 0 0 0,-1-1 0 0 0,0 1 0 0 0,1-1 1 0 0,-1 1-1 0 0,1 0 0 0 0,-1-1 0 0 0,1 1 0 0 0,-1-1 0 0 0,1 1 0 0 0,0 0 0 0 0,2 0-4787 0 0,-3-1-261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33.792"/>
    </inkml:context>
    <inkml:brush xml:id="br0">
      <inkml:brushProperty name="width" value="0.05" units="cm"/>
      <inkml:brushProperty name="height" value="0.05" units="cm"/>
      <inkml:brushProperty name="color" value="#FFFFFF"/>
    </inkml:brush>
  </inkml:definitions>
  <inkml:trace contextRef="#ctx0" brushRef="#br0">1 1 7600 0 0,'0'0'348'0'0,"0"0"-7"0"0,0 0-102 0 0,0 0 381 0 0,0 0 188 0 0,0 0 37 0 0,0 0-37 0 0,1 11 340 0 0,16 80 847 0 0,-6-45-1473 0 0,-8-38-421 0 0,-1 1 1 0 0,0 0-1 0 0,2 15 1 0 0,-1 3 134 0 0,8 32 1 0 0,-5-29-118 0 0,6 17-53 0 0,-8-34-72 0 0,-1 1 0 0 0,0 1 0 0 0,2 21 0 0 0,-5-34-182 0 0,0-2-44 0 0,0 0-6 0 0,0 0 22 0 0,0 0 94 0 0,0 0 26 0 0,0 0 12 0 0,0 0-49 0 0,0-2-24 0 0,0-5 17 0 0,-1-11 93 0 0,1 0-1 0 0,1 0 0 0 0,1-1 0 0 0,0 1 1 0 0,1 0-1 0 0,11-32 0 0 0,-7 26 255 0 0,-7 20-145 0 0,1 1 1 0 0,0-1 0 0 0,0 1-1 0 0,0 0 1 0 0,1-1 0 0 0,-1 1-1 0 0,1 0 1 0 0,-1 0 0 0 0,1 0 0 0 0,4-5-1 0 0,-4 6-51 0 0,0-1-4 0 0,1 0 1 0 0,0 0 0 0 0,0 0 0 0 0,0 1-1 0 0,0-1 1 0 0,0 1 0 0 0,1 0 0 0 0,-1 0-1 0 0,7-3 1 0 0,22-10 978 0 0,-30 15-665 0 0,0-1-282 0 0,1 0 1 0 0,0 0-1 0 0,-1 1 1 0 0,1 0-1 0 0,0-1 1 0 0,-1 1-1 0 0,6 0 0 0 0,-8 0-28 0 0,13 0 62 0 0,-6 0-11 0 0,0 0-1 0 0,0 0 0 0 0,-1 1 0 0 0,13 2 0 0 0,-19-3-60 0 0,1 0-1 0 0,0 0 0 0 0,0 0 1 0 0,-1 0-1 0 0,1 0 1 0 0,0 0-1 0 0,0 1 1 0 0,-1-1-1 0 0,1 0 1 0 0,0 0-1 0 0,-1 1 1 0 0,1-1-1 0 0,0 1 0 0 0,-1-1 1 0 0,1 0-1 0 0,0 1 1 0 0,-1-1-1 0 0,1 1 1 0 0,-1 0-1 0 0,1-1 1 0 0,-1 1-1 0 0,1-1 0 0 0,-1 1 1 0 0,0 0-1 0 0,1-1 1 0 0,-1 1-1 0 0,1 1 1 0 0,0 0-1 0 0,3 3 38 0 0,-1 0-1 0 0,1 1 0 0 0,-1-1 0 0 0,0 1 0 0 0,0-1 0 0 0,0 1 0 0 0,-1 0 0 0 0,0 0 0 0 0,0 0 0 0 0,-1 0 0 0 0,0 0 0 0 0,0 1 0 0 0,0-1 0 0 0,-1 0 0 0 0,1 1 0 0 0,-2-1 0 0 0,1 0 0 0 0,-3 11 0 0 0,1-3 51 0 0,-1 0 0 0 0,-1-1 0 0 0,-1 1 0 0 0,0-1 0 0 0,0 0 0 0 0,-1 0 0 0 0,-11 16 0 0 0,12-21-88 0 0,2-2 0 0 0,-1-1 0 0 0,1 0 0 0 0,-1 0 0 0 0,-1 0 0 0 0,-4 5 0 0 0,-9 7 4 0 0,13-11 0 0 0,-1-1-1 0 0,0 1 0 0 0,0-1 1 0 0,0 0-1 0 0,0 0 1 0 0,-1-1-1 0 0,0 0 0 0 0,0 0 1 0 0,0-1-1 0 0,0 0 1 0 0,-1 0-1 0 0,-13 3 0 0 0,14-4-91 0 0,-1-1 0 0 0,1-1 0 0 0,-1 0 0 0 0,1 0 0 0 0,-9-1 0 0 0,14 1 65 0 0,0 0-1 0 0,1-1 0 0 0,-1 1 1 0 0,0-1-1 0 0,1 1 0 0 0,-1-1 0 0 0,1 0 1 0 0,-1 0-1 0 0,1 0 0 0 0,0 0 1 0 0,-1 0-1 0 0,1 0 0 0 0,0 0 0 0 0,0 0 1 0 0,-1 0-1 0 0,1-1 0 0 0,0 1 1 0 0,0 0-1 0 0,0-1 0 0 0,1 1 0 0 0,-1-1 1 0 0,0 1-1 0 0,0-1 0 0 0,1 1 1 0 0,-1-1-1 0 0,1 1 0 0 0,-1-3 0 0 0,0 1-338 0 0,1-1 0 0 0,-1 1 0 0 0,1 0 0 0 0,0-1 0 0 0,0 1 0 0 0,0-1 0 0 0,0 1 0 0 0,1 0 0 0 0,0-1-1 0 0,-1 1 1 0 0,3-6 0 0 0,8-6-1092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34.376"/>
    </inkml:context>
    <inkml:brush xml:id="br0">
      <inkml:brushProperty name="width" value="0.05" units="cm"/>
      <inkml:brushProperty name="height" value="0.05" units="cm"/>
      <inkml:brushProperty name="color" value="#FFFFFF"/>
    </inkml:brush>
  </inkml:definitions>
  <inkml:trace contextRef="#ctx0" brushRef="#br0">1 47 10016 0 0,'0'0'462'0'0,"0"0"-12"0"0,1 11-274 0 0,4 8 288 0 0,-4-15-232 0 0,0 0 0 0 0,1 0 0 0 0,-1 0 0 0 0,-1 0 0 0 0,1 8 0 0 0,0 5 334 0 0,1-1 1 0 0,4 18 0 0 0,0 8-141 0 0,-4-25-272 0 0,0 11 20 0 0,-3-25-161 0 0,1-1 0 0 0,0 0 1 0 0,0 1-1 0 0,1-1 0 0 0,-1 1 0 0 0,1-1 0 0 0,-1 0 0 0 0,1 1 0 0 0,-1-1 0 0 0,1 0 1 0 0,1 3-1 0 0,4 18 71 0 0,4 22-259 0 0,-10-43 94 0 0,3 0 77 0 0,-3-1 36 0 0,0-1-111 0 0,0 0-72 0 0,0 0-17 0 0,-1-9 76 0 0,0 0 0 0 0,0 0 1 0 0,1 0-1 0 0,0 0 0 0 0,1 0 0 0 0,2-14 0 0 0,1-22-242 0 0,-4 34 392 0 0,0-1 0 0 0,1 0 1 0 0,1 0-1 0 0,0 0 0 0 0,0 1 0 0 0,1-1 1 0 0,1 1-1 0 0,0-1 0 0 0,8-16 1 0 0,-2 5 167 0 0,-10 20-198 0 0,1-1 1 0 0,1 1-1 0 0,-1 0 0 0 0,0 0 1 0 0,1 0-1 0 0,-1 0 0 0 0,1 0 1 0 0,3-3-1 0 0,35-39 1001 0 0,-38 42-1046 0 0,-2 3 74 0 0,1-1 0 0 0,-1 0-1 0 0,1 0 1 0 0,-1 1 0 0 0,1-1-1 0 0,0 1 1 0 0,-1-1 0 0 0,1 1-1 0 0,0-1 1 0 0,-1 1 0 0 0,1-1-1 0 0,0 1 1 0 0,0-1 0 0 0,0 1-1 0 0,-1 0 1 0 0,1 0 0 0 0,0-1-1 0 0,0 1 1 0 0,0 0 0 0 0,1 0-1 0 0,0 0 42 0 0,-2 0 139 0 0,4 1 62 0 0,-1 1-247 0 0,0-1 0 0 0,0 1 1 0 0,0 0-1 0 0,0 0 0 0 0,-1 0 1 0 0,1 0-1 0 0,-1 0 0 0 0,1 0 1 0 0,-1 1-1 0 0,0-1 0 0 0,0 1 1 0 0,0 0-1 0 0,0-1 0 0 0,-1 1 1 0 0,1 0-1 0 0,-1 0 0 0 0,1 0 1 0 0,-1 1-1 0 0,1 3 0 0 0,19 29 282 0 0,-17-31-325 0 0,-1 1 1 0 0,0-1-1 0 0,0 1 1 0 0,0-1-1 0 0,0 1 1 0 0,3 12-1 0 0,-5-12 13 0 0,0 1-1 0 0,1 0 0 0 0,0-1 1 0 0,0 1-1 0 0,0-1 0 0 0,1 1 1 0 0,0-1-1 0 0,7 11 0 0 0,-9-16-2 0 0,0 1 0 0 0,0 0 0 0 0,0-1 0 0 0,0 1 0 0 0,-1 0 0 0 0,1 0 0 0 0,0 0-1 0 0,-1 0 1 0 0,1-1 0 0 0,-1 1 0 0 0,0 0 0 0 0,0 0 0 0 0,0 0 0 0 0,0 0 0 0 0,0 4 0 0 0,-1-4 1 0 0,1 0 0 0 0,0 1 0 0 0,0-1 1 0 0,0 0-1 0 0,1 0 0 0 0,-1 1 1 0 0,0-1-1 0 0,1 0 0 0 0,0 0 0 0 0,1 4 1 0 0,7 8-57 0 0,-8-13 20 0 0,0 0 0 0 0,0 0-1 0 0,0 0 1 0 0,0 0-1 0 0,0 1 1 0 0,-1-1 0 0 0,1 0-1 0 0,0 0 1 0 0,-1 1-1 0 0,1-1 1 0 0,0 1-1 0 0,-1-1 1 0 0,0 1 0 0 0,1-1-1 0 0,-1 1 1 0 0,0-1-1 0 0,0 1 1 0 0,0-1 0 0 0,0 1-1 0 0,0-1 1 0 0,0 1-1 0 0,0-1 1 0 0,-1 3-1 0 0,-2 4-227 0 0,3-6 143 0 0,0 0 1 0 0,-1 0-1 0 0,1 0 1 0 0,-1-1-1 0 0,1 1 1 0 0,-1 0 0 0 0,0-1-1 0 0,1 1 1 0 0,-1-1-1 0 0,0 1 1 0 0,0-1-1 0 0,0 1 1 0 0,-1-1-1 0 0,1 1 1 0 0,0-1-1 0 0,0 0 1 0 0,-1 0 0 0 0,-1 1-1 0 0,2-1-1745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34.899"/>
    </inkml:context>
    <inkml:brush xml:id="br0">
      <inkml:brushProperty name="width" value="0.05" units="cm"/>
      <inkml:brushProperty name="height" value="0.05" units="cm"/>
      <inkml:brushProperty name="color" value="#FFFFFF"/>
    </inkml:brush>
  </inkml:definitions>
  <inkml:trace contextRef="#ctx0" brushRef="#br0">131 327 5064 0 0,'27'-19'6231'0'0,"7"-4"-4738"0"0,-23 16-1337 0 0,-9 6-131 0 0,0 0 1 0 0,1-1-1 0 0,-1 1 1 0 0,0-1-1 0 0,0 0 1 0 0,0 0-1 0 0,0 0 0 0 0,-1 0 1 0 0,3-2-1 0 0,12-11 192 0 0,-14 14-182 0 0,0 0 0 0 0,-1 0 0 0 0,1 0 0 0 0,-1 0 1 0 0,1-1-1 0 0,-1 1 0 0 0,0 0 0 0 0,0-1 0 0 0,1 1 0 0 0,0-3 0 0 0,10-14 430 0 0,-10 16-426 0 0,0 1 0 0 0,0-1 0 0 0,-1 0-1 0 0,1 0 1 0 0,-1 0 0 0 0,0 0 0 0 0,1-1 0 0 0,-1 1-1 0 0,0 0 1 0 0,0 0 0 0 0,0-1 0 0 0,-1 1 0 0 0,1-1-1 0 0,-1 1 1 0 0,1-1 0 0 0,-1 1 0 0 0,0-1 0 0 0,0 1-1 0 0,0-1 1 0 0,0-3 0 0 0,-6-16 184 0 0,5 18-182 0 0,1 0 1 0 0,-1 1-1 0 0,0-1 0 0 0,0 1 1 0 0,-1-1-1 0 0,1 1 1 0 0,-1 0-1 0 0,1-1 1 0 0,-4-2-1 0 0,3 3-3 0 0,1 1 1 0 0,-1-1-1 0 0,0 1 0 0 0,1-1 1 0 0,-1 0-1 0 0,-1-5 0 0 0,-6-10 302 0 0,4 11-136 0 0,2 4-94 0 0,1-1 1 0 0,-1 1 0 0 0,1-1 0 0 0,0 1-1 0 0,0-1 1 0 0,-2-6 0 0 0,3 9-100 0 0,0-1 0 0 0,0 1 0 0 0,0 0 1 0 0,0-1-1 0 0,-1 1 0 0 0,1 0 0 0 0,0 0 0 0 0,-1 0 1 0 0,1 0-1 0 0,-1 0 0 0 0,0 0 0 0 0,1 0 0 0 0,-1 0 1 0 0,0 1-1 0 0,1-1 0 0 0,-1 1 0 0 0,0-1 0 0 0,0 1 1 0 0,1 0-1 0 0,-1-1 0 0 0,0 1 0 0 0,0 0 0 0 0,0 0 1 0 0,-2 1-1 0 0,1-1 20 0 0,0 0 0 0 0,0 0 1 0 0,0 1-1 0 0,0-1 0 0 0,1 1 1 0 0,-1 0-1 0 0,0-1 0 0 0,0 1 1 0 0,1 1-1 0 0,-1-1 0 0 0,0 0 1 0 0,1 1-1 0 0,-1-1 0 0 0,1 1 1 0 0,0 0-1 0 0,-1 0 0 0 0,1 0 1 0 0,0 0-1 0 0,0 0 0 0 0,0 0 1 0 0,-2 4-1 0 0,-16 15 584 0 0,18-19-597 0 0,-1 0 1 0 0,-1 1 1 0 0,1 0 0 0 0,0-1-1 0 0,0 1 1 0 0,1 1-1 0 0,-1-1 1 0 0,1 0-1 0 0,-1 1 1 0 0,1-1 0 0 0,0 1-1 0 0,0-1 1 0 0,1 1-1 0 0,-3 7 1 0 0,-13 22 33 0 0,14-29-43 0 0,1 0 0 0 0,-1 1 0 0 0,1-1 0 0 0,0 1 0 0 0,0-1 0 0 0,-1 8-1 0 0,1 7 43 0 0,1-16-46 0 0,1 1 0 0 0,0 0 0 0 0,-1-1 0 0 0,0 1 0 0 0,0 0 0 0 0,-2 4 0 0 0,-2 3 8 0 0,3-7-7 0 0,0 0 0 0 0,0 1 1 0 0,0-1-1 0 0,0 0 0 0 0,1 1 0 0 0,-1-1 1 0 0,1 1-1 0 0,0 0 0 0 0,1-1 1 0 0,-1 1-1 0 0,1 0 0 0 0,0-1 1 0 0,0 1-1 0 0,0 0 0 0 0,2 5 0 0 0,0-3-7 0 0,0 0 0 0 0,0 0 0 0 0,-1 0 0 0 0,0 0 0 0 0,-1 0 0 0 0,1 8 0 0 0,-1-13 0 0 0,0 1 0 0 0,1-1 0 0 0,-1 0 0 0 0,1 0 0 0 0,0 0 0 0 0,-1 0 0 0 0,1 0 0 0 0,0 0 0 0 0,0 0 0 0 0,0 0 0 0 0,0 0 0 0 0,3 2 0 0 0,6 16 0 0 0,-9-16-4 0 0,0 0 0 0 0,1 0 0 0 0,-1 0 0 0 0,1 0-1 0 0,0 0 1 0 0,0-1 0 0 0,0 1 0 0 0,1-1 0 0 0,-1 1-1 0 0,1-1 1 0 0,-1 0 0 0 0,1 0 0 0 0,0 0 0 0 0,1 0-1 0 0,-1-1 1 0 0,0 1 0 0 0,1-1 0 0 0,-1 0 0 0 0,1 0-1 0 0,0 0 1 0 0,0 0 0 0 0,0-1 0 0 0,0 0-1 0 0,0 1 1 0 0,6 0 0 0 0,1-1-15 0 0,0-1-1 0 0,0 0 1 0 0,0-1-1 0 0,17-2 1 0 0,-23 2-54 0 0,1-1 0 0 0,-1 1 0 0 0,1-1 0 0 0,-1 0 0 0 0,0-1 0 0 0,1 1 0 0 0,-1-1 0 0 0,-1 0 0 0 0,1-1 0 0 0,8-6 0 0 0,21-19-5348 0 0,-13 16-220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35.281"/>
    </inkml:context>
    <inkml:brush xml:id="br0">
      <inkml:brushProperty name="width" value="0.05" units="cm"/>
      <inkml:brushProperty name="height" value="0.05" units="cm"/>
      <inkml:brushProperty name="color" value="#FFFFFF"/>
    </inkml:brush>
  </inkml:definitions>
  <inkml:trace contextRef="#ctx0" brushRef="#br0">1 0 11952 0 0,'1'1'63'0'0,"-1"-1"0"0"0,1 1 0 0 0,0 0 0 0 0,0-1 0 0 0,0 1 0 0 0,-1 0 0 0 0,1 0 0 0 0,0-1 0 0 0,-1 1 0 0 0,1 0 0 0 0,-1 0 0 0 0,1 0 0 0 0,-1 0 0 0 0,1 0 0 0 0,-1 0 0 0 0,1 0 0 0 0,-1 0 0 0 0,0 0 0 0 0,1 1 0 0 0,4 12-19 0 0,-4-12-25 0 0,0-1 0 0 0,0 1 1 0 0,0-1-1 0 0,0 1 0 0 0,-1 0 0 0 0,1 0 1 0 0,0-1-1 0 0,-1 1 0 0 0,1 0 1 0 0,-1 0-1 0 0,0 0 0 0 0,0-1 1 0 0,1 1-1 0 0,-1 0 0 0 0,0 0 0 0 0,-1 0 1 0 0,1 0-1 0 0,0 0 0 0 0,0-1 1 0 0,-1 1-1 0 0,1 0 0 0 0,-2 3 1 0 0,1-3 48 0 0,1 1 0 0 0,0-1 1 0 0,0 1-1 0 0,0-1 1 0 0,0 1-1 0 0,0-1 1 0 0,0 1-1 0 0,1-1 1 0 0,-1 1-1 0 0,1-1 1 0 0,-1 0-1 0 0,1 1 0 0 0,2 2 1 0 0,4 21 495 0 0,-5 114 1548 0 0,-4-75-1503 0 0,3-55-508 0 0,0-1 0 0 0,1 1 0 0 0,0 0 0 0 0,0 0 0 0 0,7 17 0 0 0,-5-14-42 0 0,0 0-1 0 0,3 18 1 0 0,-4-19-95 0 0,0 0 0 0 0,0 0 0 0 0,10 23 0 0 0,-12-32-84 0 0,1 0 0 0 0,-2 0 0 0 0,1 1-1 0 0,0-1 1 0 0,-1 0 0 0 0,1 0 0 0 0,-1 6 0 0 0,-1 10-4500 0 0,-2-7-972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35.664"/>
    </inkml:context>
    <inkml:brush xml:id="br0">
      <inkml:brushProperty name="width" value="0.05" units="cm"/>
      <inkml:brushProperty name="height" value="0.05" units="cm"/>
      <inkml:brushProperty name="color" value="#FFFFFF"/>
    </inkml:brush>
  </inkml:definitions>
  <inkml:trace contextRef="#ctx0" brushRef="#br0">30 92 5528 0 0,'-6'-4'497'0'0,"-4"0"-944"0"0,0-1 1949 0 0,7 1 5983 0 0,5 2-6914 0 0,0 1 0 0 0,0-1 0 0 0,0 1 0 0 0,1 0 0 0 0,-1-1 0 0 0,0 1 0 0 0,5-1 0 0 0,-6 1-657 0 0,1 1 678 0 0,14-4 419 0 0,16 1 492 0 0,-26 4-1255 0 0,-1-2 0 0 0,0 1 0 0 0,1-1 0 0 0,9-2 0 0 0,39-10-114 0 0,-41 10-134 0 0,-10 2 0 0 0,1 0 0 0 0,0 0 0 0 0,-1 0 0 0 0,1 0 0 0 0,-1-1 0 0 0,5-2 0 0 0,38-15-1258 0 0,-38 14-172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36.449"/>
    </inkml:context>
    <inkml:brush xml:id="br0">
      <inkml:brushProperty name="width" value="0.05" units="cm"/>
      <inkml:brushProperty name="height" value="0.05" units="cm"/>
      <inkml:brushProperty name="color" value="#FFFFFF"/>
    </inkml:brush>
  </inkml:definitions>
  <inkml:trace contextRef="#ctx0" brushRef="#br0">1 1 3224 0 0,'2'33'10211'0'0,"0"-24"-10538"0"0,2 25 464 0 0,-1-16-132 0 0,-1 0 0 0 0,0 0 0 0 0,-2-1 0 0 0,0 1 0 0 0,-1 0 0 0 0,-4 23 0 0 0,4-31-5 0 0,0-1 0 0 0,0 1 0 0 0,1-1 0 0 0,0 1 0 0 0,1-1 0 0 0,3 19 0 0 0,-2-13 0 0 0,-4 4-9 0 0,2-17 21 0 0,0-1 1 0 0,-1 0-1 0 0,1 0 0 0 0,0 0 1 0 0,0 1-1 0 0,0-1 0 0 0,-1 0 1 0 0,1 0-1 0 0,1 1 1 0 0,-1-1-1 0 0,0 0 0 0 0,0 0 1 0 0,0 1-1 0 0,1-1 1 0 0,-1 0-1 0 0,0 0 0 0 0,1 0 1 0 0,0 2-1 0 0,0-2 227 0 0,-1-1 8 0 0,0 0-66 0 0,0 0-278 0 0,0 0-119 0 0,0 0-28 0 0,0 0 24 0 0,0-23 16 0 0,0 1 233 0 0,0 0 0 0 0,2 0 0 0 0,1 0 0 0 0,1 0 0 0 0,0 0 0 0 0,2 1 0 0 0,8-23 0 0 0,0 0 20 0 0,-12 37-16 0 0,0 0 0 0 0,0 0 0 0 0,0 0 0 0 0,1 0 0 0 0,0 0 0 0 0,0 1 0 0 0,5-9 0 0 0,7-9 1392 0 0,-14 22-1380 0 0,0 1 0 0 0,0 0 0 0 0,0 0 0 0 0,1 0 0 0 0,-1 1 0 0 0,0-1-1 0 0,1 0 1 0 0,-1 0 0 0 0,1 1 0 0 0,-1-1 0 0 0,0 1 0 0 0,1-1 0 0 0,0 1 0 0 0,-1 0-1 0 0,1-1 1 0 0,-1 1 0 0 0,1 0 0 0 0,-1 0 0 0 0,1 0 0 0 0,-1 0 0 0 0,1 0 0 0 0,0 1 0 0 0,-1-1-1 0 0,1 0 1 0 0,-1 1 0 0 0,1-1 0 0 0,-1 1 0 0 0,1 0 0 0 0,-1-1 0 0 0,0 1 0 0 0,1 0-1 0 0,-1 0 1 0 0,0 0 0 0 0,0 0 0 0 0,1 0 0 0 0,-1 0 0 0 0,0 0 0 0 0,1 2 0 0 0,1-1 124 0 0,1 2-97 0 0,0 0-1 0 0,-1 0 0 0 0,1 0 1 0 0,-1 0-1 0 0,0 1 1 0 0,-1-1-1 0 0,1 1 0 0 0,2 6 1 0 0,15 44 68 0 0,-15-37-104 0 0,10 32 42 0 0,13 33 54 0 0,-23-60-132 0 0,-5-23-7 0 0,0 0-1 0 0,0 0 0 0 0,0 0 0 0 0,0 1 1 0 0,0-1-1 0 0,0 0 0 0 0,0 0 0 0 0,0 0 0 0 0,0 0 1 0 0,0 1-1 0 0,0-1 0 0 0,0 0 0 0 0,0 0 1 0 0,0 0-1 0 0,0 1 0 0 0,0-1 0 0 0,0 0 0 0 0,0 0 1 0 0,0 0-1 0 0,0 0 0 0 0,0 1 0 0 0,0-1 1 0 0,1 0-1 0 0,-1 0 0 0 0,0 0 0 0 0,0 0 0 0 0,0 0 1 0 0,0 1-1 0 0,0-1 0 0 0,1 0 0 0 0,-1 0 1 0 0,0 0-1 0 0,0 0 0 0 0,0 0 0 0 0,0 0 0 0 0,1 0 1 0 0,-1 0-1 0 0,0 0 0 0 0,0 0 0 0 0,0 0 1 0 0,1 0-1 0 0,-1 0 0 0 0,0 0 0 0 0,0 0 0 0 0,0 0 1 0 0,0 0-1 0 0,1 0 0 0 0,-1 0 0 0 0,0 0 1 0 0,0 0-1 0 0,9-10-874 0 0,4-20-486 0 0,6-72 935 0 0,-17 92 430 0 0,1-7-15 0 0,1 0 0 0 0,12-33 1 0 0,-10 32 172 0 0,-6 16-85 0 0,0 0 1 0 0,1 0-1 0 0,-1 0 0 0 0,1 0 1 0 0,0 0-1 0 0,0 1 1 0 0,-1-1-1 0 0,1 0 0 0 0,0 0 1 0 0,1 1-1 0 0,0-3 1 0 0,-1 4 106 0 0,-1 0 40 0 0,18 3 498 0 0,-16-2-658 0 0,0 0 1 0 0,1 0-1 0 0,-1 1 0 0 0,0-1 1 0 0,0 1-1 0 0,0 0 0 0 0,0-1 1 0 0,0 1-1 0 0,0 0 1 0 0,-1 0-1 0 0,1 0 0 0 0,-1 0 1 0 0,1 0-1 0 0,-1 1 1 0 0,0-1-1 0 0,2 4 0 0 0,13 47 335 0 0,-5-15-141 0 0,24 60-524 0 0,-35-96-728 0 0,0-2-324 0 0,1 1-69 0 0,2 5-12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26.703"/>
    </inkml:context>
    <inkml:brush xml:id="br0">
      <inkml:brushProperty name="width" value="0.05" units="cm"/>
      <inkml:brushProperty name="height" value="0.05" units="cm"/>
      <inkml:brushProperty name="color" value="#FFFFFF"/>
    </inkml:brush>
  </inkml:definitions>
  <inkml:trace contextRef="#ctx0" brushRef="#br0">20 1 7400 0 0,'-5'13'401'0'0,"2"0"-1"0"0,-1 0 1 0 0,2 0 0 0 0,0 1 0 0 0,0-1 0 0 0,1 1 0 0 0,1 14-1 0 0,0 10 658 0 0,0-31-859 0 0,-1-1 0 0 0,1 1 0 0 0,0-1 0 0 0,2 11 1 0 0,28 174 1164 0 0,-21-161-1562 0 0,-6-19-217 0 0,0 0-1 0 0,0 0 1 0 0,2 18 0 0 0,-4-25-2625 0 0,5 2-893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37.080"/>
    </inkml:context>
    <inkml:brush xml:id="br0">
      <inkml:brushProperty name="width" value="0.05" units="cm"/>
      <inkml:brushProperty name="height" value="0.05" units="cm"/>
      <inkml:brushProperty name="color" value="#FFFFFF"/>
    </inkml:brush>
  </inkml:definitions>
  <inkml:trace contextRef="#ctx0" brushRef="#br0">270 190 8288 0 0,'-5'-19'889'0'0,"-1"0"82"0"0,-1-1-1 0 0,0 1 1 0 0,-19-34 0 0 0,24 48-719 0 0,-1 1 0 0 0,0-1 1 0 0,0 1-1 0 0,-1-1 1 0 0,1 1-1 0 0,-1 0 1 0 0,0 0-1 0 0,0 0 1 0 0,0 1-1 0 0,0-1 0 0 0,-7-3 1 0 0,9 6-172 0 0,0 0 1 0 0,-1 0-1 0 0,1 0 0 0 0,0 1 1 0 0,-1-1-1 0 0,1 1 1 0 0,0-1-1 0 0,-1 1 0 0 0,1 0 1 0 0,-1 0-1 0 0,1 0 0 0 0,0 0 1 0 0,-1 0-1 0 0,1 1 1 0 0,-1-1-1 0 0,1 1 0 0 0,0 0 1 0 0,-1-1-1 0 0,1 1 0 0 0,0 0 1 0 0,0 0-1 0 0,0 0 1 0 0,0 1-1 0 0,0-1 0 0 0,0 0 1 0 0,0 1-1 0 0,0 0 0 0 0,-2 1 1 0 0,-4 6 13 0 0,1-1 0 0 0,0 1 0 0 0,0 0 0 0 0,1 1 1 0 0,0-1-1 0 0,0 1 0 0 0,1 0 0 0 0,1 1 0 0 0,-5 15 0 0 0,-1 9-83 0 0,-9 59-1 0 0,19-94-12 0 0,-4 19-53 0 0,2 0-1 0 0,0 0 0 0 0,1 33 0 0 0,2-48 40 0 0,-1 0-1 0 0,1 0 0 0 0,0 0 1 0 0,0 0-1 0 0,0-1 0 0 0,1 1 1 0 0,-1 0-1 0 0,1-1 0 0 0,0 1 1 0 0,0-1-1 0 0,0 0 0 0 0,3 4 1 0 0,-3-5-1 0 0,-1-1 0 0 0,1 1 0 0 0,0-1 1 0 0,0 0-1 0 0,0 0 0 0 0,0 0 0 0 0,0 0 1 0 0,0 0-1 0 0,0 0 0 0 0,0-1 1 0 0,0 1-1 0 0,0-1 0 0 0,0 1 0 0 0,0-1 1 0 0,0 0-1 0 0,1 0 0 0 0,-1 0 0 0 0,0 0 1 0 0,0 0-1 0 0,0 0 0 0 0,0-1 1 0 0,0 1-1 0 0,4-2 0 0 0,3-1-4 0 0,0-1-1 0 0,0-1 1 0 0,0 0-1 0 0,0 0 1 0 0,-1 0-1 0 0,0-1 1 0 0,-1 0-1 0 0,1-1 1 0 0,-1 0 0 0 0,9-10-1 0 0,-9 9 64 0 0,0 0 1 0 0,1 0-1 0 0,0 1 0 0 0,1 0 0 0 0,0 1 0 0 0,0 0 1 0 0,0 0-1 0 0,13-5 0 0 0,-16 9 5 0 0,-5 1-27 0 0,0 1-1 0 0,0-1 1 0 0,0 1-1 0 0,0-1 1 0 0,0 1 0 0 0,0-1-1 0 0,0 1 1 0 0,0 0-1 0 0,0 0 1 0 0,0-1 0 0 0,0 1-1 0 0,0 0 1 0 0,0 0-1 0 0,0 0 1 0 0,0 0 0 0 0,0 0-1 0 0,0 0 1 0 0,0 1-1 0 0,0-1 1 0 0,0 0 0 0 0,0 0-1 0 0,0 1 1 0 0,0-1-1 0 0,0 1 1 0 0,0-1-1 0 0,0 1 1 0 0,0-1 0 0 0,0 1-1 0 0,0-1 1 0 0,-1 1-1 0 0,1 0 1 0 0,0 0 0 0 0,0-1-1 0 0,-1 1 1 0 0,2 1-1 0 0,9 7 93 0 0,-9-8-99 0 0,0 0-1 0 0,-1 0 1 0 0,1 0 0 0 0,0 0-1 0 0,-1 1 1 0 0,1-1 0 0 0,-1 1-1 0 0,1-1 1 0 0,-1 1 0 0 0,0-1 0 0 0,0 1-1 0 0,0 0 1 0 0,0 0 0 0 0,0 0-1 0 0,0-1 1 0 0,0 1 0 0 0,-1 0-1 0 0,1 0 1 0 0,0 0 0 0 0,-1 4-1 0 0,1 3-63 0 0,9 4-2148 0 0,-7-9-1365 0 0,-3-4-1761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37.569"/>
    </inkml:context>
    <inkml:brush xml:id="br0">
      <inkml:brushProperty name="width" value="0.05" units="cm"/>
      <inkml:brushProperty name="height" value="0.05" units="cm"/>
      <inkml:brushProperty name="color" value="#FFFFFF"/>
    </inkml:brush>
  </inkml:definitions>
  <inkml:trace contextRef="#ctx0" brushRef="#br0">222 61 10856 0 0,'-4'-5'813'0'0,"2"1"-742"0"0,1 1-1 0 0,-2 0 1 0 0,1 0-1 0 0,0 0 1 0 0,0 0-1 0 0,-1 1 1 0 0,0-1-1 0 0,0 1 1 0 0,1-1-1 0 0,-1 1 1 0 0,-1 0-1 0 0,-4-3 1 0 0,3 2 371 0 0,0 1 0 0 0,0 0 0 0 0,0 0 0 0 0,0 0 0 0 0,0 0 1 0 0,0 1-1 0 0,-1 0 0 0 0,-9-1 0 0 0,11 2-315 0 0,0 0 0 0 0,0 0 1 0 0,0 0-1 0 0,0 0 0 0 0,0 1 0 0 0,0 0 1 0 0,0 0-1 0 0,0 0 0 0 0,0 0 0 0 0,0 0 1 0 0,1 1-1 0 0,-1 0 0 0 0,1 0 1 0 0,-1 0-1 0 0,1 0 0 0 0,0 0 0 0 0,0 1 1 0 0,0-1-1 0 0,-4 5 0 0 0,-4 4 78 0 0,9-9-195 0 0,0 0 0 0 0,0 1 0 0 0,0-1 0 0 0,1 0 0 0 0,-1 0 0 0 0,0 1 0 0 0,1-1 0 0 0,-1 1 0 0 0,0 3 0 0 0,-8 13-10 0 0,4-9 0 0 0,6-9 0 0 0,0 0 0 0 0,0 0-1 0 0,-1-1 1 0 0,1 1 0 0 0,0 0-1 0 0,0 0 1 0 0,0-1 0 0 0,0 1-1 0 0,0 0 1 0 0,0 0 0 0 0,0-1-1 0 0,0 1 1 0 0,0 0 0 0 0,0 0 0 0 0,0 0-1 0 0,0-1 1 0 0,0 1 0 0 0,1 0-1 0 0,-1-1 1 0 0,0 1 0 0 0,2 1-1 0 0,-1 0-8 0 0,-1 0-2 0 0,1 0-1 0 0,0 1 0 0 0,0-1 0 0 0,0 0 0 0 0,1 0 0 0 0,-1 0 0 0 0,0 0 1 0 0,1 0-1 0 0,0 0 0 0 0,-1-1 0 0 0,1 1 0 0 0,0-1 0 0 0,0 1 0 0 0,3 2 0 0 0,35 18-162 0 0,-23-14 129 0 0,-1 1 31 0 0,-5-3-7 0 0,1 1 1 0 0,-1-1-1 0 0,0 2 0 0 0,-1 0 0 0 0,17 16 0 0 0,-19-16 48 0 0,-1 0 0 0 0,-1 1 0 0 0,1 0 0 0 0,-2 0 0 0 0,1 1 0 0 0,-1-1 0 0 0,-1 1-1 0 0,1 0 1 0 0,-2 0 0 0 0,1 1 0 0 0,-1-1 0 0 0,2 19 0 0 0,-5-22 5 0 0,-1 0 0 0 0,0-1 0 0 0,0 1 0 0 0,0 0 0 0 0,-1 0 0 0 0,1-1 0 0 0,-2 1 0 0 0,1 0 0 0 0,-1-1 0 0 0,-4 7 0 0 0,0 3 338 0 0,6-14-199 0 0,-15 6 250 0 0,12-7-403 0 0,1 0-1 0 0,-1-1 0 0 0,0 0 0 0 0,1 0 0 0 0,-1 0 0 0 0,0 0 1 0 0,0-1-1 0 0,1 1 0 0 0,-1-1 0 0 0,1 0 0 0 0,-1 0 1 0 0,1 0-1 0 0,-1-1 0 0 0,1 1 0 0 0,-1-1 0 0 0,1 0 0 0 0,0 0 1 0 0,0 0-1 0 0,0 0 0 0 0,0-1 0 0 0,0 1 0 0 0,-3-5 0 0 0,1 2-315 0 0,0-1 1 0 0,1 1-1 0 0,-1-1 0 0 0,-5-11 0 0 0,7 11-707 0 0,1 1 0 0 0,0-1 0 0 0,0 0 0 0 0,0 0 0 0 0,-1-8 1 0 0,-1-1-4776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37.976"/>
    </inkml:context>
    <inkml:brush xml:id="br0">
      <inkml:brushProperty name="width" value="0.05" units="cm"/>
      <inkml:brushProperty name="height" value="0.05" units="cm"/>
      <inkml:brushProperty name="color" value="#FFFFFF"/>
    </inkml:brush>
  </inkml:definitions>
  <inkml:trace contextRef="#ctx0" brushRef="#br0">1 0 8520 0 0,'0'0'389'0'0,"0"0"-6"0"0,1 1-243 0 0,4 1 30 0 0,-3-1 81 0 0,0 0-1 0 0,-1 0 0 0 0,1 0 1 0 0,0 0-1 0 0,-1 0 0 0 0,1 1 1 0 0,-1-1-1 0 0,1 1 0 0 0,-1-1 1 0 0,0 1-1 0 0,0-1 0 0 0,0 1 1 0 0,0 0-1 0 0,0 0 0 0 0,1 1 1 0 0,9 31 1809 0 0,-9-26-1552 0 0,8 35 408 0 0,-3 1 0 0 0,-1 0 0 0 0,-1 71 1 0 0,4 34-676 0 0,-6-113-225 0 0,-2-22-112 0 0,1 1-1 0 0,0 0 0 0 0,5 15 0 0 0,-2 1-742 0 0,-1-4-2861 0 0,0-16-1968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38.405"/>
    </inkml:context>
    <inkml:brush xml:id="br0">
      <inkml:brushProperty name="width" value="0.05" units="cm"/>
      <inkml:brushProperty name="height" value="0.05" units="cm"/>
      <inkml:brushProperty name="color" value="#FFFFFF"/>
    </inkml:brush>
  </inkml:definitions>
  <inkml:trace contextRef="#ctx0" brushRef="#br0">116 1 1840 0 0,'0'4'160'0'0,"1"-3"513"0"0,-1 1 1 0 0,0-1-1 0 0,0 0 1 0 0,0 1-1 0 0,-1-1 1 0 0,1 1-1 0 0,0-1 1 0 0,0 0-1 0 0,-1 1 0 0 0,1-1 1 0 0,-1 0-1 0 0,1 1 1 0 0,-1-1-1 0 0,0 0 1 0 0,1 0-1 0 0,-1 0 1 0 0,0 1-1 0 0,0-1 0 0 0,0 0 1 0 0,0 0-1 0 0,0 0 1 0 0,-1 1-1 0 0,-2 1-1584 0 0,3-2 1720 0 0,-8 4 585 0 0,7-4-1317 0 0,1-1 0 0 0,-1 1 0 0 0,1-1 0 0 0,0 1 0 0 0,0 0 0 0 0,-1-1 1 0 0,1 1-1 0 0,0 0 0 0 0,0 0 0 0 0,0 0 0 0 0,-2 1 0 0 0,1 2 76 0 0,0-1-1 0 0,0 0 1 0 0,0 0 0 0 0,0 0-1 0 0,-1 0 1 0 0,1 0-1 0 0,-6 3 1 0 0,5-3-77 0 0,0 0 0 0 0,-1 1 0 0 0,1-1 0 0 0,0 1 0 0 0,-5 7 0 0 0,-6 29 66 0 0,4-4-84 0 0,9-33-51 0 0,1-1 0 0 0,0 1-1 0 0,-1-1 1 0 0,1 1 0 0 0,0-1 0 0 0,1 1-1 0 0,-1-1 1 0 0,0 1 0 0 0,1-1-1 0 0,-1 1 1 0 0,1-1 0 0 0,0 1-1 0 0,0-1 1 0 0,0 0 0 0 0,0 0 0 0 0,0 1-1 0 0,0-1 1 0 0,1 0 0 0 0,-1 0-1 0 0,1 0 1 0 0,0 0 0 0 0,2 2-1 0 0,6 6 74 0 0,1 0-1 0 0,20 14 0 0 0,-20-16-47 0 0,47 44 208 0 0,-40-35-169 0 0,29 23 0 0 0,-37-33-68 0 0,-1 1 1 0 0,0 0-1 0 0,10 12 1 0 0,8 9-41 0 0,-21-24-472 0 0,-1 0 0 0 0,1-1 1 0 0,0 1-1 0 0,7 3 0 0 0,-12-7-1418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0.251"/>
    </inkml:context>
    <inkml:brush xml:id="br0">
      <inkml:brushProperty name="width" value="0.05" units="cm"/>
      <inkml:brushProperty name="height" value="0.05" units="cm"/>
      <inkml:brushProperty name="color" value="#FFFFFF"/>
    </inkml:brush>
  </inkml:definitions>
  <inkml:trace contextRef="#ctx0" brushRef="#br0">1 0 8288 0 0,'0'0'190'0'0,"0"0"28"0"0,0 0 7 0 0,0 0 51 0 0,0 0 191 0 0,0 0 79 0 0,0 0 20 0 0,0 0 0 0 0,0 0-4 0 0,0 0-2 0 0,0 0 0 0 0,0 0-39 0 0,0 0-161 0 0,0 0-68 0 0,0 0-17 0 0,0 0-38 0 0,0 0-802 0 0,0 0-2829 0 0,0 0-1212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0.690"/>
    </inkml:context>
    <inkml:brush xml:id="br0">
      <inkml:brushProperty name="width" value="0.05" units="cm"/>
      <inkml:brushProperty name="height" value="0.05" units="cm"/>
      <inkml:brushProperty name="color" value="#FFFFFF"/>
    </inkml:brush>
  </inkml:definitions>
  <inkml:trace contextRef="#ctx0" brushRef="#br0">1 1 12464 0 0,'0'0'572'0'0,"0"0"-11"0"0,0 7-342 0 0,4-1-123 0 0,-4-5 400 0 0,0-1 161 0 0,0 0 23 0 0,0 0-43 0 0,0 0-205 0 0,0 0-89 0 0,0 0-21 0 0,0 0-34 0 0,0 0-136 0 0,0 0-65 0 0,0 0-14 0 0,0 0-35 0 0,0 0-148 0 0,0 0-67 0 0,0 0-14 0 0,0 0 55 0 0,0 0 220 0 0,0 0 39 0 0,0 0-175 0 0,0 0-696 0 0,0 0-305 0 0,0 0-60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1.542"/>
    </inkml:context>
    <inkml:brush xml:id="br0">
      <inkml:brushProperty name="width" value="0.05" units="cm"/>
      <inkml:brushProperty name="height" value="0.05" units="cm"/>
      <inkml:brushProperty name="color" value="#FFFFFF"/>
    </inkml:brush>
  </inkml:definitions>
  <inkml:trace contextRef="#ctx0" brushRef="#br0">0 235 1840 0 0,'5'1'90'0'0,"-4"-1"-66"0"0,1 0 0 0 0,-1 0 1 0 0,1 0-1 0 0,-1 0 0 0 0,0 0 0 0 0,1 0 1 0 0,-1-1-1 0 0,1 1 0 0 0,-1 0 0 0 0,0-1 1 0 0,1 1-1 0 0,1-2 0 0 0,-1 2 1246 0 0,-2-24 5304 0 0,-3 0-5408 0 0,2 22-1063 0 0,0 1 0 0 0,1-1 0 0 0,0 0 0 0 0,-1 0-1 0 0,1 0 1 0 0,0 0 0 0 0,0 0 0 0 0,0 0 0 0 0,0 0 0 0 0,0 1 0 0 0,0-1 0 0 0,1 0 0 0 0,-1 0 0 0 0,1 0 0 0 0,-1 0 0 0 0,1 0 0 0 0,1-2 0 0 0,3-5 84 0 0,0 0 1 0 0,1 0 0 0 0,0 1 0 0 0,0 0 0 0 0,1 0 0 0 0,0 1 0 0 0,0 0-1 0 0,1 0 1 0 0,13-9 0 0 0,0 2 189 0 0,-11 6-123 0 0,1 1 0 0 0,18-9 0 0 0,-23 14-200 0 0,0-1 1 0 0,1 1-1 0 0,-1 0 1 0 0,1 0-1 0 0,-1 1 1 0 0,9-1-1 0 0,-11 2-29 0 0,-1 0-1 0 0,0 0 1 0 0,1 1-1 0 0,-1-1 0 0 0,0 1 1 0 0,0 0-1 0 0,0 0 0 0 0,1 0 1 0 0,-1 0-1 0 0,0 1 0 0 0,0-1 1 0 0,-1 1-1 0 0,6 4 0 0 0,-4-4 2 0 0,-1 0-1 0 0,0 1 0 0 0,0-1 1 0 0,0 1-1 0 0,-1 0 0 0 0,1 0 1 0 0,-1 0-1 0 0,1 0 0 0 0,-1 0 1 0 0,0 0-1 0 0,0 1 0 0 0,0-1 1 0 0,-1 1-1 0 0,1 0 0 0 0,-1-1 1 0 0,0 1-1 0 0,1 6 0 0 0,0-1-18 0 0,0 0-1 0 0,-1 1 0 0 0,0-1 0 0 0,0 1 0 0 0,-1-1 0 0 0,-1 1 1 0 0,1-1-1 0 0,-1 1 0 0 0,-1-1 0 0 0,0 0 0 0 0,0 0 0 0 0,-5 12 0 0 0,-9 24-1 0 0,10-28-105 0 0,0 1 0 0 0,-11 19-1 0 0,11-27-25 0 0,-1-1 0 0 0,0 0-1 0 0,0 0 1 0 0,-17 15 0 0 0,-9 11-450 0 0,27-28 513 0 0,0-1 1 0 0,-1 0-1 0 0,0-1 1 0 0,0 1-1 0 0,0-1 1 0 0,0 0 0 0 0,-12 5-1 0 0,-12 8 8 0 0,24-12 1054 0 0,14-3 97 0 0,0 0-1325 0 0,6 0 483 0 0,1 0-1 0 0,-1 0 0 0 0,1-1 0 0 0,0-1 0 0 0,0 0 0 0 0,25-3 0 0 0,-6 2 15 0 0,-14-1 424 0 0,31-5-1 0 0,-32 2-470 0 0,32 0-1 0 0,-6 1-389 0 0,-34 2 220 0 0,0 0 1 0 0,0 0 0 0 0,0 1-1 0 0,0 0 1 0 0,0 1 0 0 0,19 4-1 0 0,-13-3 173 0 0,-9-4-5348 0 0,0-2-1015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1.922"/>
    </inkml:context>
    <inkml:brush xml:id="br0">
      <inkml:brushProperty name="width" value="0.05" units="cm"/>
      <inkml:brushProperty name="height" value="0.05" units="cm"/>
      <inkml:brushProperty name="color" value="#FFFFFF"/>
    </inkml:brush>
  </inkml:definitions>
  <inkml:trace contextRef="#ctx0" brushRef="#br0">0 93 11976 0 0,'0'0'266'0'0,"0"0"44"0"0,0 0 15 0 0,14-13 86 0 0,-7 8-341 0 0,-5 3 92 0 0,0 1-1 0 0,0 0 0 0 0,0-1 1 0 0,1 1-1 0 0,-1 0 0 0 0,0 0 0 0 0,1 0 1 0 0,-1 0-1 0 0,1 1 0 0 0,-1-1 1 0 0,4 0-1 0 0,3 0 422 0 0,47-22 2539 0 0,-9 14-2028 0 0,-22 6-648 0 0,-1-2 0 0 0,33-11 0 0 0,-54 14-472 0 0,12 0 50 0 0,3 2-374 0 0,-17 4 153 0 0,0-1-1012 0 0,0-2-2334 0 0,-1-1 1965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2.379"/>
    </inkml:context>
    <inkml:brush xml:id="br0">
      <inkml:brushProperty name="width" value="0.05" units="cm"/>
      <inkml:brushProperty name="height" value="0.05" units="cm"/>
      <inkml:brushProperty name="color" value="#FFFFFF"/>
    </inkml:brush>
  </inkml:definitions>
  <inkml:trace contextRef="#ctx0" brushRef="#br0">89 1 8032 0 0,'-11'16'365'0'0,"9"-13"-4"0"0,-18 15-215 0 0,17-16 47 0 0,-10 10 1729 0 0,13-12-1879 0 0,0 0 0 0 0,-1 1 0 0 0,1-1 0 0 0,0 0 1 0 0,-1 1-1 0 0,1-1 0 0 0,0 0 0 0 0,0 0 0 0 0,0 1 0 0 0,-1-1 0 0 0,1 0 0 0 0,0 1 0 0 0,0-1 0 0 0,0 1 1 0 0,0-1-1 0 0,0 0 0 0 0,0 1 0 0 0,0-1 0 0 0,0 0 0 0 0,0 1 0 0 0,0-1 0 0 0,0 1 0 0 0,0-1 0 0 0,0 0 1 0 0,0 1-1 0 0,0-1 0 0 0,0 0 0 0 0,0 1 0 0 0,0-1 0 0 0,0 0 0 0 0,0 1 0 0 0,1-1 0 0 0,-1 1 0 0 0,0-1 1 0 0,-29 34 1122 0 0,28-33-692 0 0,1-1 7 0 0,-1 2-56 0 0,-4 5-253 0 0,3-5-62 0 0,2-2 138 0 0,0 0 53 0 0,0 0 10 0 0,0 0-22 0 0,0 0-95 0 0,2 2-39 0 0,0 1-78 0 0,0 0 1 0 0,1-1-1 0 0,-1 1 0 0 0,1-1 1 0 0,0 0-1 0 0,-1 0 0 0 0,1 0 1 0 0,0 0-1 0 0,1 0 0 0 0,-1 0 0 0 0,0-1 1 0 0,0 0-1 0 0,4 2 0 0 0,55 12 1184 0 0,-24-7-1704 0 0,-8 1 339 0 0,1 1-1 0 0,-2 1 1 0 0,0 1-1 0 0,0 2 1 0 0,37 24-1 0 0,-57-32 171 0 0,-1 1 0 0 0,1-1-1 0 0,-1 2 1 0 0,0-1 0 0 0,-1 1-1 0 0,0 0 1 0 0,0 1-1 0 0,11 18 1 0 0,-18-26-39 0 0,1 1-1 0 0,-1-1 1 0 0,1 1-1 0 0,-1-1 1 0 0,0 1 0 0 0,1-1-1 0 0,-1 1 1 0 0,0-1-1 0 0,0 1 1 0 0,0-1 0 0 0,0 1-1 0 0,0-1 1 0 0,0 1-1 0 0,-1-1 1 0 0,1 1 0 0 0,-1-1-1 0 0,1 1 1 0 0,-1-1-1 0 0,1 0 1 0 0,-1 1 0 0 0,0-1-1 0 0,1 0 1 0 0,-1 1-1 0 0,0-1 1 0 0,-1 1 0 0 0,-2 3 130 0 0,-1 0 0 0 0,0 0 0 0 0,0-1 0 0 0,-6 5 0 0 0,9-8-89 0 0,-5 4 61 0 0,-1-1 0 0 0,0 1 0 0 0,0-1-1 0 0,-1-1 1 0 0,1 0 0 0 0,-1 0 0 0 0,-15 3-1 0 0,5-3-82 0 0,-1 0 0 0 0,-31 0 0 0 0,20-7-475 0 0,30 4 298 0 0,-1 0-1 0 0,1-1 1 0 0,-1 1 0 0 0,1-1 0 0 0,-1 1 0 0 0,1-1 0 0 0,-1 1-1 0 0,1-1 1 0 0,0 0 0 0 0,0 0 0 0 0,-1 0 0 0 0,1 0 0 0 0,0 0-1 0 0,0 0 1 0 0,0 0 0 0 0,0 0 0 0 0,-1-2 0 0 0,-3-5-859 0 0,0 0-30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2.940"/>
    </inkml:context>
    <inkml:brush xml:id="br0">
      <inkml:brushProperty name="width" value="0.05" units="cm"/>
      <inkml:brushProperty name="height" value="0.05" units="cm"/>
      <inkml:brushProperty name="color" value="#FFFFFF"/>
    </inkml:brush>
  </inkml:definitions>
  <inkml:trace contextRef="#ctx0" brushRef="#br0">1 51 5064 0 0,'0'0'389'0'0,"0"0"-106"0"0,0 0 479 0 0,0 0 241 0 0,0 0 49 0 0,0 0-39 0 0,0 0-206 0 0,0 0-95 0 0,0 0-21 0 0,0 0-5 0 0,0 0-4 0 0,0 0-2 0 0,0 0 0 0 0,0 0-91 0 0,2-1-385 0 0,30-13 319 0 0,-25 10-127 0 0,-1 0 0 0 0,1 1-1 0 0,0 0 1 0 0,0 1 0 0 0,1 0 0 0 0,-1 0 0 0 0,1 0-1 0 0,13-1 1 0 0,145 0 1523 0 0,-155 3-2154 0 0,16-2-344 0 0,-22 1 290 0 0,17-4-4783 0 0,-22 5-606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27.095"/>
    </inkml:context>
    <inkml:brush xml:id="br0">
      <inkml:brushProperty name="width" value="0.05" units="cm"/>
      <inkml:brushProperty name="height" value="0.05" units="cm"/>
      <inkml:brushProperty name="color" value="#FFFFFF"/>
    </inkml:brush>
  </inkml:definitions>
  <inkml:trace contextRef="#ctx0" brushRef="#br0">1 1 8288 0 0,'0'0'381'0'0,"0"0"-6"0"0,1 1-175 0 0,0 5 12 0 0,1 0 0 0 0,-1 0 0 0 0,0 0 0 0 0,0 0 1 0 0,-1-1-1 0 0,1 8 0 0 0,3 29 1019 0 0,1-19-641 0 0,1 36 1 0 0,1 3-456 0 0,9 82-123 0 0,-2-49-12 0 0,-9-70-7 0 0,1 3-3642 0 0,-4-16-487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3.395"/>
    </inkml:context>
    <inkml:brush xml:id="br0">
      <inkml:brushProperty name="width" value="0.05" units="cm"/>
      <inkml:brushProperty name="height" value="0.05" units="cm"/>
      <inkml:brushProperty name="color" value="#FFFFFF"/>
    </inkml:brush>
  </inkml:definitions>
  <inkml:trace contextRef="#ctx0" brushRef="#br0">72 0 8952 0 0,'-2'1'406'0'0,"-55"57"2493"0"0,56-57-2104 0 0,1-1-183 0 0,-1 1-389 0 0,-1 0 0 0 0,1 0 0 0 0,0 0 1 0 0,0 0-1 0 0,0 0 0 0 0,1 0 0 0 0,-1 0 1 0 0,0 0-1 0 0,0 0 0 0 0,-1 3 1 0 0,17 7 669 0 0,-1-1 0 0 0,25 13 0 0 0,-24-12-511 0 0,13 5-1364 0 0,-22-13 920 0 0,1 0-1 0 0,-1 1 0 0 0,0 0 0 0 0,0 0 1 0 0,7 6-1 0 0,-6-4 35 0 0,1 0 0 0 0,-1-1 0 0 0,12 6 0 0 0,-3-2 41 0 0,0 1-1 0 0,-1 1 1 0 0,23 19-1 0 0,-3-2 2 0 0,-32-25-14 0 0,1 1 0 0 0,0-1 0 0 0,-1 1-1 0 0,0 0 1 0 0,0 1 0 0 0,3 4-1 0 0,9 11 14 0 0,-13-17-5 0 0,1 0 1 0 0,-1 0-1 0 0,0 0 1 0 0,0 1-1 0 0,0-1 0 0 0,-1 0 1 0 0,1 1-1 0 0,-1-1 0 0 0,0 1 1 0 0,0-1-1 0 0,0 1 1 0 0,0 0-1 0 0,-1 0 0 0 0,1-1 1 0 0,-1 1-1 0 0,0 0 0 0 0,0-1 1 0 0,-1 1-1 0 0,1 0 1 0 0,-1 0-1 0 0,1-1 0 0 0,-1 1 1 0 0,-1 0-1 0 0,1-1 0 0 0,-2 4 1 0 0,1-2 34 0 0,0-1 0 0 0,-1 1 1 0 0,1-1-1 0 0,-1 0 0 0 0,0 0 0 0 0,0 0 1 0 0,-1 0-1 0 0,1 0 0 0 0,-1-1 1 0 0,1 0-1 0 0,-1 1 0 0 0,0-2 0 0 0,-1 1 1 0 0,1 0-1 0 0,0-1 0 0 0,-1 0 1 0 0,1 0-1 0 0,-7 2 0 0 0,-7 1 85 0 0,-1-1-1 0 0,0 0 1 0 0,1-2 0 0 0,-1 0-1 0 0,-1-1 1 0 0,-28-3-1 0 0,32 1-265 0 0,13 1 42 0 0,-1 0 0 0 0,1 0 0 0 0,-1 0 0 0 0,1 0 0 0 0,-1-1-1 0 0,1 0 1 0 0,0 0 0 0 0,-1 0 0 0 0,1 0 0 0 0,0 0 0 0 0,0 0 0 0 0,0-1 0 0 0,-6-3-1 0 0,8 4-1196 0 0,1 1-2933 0 0,0 0-1258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3.812"/>
    </inkml:context>
    <inkml:brush xml:id="br0">
      <inkml:brushProperty name="width" value="0.05" units="cm"/>
      <inkml:brushProperty name="height" value="0.05" units="cm"/>
      <inkml:brushProperty name="color" value="#FFFFFF"/>
    </inkml:brush>
  </inkml:definitions>
  <inkml:trace contextRef="#ctx0" brushRef="#br0">13 1 11976 0 0,'0'24'1296'0'0,"0"-11"-1267"0"0,0-10 581 0 0,0 0 0 0 0,0 0 0 0 0,-1 0 0 0 0,1 0 0 0 0,-1 0 0 0 0,0 0 0 0 0,0 0 0 0 0,0 0 0 0 0,-2 4 0 0 0,0-3-533 0 0,2-3-184 0 0,1-1-85 0 0,0 0-28 0 0,0 0-153 0 0,0 0-627 0 0,0 0-273 0 0,0 0-58 0 0,0 0-11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4.438"/>
    </inkml:context>
    <inkml:brush xml:id="br0">
      <inkml:brushProperty name="width" value="0.05" units="cm"/>
      <inkml:brushProperty name="height" value="0.05" units="cm"/>
      <inkml:brushProperty name="color" value="#FFFFFF"/>
    </inkml:brush>
  </inkml:definitions>
  <inkml:trace contextRef="#ctx0" brushRef="#br0">15 129 6912 0 0,'0'0'528'0'0,"0"1"-342"0"0,0 5-76 0 0,0-5 343 0 0,0-1 146 0 0,-5-11 678 0 0,1 9-623 0 0,4 2-602 0 0,-1-1 1 0 0,1 1 0 0 0,0 0-1 0 0,-1 0 1 0 0,1 0 0 0 0,0 0-1 0 0,0-1 1 0 0,-1 1 0 0 0,1 0-1 0 0,0 0 1 0 0,0-1 0 0 0,-1 1-1 0 0,1 0 1 0 0,0 0 0 0 0,0-1-1 0 0,0 1 1 0 0,0 0 0 0 0,-1-1-1 0 0,1 1 1 0 0,0 0 0 0 0,0-1-1 0 0,0 1 1 0 0,0 0 0 0 0,0 0-1 0 0,0-1 1 0 0,0 1-1 0 0,0 0 1 0 0,0-1 0 0 0,0 1-1 0 0,0 0 1 0 0,0-1 0 0 0,0 1-1 0 0,0 0 1 0 0,0-1 0 0 0,0 1-1 0 0,1 0 1 0 0,-1-1 0 0 0,0 1-1 0 0,0 0 1 0 0,0-1 0 0 0,0 1-1 0 0,1 0 1 0 0,-1-1 0 0 0,2-5 141 0 0,1 0 0 0 0,-1 0-1 0 0,1 1 1 0 0,0-1 0 0 0,1 1 0 0 0,-1-1 0 0 0,1 1 0 0 0,0 0 0 0 0,0 1 0 0 0,1-1 0 0 0,0 1 0 0 0,-1-1 0 0 0,1 1 0 0 0,1 1 0 0 0,-1-1 0 0 0,1 1 0 0 0,-1 0 0 0 0,1 0 0 0 0,0 1 0 0 0,12-4 0 0 0,0 1 82 0 0,1 2 1 0 0,24-3-1 0 0,-34 6-226 0 0,-1-1-1 0 0,1 1 0 0 0,0 1 1 0 0,-1 0-1 0 0,1 0 0 0 0,-1 1 0 0 0,13 4 1 0 0,-17-5-53 0 0,-1 0 1 0 0,0 1-1 0 0,0-1 0 0 0,0 1 1 0 0,0 0-1 0 0,0 0 1 0 0,-1 0-1 0 0,1 1 0 0 0,-1-1 1 0 0,1 0-1 0 0,-1 1 0 0 0,0 0 1 0 0,0 0-1 0 0,0-1 1 0 0,0 1-1 0 0,0 0 0 0 0,-1 0 1 0 0,0 1-1 0 0,1-1 1 0 0,-1 0-1 0 0,0 0 0 0 0,0 1 1 0 0,0 3-1 0 0,-1 11-26 0 0,1-13 17 0 0,-1 0-1 0 0,0 1 0 0 0,0-1 1 0 0,-1 1-1 0 0,0-1 0 0 0,0 1 1 0 0,0-1-1 0 0,-4 10 0 0 0,-7 17-20 0 0,8-20-2 0 0,0 0-1 0 0,-1 0 1 0 0,-9 15 0 0 0,-13 12-376 0 0,-1-1 0 0 0,-62 64-1 0 0,90-102 411 0 0,-7 6-105 0 0,0 1 0 0 0,0-1-1 0 0,1 1 1 0 0,0 0 0 0 0,0 1 0 0 0,1 0 0 0 0,0 0 0 0 0,0 0 0 0 0,1 0 0 0 0,0 1 0 0 0,-4 12 0 0 0,-8 12 130 0 0,15-31 301 0 0,-11 8 1310 0 0,12-9-1361 0 0,30-8 1108 0 0,-8 1-1020 0 0,1-1-1 0 0,24-10 1 0 0,-29 9-289 0 0,0 2-1 0 0,1 0 1 0 0,0 1-1 0 0,25-4 1 0 0,4 3 73 0 0,-23 3-311 0 0,29-1 0 0 0,-45 1-1926 0 0,-4-1 848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4.859"/>
    </inkml:context>
    <inkml:brush xml:id="br0">
      <inkml:brushProperty name="width" value="0.05" units="cm"/>
      <inkml:brushProperty name="height" value="0.05" units="cm"/>
      <inkml:brushProperty name="color" value="#FFFFFF"/>
    </inkml:brush>
  </inkml:definitions>
  <inkml:trace contextRef="#ctx0" brushRef="#br0">0 25 4144 0 0,'0'0'319'0'0,"0"0"-14"0"0,0 0 723 0 0,0 0 336 0 0,0 0 68 0 0,0 0-87 0 0,0 0-397 0 0,0 0-173 0 0,0 0-37 0 0,0 0-38 0 0,0 0-124 0 0,0 0-52 0 0,0 0-10 0 0,0 0 2 0 0,10 0 552 0 0,20 3 140 0 0,7 0-201 0 0,-2-4-327 0 0,-30 2-633 0 0,0-1 0 0 0,1 0 0 0 0,-1 0-1 0 0,1-1 1 0 0,-1 1 0 0 0,9-3 0 0 0,-7 1 20 0 0,0 1-1 0 0,0 0 0 0 0,14-1 0 0 0,-17 3-73 0 0,0-1-1 0 0,0 0 0 0 0,0-1 1 0 0,0 1-1 0 0,0-1 1 0 0,0 0-1 0 0,0 0 1 0 0,0 0-1 0 0,0 0 1 0 0,-1-1-1 0 0,1 1 1 0 0,6-4-1 0 0,-9 3-111 0 0,-1 2-55 0 0,0 0-230 0 0,2-3-117 0 0,-2 1-924 0 0,1 1-2618 0 0,-1 1-1521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5.242"/>
    </inkml:context>
    <inkml:brush xml:id="br0">
      <inkml:brushProperty name="width" value="0.05" units="cm"/>
      <inkml:brushProperty name="height" value="0.05" units="cm"/>
      <inkml:brushProperty name="color" value="#FFFFFF"/>
    </inkml:brush>
  </inkml:definitions>
  <inkml:trace contextRef="#ctx0" brushRef="#br0">82 1 11168 0 0,'0'0'256'0'0,"-1"2"34"0"0,-9 19 247 0 0,-1 0 0 0 0,-1 0 0 0 0,-1-1-1 0 0,-16 18 1 0 0,27-36-361 0 0,2-2-144 0 0,0 0-1 0 0,-1 1 1 0 0,1-1-1 0 0,0 0 1 0 0,0 1-1 0 0,-1-1 1 0 0,1 0-1 0 0,0 1 1 0 0,0-1-1 0 0,0 0 1 0 0,0 1-1 0 0,-1-1 1 0 0,1 0-1 0 0,0 1 1 0 0,0-1 0 0 0,0 0-1 0 0,0 1 1 0 0,0-1-1 0 0,0 1 1 0 0,0-1-1 0 0,0 0 1 0 0,0 1-1 0 0,0-1 1 0 0,0 1-1 0 0,15 10 392 0 0,-12-9-359 0 0,-1 1 0 0 0,1-1 1 0 0,0 0-1 0 0,0-1 1 0 0,0 1-1 0 0,0 0 0 0 0,0-1 1 0 0,0 0-1 0 0,1 1 0 0 0,-1-1 1 0 0,0-1-1 0 0,1 1 1 0 0,-1 0-1 0 0,1-1 0 0 0,-1 0 1 0 0,1 0-1 0 0,4 0 0 0 0,-2 0-41 0 0,15 0 5 0 0,0 0 0 0 0,0 1 0 0 0,0 2 0 0 0,26 5 0 0 0,-29-3 6 0 0,-8-4-14 0 0,-1 2 1 0 0,0-1-1 0 0,1 1 1 0 0,-1 1-1 0 0,0 0 1 0 0,-1 0-1 0 0,13 8 0 0 0,-4-1 47 0 0,-12-8-32 0 0,0 1 1 0 0,0-1-1 0 0,0 1 0 0 0,7 8 0 0 0,-10-10-20 0 0,-1-1 0 0 0,0 1-1 0 0,0-1 1 0 0,0 1 0 0 0,0 0-1 0 0,0-1 1 0 0,-1 1 0 0 0,1 0-1 0 0,0 0 1 0 0,-1 0 0 0 0,0 0-1 0 0,1 0 1 0 0,-1 0 0 0 0,0-1-1 0 0,0 1 1 0 0,0 0 0 0 0,0 0-1 0 0,0 0 1 0 0,-1 3-1 0 0,0 2 64 0 0,-1-1-1 0 0,0 1 1 0 0,-1-1-1 0 0,1 0 0 0 0,-1 0 1 0 0,0 0-1 0 0,-1 0 0 0 0,0-1 1 0 0,1 0-1 0 0,-10 10 0 0 0,2-5 75 0 0,0 0-1 0 0,0 0 0 0 0,-24 13 0 0 0,28-19-133 0 0,0-1 1 0 0,-1 0-1 0 0,0 0 0 0 0,1 0 0 0 0,-1-1 0 0 0,0-1 0 0 0,0 1 0 0 0,-1-1 0 0 0,1-1 0 0 0,0 0 0 0 0,-13 0 0 0 0,11-1-55 0 0,4 0-86 0 0,1 0 0 0 0,-1 0 0 0 0,1-1 0 0 0,0 0 0 0 0,0-1 0 0 0,0 1 0 0 0,0-1 0 0 0,0 0 0 0 0,1 0 0 0 0,-1 0 0 0 0,-4-5 0 0 0,3 2-503 0 0,1 0 0 0 0,-1 0-1 0 0,1 0 1 0 0,-8-15 0 0 0,8 10-4802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5.657"/>
    </inkml:context>
    <inkml:brush xml:id="br0">
      <inkml:brushProperty name="width" value="0.05" units="cm"/>
      <inkml:brushProperty name="height" value="0.05" units="cm"/>
      <inkml:brushProperty name="color" value="#FFFFFF"/>
    </inkml:brush>
  </inkml:definitions>
  <inkml:trace contextRef="#ctx0" brushRef="#br0">1 12 11232 0 0,'0'0'513'0'0,"0"0"-10"0"0,0 0-223 0 0,0 0 256 0 0,0 0 146 0 0,0 0 29 0 0,0 0-23 0 0,13-7 862 0 0,-2 5-1081 0 0,0 1 0 0 0,0 0 0 0 0,0 0 0 0 0,0 1 0 0 0,0 1 0 0 0,18 3 0 0 0,26 0 204 0 0,26-1-469 0 0,-80-3-212 0 0,4 0-206 0 0,0 1 1 0 0,-1-1 0 0 0,1-1-1 0 0,-1 1 1 0 0,1-1-1 0 0,-1 0 1 0 0,1 0 0 0 0,7-3-1 0 0,-10 3-427 0 0,-2 1-1097 0 0,0 0-4305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6.068"/>
    </inkml:context>
    <inkml:brush xml:id="br0">
      <inkml:brushProperty name="width" value="0.05" units="cm"/>
      <inkml:brushProperty name="height" value="0.05" units="cm"/>
      <inkml:brushProperty name="color" value="#FFFFFF"/>
    </inkml:brush>
  </inkml:definitions>
  <inkml:trace contextRef="#ctx0" brushRef="#br0">39 0 11976 0 0,'-6'8'448'0'0,"1"0"0"0"0,1 1 0 0 0,-1-1 0 0 0,1 1 1 0 0,1 0-1 0 0,-4 13 0 0 0,6-19-170 0 0,0 1-1 0 0,0-1 1 0 0,1 1 0 0 0,-1-1 0 0 0,1 1 0 0 0,0 0-1 0 0,0-1 1 0 0,0 1 0 0 0,1 0 0 0 0,-1-1 0 0 0,2 5-1 0 0,-2-7-226 0 0,1 1 0 0 0,0 0 0 0 0,0 0 0 0 0,1 0 0 0 0,-1-1 0 0 0,0 1 0 0 0,0 0 0 0 0,1-1 1 0 0,-1 1-1 0 0,1-1 0 0 0,-1 0 0 0 0,1 1 0 0 0,0-1 0 0 0,0 0 0 0 0,-1 0 0 0 0,1 0 0 0 0,0 0 0 0 0,0 0 0 0 0,0-1 0 0 0,0 1 0 0 0,2 0 0 0 0,24 6-61 0 0,0-1-1 0 0,32 3 1 0 0,-42-7 94 0 0,0 0-1 0 0,-1 2 0 0 0,1 0 1 0 0,-1 1-1 0 0,0 1 1 0 0,0 1-1 0 0,-1 0 1 0 0,0 1-1 0 0,30 20 1 0 0,-43-25-74 0 0,1 0 0 0 0,-1 0 1 0 0,0 0-1 0 0,0 0 1 0 0,0 1-1 0 0,-1-1 0 0 0,1 1 1 0 0,-1 0-1 0 0,0 0 0 0 0,0 0 1 0 0,0 0-1 0 0,0 0 1 0 0,-1 0-1 0 0,0 1 0 0 0,1-1 1 0 0,-2 0-1 0 0,1 1 0 0 0,0-1 1 0 0,-1 1-1 0 0,0-1 0 0 0,0 1 1 0 0,0-1-1 0 0,-1 1 1 0 0,1-1-1 0 0,-1 0 0 0 0,-3 8 1 0 0,2-4 12 0 0,-1-1 1 0 0,0 0 0 0 0,0 1-1 0 0,-1-1 1 0 0,0-1 0 0 0,0 1-1 0 0,-1 0 1 0 0,0-1-1 0 0,0 0 1 0 0,0 0 0 0 0,-1-1-1 0 0,0 0 1 0 0,0 0 0 0 0,-10 7-1 0 0,-3 0 125 0 0,-1-2 0 0 0,-32 14 0 0 0,45-21-152 0 0,-1-1 1 0 0,1 0-1 0 0,0 0 0 0 0,-1-1 1 0 0,1 0-1 0 0,-1 0 1 0 0,1-1-1 0 0,-1 0 0 0 0,1 0 1 0 0,-1-1-1 0 0,-11-2 0 0 0,3-1-896 0 0,9 3 702 0 0,1 0 0 0 0,-1-1-1 0 0,0 0 1 0 0,-8-4 0 0 0,14 5-298 0 0,-1 0 1 0 0,0 0-1 0 0,0 0 0 0 0,1-1 1 0 0,-1 1-1 0 0,1 0 0 0 0,-1-1 0 0 0,1 1 1 0 0,-1-1-1 0 0,1 0 0 0 0,-2-2 1 0 0,0-3-5345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6.587"/>
    </inkml:context>
    <inkml:brush xml:id="br0">
      <inkml:brushProperty name="width" value="0.05" units="cm"/>
      <inkml:brushProperty name="height" value="0.05" units="cm"/>
      <inkml:brushProperty name="color" value="#FFFFFF"/>
    </inkml:brush>
  </inkml:definitions>
  <inkml:trace contextRef="#ctx0" brushRef="#br0">86 101 2760 0 0,'6'-6'3066'0'0,"6"-7"541"0"0,-11 13-3549 0 0,-1-1 0 0 0,0 1 0 0 0,1 0 1 0 0,-1-1-1 0 0,0 1 0 0 0,0-1 0 0 0,1 1 0 0 0,-1-1 0 0 0,0 1 0 0 0,0-1 0 0 0,1 1 1 0 0,-1-1-1 0 0,0 1 0 0 0,0-1 0 0 0,0 1 0 0 0,0-1 0 0 0,0 1 0 0 0,0-1 0 0 0,0 1 0 0 0,0-1 1 0 0,0 1-1 0 0,0-1 0 0 0,0 1 0 0 0,0-1 0 0 0,-1 1 0 0 0,1-1 0 0 0,0 1 0 0 0,-1-2 1 0 0,-2-10 990 0 0,7-2 674 0 0,-4 13-1683 0 0,1 0-1 0 0,-1 0 1 0 0,1 1-1 0 0,-1-1 1 0 0,0 0-1 0 0,0 0 1 0 0,1 0 0 0 0,-1 0-1 0 0,0 0 1 0 0,0 0-1 0 0,0 1 1 0 0,0-1-1 0 0,0 0 1 0 0,0 0-1 0 0,0 0 1 0 0,0 0-1 0 0,0 0 1 0 0,0 0-1 0 0,-1 0 1 0 0,1 0-1 0 0,0 1 1 0 0,-1-1-1 0 0,1 0 1 0 0,0 0-1 0 0,-1 0 1 0 0,1 1-1 0 0,-1-1 1 0 0,1 0-1 0 0,-1 0 1 0 0,0 1-1 0 0,1-1 1 0 0,-1 0-1 0 0,0 1 1 0 0,1-1-1 0 0,-1 1 1 0 0,0-1-1 0 0,-1 0 1 0 0,0 0 100 0 0,0 0-1 0 0,0 0 1 0 0,0 0 0 0 0,0 0 0 0 0,0 0-1 0 0,0 0 1 0 0,0 0 0 0 0,-1 1 0 0 0,1-1-1 0 0,0 1 1 0 0,0-1 0 0 0,-1 1 0 0 0,1 0-1 0 0,0 0 1 0 0,-1 0 0 0 0,1 0 0 0 0,0 1-1 0 0,0-1 1 0 0,-3 1 0 0 0,1 1-46 0 0,1 0 0 0 0,-1 0 0 0 0,1 0-1 0 0,-1 0 1 0 0,1 0 0 0 0,0 1 0 0 0,0-1 0 0 0,0 1 0 0 0,0 0 0 0 0,-3 4 0 0 0,4-7-86 0 0,-8 23 90 0 0,10-15-110 0 0,0 1-104 0 0,0-7-241 0 0,0-2-79 0 0,0 0-744 0 0,0 0-3081 0 0,0 0-1320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7.485"/>
    </inkml:context>
    <inkml:brush xml:id="br0">
      <inkml:brushProperty name="width" value="0.05" units="cm"/>
      <inkml:brushProperty name="height" value="0.05" units="cm"/>
      <inkml:brushProperty name="color" value="#FFFFFF"/>
    </inkml:brush>
  </inkml:definitions>
  <inkml:trace contextRef="#ctx0" brushRef="#br0">1 147 4144 0 0,'0'0'319'0'0,"0"0"-79"0"0,0 0 449 0 0,0 0 219 0 0,4-9 946 0 0,1-2-1184 0 0,1 1 0 0 0,0-1 0 0 0,0 1 0 0 0,1 0 0 0 0,11-13 0 0 0,-14 18-436 0 0,1 0-1 0 0,1 0 1 0 0,-1 0-1 0 0,1 1 0 0 0,-1 0 1 0 0,1 0-1 0 0,0 0 1 0 0,1 1-1 0 0,-1 0 1 0 0,10-4-1 0 0,-7 5-45 0 0,1 0 1 0 0,-1 0-1 0 0,0 1 0 0 0,1 1 0 0 0,11-1 1 0 0,1-2 86 0 0,-21 3-266 0 0,0-1 0 0 0,1 1 1 0 0,-1-1-1 0 0,0 1 0 0 0,0 0 0 0 0,1 0 1 0 0,-1 0-1 0 0,0 0 0 0 0,1 0 1 0 0,-1 0-1 0 0,0 0 0 0 0,0 0 1 0 0,1 0-1 0 0,-1 1 0 0 0,0-1 1 0 0,0 0-1 0 0,1 1 0 0 0,-1-1 1 0 0,0 1-1 0 0,0-1 0 0 0,0 1 1 0 0,0 0-1 0 0,0-1 0 0 0,0 1 1 0 0,0 0-1 0 0,0 0 0 0 0,1 1 0 0 0,27 21 179 0 0,-22-17-125 0 0,0-1 0 0 0,0 1 0 0 0,9 9 0 0 0,-14-12-25 0 0,0 0 0 0 0,0 0 0 0 0,0 0 1 0 0,0 0-1 0 0,-1 0 0 0 0,1 1 0 0 0,-1-1 0 0 0,0 1 0 0 0,0-1 0 0 0,0 1 0 0 0,0-1 0 0 0,0 5 0 0 0,0 2-76 0 0,-1 0 1 0 0,0 0-1 0 0,-1 0 0 0 0,0 0 1 0 0,0 0-1 0 0,-1-1 0 0 0,0 1 1 0 0,-1 0-1 0 0,0-1 0 0 0,-1 1 0 0 0,0-1 1 0 0,0 0-1 0 0,-1 0 0 0 0,0-1 1 0 0,-1 0-1 0 0,0 1 0 0 0,-7 7 0 0 0,2-1-210 0 0,1 0 0 0 0,-11 22-1 0 0,14-23 27 0 0,0-1 0 0 0,-1 1 0 0 0,-1-1 0 0 0,-13 14 0 0 0,18-22 144 0 0,-14 14-306 0 0,-19 25 0 0 0,29-35-112 0 0,-6 8 2163 0 0,14-14-704 0 0,8-8-492 0 0,-7 5-287 0 0,1-1 0 0 0,21-7 199 0 0,-1 1 0 0 0,1 0 0 0 0,0 2 0 0 0,0 1 0 0 0,1 1 0 0 0,34 0-1 0 0,104-10-539 0 0,-160 13 23 0 0,0 0 1 0 0,0 0-1 0 0,0 0 0 0 0,0 0 0 0 0,0 0 0 0 0,0-1 1 0 0,0 1-1 0 0,0-1 0 0 0,0 1 0 0 0,0-1 1 0 0,0 0-1 0 0,0 0 0 0 0,0 0 0 0 0,-1 0 0 0 0,1 0 1 0 0,0 0-1 0 0,-1 0 0 0 0,1-1 0 0 0,0 1 1 0 0,2-4-1 0 0,-4 4-1339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7.851"/>
    </inkml:context>
    <inkml:brush xml:id="br0">
      <inkml:brushProperty name="width" value="0.05" units="cm"/>
      <inkml:brushProperty name="height" value="0.05" units="cm"/>
      <inkml:brushProperty name="color" value="#FFFFFF"/>
    </inkml:brush>
  </inkml:definitions>
  <inkml:trace contextRef="#ctx0" brushRef="#br0">1 35 6448 0 0,'0'0'498'0'0,"0"0"-175"0"0,0 0 482 0 0,0 0 246 0 0,0 0 49 0 0,0 0-41 0 0,0 0-218 0 0,0 0-97 0 0,0 0-21 0 0,18-7 1123 0 0,5 2-701 0 0,12-2 459 0 0,-4 3-460 0 0,-27 3-1041 0 0,1 0 1 0 0,0 0-1 0 0,1 1 0 0 0,-1-1 1 0 0,10 2-1 0 0,-10 0-44 0 0,-1-1-39 0 0,-1 1 0 0 0,1-1 0 0 0,-1 0 0 0 0,1 1 1 0 0,0-2-1 0 0,-1 1 0 0 0,1 0 0 0 0,-1-1 0 0 0,6-1 0 0 0,33-2 56 0 0,-25 1-327 0 0,-11 2-6772 0 0,-6 1 1410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26.636"/>
    </inkml:context>
    <inkml:brush xml:id="br0">
      <inkml:brushProperty name="width" value="0.05" units="cm"/>
      <inkml:brushProperty name="height" value="0.05" units="cm"/>
      <inkml:brushProperty name="color" value="#FFFFFF"/>
    </inkml:brush>
  </inkml:definitions>
  <inkml:trace contextRef="#ctx0" brushRef="#br0">463 22 4144 0 0,'-2'-8'24'0'0,"-1"-2"1479"0"0,3 6 3124 0 0,-5 6-4195 0 0,1-1-1 0 0,0 1 1 0 0,0 0-1 0 0,0 0 1 0 0,0 0-1 0 0,0 1 1 0 0,0-1-1 0 0,0 1 0 0 0,1 0 1 0 0,-1 0-1 0 0,1 0 1 0 0,0 0-1 0 0,0 1 1 0 0,-4 5-1 0 0,2 0-177 0 0,-1-1-1 0 0,0-1 1 0 0,0 1 0 0 0,-10 8-1 0 0,-17 21 219 0 0,14-5-227 0 0,1 1-1 0 0,1 1 1 0 0,-24 70 0 0 0,-9 19 57 0 0,-11 25-487 0 0,-7 13 413 0 0,35-102-1321 0 0,19-37-1475 0 0,9-11 883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27.568"/>
    </inkml:context>
    <inkml:brush xml:id="br0">
      <inkml:brushProperty name="width" value="0.05" units="cm"/>
      <inkml:brushProperty name="height" value="0.05" units="cm"/>
      <inkml:brushProperty name="color" value="#FFFFFF"/>
    </inkml:brush>
  </inkml:definitions>
  <inkml:trace contextRef="#ctx0" brushRef="#br0">1 69 6216 0 0,'0'0'133'0'0,"0"0"23"0"0,0 0 15 0 0,0 0 63 0 0,0 0 201 0 0,0 0 86 0 0,0 0 21 0 0,0 0 2 0 0,0 0 0 0 0,0 0 0 0 0,0 0 0 0 0,0 0-6 0 0,0 0-20 0 0,0 0-6 0 0,17-12 2032 0 0,17-7-249 0 0,-31 16-2210 0 0,1 1 0 0 0,0-1-1 0 0,-1 1 1 0 0,1 0 0 0 0,0 0-1 0 0,1 0 1 0 0,-1 0 0 0 0,0 1-1 0 0,0 0 1 0 0,1 0 0 0 0,5-1-1 0 0,-2 1 53 0 0,0 1-1 0 0,0-1 0 0 0,14-4 1 0 0,-15 3-76 0 0,1 0 1 0 0,0 1 0 0 0,13-1-1 0 0,-17 1-48 0 0,0 1 0 0 0,0 0-1 0 0,0 1 1 0 0,-1-1-1 0 0,1 1 1 0 0,0 0-1 0 0,0 0 1 0 0,0 0-1 0 0,-1 0 1 0 0,1 0 0 0 0,-1 1-1 0 0,1 0 1 0 0,-1 0-1 0 0,0 0 1 0 0,1 0-1 0 0,-1 0 1 0 0,0 0-1 0 0,0 1 1 0 0,0 0 0 0 0,-1 0-1 0 0,1-1 1 0 0,-1 2-1 0 0,3 2 1 0 0,2 8 42 0 0,-2-6-16 0 0,0 0 0 0 0,0 1 1 0 0,-1 0-1 0 0,-1-1 0 0 0,0 1 0 0 0,0 1 0 0 0,0-1 0 0 0,-1 0 0 0 0,1 13 0 0 0,0 11-34 0 0,-2-26-9 0 0,0 1 0 0 0,-1-1 0 0 0,0 1-1 0 0,0-1 1 0 0,-2 14 0 0 0,1-14 0 0 0,-10 32-105 0 0,11-38 102 0 0,-1 1 1 0 0,0-1-1 0 0,1 0 1 0 0,-1 1 0 0 0,0-1-1 0 0,0 0 1 0 0,0 1-1 0 0,0-1 1 0 0,0 0 0 0 0,0 0-1 0 0,0 0 1 0 0,-1 0-1 0 0,1 0 1 0 0,0 0 0 0 0,0 0-1 0 0,-1 0 1 0 0,1 0-1 0 0,-1-1 1 0 0,1 1 0 0 0,-1 0-1 0 0,-2 0 1 0 0,-16 7-190 0 0,19-7 182 0 0,-1 0 1 0 0,1 0-1 0 0,0-1 0 0 0,-1 1 1 0 0,1 0-1 0 0,-1-1 0 0 0,1 1 0 0 0,-1-1 1 0 0,1 0-1 0 0,-1 1 0 0 0,1-1 1 0 0,-1 0-1 0 0,1 0 0 0 0,-1 0 0 0 0,1 0 1 0 0,-1 0-1 0 0,1 0 0 0 0,-1 0 1 0 0,1-1-1 0 0,-1 1 0 0 0,-1-1 0 0 0,-6-2-7 0 0,0 0-1 0 0,0 0 1 0 0,0 1-1 0 0,0 1 0 0 0,0-1 1 0 0,-1 1-1 0 0,1 1 0 0 0,-14 0 1 0 0,21 1 10 0 0,0-1 1 0 0,0-1-1 0 0,0 1 1 0 0,0 0-1 0 0,0 0 1 0 0,0-1-1 0 0,0 1 1 0 0,0-1-1 0 0,0 1 1 0 0,1-1-1 0 0,-1 0 1 0 0,0 0-1 0 0,-2-1 1 0 0,-14-5-97 0 0,-8 6-3 0 0,25 1 101 0 0,0 0-1 0 0,0 0 1 0 0,1 0-1 0 0,-1 0 1 0 0,0 0 0 0 0,0 1-1 0 0,0-1 1 0 0,0 0-1 0 0,0 0 1 0 0,0 1 0 0 0,0-1-1 0 0,1 1 1 0 0,-1-1-1 0 0,0 1 1 0 0,0-1 0 0 0,1 1-1 0 0,-1-1 1 0 0,0 1-1 0 0,0 0 1 0 0,1-1 0 0 0,-1 1-1 0 0,0 1 1 0 0,-17 18-1569 0 0,13-8 1003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8.282"/>
    </inkml:context>
    <inkml:brush xml:id="br0">
      <inkml:brushProperty name="width" value="0.05" units="cm"/>
      <inkml:brushProperty name="height" value="0.05" units="cm"/>
      <inkml:brushProperty name="color" value="#FFFFFF"/>
    </inkml:brush>
  </inkml:definitions>
  <inkml:trace contextRef="#ctx0" brushRef="#br0">59 0 5064 0 0,'-1'2'389'0'0,"-24"36"856"0"0,5 5 4570 0 0,15-35-5058 0 0,-2 6 1787 0 0,7-14-2508 0 0,0 1-1 0 0,0-1 1 0 0,0 1-1 0 0,0-1 1 0 0,0 0 0 0 0,0 1-1 0 0,0-1 1 0 0,0 1 0 0 0,1-1-1 0 0,-1 0 1 0 0,0 1 0 0 0,0-1-1 0 0,0 0 1 0 0,0 1-1 0 0,1-1 1 0 0,-1 0 0 0 0,0 1-1 0 0,1-1 1 0 0,-1 0 0 0 0,0 0-1 0 0,0 1 1 0 0,1-1 0 0 0,-1 0-1 0 0,0 0 1 0 0,1 1-1 0 0,-1-1 1 0 0,0 0 0 0 0,1 0-1 0 0,-1 0 1 0 0,1 0 0 0 0,-1 0-1 0 0,0 0 1 0 0,1 1 0 0 0,-1-1-1 0 0,1 0 1 0 0,15 4 149 0 0,0-1 0 0 0,0 0 0 0 0,1-1 0 0 0,-1-1 0 0 0,29-1 0 0 0,-19-1-111 0 0,-1 1-1 0 0,1 2 0 0 0,-1 0 1 0 0,0 2-1 0 0,32 9 0 0 0,-52-13-59 0 0,-1 1 0 0 0,1 0 0 0 0,-1 0 0 0 0,1 1 0 0 0,-1 0 0 0 0,0-1 0 0 0,0 1 0 0 0,0 1 0 0 0,0-1 0 0 0,0 0 0 0 0,0 1 0 0 0,-1 0 0 0 0,1 0 0 0 0,3 5 0 0 0,5 3 98 0 0,-10-9-94 0 0,0-1 0 0 0,0 1 0 0 0,0 0 0 0 0,0 0 1 0 0,-1 0-1 0 0,1 0 0 0 0,-1 0 0 0 0,1 0 0 0 0,-1 1 1 0 0,0-1-1 0 0,1 0 0 0 0,-1 1 0 0 0,0 2 0 0 0,8 17 78 0 0,-9-21-93 0 0,1 0 0 0 0,-1-1 0 0 0,1 1-1 0 0,-1 0 1 0 0,0 0 0 0 0,1-1 0 0 0,-1 1-1 0 0,0 0 1 0 0,0 0 0 0 0,1 0-1 0 0,-1 0 1 0 0,0 0 0 0 0,0 0 0 0 0,0-1-1 0 0,0 1 1 0 0,0 0 0 0 0,0 0 0 0 0,0 0-1 0 0,-1 0 1 0 0,1 0 0 0 0,0 0-1 0 0,0-1 1 0 0,-1 1 0 0 0,1 0 0 0 0,0 0-1 0 0,-1 0 1 0 0,1-1 0 0 0,-1 1 0 0 0,1 0-1 0 0,-2 1 1 0 0,-1 2 0 0 0,-4 13-3 0 0,6-12 0 0 0,-1 1 0 0 0,-1-1 0 0 0,1 0 0 0 0,-1 0 0 0 0,0 0 0 0 0,0 0 0 0 0,0 0 0 0 0,-1-1 0 0 0,0 1 0 0 0,-4 4 0 0 0,3-5 62 0 0,-1 0 0 0 0,1-1 0 0 0,0 0-1 0 0,-1 0 1 0 0,0 0 0 0 0,1 0 0 0 0,-1-1 0 0 0,0 0-1 0 0,-1 0 1 0 0,1-1 0 0 0,-9 1 0 0 0,4 0-98 0 0,0-1 1 0 0,0-1-1 0 0,-1 0 0 0 0,1-1 1 0 0,-21-3-1 0 0,28 3-263 0 0,-1-1 0 0 0,1 0 0 0 0,-1 0 0 0 0,1 0 0 0 0,-1 0 0 0 0,1-1 0 0 0,0 0 0 0 0,0 1 0 0 0,0-2 0 0 0,-5-4 0 0 0,1-3-5779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8.765"/>
    </inkml:context>
    <inkml:brush xml:id="br0">
      <inkml:brushProperty name="width" value="0.05" units="cm"/>
      <inkml:brushProperty name="height" value="0.05" units="cm"/>
      <inkml:brushProperty name="color" value="#FFFFFF"/>
    </inkml:brush>
  </inkml:definitions>
  <inkml:trace contextRef="#ctx0" brushRef="#br0">1 73 1376 0 0,'0'-35'113'0'0,"0"32"-95"0"0,0 5-14 0 0,1 14-11 0 0,3 7 1722 0 0,-4-23 213 0 0,0 0 95 0 0,0 7 874 0 0,0-7 1250 0 0,47-59-18 0 0,-47 58-4089 0 0,1 1-1 0 0,0-1 0 0 0,-1 0 0 0 0,1 1 0 0 0,0-1 1 0 0,0 1-1 0 0,0-1 0 0 0,-1 1 0 0 0,1-1 0 0 0,0 1 1 0 0,0 0-1 0 0,0-1 0 0 0,0 1 0 0 0,0 0 0 0 0,0 0 0 0 0,-1 0 1 0 0,1 0-1 0 0,0 0 0 0 0,0 0 0 0 0,0 0 0 0 0,0 0 1 0 0,0 0-1 0 0,0 0 0 0 0,0 0 0 0 0,0 0 0 0 0,0 1 1 0 0,1-1-1 0 0,-1 1 4 0 0,1-1 1 0 0,-1 1 0 0 0,0-1 0 0 0,1 0-1 0 0,-1 0 1 0 0,1 0 0 0 0,-1 0-1 0 0,1 0 1 0 0,-1 0 0 0 0,0 0 0 0 0,1-1-1 0 0,-1 1 1 0 0,3-1 0 0 0,6-5 102 0 0,-9 5-128 0 0,0 1 1 0 0,0-1-1 0 0,0 0 1 0 0,0 1 0 0 0,0-1-1 0 0,0 1 1 0 0,0-1-1 0 0,0 1 1 0 0,0-1 0 0 0,0 1-1 0 0,1 0 1 0 0,-1-1-1 0 0,0 1 1 0 0,0 0 0 0 0,0 0-1 0 0,0 0 1 0 0,1 0-1 0 0,-1 0 1 0 0,0 0-1 0 0,0 0 1 0 0,0 1 0 0 0,0-1-1 0 0,1 0 1 0 0,1 1-1 0 0,2 1 25 0 0,0-1 0 0 0,1 0 0 0 0,-1-1 0 0 0,1 1 0 0 0,-1-1 0 0 0,1 0 0 0 0,-1-1 0 0 0,6 0 0 0 0,15-1 85 0 0,89 2-867 0 0,-111-7-1691 0 0,-3 6 1267 0 0,-1 1-5011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9.199"/>
    </inkml:context>
    <inkml:brush xml:id="br0">
      <inkml:brushProperty name="width" value="0.05" units="cm"/>
      <inkml:brushProperty name="height" value="0.05" units="cm"/>
      <inkml:brushProperty name="color" value="#FFFFFF"/>
    </inkml:brush>
  </inkml:definitions>
  <inkml:trace contextRef="#ctx0" brushRef="#br0">78 0 5528 0 0,'-1'6'196'0'0,"0"-1"1"0"0,-1 0-1 0 0,1 0 1 0 0,-1 0-1 0 0,0 0 1 0 0,0-1-1 0 0,-1 1 1 0 0,0 0-1 0 0,1-1 1 0 0,-1 0-1 0 0,-1 0 1 0 0,-3 4-1 0 0,-12 19 3367 0 0,14-18-2945 0 0,2-4-303 0 0,0-1 0 0 0,1 0 0 0 0,0 1 0 0 0,0-1 1 0 0,0 1-1 0 0,0 0 0 0 0,0-1 0 0 0,1 1 0 0 0,-1 5 0 0 0,2-9-277 0 0,1 0 0 0 0,-1 0 0 0 0,0 0 0 0 0,1 0 0 0 0,-1 0 0 0 0,1 0 0 0 0,-1 0 0 0 0,1 0 0 0 0,-1-1 0 0 0,1 1 0 0 0,-1 0 0 0 0,1 0 0 0 0,0-1 0 0 0,0 1 0 0 0,-1 0 0 0 0,1-1 0 0 0,0 1 0 0 0,0-1 0 0 0,0 1 0 0 0,-1-1 0 0 0,1 1 0 0 0,0-1 0 0 0,0 0 0 0 0,0 1 0 0 0,0-1 0 0 0,0 0 1 0 0,1 0-1 0 0,32 6 702 0 0,-28-5-606 0 0,127 5 968 0 0,-96-4-1048 0 0,-31-3-36 0 0,0 1 0 0 0,0 1 0 0 0,0-1 0 0 0,0 1 1 0 0,0 0-1 0 0,0 0 0 0 0,0 0 0 0 0,0 1 0 0 0,6 3 0 0 0,16 7 116 0 0,17 9 4 0 0,-45-20-127 0 0,1-1 0 0 0,0 1-1 0 0,0 0 1 0 0,-1 0 0 0 0,1-1 0 0 0,0 1 0 0 0,-1 0-1 0 0,1 0 1 0 0,-1 0 0 0 0,1 0 0 0 0,-1 0 0 0 0,1 0-1 0 0,-1 0 1 0 0,0 0 0 0 0,1 0 0 0 0,-1 0-1 0 0,0 0 1 0 0,0 0 0 0 0,0 0 0 0 0,0 0 0 0 0,0 1-1 0 0,-3 26 226 0 0,1 0-248 0 0,3-21 20 0 0,1 1-11 0 0,-1 0-1 0 0,0 0 1 0 0,0 0 0 0 0,-1 0 0 0 0,0 9-1 0 0,-1-15 11 0 0,1 1 0 0 0,-1-1-1 0 0,1 1 1 0 0,-1-1 0 0 0,0 1-1 0 0,0-1 1 0 0,0 0 0 0 0,0 1-1 0 0,-1-1 1 0 0,1 0 0 0 0,-1 0-1 0 0,1 0 1 0 0,-1 0 0 0 0,0 0-1 0 0,0 0 1 0 0,1-1 0 0 0,-1 1-1 0 0,0 0 1 0 0,-1-1 0 0 0,-2 2-1 0 0,-14 8 184 0 0,11-6-131 0 0,0 0 0 0 0,0-1 0 0 0,-1 0 1 0 0,-16 5-1 0 0,16-6-55 0 0,-1 0 0 0 0,0-1 1 0 0,1-1-1 0 0,-1 0 1 0 0,0 0-1 0 0,0-1 0 0 0,1 0 1 0 0,-1 0-1 0 0,0-1 0 0 0,-16-4 1 0 0,-8-2-296 0 0,26 6 16 0 0,1 0-1 0 0,-1-1 0 0 0,1 0 1 0 0,0 0-1 0 0,-13-6 1 0 0,11 4-1403 0 0,0 1-4321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49.835"/>
    </inkml:context>
    <inkml:brush xml:id="br0">
      <inkml:brushProperty name="width" value="0.05" units="cm"/>
      <inkml:brushProperty name="height" value="0.05" units="cm"/>
      <inkml:brushProperty name="color" value="#FFFFFF"/>
    </inkml:brush>
  </inkml:definitions>
  <inkml:trace contextRef="#ctx0" brushRef="#br0">81 65 1840 0 0,'0'0'83'0'0,"0"0"226"0"0,0 0 910 0 0,0 0 394 0 0,0 0 77 0 0,0 0-132 0 0,0 0-636 0 0,0 0-275 0 0,7-20 1968 0 0,-8 17-2327 0 0,-1-1 0 0 0,1 1 1 0 0,-1 0-1 0 0,0 0 0 0 0,0 0 1 0 0,0 0-1 0 0,0 1 0 0 0,-1-1 1 0 0,1 1-1 0 0,-1-1 0 0 0,1 1 1 0 0,-1 0-1 0 0,0 0 0 0 0,0 0 0 0 0,-4-2 1 0 0,5 3-159 0 0,-18 7 1006 0 0,18-4-1078 0 0,0 0-1 0 0,0 0 1 0 0,1 0-1 0 0,-1 0 1 0 0,0 0-1 0 0,1 1 1 0 0,0-1-1 0 0,-1 0 1 0 0,1 1-1 0 0,0-1 1 0 0,0 1-1 0 0,-1 5 1 0 0,-3 7-59 0 0,5-12 44 0 0,2 2-46 0 0,-2-4-62 0 0,2 0-7 0 0,4 5-26 0 0,-4-5-126 0 0,6-1-1872 0 0,-8 0 657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50.782"/>
    </inkml:context>
    <inkml:brush xml:id="br0">
      <inkml:brushProperty name="width" value="0.05" units="cm"/>
      <inkml:brushProperty name="height" value="0.05" units="cm"/>
      <inkml:brushProperty name="color" value="#FFFFFF"/>
    </inkml:brush>
  </inkml:definitions>
  <inkml:trace contextRef="#ctx0" brushRef="#br0">618 176 6272 0 0,'0'0'289'0'0,"-12"-5"91"0"0,7-2-369 0 0,-21-31 1861 0 0,23 32-1605 0 0,0 1-1 0 0,0 0 1 0 0,0 0 0 0 0,0 0 0 0 0,-5-5-1 0 0,-12-18 1183 0 0,18 26-1347 0 0,1 1-1 0 0,0-1 1 0 0,-1 0 0 0 0,1 1-1 0 0,-1-1 1 0 0,1 1-1 0 0,-1 0 1 0 0,0-1 0 0 0,1 1-1 0 0,-1 0 1 0 0,0 0 0 0 0,0 0-1 0 0,0 0 1 0 0,-2 0 0 0 0,1 0 19 0 0,1 0 1 0 0,-1 0-1 0 0,1 0 1 0 0,0-1-1 0 0,-1 1 1 0 0,1-1-1 0 0,0 1 1 0 0,0-1-1 0 0,-3-3 1 0 0,3 4-52 0 0,0-1 1 0 0,0 0 0 0 0,0 1-1 0 0,0 0 1 0 0,0-1-1 0 0,-1 1 1 0 0,1 0-1 0 0,0 0 1 0 0,-1 0 0 0 0,1 1-1 0 0,-1-1 1 0 0,1 0-1 0 0,-1 1 1 0 0,0 0 0 0 0,-3-1-1 0 0,-17-3 458 0 0,16 2-441 0 0,0 1 0 0 0,0 0 0 0 0,0 1 0 0 0,-1-1 0 0 0,1 1 0 0 0,0 0 0 0 0,0 1 0 0 0,-1 0 0 0 0,1 0 0 0 0,0 1 0 0 0,-8 2 0 0 0,-13 6 262 0 0,-38 18-1 0 0,50-21-317 0 0,4 0-28 0 0,1-1-1 0 0,0 1 1 0 0,1 1-1 0 0,-1 0 1 0 0,2 1-1 0 0,-1 0 1 0 0,1 0-1 0 0,0 1 1 0 0,-12 19-1 0 0,4-4-79 0 0,1 2 0 0 0,-25 56-1 0 0,35-67 33 0 0,2 0-1 0 0,-4 18 0 0 0,4-14-15 0 0,3-15 43 0 0,1 1 0 0 0,0-1 0 0 0,0 1 0 0 0,0-1 0 0 0,1 1 0 0 0,0-1 0 0 0,0 1 1 0 0,0-1-1 0 0,0 0 0 0 0,1 1 0 0 0,0-1 0 0 0,4 8 0 0 0,3 4-47 0 0,1 0 1 0 0,12 16-1 0 0,-13-22 50 0 0,0 0 0 0 0,1-1-1 0 0,0 0 1 0 0,1-1 0 0 0,0 0-1 0 0,1-1 1 0 0,0 0 0 0 0,0-1-1 0 0,14 6 1 0 0,12 8-3 0 0,-31-17 18 0 0,1 0 0 0 0,-1-1 0 0 0,1-1 0 0 0,0 1 0 0 0,10 1 0 0 0,23 7 0 0 0,-30-7 11 0 0,1-2-1 0 0,-1 1 0 0 0,0-1 1 0 0,1-1-1 0 0,-1 0 0 0 0,1-1 1 0 0,0 0-1 0 0,-1-1 0 0 0,1 0 1 0 0,-1 0-1 0 0,1-2 0 0 0,-1 1 1 0 0,0-1-1 0 0,0-1 0 0 0,17-8 1 0 0,-21 8 50 0 0,-2 2-30 0 0,0-1 1 0 0,0 0 0 0 0,0 0 0 0 0,0 0-1 0 0,-1-1 1 0 0,1 1 0 0 0,-1-1 0 0 0,0 0-1 0 0,0-1 1 0 0,0 1 0 0 0,-1-1 0 0 0,1 1-1 0 0,2-7 1 0 0,12-23 106 0 0,-14 28-111 0 0,0 0 0 0 0,-1-1-1 0 0,0 0 1 0 0,0 0 0 0 0,0 0 0 0 0,-1 0 0 0 0,0 0 0 0 0,0 0 0 0 0,-1-1 0 0 0,1-10-1 0 0,3-18 62 0 0,-4 31-77 0 0,1 0 0 0 0,-2-1 0 0 0,1 0 0 0 0,-1 1 1 0 0,1-1-1 0 0,-2-6 0 0 0,0-17 51 0 0,1 23-47 0 0,0 0-1 0 0,0-1 1 0 0,0 1-1 0 0,-1 0 1 0 0,0 0-1 0 0,-1 0 1 0 0,-1-7-1 0 0,-24-66 126 0 0,24 72-291 0 0,-1 0 0 0 0,0 1 0 0 0,-1-1 0 0 0,0 1 0 0 0,0 0 0 0 0,0 0 0 0 0,-1 0 0 0 0,0 1 0 0 0,0 0 0 0 0,0 0 0 0 0,0 1 0 0 0,-1 0 0 0 0,0 0 0 0 0,0 0 0 0 0,0 1 0 0 0,0 0 0 0 0,-12-3 0 0 0,-30-5-2680 0 0,26 7 1377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51.925"/>
    </inkml:context>
    <inkml:brush xml:id="br0">
      <inkml:brushProperty name="width" value="0.05" units="cm"/>
      <inkml:brushProperty name="height" value="0.05" units="cm"/>
      <inkml:brushProperty name="color" value="#FFFFFF"/>
    </inkml:brush>
  </inkml:definitions>
  <inkml:trace contextRef="#ctx0" brushRef="#br0">595 27 5872 0 0,'2'1'14'0'0,"-1"0"24"0"0,1 0-1 0 0,-1 0 1 0 0,1 0 0 0 0,-1 0 0 0 0,1 0-1 0 0,0-1 1 0 0,-1 1 0 0 0,1 0 0 0 0,0-1-1 0 0,-1 1 1 0 0,4 0 0 0 0,-3-2-17 0 0,-1 0 0 0 0,1 0 0 0 0,0 1 0 0 0,-1-1 0 0 0,1 0 0 0 0,0 0 0 0 0,-1 0 0 0 0,1-1 1 0 0,-1 1-1 0 0,1 0 0 0 0,1-3 0 0 0,2 0 85 0 0,-4 4-52 0 0,-1 0 1 0 0,1 0-1 0 0,-1 0 1 0 0,1 0 0 0 0,-1-1-1 0 0,0 1 1 0 0,1 0 0 0 0,-1 0-1 0 0,1-1 1 0 0,-1 1-1 0 0,0 0 1 0 0,1 0 0 0 0,-1-1-1 0 0,1 1 1 0 0,-1-1 0 0 0,0 1-1 0 0,1 0 1 0 0,-1-1 0 0 0,0 1-1 0 0,0-1 1 0 0,1 1-1 0 0,-1 0 1 0 0,0-1 0 0 0,0 1-1 0 0,0-1 1 0 0,0 1 0 0 0,0-1-1 0 0,1 1 1 0 0,-1-1-1 0 0,0 1 1 0 0,0-1 0 0 0,0 1-1 0 0,0-1 1 0 0,0 1 0 0 0,0-1-1 0 0,-1 1 1 0 0,1-1-1 0 0,0 1 1 0 0,0-1 0 0 0,0 1-1 0 0,0 0 1 0 0,0-1 0 0 0,-1 1-1 0 0,1-1 1 0 0,0 1-1 0 0,-1-1 1 0 0,1 0 0 0 0,1 1 3321 0 0,-4 8-2211 0 0,-11 8-138 0 0,12-14-902 0 0,0 0 0 0 0,0 0 0 0 0,0 0 0 0 0,1 0 0 0 0,-1 0 0 0 0,1 0 0 0 0,-1 1 0 0 0,1-1 1 0 0,0 0-1 0 0,0 1 0 0 0,-2 3 0 0 0,1 3 12 0 0,-1-1 1 0 0,0 0-1 0 0,-1 1 0 0 0,0-1 1 0 0,0-1-1 0 0,-7 11 0 0 0,-38 45 445 0 0,13-18-391 0 0,-3 1-62 0 0,28-35-103 0 0,1 0 0 0 0,0 1 1 0 0,-12 19-1 0 0,8-10 8 0 0,-2 0-1 0 0,-23 24 1 0 0,-12 15 11 0 0,-56 62 3 0 0,45-54-46 0 0,28-32-134 0 0,23-26 2 0 0,1 1 0 0 0,0 0 0 0 0,0 1-1 0 0,-14 23 1 0 0,5-10-822 0 0,18-24 371 0 0,1-1-99 0 0,0 0-21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58.049"/>
    </inkml:context>
    <inkml:brush xml:id="br0">
      <inkml:brushProperty name="width" value="0.05" units="cm"/>
      <inkml:brushProperty name="height" value="0.05" units="cm"/>
      <inkml:brushProperty name="color" value="#FFFFFF"/>
    </inkml:brush>
  </inkml:definitions>
  <inkml:trace contextRef="#ctx0" brushRef="#br0">17 168 3224 0 0,'-2'-4'6'0'0,"0"-4"178"0"0,1 15-62 0 0,0-12 106 0 0,-2-5 1007 0 0,-3-15 2196 0 0,6 22-3085 0 0,-1 0 0 0 0,1 0 1 0 0,-1 0-1 0 0,1 0 0 0 0,0 0 1 0 0,0 0-1 0 0,0 0 1 0 0,1 0-1 0 0,-1 0 0 0 0,2-6 1 0 0,1-7 1406 0 0,-3 15-1634 0 0,0 0 0 0 0,0 0 0 0 0,0 0 0 0 0,0 0 0 0 0,0 0 0 0 0,0 0 0 0 0,0 0 0 0 0,1 0 0 0 0,-1 0 0 0 0,0 0 0 0 0,1 0 0 0 0,-1 0 0 0 0,0 0 0 0 0,1 0 0 0 0,-1 1 0 0 0,1-1 0 0 0,-1 0 0 0 0,1 0 0 0 0,0 0 0 0 0,-1 1 0 0 0,1-1 0 0 0,0 0 0 0 0,0 1 0 0 0,1-2-1 0 0,17-9 500 0 0,-14 8-358 0 0,1 0 0 0 0,-1 0 0 0 0,0 0 0 0 0,1 1 0 0 0,-1 0 0 0 0,8-2 0 0 0,4 1 235 0 0,-1 1 1 0 0,24-1-1 0 0,-21 3-233 0 0,2 0-33 0 0,0 1 0 0 0,21 2-1 0 0,-8 0-152 0 0,8 2 0 0 0,-35-5-72 0 0,-1 0-1 0 0,0-1 0 0 0,1 0 1 0 0,-1 0-1 0 0,7-2 0 0 0,-12 3-5 0 0,1-1-234 0 0,10-10-3408 0 0,-12 11 2146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6:58.717"/>
    </inkml:context>
    <inkml:brush xml:id="br0">
      <inkml:brushProperty name="width" value="0.05" units="cm"/>
      <inkml:brushProperty name="height" value="0.05" units="cm"/>
      <inkml:brushProperty name="color" value="#FFFFFF"/>
    </inkml:brush>
  </inkml:definitions>
  <inkml:trace contextRef="#ctx0" brushRef="#br0">1 35 1376 0 0,'8'-25'167'0'0,"-7"20"4014"0"0,-1 1 4391 0 0,12 27-7390 0 0,8 105 460 0 0,-2-11-1340 0 0,5 40-138 0 0,-2-12-352 0 0,0-49-2813 0 0,-20-84-2276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0.214"/>
    </inkml:context>
    <inkml:brush xml:id="br0">
      <inkml:brushProperty name="width" value="0.05" units="cm"/>
      <inkml:brushProperty name="height" value="0.05" units="cm"/>
      <inkml:brushProperty name="color" value="#FFFFFF"/>
    </inkml:brush>
  </inkml:definitions>
  <inkml:trace contextRef="#ctx0" brushRef="#br0">228 0 1840 0 0,'0'0'352'0'0,"0"0"807"0"0,0 0 354 0 0,0 0 72 0 0,0 0-113 0 0,0 0-529 0 0,-35 3 2383 0 0,20 7-2893 0 0,0 1-1 0 0,0 0 1 0 0,1 1-1 0 0,1 1 1 0 0,0 0-1 0 0,-18 25 1 0 0,11-15-345 0 0,-31 35-534 0 0,50-57-228 0 0,0 1-196 0 0,-3 4-38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0.954"/>
    </inkml:context>
    <inkml:brush xml:id="br0">
      <inkml:brushProperty name="width" value="0.05" units="cm"/>
      <inkml:brushProperty name="height" value="0.05" units="cm"/>
      <inkml:brushProperty name="color" value="#FFFFFF"/>
    </inkml:brush>
  </inkml:definitions>
  <inkml:trace contextRef="#ctx0" brushRef="#br0">189 47 3224 0 0,'0'0'143'0'0,"0"0"190"0"0,0 0 696 0 0,0 0 304 0 0,0 0 62 0 0,-21-12 1997 0 0,20 11-3265 0 0,0-1 0 0 0,-1 1-1 0 0,1 0 1 0 0,0 0 0 0 0,0 0 0 0 0,-1 0 0 0 0,1 1 0 0 0,0-1-1 0 0,-1 0 1 0 0,1 1 0 0 0,-1-1 0 0 0,1 0 0 0 0,-1 1 0 0 0,1 0-1 0 0,-4-1 1 0 0,-17-11 1312 0 0,19 10-1370 0 0,-1 1 0 0 0,1-1 1 0 0,-1 1-1 0 0,1 0 0 0 0,-1 0 0 0 0,0 1 1 0 0,1-1-1 0 0,-1 1 0 0 0,0 0 0 0 0,0 0 1 0 0,1 0-1 0 0,-1 0 0 0 0,0 1 0 0 0,1-1 1 0 0,-1 1-1 0 0,-3 1 0 0 0,-4 2 391 0 0,9-4-479 0 0,1 0 1 0 0,-1 1 0 0 0,0-1 0 0 0,1 1 0 0 0,-1 0 0 0 0,0-1 0 0 0,1 1-1 0 0,-1 0 1 0 0,1 0 0 0 0,-1 0 0 0 0,1 0 0 0 0,-1 0 0 0 0,1 0-1 0 0,0 0 1 0 0,0 1 0 0 0,0-1 0 0 0,-1 0 0 0 0,1 1 0 0 0,0-1-1 0 0,1 1 1 0 0,-2 1 0 0 0,-5 10 550 0 0,6-12-562 0 0,1 0 0 0 0,-1 0 0 0 0,0 0 0 0 0,1 0 0 0 0,-1 0 0 0 0,1 0 0 0 0,-1 1 0 0 0,1-1 0 0 0,0 0 0 0 0,-1 1 0 0 0,1-1 0 0 0,0 0 0 0 0,0 3 0 0 0,0-1 48 0 0,1-1 0 0 0,0 1 0 0 0,-1 0 0 0 0,1-1 0 0 0,0 1 0 0 0,1 0 0 0 0,-1-1 0 0 0,0 0 0 0 0,1 1 0 0 0,-1-1 0 0 0,1 0-1 0 0,0 1 1 0 0,0-1 0 0 0,0 0 0 0 0,4 3 0 0 0,41 30-318 0 0,-34-26 233 0 0,36 18-249 0 0,-41-24 261 0 0,0 1 0 0 0,0 0 1 0 0,-1 0-1 0 0,1 1 0 0 0,-1 0 0 0 0,0 1 0 0 0,6 5 1 0 0,-12-10 56 0 0,0 0 0 0 0,0 0 0 0 0,0 0 0 0 0,0 0-1 0 0,-1 0 1 0 0,1 0 0 0 0,0 0 0 0 0,-1 0 0 0 0,1 0 0 0 0,-1 0 0 0 0,1 0 0 0 0,-1 0 0 0 0,1 1 0 0 0,-1 1 0 0 0,5 5 53 0 0,-4-7-37 0 0,-1-1-14 0 0,1 0-1 0 0,-1 1 0 0 0,1-1 0 0 0,-1 0 0 0 0,1 1 1 0 0,-1-1-1 0 0,1 0 0 0 0,-1 1 0 0 0,0-1 0 0 0,1 1 1 0 0,-1-1-1 0 0,0 1 0 0 0,1-1 0 0 0,-1 0 0 0 0,0 1 1 0 0,0-1-1 0 0,1 1 0 0 0,-1-1 0 0 0,0 1 0 0 0,0 0 1 0 0,0-1-1 0 0,0 1 0 0 0,0-1 0 0 0,1 1 0 0 0,-1-1 1 0 0,0 1-1 0 0,0-1 0 0 0,-1 1 0 0 0,1-1 0 0 0,0 1 1 0 0,0 0-1 0 0,1 17 15 0 0,0-14 2 0 0,-1-1-1 0 0,1 1 1 0 0,-1-1-1 0 0,0 1 1 0 0,-1 0-1 0 0,0 6 1 0 0,0 12 172 0 0,1-19-118 0 0,0 0-1 0 0,0 0 1 0 0,0 0 0 0 0,0 0-1 0 0,0 0 1 0 0,-1 0 0 0 0,1 0-1 0 0,-1 0 1 0 0,-2 5 0 0 0,2-6-29 0 0,0 1 0 0 0,-1-1 1 0 0,1 0-1 0 0,-1 0 0 0 0,0 0 1 0 0,1 0-1 0 0,-1 0 0 0 0,0-1 0 0 0,0 1 1 0 0,0 0-1 0 0,-1-1 0 0 0,1 1 1 0 0,0-1-1 0 0,0 0 0 0 0,-1 0 0 0 0,1 0 1 0 0,-1 0-1 0 0,1 0 0 0 0,-1-1 1 0 0,1 1-1 0 0,-1-1 0 0 0,1 1 1 0 0,-1-1-1 0 0,0 0 0 0 0,-4 0 0 0 0,-3-1-34 0 0,0-1-1 0 0,1 1 0 0 0,0-2 0 0 0,-1 1 0 0 0,-14-7 0 0 0,-11-6-56 0 0,13 8-893 0 0,17 7-986 0 0,3 0-1036 0 0,2 0-1991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45.931"/>
    </inkml:context>
    <inkml:brush xml:id="br0">
      <inkml:brushProperty name="width" value="0.05" units="cm"/>
      <inkml:brushProperty name="height" value="0.05" units="cm"/>
      <inkml:brushProperty name="color" value="#FFFFFF"/>
    </inkml:brush>
  </inkml:definitions>
  <inkml:trace contextRef="#ctx0" brushRef="#br0">1 1 2304 0 0,'0'0'299'0'0,"0"0"413"0"0,0 0 177 0 0,0 0 36 0 0,0 0-44 0 0,0 0-222 0 0,0 0-98 0 0,0 0-17 0 0,13 29 2842 0 0,-13-26-3320 0 0,6 21 635 0 0,-10-15-306 0 0,2-7-305 0 0,5 9 238 0 0,-5-9-375 0 0,-1 4 381 0 0,5 22-1152 0 0,-4-29-130 0 0,-4-1-241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2.417"/>
    </inkml:context>
    <inkml:brush xml:id="br0">
      <inkml:brushProperty name="width" value="0.05" units="cm"/>
      <inkml:brushProperty name="height" value="0.05" units="cm"/>
      <inkml:brushProperty name="color" value="#FFFFFF"/>
    </inkml:brush>
  </inkml:definitions>
  <inkml:trace contextRef="#ctx0" brushRef="#br0">259 196 3224 0 0,'0'0'143'0'0,"-1"1"-133"0"0,1-1-1 0 0,0 1 1 0 0,0 0 0 0 0,0-1 0 0 0,-1 1 0 0 0,1 0 0 0 0,0-1 0 0 0,0 1 0 0 0,0 0 0 0 0,0-1 0 0 0,0 1 0 0 0,1 0 0 0 0,-1-1 0 0 0,0 1 0 0 0,0 0 0 0 0,1 0 0 0 0,-1-2 39 0 0,1 1 1 0 0,0-1-1 0 0,-1 0 1 0 0,1 0 0 0 0,0 0-1 0 0,-1 1 1 0 0,1-1-1 0 0,-1 0 1 0 0,1 0-1 0 0,-1 0 1 0 0,1 0-1 0 0,-1 0 1 0 0,0 0-1 0 0,0 0 1 0 0,1 0-1 0 0,-1 0 1 0 0,0 0-1 0 0,0 0 1 0 0,0 0 0 0 0,0 0-1 0 0,0 0 1 0 0,0 0-1 0 0,0 0 1 0 0,-1-2-1 0 0,-6-25 2931 0 0,-14-28-889 0 0,16 39-670 0 0,5 16-1352 0 0,0 0 1 0 0,0 0 0 0 0,-1 0-1 0 0,1 0 1 0 0,0 0 0 0 0,0 0-1 0 0,-1 0 1 0 0,1 0 0 0 0,-1 1-1 0 0,1-1 1 0 0,-1 0 0 0 0,1 0-1 0 0,-1 0 1 0 0,0 0 0 0 0,1 1 0 0 0,-1-1-1 0 0,0 0 1 0 0,0 0 0 0 0,1 1-1 0 0,-3-2 1 0 0,-10-11 849 0 0,12 11-831 0 0,-1 0 0 0 0,1 1 0 0 0,0-1 0 0 0,-1 1 0 0 0,0-1 1 0 0,1 1-1 0 0,-1 0 0 0 0,0-1 0 0 0,-2 0 0 0 0,-13-7 297 0 0,14 7-283 0 0,0 0-1 0 0,0 0 1 0 0,0 1-1 0 0,0-1 1 0 0,0 1-1 0 0,0 0 1 0 0,-6-1-1 0 0,-9-4 645 0 0,16 5-689 0 0,1 0-1 0 0,0 0 1 0 0,0 1-1 0 0,-1-1 1 0 0,1 1 0 0 0,-1 0-1 0 0,1-1 1 0 0,0 1 0 0 0,-1 0-1 0 0,1 0 1 0 0,-1 0 0 0 0,1 0-1 0 0,-1 0 1 0 0,1 0 0 0 0,-1 0-1 0 0,1 0 1 0 0,-1 0-1 0 0,1 1 1 0 0,-2 0 0 0 0,-17 6-70 0 0,13-5 105 0 0,0 0 0 0 0,0 1-1 0 0,0 0 1 0 0,-12 8 0 0 0,17-10-106 0 0,0 1-1 0 0,0 0 1 0 0,0 0-1 0 0,0 0 1 0 0,0 0-1 0 0,1 0 1 0 0,-1 0-1 0 0,1 1 1 0 0,-1-1-1 0 0,1 0 1 0 0,0 1-1 0 0,0-1 1 0 0,0 1-1 0 0,0-1 1 0 0,0 1-1 0 0,1 0 1 0 0,-1 4-1 0 0,0-4-2 0 0,0 1 1 0 0,1 0-1 0 0,-1-1 0 0 0,1 1 1 0 0,0 0-1 0 0,0 0 0 0 0,1-1 0 0 0,-1 1 1 0 0,1 0-1 0 0,0 0 0 0 0,0-1 1 0 0,0 1-1 0 0,0-1 0 0 0,1 1 1 0 0,-1-1-1 0 0,1 1 0 0 0,0-1 0 0 0,0 0 1 0 0,0 0-1 0 0,0 0 0 0 0,1 0 1 0 0,-1 0-1 0 0,1-1 0 0 0,0 1 0 0 0,0-1 1 0 0,0 0-1 0 0,0 1 0 0 0,0-1 1 0 0,0-1-1 0 0,1 1 0 0 0,5 2 0 0 0,14 8-105 0 0,-1 0 0 0 0,27 21-1 0 0,-24-17 34 0 0,-18-11 63 0 0,1 1 0 0 0,-1 0-1 0 0,0 0 1 0 0,9 10-1 0 0,-14-12 18 0 0,1-1 0 0 0,0 0 0 0 0,-1 1 0 0 0,0 0 0 0 0,0 0 0 0 0,0-1 0 0 0,0 1 0 0 0,0 0 0 0 0,-1 1 0 0 0,0-1 0 0 0,1 7 0 0 0,3 10 7 0 0,-4-19 3 0 0,0 0 0 0 0,0 0 0 0 0,-1 1 0 0 0,1-1 0 0 0,-1 0-1 0 0,1 1 1 0 0,-1-1 0 0 0,0 0 0 0 0,0 1 0 0 0,0-1 0 0 0,0 0 0 0 0,-1 1-1 0 0,1-1 1 0 0,-1 3 0 0 0,-9 28 92 0 0,6-20-46 0 0,1-1 0 0 0,-2 0 0 0 0,-7 15 0 0 0,11-25-36 0 0,0-1 0 0 0,0 0 0 0 0,0 1-1 0 0,0-1 1 0 0,0 0 0 0 0,-1 0-1 0 0,1 0 1 0 0,0 0 0 0 0,-1 0 0 0 0,1 0-1 0 0,-1 0 1 0 0,1 0 0 0 0,-1-1-1 0 0,1 1 1 0 0,-1-1 0 0 0,0 1 0 0 0,1-1-1 0 0,-1 1 1 0 0,0-1 0 0 0,1 0-1 0 0,-1 0 1 0 0,0 0 0 0 0,1 0 0 0 0,-1 0-1 0 0,0 0 1 0 0,1 0 0 0 0,-1-1-1 0 0,0 1 1 0 0,1 0 0 0 0,-1-1 0 0 0,0 0-1 0 0,-2-1 1 0 0,-3 0 11 0 0,1-1 0 0 0,0-1 0 0 0,0 1 0 0 0,0-1 0 0 0,0 0 0 0 0,-9-8 0 0 0,4 2-61 0 0,1-1 0 0 0,0-1 0 0 0,-13-18 0 0 0,7-2-5051 0 0,15 21-119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2.939"/>
    </inkml:context>
    <inkml:brush xml:id="br0">
      <inkml:brushProperty name="width" value="0.05" units="cm"/>
      <inkml:brushProperty name="height" value="0.05" units="cm"/>
      <inkml:brushProperty name="color" value="#FFFFFF"/>
    </inkml:brush>
  </inkml:definitions>
  <inkml:trace contextRef="#ctx0" brushRef="#br0">158 189 8288 0 0,'0'0'638'0'0,"0"0"-340"0"0,0 0 103 0 0,0 0 88 0 0,18 4 1259 0 0,-10-6-1333 0 0,1 0-187 0 0,0-1-1 0 0,0 0 1 0 0,11-6 0 0 0,-17 8-207 0 0,-1 0 1 0 0,-1 0 0 0 0,1 0-1 0 0,0 0 1 0 0,0-1 0 0 0,0 1-1 0 0,-1-1 1 0 0,1 1 0 0 0,-1-1-1 0 0,1 0 1 0 0,-1 0 0 0 0,0 0-1 0 0,1 0 1 0 0,-1 0 0 0 0,0 0-1 0 0,0 0 1 0 0,0 0 0 0 0,-1 0-1 0 0,2-4 1 0 0,12-40 1634 0 0,-16 35-1637 0 0,0 3-19 0 0,2 7 0 0 0,0 0 0 0 0,0 0 0 0 0,0 0 0 0 0,0 0 0 0 0,-1 0 0 0 0,1 0 0 0 0,0 0 0 0 0,-1 0 0 0 0,1 0 0 0 0,0 0 0 0 0,-1 0 0 0 0,1 0 0 0 0,-1 1 0 0 0,1-1 0 0 0,-1 0 0 0 0,1 0 0 0 0,-1 0 0 0 0,0 1 0 0 0,0-1 0 0 0,0-1 0 0 0,-3-2 0 0 0,1 1 128 0 0,0-1 1 0 0,0 1 0 0 0,0 0 0 0 0,-1 0 0 0 0,1 0 0 0 0,-1 0 0 0 0,0 1-1 0 0,0-1 1 0 0,0 1 0 0 0,0 0 0 0 0,0 0 0 0 0,0 0 0 0 0,-1 1 0 0 0,1 0-1 0 0,-7-2 1 0 0,-7-2-335 0 0,10 4 230 0 0,1 0-1 0 0,-1 0 0 0 0,0 1 0 0 0,0 1 0 0 0,0-1 1 0 0,0 1-1 0 0,1 1 0 0 0,-1 0 0 0 0,-12 4 0 0 0,16-5 46 0 0,-1 1-1 0 0,1 0 0 0 0,0 0 1 0 0,0 1-1 0 0,0-1 0 0 0,0 1 0 0 0,0 0 1 0 0,1 0-1 0 0,-1 0 0 0 0,1 0 0 0 0,0 1 1 0 0,0-1-1 0 0,-4 7 0 0 0,4-4 8 0 0,-1 1-1 0 0,1 0 1 0 0,0 0-1 0 0,0 0 1 0 0,1 0-1 0 0,0 1 1 0 0,-1 12-1 0 0,1 0-110 0 0,1 1 0 0 0,1 0 0 0 0,1 0 0 0 0,1 0 0 0 0,5 24 0 0 0,-3-33 8 0 0,1 0 0 0 0,0 0 1 0 0,0-1-1 0 0,1 0 0 0 0,1 0 1 0 0,8 11-1 0 0,-10-16-46 0 0,0 1 0 0 0,0-1 0 0 0,1 0 0 0 0,0 0 0 0 0,1-1 0 0 0,-1 1 0 0 0,1-1 0 0 0,0-1 0 0 0,0 1 0 0 0,12 4 0 0 0,-15-7-77 0 0,1 0 1 0 0,0-1 0 0 0,0 0-1 0 0,0 1 1 0 0,0-2 0 0 0,0 1-1 0 0,0 0 1 0 0,0-1-1 0 0,10-1 1 0 0,-11 1-390 0 0,0-1 1 0 0,0 0-1 0 0,0 0 1 0 0,-1 0-1 0 0,1-1 1 0 0,0 1-1 0 0,-1-1 1 0 0,5-3-1 0 0,3-1-4375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3.316"/>
    </inkml:context>
    <inkml:brush xml:id="br0">
      <inkml:brushProperty name="width" value="0.05" units="cm"/>
      <inkml:brushProperty name="height" value="0.05" units="cm"/>
      <inkml:brushProperty name="color" value="#FFFFFF"/>
    </inkml:brush>
  </inkml:definitions>
  <inkml:trace contextRef="#ctx0" brushRef="#br0">1 0 8376 0 0,'0'0'381'0'0,"0"0"-5"0"0,0 0-120 0 0,0 0 368 0 0,3 11 1051 0 0,1 2-1188 0 0,-1-1 0 0 0,2 21 1 0 0,0 1-57 0 0,0-6 142 0 0,1 36-1 0 0,-5-37-387 0 0,8 39 0 0 0,-5-46-122 0 0,0 40 0 0 0,2 5 24 0 0,-2-39-730 0 0,0 46 1 0 0,-4-55-846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3.713"/>
    </inkml:context>
    <inkml:brush xml:id="br0">
      <inkml:brushProperty name="width" value="0.05" units="cm"/>
      <inkml:brushProperty name="height" value="0.05" units="cm"/>
      <inkml:brushProperty name="color" value="#FFFFFF"/>
    </inkml:brush>
  </inkml:definitions>
  <inkml:trace contextRef="#ctx0" brushRef="#br0">0 0 10336 0 0,'0'0'472'0'0,"0"0"-10"0"0,0 0-162 0 0,0 0 407 0 0,0 0 205 0 0,0 0 44 0 0,0 0-49 0 0,0 0-253 0 0,0 0-115 0 0,0 0-25 0 0,0 0-2 0 0,0 0 0 0 0,0 0 0 0 0,0 0 0 0 0,0 0 0 0 0,6 8 512 0 0,-1-3-829 0 0,1 0 0 0 0,0 0 0 0 0,0-1 0 0 0,0 0 0 0 0,1 0 0 0 0,-1 0-1 0 0,1-1 1 0 0,0 0 0 0 0,0 0 0 0 0,0-1 0 0 0,0 0 0 0 0,1 0 0 0 0,-1-1-1 0 0,14 1 1 0 0,-5-1-191 0 0,-1 0 1 0 0,1-2-1 0 0,0 0 0 0 0,-1 0 0 0 0,1-2 0 0 0,17-4 0 0 0,19-9-475 0 0,-20 5-4094 0 0,-23 8-2254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4.377"/>
    </inkml:context>
    <inkml:brush xml:id="br0">
      <inkml:brushProperty name="width" value="0.05" units="cm"/>
      <inkml:brushProperty name="height" value="0.05" units="cm"/>
      <inkml:brushProperty name="color" value="#FFFFFF"/>
    </inkml:brush>
  </inkml:definitions>
  <inkml:trace contextRef="#ctx0" brushRef="#br0">1 128 8376 0 0,'0'0'190'0'0,"0"0"28"0"0,0 0 8 0 0,0-1-28 0 0,0-3-73 0 0,0 3 310 0 0,0 1 119 0 0,5-11 2828 0 0,-1 25-3063 0 0,-2-8-209 0 0,0 0 1 0 0,-1-1-1 0 0,0 1 0 0 0,0 0 1 0 0,0 7-1 0 0,-2 44 34 0 0,-1-30-49 0 0,2 0 0 0 0,1 1 0 0 0,5 37 0 0 0,-5-52-569 0 0,0-14-394 0 0,1-5 643 0 0,2-6 196 0 0,-1 0-1 0 0,0 0 1 0 0,-1 0 0 0 0,0-22-1 0 0,1 8 7 0 0,0 3 80 0 0,1 1 1 0 0,1 0 0 0 0,1 0-1 0 0,1 1 1 0 0,1 0 0 0 0,15-30 0 0 0,-11 27 242 0 0,-9 17-137 0 0,0 0-1 0 0,1 1 1 0 0,0-1-1 0 0,7-9 1 0 0,-9 14-103 0 0,-1 0 1 0 0,1 0-1 0 0,0 1 1 0 0,0-1-1 0 0,0 1 0 0 0,0 0 1 0 0,0-1-1 0 0,0 1 1 0 0,0 0-1 0 0,1 0 0 0 0,-1 0 1 0 0,0 0-1 0 0,1 1 1 0 0,-1-1-1 0 0,0 1 1 0 0,1-1-1 0 0,-1 1 0 0 0,5 0 1 0 0,-5 1-17 0 0,1 0 0 0 0,0 1 0 0 0,-1-1 0 0 0,1 1 0 0 0,-1-1 0 0 0,1 1 0 0 0,-1 0 0 0 0,0 0 1 0 0,0 0-1 0 0,0 0 0 0 0,0 1 0 0 0,0-1 0 0 0,0 1 0 0 0,-1-1 0 0 0,1 1 0 0 0,1 4 0 0 0,14 41 162 0 0,12 56 0 0 0,-25-84-187 0 0,-2 0 1 0 0,0 0-1 0 0,-2 1 0 0 0,0-1 0 0 0,-3 22 1 0 0,0 23-1688 0 0,-1-48-640 0 0,3-9-2642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5.017"/>
    </inkml:context>
    <inkml:brush xml:id="br0">
      <inkml:brushProperty name="width" value="0.05" units="cm"/>
      <inkml:brushProperty name="height" value="0.05" units="cm"/>
      <inkml:brushProperty name="color" value="#FFFFFF"/>
    </inkml:brush>
  </inkml:definitions>
  <inkml:trace contextRef="#ctx0" brushRef="#br0">87 219 5528 0 0,'0'0'422'0'0,"-24"3"2026"0"0,-9 3 2644 0 0,28-3-3143 0 0,24-5-2064 0 0,0-1 118 0 0,-1-1 0 0 0,0 0 0 0 0,25-11 0 0 0,-38 13 30 0 0,0 1 0 0 0,0-2 1 0 0,0 1-1 0 0,-1 0 0 0 0,1-1 1 0 0,-1 0-1 0 0,1 0 1 0 0,-1 0-1 0 0,0-1 0 0 0,0 1 1 0 0,-1-1-1 0 0,1 0 0 0 0,-1 0 1 0 0,0 0-1 0 0,0-1 1 0 0,0 1-1 0 0,0-1 0 0 0,-1 1 1 0 0,0-1-1 0 0,0 0 1 0 0,0 0-1 0 0,0 0 0 0 0,-1 0 1 0 0,0-1-1 0 0,0 1 0 0 0,0-6 1 0 0,-1 8 13 0 0,-1 0 0 0 0,1-1 0 0 0,-1 1 0 0 0,0 0 0 0 0,0-1 0 0 0,0 1 0 0 0,0 0 0 0 0,0 0 0 0 0,-1 0 0 0 0,1 0 0 0 0,-1 0 0 0 0,0 0 0 0 0,0 0 0 0 0,0 1 0 0 0,0-1 0 0 0,-1 1 0 0 0,1-1 0 0 0,-1 1 0 0 0,1 0 0 0 0,-5-3 0 0 0,1 1 104 0 0,0 1 0 0 0,-1-1 0 0 0,1 1 0 0 0,-1 0-1 0 0,0 0 1 0 0,0 1 0 0 0,0 0 0 0 0,-11-1 0 0 0,12 2-47 0 0,1 0 0 0 0,0 1 1 0 0,-1 0-1 0 0,1 0 0 0 0,-1 0 0 0 0,1 0 0 0 0,0 1 0 0 0,-6 2 0 0 0,10-3-8 0 0,-16 15-228 0 0,13-7 129 0 0,0 0-1 0 0,0 0 0 0 0,-5 16 1 0 0,-3 8 5 0 0,8-22 10 0 0,1 1 0 0 0,1-1-1 0 0,0 1 1 0 0,1 0 0 0 0,-1 0-1 0 0,2 0 1 0 0,0 14-1 0 0,0-21-2 0 0,2 70 289 0 0,-2-62-386 0 0,2 0 0 0 0,0 0-1 0 0,3 12 1 0 0,-2-11 57 0 0,1-5 31 0 0,-1-1 0 0 0,1 1 0 0 0,0-1 0 0 0,1 0 0 0 0,-1 0 0 0 0,1-1 0 0 0,1 0 0 0 0,7 8 0 0 0,-11-11 0 0 0,1 0-49 0 0,0-1-1 0 0,-1 1 1 0 0,2 0-1 0 0,-1-1 1 0 0,0 1-1 0 0,0-1 1 0 0,1 0-1 0 0,-1 0 1 0 0,1-1-1 0 0,0 1 1 0 0,-1-1-1 0 0,1 1 1 0 0,0-1-1 0 0,0 0 1 0 0,0-1-1 0 0,0 1 1 0 0,0-1-1 0 0,0 1 1 0 0,0-1-1 0 0,0-1 1 0 0,0 1-1 0 0,0 0 0 0 0,0-1 1 0 0,0 0-1 0 0,0 0 1 0 0,-1 0-1 0 0,1 0 1 0 0,0-1-1 0 0,-1 1 1 0 0,1-1-1 0 0,0 0 1 0 0,-1 0-1 0 0,0-1 1 0 0,0 1-1 0 0,4-3 1 0 0,5-9-523 0 0,1 3-18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5.713"/>
    </inkml:context>
    <inkml:brush xml:id="br0">
      <inkml:brushProperty name="width" value="0.05" units="cm"/>
      <inkml:brushProperty name="height" value="0.05" units="cm"/>
      <inkml:brushProperty name="color" value="#FFFFFF"/>
    </inkml:brush>
  </inkml:definitions>
  <inkml:trace contextRef="#ctx0" brushRef="#br0">0 49 4608 0 0,'0'-2'353'0'0,"5"-44"5842"0"0,-5 45-5881 0 0,0 1-8 0 0,0 0 11 0 0,0 0 58 0 0,0 0 29 0 0,0 0 4 0 0,0 0-4 0 0,0 0-16 0 0,0 0-4 0 0,0 0 0 0 0,0 8 282 0 0,-2 36 156 0 0,1-29-696 0 0,0 0 0 0 0,1 0 1 0 0,4 28-1 0 0,8 27-48 0 0,6 32 10 0 0,-11-75-95 0 0,8 32-145 0 0,40 104-1 0 0,-47-143-21 0 0,-7-15-159 0 0,1-1 0 0 0,0 0 0 0 0,0 1 0 0 0,0-1 0 0 0,0 0 0 0 0,1 0 0 0 0,-1-1 0 0 0,5 6 0 0 0,-4-8-4639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6.080"/>
    </inkml:context>
    <inkml:brush xml:id="br0">
      <inkml:brushProperty name="width" value="0.05" units="cm"/>
      <inkml:brushProperty name="height" value="0.05" units="cm"/>
      <inkml:brushProperty name="color" value="#FFFFFF"/>
    </inkml:brush>
  </inkml:definitions>
  <inkml:trace contextRef="#ctx0" brushRef="#br0">17 11 6448 0 0,'-8'20'697'0'0,"6"-18"-668"0"0,1 0 0 0 0,0 0 0 0 0,0 1 0 0 0,1-1 0 0 0,-1 0 0 0 0,0 1-1 0 0,1-1 1 0 0,-1 4 0 0 0,1-4 1328 0 0,0-2 474 0 0,1 20 4226 0 0,3-17-5904 0 0,0 0 0 0 0,1-1 0 0 0,-1 0 0 0 0,0 0 0 0 0,1 0 0 0 0,0 0 0 0 0,-1-1-1 0 0,9 2 1 0 0,6 2 28 0 0,-15-5-116 0 0,0 1-1 0 0,-1-1 1 0 0,1 0-1 0 0,0 0 1 0 0,0 0-1 0 0,0-1 1 0 0,4-1-1 0 0,12 0 268 0 0,-12 2-196 0 0,1-1 0 0 0,0-1 0 0 0,0 1 0 0 0,0-1-1 0 0,10-5 1 0 0,13-2 87 0 0,130-21-61 0 0,-141 24-362 0 0,29-11-1 0 0,-32 1-3687 0 0,-17 9 2554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6.631"/>
    </inkml:context>
    <inkml:brush xml:id="br0">
      <inkml:brushProperty name="width" value="0.05" units="cm"/>
      <inkml:brushProperty name="height" value="0.05" units="cm"/>
      <inkml:brushProperty name="color" value="#FFFFFF"/>
    </inkml:brush>
  </inkml:definitions>
  <inkml:trace contextRef="#ctx0" brushRef="#br0">5 122 3224 0 0,'-4'0'461'0'0,"3"0"729"0"0,1 0 319 0 0,0 0 68 0 0,0 0-114 0 0,0 0-537 0 0,0 0-234 0 0,0 0-48 0 0,0 0-42 0 0,0 0-137 0 0,2 2-375 0 0,0-1 0 0 0,0 1-1 0 0,0 0 1 0 0,-1 0 0 0 0,1 0 0 0 0,-1 0 0 0 0,1 0 0 0 0,-1 0-1 0 0,0 0 1 0 0,0 0 0 0 0,0 0 0 0 0,0 0 0 0 0,0 1 0 0 0,0 2-1 0 0,0-3-19 0 0,38 121 912 0 0,-29-98-932 0 0,-4-10-38 0 0,0-1 1 0 0,0 1-1 0 0,2-2 1 0 0,-1 1-1 0 0,2-1 0 0 0,11 14 1 0 0,-16-21-82 0 0,-3-5 1 0 0,2-2 54 0 0,0 1 0 0 0,0-1 1 0 0,0 0-1 0 0,0 0 1 0 0,0-1-1 0 0,0 1 1 0 0,-1-1-1 0 0,1 1 1 0 0,-1-1-1 0 0,1 0 1 0 0,-1 0-1 0 0,1 0 0 0 0,-1 0 1 0 0,0 0-1 0 0,0-1 1 0 0,0 1-1 0 0,0-1 1 0 0,-1 1-1 0 0,3-5 1 0 0,1 0 116 0 0,3-4 175 0 0,-1-1 0 0 0,12-23 0 0 0,-19 33-56 0 0,2-1 80 0 0,-2 3-274 0 0,0 0 0 0 0,0 0-1 0 0,0-1 1 0 0,0 1 0 0 0,0 0 0 0 0,0 0 0 0 0,0 0 0 0 0,0 0 0 0 0,0-1-1 0 0,1 1 1 0 0,-1 0 0 0 0,0 0 0 0 0,0 0 0 0 0,0 0 0 0 0,0-1-1 0 0,0 1 1 0 0,0 0 0 0 0,0 0 0 0 0,0 0 0 0 0,1 0 0 0 0,-1 0 0 0 0,0 0-1 0 0,0-1 1 0 0,0 1 0 0 0,0 0 0 0 0,0 0 0 0 0,1 0 0 0 0,-1 0-1 0 0,0 0 1 0 0,0 0 0 0 0,0 0 0 0 0,0 0 0 0 0,1 0 0 0 0,-1 0 0 0 0,0 0-1 0 0,0 0 1 0 0,0 0 0 0 0,0 0 0 0 0,1 0 0 0 0,-1 0 0 0 0,0 0-1 0 0,5 2 39 0 0,0 0 0 0 0,-1 1 0 0 0,1-1-1 0 0,-1 1 1 0 0,1 0 0 0 0,-1 1 0 0 0,0-1-1 0 0,-1 1 1 0 0,7 6 0 0 0,26 42 45 0 0,0-1-16 0 0,-26-37-78 0 0,-4-6-26 0 0,1 0 1 0 0,0 0-1 0 0,11 10 1 0 0,-17-17 13 0 0,0 0 1 0 0,0 0-1 0 0,0 0 1 0 0,0-1-1 0 0,0 1 1 0 0,0 0-1 0 0,0-1 1 0 0,0 1-1 0 0,0-1 1 0 0,0 1-1 0 0,0-1 1 0 0,0 1-1 0 0,1-1 0 0 0,-1 0 1 0 0,0 0-1 0 0,0 1 1 0 0,0-1-1 0 0,1 0 1 0 0,-1 0-1 0 0,0 0 1 0 0,0 0-1 0 0,0 0 1 0 0,1-1-1 0 0,-1 1 1 0 0,0 0-1 0 0,0 0 1 0 0,0-1-1 0 0,0 1 1 0 0,1-1-1 0 0,-1 1 1 0 0,0-1-1 0 0,0 0 1 0 0,0 1-1 0 0,0-1 1 0 0,0 0-1 0 0,1-1 1 0 0,1-3 51 0 0,-1 1 1 0 0,0-1 0 0 0,0 0 0 0 0,0 0-1 0 0,-1 0 1 0 0,0 0 0 0 0,0 0-1 0 0,0 0 1 0 0,0 0 0 0 0,-1 0 0 0 0,0-6-1 0 0,1-2 73 0 0,0-1 47 0 0,-2 0 0 0 0,0 1 0 0 0,0-1-1 0 0,-6-20 1 0 0,-1-15 258 0 0,3 10-176 0 0,2 17-141 0 0,-1-30 0 0 0,3 17-107 0 0,0 24-11 0 0,0 0 0 0 0,1 1 0 0 0,2-18-1 0 0,0 3-548 0 0,-3 22 444 0 0,1 1 1 0 0,0 0-1 0 0,0-1 1 0 0,0 1-1 0 0,0 0 0 0 0,1-1 1 0 0,-1 1-1 0 0,1-1 0 0 0,-1 1 1 0 0,1 0-1 0 0,0 0 1 0 0,0-1-1 0 0,0 1 0 0 0,0 0 1 0 0,0 0-1 0 0,0 0 0 0 0,1 0 1 0 0,1-2-1 0 0,-2 2-217 0 0,2-1 146 0 0,1 0-3155 0 0,4 0 1634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7.132"/>
    </inkml:context>
    <inkml:brush xml:id="br0">
      <inkml:brushProperty name="width" value="0.05" units="cm"/>
      <inkml:brushProperty name="height" value="0.05" units="cm"/>
      <inkml:brushProperty name="color" value="#FFFFFF"/>
    </inkml:brush>
  </inkml:definitions>
  <inkml:trace contextRef="#ctx0" brushRef="#br0">197 242 7488 0 0,'5'-15'794'0'0,"-5"-3"-240"0"0,-1 1 0 0 0,0-1 0 0 0,-1 0-1 0 0,-1 1 1 0 0,-6-20 0 0 0,7 32-281 0 0,0-1-1 0 0,0 0 1 0 0,0 0-1 0 0,-1 1 1 0 0,0-1-1 0 0,-1 1 1 0 0,1 0 0 0 0,-1 0-1 0 0,0 0 1 0 0,0 1-1 0 0,0-1 1 0 0,-1 1 0 0 0,1 0-1 0 0,-1 0 1 0 0,0 1-1 0 0,0-1 1 0 0,-12-5-1 0 0,14 7-74 0 0,-2 1 0 0 0,1-1 0 0 0,0 1 0 0 0,0-1-1 0 0,0 1 1 0 0,-1 0 0 0 0,-5 0 0 0 0,8 1-164 0 0,0 1-1 0 0,0-1 1 0 0,0 0 0 0 0,0 1 0 0 0,0-1 0 0 0,0 1-1 0 0,0 0 1 0 0,0 0 0 0 0,1 0 0 0 0,-1 0 0 0 0,0 0-1 0 0,0 0 1 0 0,1 0 0 0 0,-1 0 0 0 0,1 1-1 0 0,-1-1 1 0 0,-2 4 0 0 0,2-3-21 0 0,0 1 0 0 0,0-1 0 0 0,0 1 0 0 0,1 0-1 0 0,-1 0 1 0 0,1 0 0 0 0,-1 0 0 0 0,1 0 0 0 0,0 0 0 0 0,0 0 0 0 0,0 0-1 0 0,1 0 1 0 0,-1 0 0 0 0,1 1 0 0 0,-1-1 0 0 0,2 6 0 0 0,-3 14 17 0 0,0-10-32 0 0,-2 13-58 0 0,1 1 1 0 0,1 0-1 0 0,1 0 0 0 0,1-1 1 0 0,8 52-1 0 0,-5-45-36 0 0,-4-30 85 0 0,1 1-1 0 0,0-1 0 0 0,0 1 0 0 0,0-1 0 0 0,1 0 0 0 0,-1 1 0 0 0,1-1 0 0 0,0 0 1 0 0,0 1-1 0 0,0-1 0 0 0,0 0 0 0 0,0 0 0 0 0,1 0 0 0 0,0 0 0 0 0,-1 0 1 0 0,1 0-1 0 0,0 0 0 0 0,0 0 0 0 0,5 3 0 0 0,-3-3 6 0 0,0 1 1 0 0,0-1 1 0 0,0 1 0 0 0,1-1 0 0 0,-1 0-1 0 0,1-1 1 0 0,0 1 0 0 0,0-1-1 0 0,0 0 1 0 0,0 0 0 0 0,0-1 0 0 0,0 1-1 0 0,1-1 1 0 0,-1 0 0 0 0,7 0-1 0 0,-4-1-17 0 0,0 0-1 0 0,-1-1 0 0 0,1 0 0 0 0,-1 0 0 0 0,1 0 0 0 0,7-4 0 0 0,-12 4 9 0 0,0 0 0 0 0,0 0 0 0 0,-1-1 0 0 0,1 1 0 0 0,0-1 0 0 0,-1 0 0 0 0,1 0 0 0 0,-1 0 0 0 0,0 0 0 0 0,0 0 0 0 0,1 0 0 0 0,-2 0 0 0 0,1-1 0 0 0,0 1 0 0 0,0-1 0 0 0,-1 0 0 0 0,3-3 0 0 0,-1-4-12 0 0,0 1-1 0 0,-1-1 0 0 0,0 0 0 0 0,0 0 0 0 0,-1 0 0 0 0,-1 1 0 0 0,1-1 0 0 0,-3-18 0 0 0,-2-7-2494 0 0,-10-35 0 0 0,12 61 1294 0 0,1 0-3629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46.584"/>
    </inkml:context>
    <inkml:brush xml:id="br0">
      <inkml:brushProperty name="width" value="0.05" units="cm"/>
      <inkml:brushProperty name="height" value="0.05" units="cm"/>
      <inkml:brushProperty name="color" value="#FFFFFF"/>
    </inkml:brush>
  </inkml:definitions>
  <inkml:trace contextRef="#ctx0" brushRef="#br0">0 1 1840 0 0,'0'0'309'0'0,"0"0"629"0"0,0 0 276 0 0,0 0 54 0 0,0 0-91 0 0,0 0-425 0 0,0 0-189 0 0,0 0-34 0 0,0 0-9 0 0,0 0-8 0 0,0 0-6 0 0,0 0-2 0 0,5 11 80 0 0,-4-9-509 0 0,1 1 0 0 0,-1-1 0 0 0,0 1 0 0 0,-1 0 0 0 0,1-1 0 0 0,0 1-1 0 0,-1 0 1 0 0,0 0 0 0 0,1 4 0 0 0,0 4 385 0 0,0-5-313 0 0,0 0 0 0 0,-1 0 0 0 0,0 1-1 0 0,0 10 1 0 0,-1-11-64 0 0,1 0 0 0 0,0 0 0 0 0,0 0 0 0 0,0 0 0 0 0,3 10 0 0 0,1 0 93 0 0,-2-1 0 0 0,1 1-1 0 0,-1 18 1 0 0,4 27 120 0 0,9 66 182 0 0,-4-20-308 0 0,-10-64-143 0 0,-1-33-18 0 0,0 0 0 0 0,0-1 0 0 0,3 14 1 0 0,1 1-10 0 0,-1 1 0 0 0,-2 0 0 0 0,-2 43 0 0 0,2 27 0 0 0,5-41 0 0 0,-2-31 0 0 0,0 32 0 0 0,3-11-42 0 0,-1-1-15 0 0,-5-23-153 0 0,1 1-1 0 0,7 34 1 0 0,-3-8-1564 0 0,6 7-3706 0 0,-12-51 5128 0 0,0-3 14 0 0,13 32-815 0 0,-11-10 808 0 0,-1-19-3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7.527"/>
    </inkml:context>
    <inkml:brush xml:id="br0">
      <inkml:brushProperty name="width" value="0.05" units="cm"/>
      <inkml:brushProperty name="height" value="0.05" units="cm"/>
      <inkml:brushProperty name="color" value="#FFFFFF"/>
    </inkml:brush>
  </inkml:definitions>
  <inkml:trace contextRef="#ctx0" brushRef="#br0">5 103 6448 0 0,'0'12'669'0'0,"-2"0"-19"0"0,1 1-1 0 0,0-1 1 0 0,1 1-1 0 0,0-1 1 0 0,3 15 0 0 0,14 61 901 0 0,-11-66-1500 0 0,-2-10-462 0 0,-1 0 0 0 0,2 19 0 0 0,-7-68-81 0 0,1 25 640 0 0,1-1-1 0 0,0 0 0 0 0,1 0 0 0 0,0 0 0 0 0,4-18 1 0 0,5-7 526 0 0,-9 28-423 0 0,2-1-1 0 0,0 1 0 0 0,0 0 0 0 0,1 0 0 0 0,5-11 1 0 0,26-41 1605 0 0,-32 57-1681 0 0,1 0 1 0 0,0 0 0 0 0,0 1 0 0 0,0-1 0 0 0,0 1-1 0 0,7-5 1 0 0,-3 2 175 0 0,-8 7-330 0 0,0-1-1 0 0,0 1 1 0 0,1 0-1 0 0,-1-1 1 0 0,0 1-1 0 0,1 0 0 0 0,-1-1 1 0 0,0 1-1 0 0,1 0 1 0 0,-1 0-1 0 0,0-1 0 0 0,1 1 1 0 0,-1 0-1 0 0,1 0 1 0 0,-1 0-1 0 0,0 0 1 0 0,1 0-1 0 0,-1-1 0 0 0,1 1 1 0 0,-1 0-1 0 0,1 0 1 0 0,-1 0-1 0 0,1 0 0 0 0,15-8-286 0 0,-1 4-4875 0 0,-6 0-227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7.929"/>
    </inkml:context>
    <inkml:brush xml:id="br0">
      <inkml:brushProperty name="width" value="0.05" units="cm"/>
      <inkml:brushProperty name="height" value="0.05" units="cm"/>
      <inkml:brushProperty name="color" value="#FFFFFF"/>
    </inkml:brush>
  </inkml:definitions>
  <inkml:trace contextRef="#ctx0" brushRef="#br0">10 1 9152 0 0,'0'0'421'0'0,"0"0"-12"0"0,-1 19-247 0 0,-2-4 326 0 0,1-1 1 0 0,0 1 0 0 0,1-1 0 0 0,0 1-1 0 0,2 14 1 0 0,13 75 1181 0 0,-6-51-976 0 0,13 59-178 0 0,-12-67-448 0 0,12 41-68 0 0,0-2-1868 0 0,-16-67-3256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8.395"/>
    </inkml:context>
    <inkml:brush xml:id="br0">
      <inkml:brushProperty name="width" value="0.05" units="cm"/>
      <inkml:brushProperty name="height" value="0.05" units="cm"/>
      <inkml:brushProperty name="color" value="#FFFFFF"/>
    </inkml:brush>
  </inkml:definitions>
  <inkml:trace contextRef="#ctx0" brushRef="#br0">142 0 6448 0 0,'-18'11'1612'0'0,"13"-8"-554"0"0,0 0 0 0 0,1 0 0 0 0,-1 0 0 0 0,-6 7 0 0 0,6-5-731 0 0,0 0 0 0 0,0 0 0 0 0,0-1 0 0 0,-1 0 0 0 0,0 0 0 0 0,-7 4 1 0 0,11-7-283 0 0,1 0 0 0 0,0 0 0 0 0,-1 0 1 0 0,1 0-1 0 0,0 0 0 0 0,0 0 1 0 0,0 0-1 0 0,0 0 0 0 0,0 0 0 0 0,0 1 1 0 0,-2 1-1 0 0,-7 8 363 0 0,9-10-166 0 0,-5 8 500 0 0,4-8-670 0 0,1 0-1 0 0,0 0 1 0 0,0 0-1 0 0,0 0 0 0 0,0 0 1 0 0,0 0-1 0 0,0 0 1 0 0,0 0-1 0 0,0 0 0 0 0,1 1 1 0 0,-1-1-1 0 0,0 0 1 0 0,1 1-1 0 0,-1-1 0 0 0,1 0 1 0 0,-1 1-1 0 0,1-1 1 0 0,0 1-1 0 0,-1-1 0 0 0,1 1 1 0 0,0-1-1 0 0,0 1 1 0 0,0-1-1 0 0,0 1 0 0 0,1-1 1 0 0,-1 0-1 0 0,0 1 1 0 0,1 1-1 0 0,1 1-19 0 0,-1-1 1 0 0,1 0-1 0 0,0 0 1 0 0,0 0-1 0 0,0 0 1 0 0,0 0-1 0 0,1 0 1 0 0,-1 0-1 0 0,1-1 1 0 0,3 4-1 0 0,17 14 221 0 0,26 31 0 0 0,-32-32-197 0 0,1-1-1 0 0,26 21 0 0 0,-18-21-141 0 0,1 0 0 0 0,31 15 0 0 0,-49-29-568 0 0,-1 0 0 0 0,1 0 0 0 0,16 3 0 0 0,-16-6-900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9.209"/>
    </inkml:context>
    <inkml:brush xml:id="br0">
      <inkml:brushProperty name="width" value="0.05" units="cm"/>
      <inkml:brushProperty name="height" value="0.05" units="cm"/>
      <inkml:brushProperty name="color" value="#FFFFFF"/>
    </inkml:brush>
  </inkml:definitions>
  <inkml:trace contextRef="#ctx0" brushRef="#br0">26 64 4608 0 0,'0'0'353'0'0,"0"0"-33"0"0,0 0 724 0 0,0 0 343 0 0,0 0 70 0 0,0 0-98 0 0,0 0-470 0 0,0 2-206 0 0,-7 29 92 0 0,2 0 0 0 0,-3 62 1 0 0,4-28-282 0 0,3-40-483 0 0,1 0 1 0 0,2 1 0 0 0,5 29 0 0 0,0 11 5 0 0,19 159-40 0 0,-19-200-148 0 0,-1-10 15 0 0,-6-13-9 0 0,0-2-24 0 0,0 0-3 0 0,0 0-40 0 0,0 0-168 0 0,0 0-75 0 0,1-19-799 0 0,-1-24 447 0 0,-5-54 97 0 0,2 27 516 0 0,-1-100-100 0 0,4 168 316 0 0,0-32 482 0 0,2-1 1 0 0,2 0 0 0 0,1 0-1 0 0,1 1 1 0 0,19-58 0 0 0,-23 86-277 0 0,1 1 1 0 0,-1-1-1 0 0,1 1 1 0 0,0 0-1 0 0,0 0 1 0 0,1 0 0 0 0,0 0-1 0 0,0 1 1 0 0,0-1-1 0 0,0 1 1 0 0,0 0-1 0 0,1 0 1 0 0,0 1-1 0 0,0-1 1 0 0,0 1 0 0 0,0 0-1 0 0,0 0 1 0 0,8-2-1 0 0,1 13 650 0 0,-11-6-721 0 0,2 2-61 0 0,0-1 0 0 0,1 1 1 0 0,-1 0-1 0 0,-1 0 0 0 0,1 1 1 0 0,0-1-1 0 0,-1 1 0 0 0,0 0 1 0 0,0 1-1 0 0,-1-1 0 0 0,4 8 1 0 0,6 11-9 0 0,12 35 0 0 0,-14-31 41 0 0,7 24 36 0 0,-17-48-115 0 0,0 0 1 0 0,-1 0-1 0 0,1 0 0 0 0,-1 0 0 0 0,0 1 0 0 0,0-1 1 0 0,0 0-1 0 0,-1 0 0 0 0,0 0 0 0 0,-2 8 0 0 0,-1 7 144 0 0,4-17-149 0 0,0 0 0 0 0,-1 0 0 0 0,1 0 0 0 0,-1 0 0 0 0,1-1 0 0 0,-1 1 0 0 0,0 0 0 0 0,1 0 0 0 0,-1-1 0 0 0,0 1 0 0 0,0 0 0 0 0,0-1 0 0 0,0 1 0 0 0,-1-1 0 0 0,1 0-1 0 0,0 1 1 0 0,-1-1 0 0 0,-1 1 0 0 0,-3 4-3 0 0,3-3-9 0 0,-1 0 1 0 0,1-1-1 0 0,-1 1 1 0 0,0-1-1 0 0,0 0 1 0 0,0 0-1 0 0,0 0 1 0 0,-1 0-1 0 0,1-1 1 0 0,0 1-1 0 0,-1-1 1 0 0,1 0-1 0 0,-1-1 1 0 0,-4 1-1 0 0,-3 0-114 0 0,0 0-1 0 0,0-1 0 0 0,-21-3 0 0 0,-8 0-189 0 0,40 3 0 0 0,1 0-49 0 0,0 0-11 0 0,0 0-155 0 0,0 0-652 0 0,0 0-281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19.704"/>
    </inkml:context>
    <inkml:brush xml:id="br0">
      <inkml:brushProperty name="width" value="0.05" units="cm"/>
      <inkml:brushProperty name="height" value="0.05" units="cm"/>
      <inkml:brushProperty name="color" value="#FFFFFF"/>
    </inkml:brush>
  </inkml:definitions>
  <inkml:trace contextRef="#ctx0" brushRef="#br0">367 202 6448 0 0,'0'0'498'0'0,"-17"-26"1681"0"0,1-3-76 0 0,-1 1-1 0 0,-1 0 1 0 0,-25-27-1 0 0,39 51-1904 0 0,1 1 0 0 0,-1 0 0 0 0,0 1 0 0 0,0-1-1 0 0,-1 1 1 0 0,-5-3 0 0 0,-4-2 304 0 0,10 6-431 0 0,1 0 0 0 0,-1 0 1 0 0,1 0-1 0 0,-1 0 0 0 0,0 0 0 0 0,0 1 0 0 0,0-1 0 0 0,1 1 0 0 0,-1 0 1 0 0,0 1-1 0 0,0-1 0 0 0,0 0 0 0 0,1 1 0 0 0,-1 0 0 0 0,0 0 0 0 0,0 0 1 0 0,1 1-1 0 0,-1-1 0 0 0,1 1 0 0 0,0 0 0 0 0,-4 2 0 0 0,-5 3 2 0 0,1 0 0 0 0,0 1 0 0 0,1 1 0 0 0,-18 17-1 0 0,21-17-87 0 0,1 1-1 0 0,0 0 1 0 0,0 0 0 0 0,1 0-1 0 0,0 0 1 0 0,-4 14-1 0 0,7-17-22 0 0,1 0-1 0 0,-1-1 0 0 0,1 1 0 0 0,0 0 0 0 0,1 0 1 0 0,-1 0-1 0 0,1-1 0 0 0,1 1 0 0 0,-1 0 1 0 0,1 0-1 0 0,0 0 0 0 0,1-1 0 0 0,0 1 0 0 0,0 0 1 0 0,0-1-1 0 0,1 0 0 0 0,0 1 0 0 0,0-1 0 0 0,5 7 1 0 0,-3-6 9 0 0,1 0 0 0 0,-1 0 0 0 0,1-1 1 0 0,1 0-1 0 0,-1 0 0 0 0,1-1 0 0 0,0 1 1 0 0,0-2-1 0 0,0 1 0 0 0,1-1 0 0 0,0 0 0 0 0,0 0 1 0 0,0-1-1 0 0,0 0 0 0 0,10 2 0 0 0,-9-3-14 0 0,0 0 0 0 0,1-1 0 0 0,-1 0 0 0 0,1-1 0 0 0,-1 0 0 0 0,12-1 0 0 0,-19 1 12 0 0,0 0-1 0 0,1 0 1 0 0,-1-1-1 0 0,0 1 1 0 0,0-1-1 0 0,0 0 0 0 0,1 0 1 0 0,-1 0-1 0 0,0 0 1 0 0,0 0-1 0 0,0 0 0 0 0,0 0 1 0 0,0 0-1 0 0,-1-1 1 0 0,1 1-1 0 0,0-1 1 0 0,-1 0-1 0 0,1 1 0 0 0,-1-1 1 0 0,1 0-1 0 0,-1 0 1 0 0,0 0-1 0 0,1 0 0 0 0,-1 0 1 0 0,-1 0-1 0 0,1 0 1 0 0,0 0-1 0 0,0-1 1 0 0,-1 1-1 0 0,1-4 0 0 0,4-40-1388 0 0,-4 16-3687 0 0,-1 15-157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20.124"/>
    </inkml:context>
    <inkml:brush xml:id="br0">
      <inkml:brushProperty name="width" value="0.05" units="cm"/>
      <inkml:brushProperty name="height" value="0.05" units="cm"/>
      <inkml:brushProperty name="color" value="#FFFFFF"/>
    </inkml:brush>
  </inkml:definitions>
  <inkml:trace contextRef="#ctx0" brushRef="#br0">0 133 3224 0 0,'1'3'240'0'0,"1"16"414"0"0,0 0 0 0 0,-1 23 0 0 0,2 25 2308 0 0,0-33-2184 0 0,-3-22-654 0 0,2 1 0 0 0,-1 0 0 0 0,2 0 0 0 0,-1-1 0 0 0,7 15 0 0 0,-5-12 7 0 0,-6-81-242 0 0,0 38 871 0 0,2 0 0 0 0,0 0-1 0 0,9-53 1 0 0,-8 74-516 0 0,0 0-1 0 0,-1 0 1 0 0,1-1-1 0 0,-2-10 1 0 0,0 14-120 0 0,1 0 1 0 0,-1 0-1 0 0,1-1 0 0 0,0 1 1 0 0,1 0-1 0 0,-1 0 0 0 0,1 0 1 0 0,-1-1-1 0 0,1 1 0 0 0,1 0 1 0 0,-1 0-1 0 0,1 0 0 0 0,2-5 1 0 0,3-1 259 0 0,-6 7-272 0 0,1-1 1 0 0,0 1-1 0 0,0 0 0 0 0,0 1 0 0 0,0-1 0 0 0,1 0 1 0 0,-1 1-1 0 0,1-1 0 0 0,0 1 0 0 0,0 0 1 0 0,-1 0-1 0 0,1 0 0 0 0,1 0 0 0 0,4-2 0 0 0,15-6 335 0 0,-17 6-396 0 0,1 1 1 0 0,-1 1-1 0 0,1-1 1 0 0,0 1-1 0 0,0 0 1 0 0,0 1-1 0 0,0-1 1 0 0,0 1-1 0 0,10 0 1 0 0,-16 1-362 0 0,-1 0-123 0 0,0 0-1138 0 0,0 0-4464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20.533"/>
    </inkml:context>
    <inkml:brush xml:id="br0">
      <inkml:brushProperty name="width" value="0.05" units="cm"/>
      <inkml:brushProperty name="height" value="0.05" units="cm"/>
      <inkml:brushProperty name="color" value="#FFFFFF"/>
    </inkml:brush>
  </inkml:definitions>
  <inkml:trace contextRef="#ctx0" brushRef="#br0">10 0 5528 0 0,'0'0'249'0'0,"0"0"-1"0"0,0 12-145 0 0,-1 3 101 0 0,1 8 1086 0 0,1-16-403 0 0,-1 0 0 0 0,0 0 0 0 0,0 0 0 0 0,-1 0-1 0 0,-3 12 1 0 0,-1 23 468 0 0,7-3-364 0 0,8 45-1 0 0,1 19-50 0 0,-7-52-813 0 0,3-2-1 0 0,1 1 0 0 0,24 75 1 0 0,-8-51-4006 0 0,-24-71 2601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20.932"/>
    </inkml:context>
    <inkml:brush xml:id="br0">
      <inkml:brushProperty name="width" value="0.05" units="cm"/>
      <inkml:brushProperty name="height" value="0.05" units="cm"/>
      <inkml:brushProperty name="color" value="#FFFFFF"/>
    </inkml:brush>
  </inkml:definitions>
  <inkml:trace contextRef="#ctx0" brushRef="#br0">0 81 11056 0 0,'0'0'505'0'0,"0"0"-9"0"0,0 0-185 0 0,0 0 391 0 0,0 0 208 0 0,0 0 39 0 0,0 0-54 0 0,0 0-266 0 0,0 0-111 0 0,0 0-26 0 0,0 0-18 0 0,0 0-62 0 0,0 0-27 0 0,3 0-8 0 0,11-1 226 0 0,0 0 0 0 0,26-7-1 0 0,33-7-259 0 0,-47 11-698 0 0,52-16-1 0 0,-50 2-1812 0 0,-24 16 1768 0 0,8-9-424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21.303"/>
    </inkml:context>
    <inkml:brush xml:id="br0">
      <inkml:brushProperty name="width" value="0.05" units="cm"/>
      <inkml:brushProperty name="height" value="0.05" units="cm"/>
      <inkml:brushProperty name="color" value="#FFFFFF"/>
    </inkml:brush>
  </inkml:definitions>
  <inkml:trace contextRef="#ctx0" brushRef="#br0">22 221 6912 0 0,'-2'5'160'0'0,"0"1"1"0"0,1 0-1 0 0,-1 0 1 0 0,2 0-1 0 0,-1 1 1 0 0,0 5-1 0 0,-3 23 2149 0 0,1-13-1144 0 0,0-1 0 0 0,1 1 0 0 0,2-1-1 0 0,2 30 1 0 0,-1 3-246 0 0,-1-41-728 0 0,0-1-101 0 0,0 0-1 0 0,0 0 1 0 0,1-1 0 0 0,1 1 0 0 0,5 19 0 0 0,-4-1-345 0 0,-3-29-86 0 0,0-1-99 0 0,0 0-21 0 0,0 0-70 0 0,0 0-281 0 0,0 0-127 0 0,0 0-462 0 0,1-2-1862 0 0,3-9-799 0 0</inkml:trace>
  <inkml:trace contextRef="#ctx0" brushRef="#br0" timeOffset="1">77 202 2304 0 0,'10'-32'282'0'0,"23"-46"0"0"0,-7 20 8554 0 0,-14 31-7020 0 0,-7 21-2196 0 0,-5 6-696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21.677"/>
    </inkml:context>
    <inkml:brush xml:id="br0">
      <inkml:brushProperty name="width" value="0.05" units="cm"/>
      <inkml:brushProperty name="height" value="0.05" units="cm"/>
      <inkml:brushProperty name="color" value="#FFFFFF"/>
    </inkml:brush>
  </inkml:definitions>
  <inkml:trace contextRef="#ctx0" brushRef="#br0">471 99 2760 0 0,'0'0'387'0'0,"0"0"582"0"0,0 0 256 0 0,0 0 50 0 0,0 0-106 0 0,0 0-465 0 0,-13-12 719 0 0,10 11-1209 0 0,-194-71 6583 0 0,184 69-6746 0 0,1 0-1 0 0,-1 0 0 0 0,1 1 0 0 0,-21-1 0 0 0,28 3-33 0 0,1 1 0 0 0,-1-1 0 0 0,0 0-1 0 0,0 1 1 0 0,0 0 0 0 0,1 0 0 0 0,-1 1-1 0 0,1-1 1 0 0,-1 1 0 0 0,1 0-1 0 0,-1 0 1 0 0,1 1 0 0 0,0-1 0 0 0,0 1-1 0 0,-5 4 1 0 0,1-1 4 0 0,1 1-1 0 0,0 1 0 0 0,0-1 1 0 0,0 1-1 0 0,1 0 1 0 0,0 1-1 0 0,1 0 0 0 0,0 0 1 0 0,-6 13-1 0 0,5-6-149 0 0,1 0-1 0 0,0 0 1 0 0,1 0-1 0 0,1 0 0 0 0,0 0 1 0 0,2 1-1 0 0,-1 21 1 0 0,2-33 93 0 0,1 0 1 0 0,-1 0-1 0 0,1 1 0 0 0,0-1 1 0 0,0 0-1 0 0,1 0 0 0 0,-1 0 1 0 0,1 0-1 0 0,0 0 0 0 0,0 0 1 0 0,1-1-1 0 0,-1 1 0 0 0,1-1 1 0 0,0 1-1 0 0,1-1 1 0 0,-1 0-1 0 0,1 0 0 0 0,-1-1 1 0 0,1 1-1 0 0,0-1 0 0 0,1 0 1 0 0,-1 0-1 0 0,0 0 0 0 0,1 0 1 0 0,0-1-1 0 0,8 4 1 0 0,-5-4 59 0 0,0 0 0 0 0,1-1 0 0 0,-1 0 0 0 0,1 0 0 0 0,-1-1 0 0 0,1 0 0 0 0,-1 0 0 0 0,1-1 0 0 0,-1 0 0 0 0,1 0 0 0 0,-1-1 0 0 0,0 0 0 0 0,1-1 0 0 0,-1 0 0 0 0,0 0 0 0 0,-1-1 0 0 0,1 0 0 0 0,8-6 0 0 0,-9 4-403 0 0,-1 0 0 0 0,0 0 1 0 0,-1-1-1 0 0,0 0 0 0 0,0 0 1 0 0,0 0-1 0 0,-1-1 0 0 0,0 1 1 0 0,0-1-1 0 0,-1 0 0 0 0,0 0 1 0 0,2-10-1 0 0,3-4-4434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48.299"/>
    </inkml:context>
    <inkml:brush xml:id="br0">
      <inkml:brushProperty name="width" value="0.05" units="cm"/>
      <inkml:brushProperty name="height" value="0.05" units="cm"/>
      <inkml:brushProperty name="color" value="#FFFFFF"/>
    </inkml:brush>
  </inkml:definitions>
  <inkml:trace contextRef="#ctx0" brushRef="#br0">1 561 4144 0 0,'0'0'319'0'0,"0"0"-129"0"0,0 0 244 0 0,0 0 128 0 0,1-1-366 0 0,0 1-1 0 0,0-1 1 0 0,0 1-1 0 0,0-1 1 0 0,-1 0-1 0 0,1 0 1 0 0,0 1-1 0 0,0-1 1 0 0,0 0-1 0 0,-1 0 1 0 0,1 0-1 0 0,0 0 1 0 0,0-1-1 0 0,-1 2-189 0 0,0-2 44 0 0,0 1 1 0 0,1-1 0 0 0,-1 1 0 0 0,0-1 0 0 0,1 1 0 0 0,-1-1 0 0 0,1 1 0 0 0,-1-1-1 0 0,1 1 1 0 0,0 0 0 0 0,0-1 0 0 0,-1 1 0 0 0,3-2 0 0 0,0-18 645 0 0,-2 10-371 0 0,0 9-209 0 0,0 0 1 0 0,0-1-1 0 0,0 1 1 0 0,0 0-1 0 0,1 0 1 0 0,-1 0-1 0 0,1 0 0 0 0,-1 0 1 0 0,1 0-1 0 0,0 0 1 0 0,0 1-1 0 0,0-1 0 0 0,0 1 1 0 0,0-1-1 0 0,0 1 1 0 0,0 0-1 0 0,1 0 1 0 0,-1 0-1 0 0,0 0 0 0 0,1 0 1 0 0,3-1-1 0 0,8-1 195 0 0,0 0-1 0 0,26-1 0 0 0,1-1 157 0 0,-22 1-126 0 0,0 1 1 0 0,33-2 0 0 0,12-2 191 0 0,-39 4-274 0 0,1 1-1 0 0,0 1 0 0 0,-1 1 1 0 0,29 4-1 0 0,-24-1 1 0 0,0-1 0 0 0,49-5 0 0 0,-41 0-42 0 0,62 4-1 0 0,6 0 10 0 0,137-27 363 0 0,-128 16-319 0 0,125-7-15 0 0,-152 13-204 0 0,70-15 192 0 0,5 1 10 0 0,-56 4-187 0 0,-74 9-11 0 0,62-4-1 0 0,98 1 193 0 0,-35-1-34 0 0,-144 8-194 0 0,1 1 0 0 0,28 3 1 0 0,18 1 7 0 0,208-30 48 0 0,-231 22-57 0 0,55 1 0 0 0,-54 3-10 0 0,45-6 1 0 0,86-5 72 0 0,-92 8-44 0 0,139-3 27 0 0,173-22 74 0 0,-38 1-10 0 0,-116 23 582 0 0,-153-2-953 0 0,-16 0 104 0 0,107-9 309 0 0,-6 0 7 0 0,94 7 32 0 0,-124 13-72 0 0,61-1 18 0 0,222-26-91 0 0,-292 17-64 0 0,-102 4 0 0 0,35 4 0 0 0,-3-1 0 0 0,336-14 0 0 0,-151 0 64 0 0,-207 13-59 0 0,268-9 172 0 0,-18-11 113 0 0,-69 10-88 0 0,-58 4-57 0 0,-101 2-110 0 0,247-18 231 0 0,-288 21-134 0 0,34 2-1 0 0,-33 0-100 0 0,38-2-1 0 0,151-12-466 0 0,-97 1 436 0 0,-97 11-5841 0 0,-14 0-781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22.376"/>
    </inkml:context>
    <inkml:brush xml:id="br0">
      <inkml:brushProperty name="width" value="0.05" units="cm"/>
      <inkml:brushProperty name="height" value="0.05" units="cm"/>
      <inkml:brushProperty name="color" value="#FFFFFF"/>
    </inkml:brush>
  </inkml:definitions>
  <inkml:trace contextRef="#ctx0" brushRef="#br0">0 15 4608 0 0,'0'0'353'0'0,"0"0"-103"0"0,0 0 427 0 0,0 0 215 0 0,0 11 922 0 0,4 64-422 0 0,17 102 0 0 0,-7-79-826 0 0,-11-81-565 0 0,-2-14-2 0 0,0 0 0 0 0,-1 0 0 0 0,1 0 0 0 0,-1 0 0 0 0,1 0 1 0 0,-1 0-1 0 0,0 0 0 0 0,0 0 0 0 0,0 0 0 0 0,-1 0 0 0 0,1 0 0 0 0,-1 0 0 0 0,1 0 0 0 0,-1 0 0 0 0,0 0 0 0 0,-2 3 0 0 0,2-5-68 0 0,1-1-11 0 0,0 0-43 0 0,0 0-5 0 0,0 0 7 0 0,-5-18-135 0 0,-4-46 768 0 0,1-70 1 0 0,9 114-83 0 0,1 1 1 0 0,0 0-1 0 0,7-21 0 0 0,0-4 416 0 0,-7 37-659 0 0,1 1 1 0 0,0-1-1 0 0,1 0 1 0 0,-1 1-1 0 0,1 0 1 0 0,0 0 0 0 0,1 0-1 0 0,0 0 1 0 0,0 0-1 0 0,9-7 1 0 0,-13 12-130 0 0,1 0 204 0 0,35-11 1394 0 0,-35 12-1565 0 0,3 1-60 0 0,-1-1 1 0 0,0 0-1 0 0,1 1 0 0 0,-1 0 0 0 0,1 0 1 0 0,-1 1-1 0 0,0-1 0 0 0,0 1 0 0 0,0 0 1 0 0,0 0-1 0 0,0 0 0 0 0,0 0 0 0 0,-1 1 1 0 0,1-1-1 0 0,0 1 0 0 0,-1 0 0 0 0,0 0 1 0 0,0 1-1 0 0,0-1 0 0 0,0 0 0 0 0,-1 1 1 0 0,1 0-1 0 0,-1 0 0 0 0,3 7 0 0 0,39 127 424 0 0,-40-122-350 0 0,2 10-78 0 0,-2 1-1 0 0,2 30 0 0 0,-1-5-25 0 0,-3-43-100 0 0,1 0 0 0 0,-1 0 0 0 0,7 12 0 0 0,1 7-425 0 0,-9-24-29 0 0,3 6 674 0 0,0-4-6184 0 0,0-2 511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28.768"/>
    </inkml:context>
    <inkml:brush xml:id="br0">
      <inkml:brushProperty name="width" value="0.05" units="cm"/>
      <inkml:brushProperty name="height" value="0.05" units="cm"/>
      <inkml:brushProperty name="color" value="#FFFFFF"/>
    </inkml:brush>
  </inkml:definitions>
  <inkml:trace contextRef="#ctx0" brushRef="#br0">0 1 2304 0 0,'0'0'323'0'0,"0"0"515"0"0,0 0 229 0 0,0 0 42 0 0,0 0-72 0 0,0 0-339 0 0,0 0-150 0 0,0 0-32 0 0,0 0-24 0 0,0 0-84 0 0,0 0-38 0 0,0 0-8 0 0,0 0-12 0 0,0 0-39 0 0,5 19 552 0 0,-4-14-732 0 0,1-1 1 0 0,-1 1 0 0 0,0 0 0 0 0,0-1 0 0 0,-1 1-1 0 0,1 7 1 0 0,1 8 254 0 0,2 50 651 0 0,0-42-873 0 0,-2 1 0 0 0,0 33 0 0 0,-3-35-23 0 0,2 1 0 0 0,8 44 0 0 0,13 62-141 0 0,-18-112-60 0 0,-3-15-25 0 0,0 0-1 0 0,1 0 1 0 0,0 0 0 0 0,0-1 0 0 0,0 1 0 0 0,1 0-1 0 0,5 8 1 0 0,-8-14-876 0 0,0-1-280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29.550"/>
    </inkml:context>
    <inkml:brush xml:id="br0">
      <inkml:brushProperty name="width" value="0.05" units="cm"/>
      <inkml:brushProperty name="height" value="0.05" units="cm"/>
      <inkml:brushProperty name="color" value="#FFFFFF"/>
    </inkml:brush>
  </inkml:definitions>
  <inkml:trace contextRef="#ctx0" brushRef="#br0">346 145 2760 0 0,'-12'-33'570'0'0,"9"27"196"0"0,0 1-1 0 0,-1-1 1 0 0,1 1-1 0 0,-1 0 1 0 0,0 0 0 0 0,-7-6-1 0 0,-4-11 1154 0 0,13 19-1692 0 0,1 1-1 0 0,-1-1 1 0 0,1 1 0 0 0,-1-1-1 0 0,0 1 1 0 0,0 0-1 0 0,1 0 1 0 0,-5-3 0 0 0,2 2 86 0 0,1 0 1 0 0,-1 0 0 0 0,0 1 0 0 0,0 0 0 0 0,0-1-1 0 0,0 1 1 0 0,-8-2 0 0 0,10 4-231 0 0,0-1 0 0 0,0 1 0 0 0,-1 0 1 0 0,1 0-1 0 0,0 0 0 0 0,0 0 0 0 0,-1 1 0 0 0,1-1 0 0 0,0 0 1 0 0,0 1-1 0 0,0 0 0 0 0,0-1 0 0 0,-1 1 0 0 0,1 0 0 0 0,0 0 1 0 0,0 0-1 0 0,1 0 0 0 0,-4 3 0 0 0,-16 12 276 0 0,2 1-1 0 0,-21 23 1 0 0,18-17-276 0 0,14-14-61 0 0,1 1 0 0 0,0 0 1 0 0,-7 14-1 0 0,8-13-17 0 0,0 1 6 0 0,1 0 0 0 0,0 0 0 0 0,1 1-1 0 0,-3 18 1 0 0,0-4-1 0 0,5-16-24 0 0,0 0-1 0 0,0 0 0 0 0,1 0 1 0 0,0 0-1 0 0,1 0 0 0 0,1 0 1 0 0,0 0-1 0 0,0 0 0 0 0,1 0 1 0 0,0 0-1 0 0,1 0 0 0 0,0 0 1 0 0,1-1-1 0 0,0 0 0 0 0,9 16 1 0 0,-7-17-6 0 0,2 1 1 0 0,-1-1 0 0 0,1 0-1 0 0,1-1 1 0 0,-1 0 0 0 0,2 0-1 0 0,11 7 1 0 0,-13-8-7 0 0,1-1 0 0 0,-1 0 1 0 0,1-1-1 0 0,0 0 0 0 0,1-1 0 0 0,-1 0 0 0 0,1 0 0 0 0,0-1 0 0 0,14 3 0 0 0,-19-6 0 0 0,9 1 17 0 0,-1 0 0 0 0,1-1 0 0 0,13-2 1 0 0,-23 2-6 0 0,1-1 0 0 0,-1 0 0 0 0,0 0 0 0 0,0 0 0 0 0,0-1 0 0 0,0 1 0 0 0,0-1 0 0 0,0 0-1 0 0,-1 0 1 0 0,1-1 0 0 0,-1 1 0 0 0,1-1 0 0 0,-1 0 0 0 0,3-3 0 0 0,12-12-72 0 0,-12 13 120 0 0,-1 0 1 0 0,0 0-1 0 0,-1-1 1 0 0,1 1-1 0 0,-1-1 1 0 0,0 0-1 0 0,0 0 1 0 0,5-12-1 0 0,-7 8 9 0 0,1 1 0 0 0,-1-1-1 0 0,-1 1 1 0 0,1-20 0 0 0,0 0-57 0 0,-2 12-2 0 0,0 0 0 0 0,-1 0 0 0 0,-1 1 0 0 0,-7-26 0 0 0,-16-76 16 0 0,24 113-160 0 0,-1 1 0 0 0,1-1-1 0 0,-1 1 1 0 0,0 0 0 0 0,0 0-1 0 0,0 0 1 0 0,-1 0-1 0 0,1 0 1 0 0,-1 0 0 0 0,0 1-1 0 0,0-1 1 0 0,-1 1 0 0 0,-5-5-1 0 0,1 3-5361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30.030"/>
    </inkml:context>
    <inkml:brush xml:id="br0">
      <inkml:brushProperty name="width" value="0.05" units="cm"/>
      <inkml:brushProperty name="height" value="0.05" units="cm"/>
      <inkml:brushProperty name="color" value="#FFFFFF"/>
    </inkml:brush>
  </inkml:definitions>
  <inkml:trace contextRef="#ctx0" brushRef="#br0">262 0 3680 0 0,'0'0'284'0'0,"-15"14"6280"0"0,10-8-6222 0 0,-11 30 1575 0 0,7-19-1439 0 0,1 0 0 0 0,1 1 0 0 0,-6 23 1 0 0,9-26-281 0 0,-1-1 0 0 0,0 1 0 0 0,-15 25 1 0 0,-2 6 148 0 0,-80 170-2173 0 0,82-178 538 0 0,10-22 586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30.721"/>
    </inkml:context>
    <inkml:brush xml:id="br0">
      <inkml:brushProperty name="width" value="0.05" units="cm"/>
      <inkml:brushProperty name="height" value="0.05" units="cm"/>
      <inkml:brushProperty name="color" value="#FFFFFF"/>
    </inkml:brush>
  </inkml:definitions>
  <inkml:trace contextRef="#ctx0" brushRef="#br0">5 1 4608 0 0,'0'0'208'0'0,"0"0"199"0"0,0 0 708 0 0,0 0 313 0 0,0 0 63 0 0,0 0-114 0 0,0 0-523 0 0,0 0-228 0 0,0 0-46 0 0,0 0-37 0 0,0 0-114 0 0,0 0-49 0 0,0 0-10 0 0,0 0-18 0 0,0 0-67 0 0,0 0-28 0 0,-5 20 799 0 0,5-2-1408 0 0,7-12-28 0 0,-4-5-4260 0 0,-3-1-90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33.111"/>
    </inkml:context>
    <inkml:brush xml:id="br0">
      <inkml:brushProperty name="width" value="0.05" units="cm"/>
      <inkml:brushProperty name="height" value="0.05" units="cm"/>
      <inkml:brushProperty name="color" value="#FFFFFF"/>
    </inkml:brush>
  </inkml:definitions>
  <inkml:trace contextRef="#ctx0" brushRef="#br0">1 237 7024 0 0,'0'0'322'0'0,"0"0"-7"0"0,8-20-114 0 0,10-27 1973 0 0,-16 39-1895 0 0,0 0 1 0 0,1 1-1 0 0,0 0 1 0 0,0-1-1 0 0,1 1 1 0 0,0 0 0 0 0,0 1-1 0 0,8-11 1 0 0,-4 9-31 0 0,21-21 742 0 0,-9 14-482 0 0,-15 11-426 0 0,-1 0 0 0 0,0 1-1 0 0,1 0 1 0 0,0 0 0 0 0,0 0 0 0 0,0 0 0 0 0,0 1 0 0 0,0 0 0 0 0,7-2 0 0 0,-3 2 1 0 0,-4 0-54 0 0,0 0 1 0 0,0 1 0 0 0,0 0 0 0 0,0 0-1 0 0,0 0 1 0 0,0 0 0 0 0,0 1-1 0 0,0 0 1 0 0,0 0 0 0 0,0 0-1 0 0,0 1 1 0 0,0 0 0 0 0,0 0-1 0 0,0 0 1 0 0,0 0 0 0 0,5 3 0 0 0,-8-3-10 0 0,0 0-1 0 0,0 1 1 0 0,0-1 0 0 0,0 1 0 0 0,0 0 0 0 0,0-1 0 0 0,0 1 0 0 0,-1 0 0 0 0,1 0 0 0 0,-1 0 0 0 0,1 0 0 0 0,-1 0 0 0 0,0 1 0 0 0,0-1 0 0 0,0 0 0 0 0,0 1 0 0 0,0-1 0 0 0,-1 0 0 0 0,1 1 0 0 0,-1-1 0 0 0,1 1 0 0 0,-1-1 0 0 0,0 1 0 0 0,0-1 0 0 0,0 1 0 0 0,0 2 0 0 0,0 8-4 0 0,-1 0-1 0 0,0-1 1 0 0,0 1-1 0 0,-1 0 1 0 0,-1 0 0 0 0,-6 20-1 0 0,-7 10-488 0 0,-1-2-1 0 0,-2 0 0 0 0,-38 60 1 0 0,29-53 295 0 0,21-34 153 0 0,-1 0 0 0 0,-1-1 0 0 0,-19 24 1 0 0,19-27 24 0 0,6-6 2 0 0,0 0 1 0 0,-1-1-1 0 0,1 1 1 0 0,-1-1-1 0 0,1 0 0 0 0,-6 3 1 0 0,7-5 121 0 0,2 0-94 0 0,0-1-9 0 0,0 0 1 0 0,0 1 0 0 0,0-1 0 0 0,0 0-1 0 0,0 0 1 0 0,0 0 0 0 0,0 1 0 0 0,0-1-1 0 0,0 0 1 0 0,0 0 0 0 0,0 1 0 0 0,0-1-1 0 0,0 0 1 0 0,0 0 0 0 0,0 0-1 0 0,0 1 1 0 0,0-1 0 0 0,0 0 0 0 0,0 0-1 0 0,0 0 1 0 0,1 1 0 0 0,-1-1 0 0 0,0 0-1 0 0,0 0 1 0 0,0 0 0 0 0,0 0 0 0 0,0 1-1 0 0,1-1 1 0 0,-1 0 0 0 0,0 0 0 0 0,0 0-1 0 0,0 0 1 0 0,0 0 0 0 0,1 0 0 0 0,-1 1-1 0 0,0-1 1 0 0,0 0 0 0 0,0 0-1 0 0,1 0 1 0 0,-1 0 0 0 0,0 0 0 0 0,0 0-1 0 0,0 0 1 0 0,1 0 0 0 0,-1 0 0 0 0,0 0-1 0 0,0 0 1 0 0,1 0 0 0 0,-1 0 0 0 0,0 0-1 0 0,0 0 1 0 0,0 0 0 0 0,1 0 0 0 0,-1-1-1 0 0,0 1 1 0 0,0 0 0 0 0,0 0 0 0 0,1 0-1 0 0,-1 0 1 0 0,0 0 0 0 0,0 0-1 0 0,0-1 1 0 0,1 1 0 0 0,-1 0-51 0 0,82-22 915 0 0,-63 19-725 0 0,0 1-1 0 0,1 0 0 0 0,-1 2 1 0 0,26 2-1 0 0,78 13 385 0 0,-111-13-511 0 0,-3 0-28 0 0,-1-1-4 0 0,0 0-1 0 0,0 0 1 0 0,-1 1 0 0 0,15 6-1 0 0,-20-8-220 0 0,-2 0-20 0 0,0 0 65 0 0,0 0 281 0 0,0 0 127 0 0,0 0 21 0 0,0 0-132 0 0,0 0-582 0 0,0 0-255 0 0,1-1-49 0 0,7-6-6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33.904"/>
    </inkml:context>
    <inkml:brush xml:id="br0">
      <inkml:brushProperty name="width" value="0.05" units="cm"/>
      <inkml:brushProperty name="height" value="0.05" units="cm"/>
      <inkml:brushProperty name="color" value="#FFFFFF"/>
    </inkml:brush>
  </inkml:definitions>
  <inkml:trace contextRef="#ctx0" brushRef="#br0">7 41 5984 0 0,'0'0'464'0'0,"-2"0"301"0"0,-1-1 5918 0 0,3 1-6658 0 0,0 0 1 0 0,0 0-1 0 0,0 0 1 0 0,0 0-1 0 0,0 0 1 0 0,0 0-1 0 0,0 0 1 0 0,-1-1 0 0 0,1 1-1 0 0,0 0 1 0 0,0 0-1 0 0,0 0 1 0 0,0 0-1 0 0,0 0 1 0 0,0 0-1 0 0,0-1 1 0 0,0 1 0 0 0,0 0-1 0 0,0 0 1 0 0,0 0-1 0 0,0 0 1 0 0,0-1-1 0 0,0 1 1 0 0,0 0-1 0 0,0 0 1 0 0,0 0 0 0 0,0 0-1 0 0,0 0 1 0 0,0-1-1 0 0,0 1 1 0 0,0 0-1 0 0,0 0 1 0 0,0 0-1 0 0,0 0 1 0 0,0 0 0 0 0,0-1-1 0 0,0 1 1 0 0,1 0-1 0 0,-1 0 1 0 0,0 0-1 0 0,0 0 1 0 0,0 0-1 0 0,0 0 1 0 0,0-1 0 0 0,0 1-1 0 0,0 0 1 0 0,1 0-1 0 0,-1 0 1 0 0,0 0-1 0 0,0 0 1 0 0,0 0-1 0 0,0 0 1 0 0,0 0-1 0 0,1 0 1 0 0,-1 0 0 0 0,0 0-1 0 0,0 0 1 0 0,0 0-1 0 0,1 0 1 0 0,18-11 526 0 0,24-5-141 0 0,-32 14-355 0 0,0 0-1 0 0,0 1 1 0 0,-1 0 0 0 0,1 1 0 0 0,0 0 0 0 0,0 1 0 0 0,0 0 0 0 0,-1 1 0 0 0,17 4 0 0 0,17 7 147 0 0,-42-12-188 0 0,-1-1-1 0 0,1 1 0 0 0,-1 0 1 0 0,1 0-1 0 0,-1 0 1 0 0,1-1-1 0 0,-1 2 1 0 0,0-1-1 0 0,1 0 0 0 0,-1 0 1 0 0,0 0-1 0 0,0 1 1 0 0,0-1-1 0 0,0 0 1 0 0,0 1-1 0 0,0-1 0 0 0,0 1 1 0 0,0-1-1 0 0,-1 1 1 0 0,1-1-1 0 0,0 1 1 0 0,-1 0-1 0 0,0-1 0 0 0,1 1 1 0 0,-1 0-1 0 0,0 0 1 0 0,0-1-1 0 0,0 1 1 0 0,0 0-1 0 0,0-1 1 0 0,0 1-1 0 0,0 0 0 0 0,-1 2 1 0 0,0 0 22 0 0,-1 1 1 0 0,1 0-1 0 0,-1-1 1 0 0,0 1 0 0 0,0-1-1 0 0,0 1 1 0 0,-1-1-1 0 0,1 0 1 0 0,-1 0-1 0 0,0 0 1 0 0,-4 3-1 0 0,-9 10-141 0 0,12-11 44 0 0,-1-1 1 0 0,-1 0 0 0 0,1 0-1 0 0,-1 0 1 0 0,1-1 0 0 0,-11 7-1 0 0,-31 14 124 0 0,46-24-209 0 0,1-1 194 0 0,0 0 82 0 0,0 0 18 0 0,0 0-38 0 0,0 0-172 0 0,0 0-71 0 0,0 0-18 0 0,0 0 34 0 0,25 7 376 0 0,-5-3-310 0 0,-1 0-1 0 0,0 2 0 0 0,0 0 1 0 0,0 1-1 0 0,29 16 1 0 0,-47-23 49 0 0,5 3 40 0 0,-1 0 0 0 0,1 1 0 0 0,-1 0 0 0 0,0 0 0 0 0,0 0 0 0 0,0 0 0 0 0,0 1 0 0 0,-1 0 0 0 0,1 0 0 0 0,-1 0 0 0 0,5 10 0 0 0,-6-9-57 0 0,-1 0 0 0 0,0-1 0 0 0,-1 1 0 0 0,0 0 0 0 0,0 0 0 0 0,0 1 0 0 0,0-1 0 0 0,-1 0 0 0 0,0 0 0 0 0,0 0 0 0 0,-2 7 0 0 0,1 6 10 0 0,1-15 73 0 0,-1-1 0 0 0,0 0 0 0 0,1 1 0 0 0,-2-1 0 0 0,1 0 0 0 0,0 0 0 0 0,-1 0 0 0 0,1 0 0 0 0,-1 0 0 0 0,0 0 0 0 0,0 0 0 0 0,0-1 0 0 0,0 1 0 0 0,0-1 0 0 0,-1 1 0 0 0,1-1 0 0 0,-1 0 0 0 0,0 0 0 0 0,-3 2 0 0 0,-4 3 12 0 0,0-1 0 0 0,0 0 0 0 0,-1-1 0 0 0,-13 5-1 0 0,9-5 38 0 0,0-1 0 0 0,-1 0 0 0 0,1-1 0 0 0,-1-1-1 0 0,0 0 1 0 0,0-1 0 0 0,0-1 0 0 0,-21-2-1 0 0,37 2-150 0 0,-5-1 1 0 0,0 0 1 0 0,0 0-1 0 0,0 0 0 0 0,0 0 1 0 0,-6-4-1 0 0,0-5-2879 0 0,7 4 1626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34.335"/>
    </inkml:context>
    <inkml:brush xml:id="br0">
      <inkml:brushProperty name="width" value="0.05" units="cm"/>
      <inkml:brushProperty name="height" value="0.05" units="cm"/>
      <inkml:brushProperty name="color" value="#FFFFFF"/>
    </inkml:brush>
  </inkml:definitions>
  <inkml:trace contextRef="#ctx0" brushRef="#br0">1 1 6448 0 0,'18'6'297'0'0,"-14"-4"-9"0"0,-4 0 746 0 0,1 13 7655 0 0,1-9-8892 0 0,-15 5-160 0 0,13-11-5435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36.582"/>
    </inkml:context>
    <inkml:brush xml:id="br0">
      <inkml:brushProperty name="width" value="0.05" units="cm"/>
      <inkml:brushProperty name="height" value="0.05" units="cm"/>
      <inkml:brushProperty name="color" value="#FFFFFF"/>
    </inkml:brush>
  </inkml:definitions>
  <inkml:trace contextRef="#ctx0" brushRef="#br0">88 212 2760 0 0,'-1'0'207'0'0,"-4"2"37"0"0,3-1 802 0 0,-13-2 5000 0 0,13 1-5930 0 0,0 0-1 0 0,1-1 1 0 0,-1 1-1 0 0,0-1 1 0 0,0 0-1 0 0,1 1 1 0 0,-1-1-1 0 0,1 0 1 0 0,-1 0-1 0 0,1 0 1 0 0,-1 0 0 0 0,1 0-1 0 0,-1 0 1 0 0,1 0-1 0 0,-1-2 1 0 0,-19-8 1616 0 0,4 1-519 0 0,17 9-1198 0 0,0 1 0 0 0,0-1 1 0 0,0 1-1 0 0,-1-1 0 0 0,1 1 0 0 0,0-1 0 0 0,0 1 0 0 0,0-1 0 0 0,0 0 0 0 0,0 1 0 0 0,0-1 0 0 0,0 1 0 0 0,0-1 0 0 0,0 1 0 0 0,0-1 0 0 0,1 1 0 0 0,-1-1 0 0 0,0 1 0 0 0,0-1 0 0 0,0 1 0 0 0,1-1 0 0 0,-1 1 0 0 0,0-1 0 0 0,0 1 0 0 0,1-1 1 0 0,-1 1-1 0 0,0 0 0 0 0,1-1 0 0 0,-1 1 0 0 0,1-1 0 0 0,-1 1 0 0 0,1 0 0 0 0,0-1 0 0 0,8-18 20 0 0,-1 6 569 0 0,-7 11-561 0 0,-1 1 0 0 0,1-1 1 0 0,0 1-1 0 0,-1-1 0 0 0,1 1 1 0 0,0 0-1 0 0,0-1 0 0 0,0 1 1 0 0,0 0-1 0 0,1 0 0 0 0,1-2 0 0 0,43-41 283 0 0,-44 37-204 0 0,-2 7-121 0 0,0-1-1 0 0,-1 1 1 0 0,1 0-1 0 0,0-1 1 0 0,0 1 0 0 0,0 0-1 0 0,0 0 1 0 0,0-1 0 0 0,0 1-1 0 0,0 0 1 0 0,0-1-1 0 0,0 1 1 0 0,0 0 0 0 0,0 0-1 0 0,1-1 1 0 0,-1 1-1 0 0,0 0 1 0 0,0-1 0 0 0,0 1-1 0 0,0 0 1 0 0,0 0-1 0 0,0-1 1 0 0,1 1 0 0 0,-1 0-1 0 0,0 0 1 0 0,0 0 0 0 0,0-1-1 0 0,1 1 1 0 0,-1 0-1 0 0,0 0 1 0 0,0 0 0 0 0,1-1-1 0 0,-1 1 1 0 0,0 0-1 0 0,0 0 1 0 0,1 0 0 0 0,-1 0-1 0 0,0 0 1 0 0,1 0-1 0 0,4-3 22 0 0,-3 2-16 0 0,-1 1 0 0 0,0-1 0 0 0,0 1 0 0 0,1-1-1 0 0,-1 1 1 0 0,0-1 0 0 0,0 0 0 0 0,0 0 0 0 0,0 0-1 0 0,0 0 1 0 0,0 0 0 0 0,0 0 0 0 0,0 0 0 0 0,-1 0 0 0 0,1 0-1 0 0,0 0 1 0 0,-1 0 0 0 0,1 0 0 0 0,0 0 0 0 0,0-3-1 0 0,-1 3-5 0 0,1 1 0 0 0,-1-1 0 0 0,1 0 0 0 0,0 0 0 0 0,-1 1 0 0 0,1-1 0 0 0,0 0 0 0 0,-1 1-1 0 0,1-1 1 0 0,0 1 0 0 0,0-1 0 0 0,-1 1 0 0 0,1-1 0 0 0,0 1 0 0 0,0 0 0 0 0,0-1 0 0 0,0 1-1 0 0,0 0 1 0 0,1 0 0 0 0,25-6 23 0 0,-16 4 44 0 0,3-2 80 0 0,-11 2-137 0 0,0 1 1 0 0,0 1 0 0 0,0-1 0 0 0,0 0-1 0 0,0 1 1 0 0,0-1 0 0 0,0 1-1 0 0,0 0 1 0 0,0 0 0 0 0,0 0-1 0 0,0 1 1 0 0,0-1 0 0 0,0 1-1 0 0,0-1 1 0 0,0 1 0 0 0,4 2-1 0 0,25 1 70 0 0,-23 2 0 0 0,4 2 40 0 0,-12-7-118 0 0,-1-1 1 0 0,1 0-1 0 0,0 1 0 0 0,0-1 1 0 0,-1 0-1 0 0,1 1 0 0 0,0-1 1 0 0,-1 1-1 0 0,1-1 0 0 0,-1 1 1 0 0,1-1-1 0 0,-1 1 0 0 0,1 0 1 0 0,-1-1-1 0 0,1 1 0 0 0,-1 0 0 0 0,1-1 1 0 0,-1 1-1 0 0,0 0 0 0 0,1-1 1 0 0,-1 1-1 0 0,0 0 0 0 0,0 0 1 0 0,1 0-1 0 0,-1-1 0 0 0,0 1 1 0 0,0 0-1 0 0,0 0 0 0 0,0 1 1 0 0,0-1 2 0 0,-1 1 1 0 0,1-1-1 0 0,0 0 0 0 0,0 1 1 0 0,-1-1-1 0 0,1 0 1 0 0,-1 1-1 0 0,1-1 0 0 0,-1 0 1 0 0,0 0-1 0 0,-1 2 1 0 0,1-2-6 0 0,0 1 0 0 0,1-1 0 0 0,-1 0 0 0 0,0 0 0 0 0,1 0 1 0 0,-1 0-1 0 0,1 1 0 0 0,-1-1 0 0 0,1 0 0 0 0,0 1 0 0 0,-1 2 0 0 0,1-1 6 0 0,0 0-1 0 0,-1 0 1 0 0,1 0-1 0 0,-1 0 1 0 0,0-1-1 0 0,0 1 1 0 0,0 0-1 0 0,0 0 1 0 0,-2 3-1 0 0,2-3-21 0 0,-1 0 0 0 0,1 0 0 0 0,0 0-1 0 0,0 0 1 0 0,0 0 0 0 0,-1 7 0 0 0,1-4-21 0 0,0 0 1 0 0,-1 0-1 0 0,0-1 1 0 0,0 1-1 0 0,0 0 0 0 0,0-1 1 0 0,-1 0-1 0 0,0 1 1 0 0,-6 7-1 0 0,5-7-28 0 0,0 0 0 0 0,0 0-1 0 0,1 1 1 0 0,0 0 0 0 0,-4 10-1 0 0,7-16 58 0 0,-2 8-73 0 0,0 0 0 0 0,0-1 0 0 0,-1 0 0 0 0,0 1 0 0 0,-1-1-1 0 0,-8 13 1 0 0,10-17 43 0 0,-1-1-1 0 0,0 1 1 0 0,1 0-1 0 0,0 0 1 0 0,0 0-1 0 0,0 0 0 0 0,0 0 1 0 0,1 1-1 0 0,0-1 1 0 0,0 1-1 0 0,0-1 0 0 0,0 1 1 0 0,1-1-1 0 0,0 1 1 0 0,0 6-1 0 0,-1-8 0 0 0,1 0 0 0 0,-1 1 1 0 0,1-1-1 0 0,-1 0 0 0 0,0 1 0 0 0,0-1 0 0 0,0 0 0 0 0,-1 0 0 0 0,-2 5 0 0 0,2-6 4 0 0,1 1 0 0 0,-1 0 0 0 0,1 0 0 0 0,0 0 0 0 0,0 0 0 0 0,0 0 0 0 0,1 0 1 0 0,-1 0-1 0 0,0 4 0 0 0,1 5-1 0 0,1-9 35 0 0,-1-1 1 0 0,0 1-1 0 0,0-1 1 0 0,0 0-1 0 0,0 1 1 0 0,-1-1 0 0 0,1 1-1 0 0,-1-1 1 0 0,1 0-1 0 0,-1 1 1 0 0,0-1-1 0 0,0 0 1 0 0,0 1-1 0 0,0-1 1 0 0,0 0-1 0 0,-1 0 1 0 0,-2 4 0 0 0,-22 35 62 0 0,21-31-45 0 0,-1 0 0 0 0,0 0 0 0 0,-12 13 0 0 0,4-1-102 0 0,13-19 78 0 0,0-1-1 0 0,0 0 0 0 0,0 0 0 0 0,0 0 0 0 0,-1 0 1 0 0,1 0-1 0 0,0 0 0 0 0,-1 0 0 0 0,0 0 0 0 0,-1 1 1 0 0,1-2 25 0 0,1-1 0 0 0,0 1 1 0 0,0 0-1 0 0,0 0 1 0 0,0 0-1 0 0,0 0 1 0 0,0 0-1 0 0,0 0 1 0 0,0 0-1 0 0,1 0 0 0 0,-1 0 1 0 0,0 0-1 0 0,1 0 1 0 0,-1 0-1 0 0,0 1 1 0 0,1-1-1 0 0,0 0 1 0 0,-1 0-1 0 0,1 1 0 0 0,0-1 1 0 0,-1 0-1 0 0,1 1 1 0 0,0-1-1 0 0,0 0 1 0 0,0 1-1 0 0,0-1 1 0 0,0 0-1 0 0,1 1 0 0 0,-1 0 1 0 0,25 6 1415 0 0,-17-8-1197 0 0,-1-1 0 0 0,0-1 0 0 0,13-3 0 0 0,16-3 603 0 0,6 1-608 0 0,101 0 1318 0 0,-24 7-1580 0 0,-117 0-131 0 0,-2 0-74 0 0,0 0-285 0 0,0 0-120 0 0,0 0-1173 0 0,0 0-4585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37.234"/>
    </inkml:context>
    <inkml:brush xml:id="br0">
      <inkml:brushProperty name="width" value="0.05" units="cm"/>
      <inkml:brushProperty name="height" value="0.05" units="cm"/>
      <inkml:brushProperty name="color" value="#FFFFFF"/>
    </inkml:brush>
  </inkml:definitions>
  <inkml:trace contextRef="#ctx0" brushRef="#br0">136 22 3224 0 0,'0'0'143'0'0,"-14"-8"314"0"0,-22-3 7040 0 0,34 11-7275 0 0,0-1 0 0 0,0 1 0 0 0,0-1 0 0 0,0 1 0 0 0,0-1 1 0 0,0 1-1 0 0,0 0 0 0 0,0 0 0 0 0,0 0 0 0 0,0 0 0 0 0,0 1 0 0 0,-3 0 0 0 0,-1 0 858 0 0,3-1-932 0 0,0 1 0 0 0,0 0 1 0 0,0 0-1 0 0,1 0 0 0 0,-1 1 1 0 0,0-1-1 0 0,1 1 0 0 0,-1-1 0 0 0,1 1 1 0 0,-1 0-1 0 0,1 0 0 0 0,0 0 1 0 0,0 0-1 0 0,0 1 0 0 0,-3 3 1 0 0,5-5-36 0 0,0 0-101 0 0,0 0 0 0 0,0 0-1 0 0,0 0 1 0 0,0 0 0 0 0,-1 0-1 0 0,1 1 1 0 0,0-1 0 0 0,-1 0-1 0 0,1 0 1 0 0,0 0 0 0 0,-1 0 0 0 0,1 0-1 0 0,-1 0 1 0 0,0 0 0 0 0,1 0-1 0 0,-1-1 1 0 0,-1 2 0 0 0,2-1 1 0 0,0 9 59 0 0,1-7-58 0 0,0-1 0 0 0,1 1 0 0 0,-1-1-1 0 0,0 0 1 0 0,1 1 0 0 0,0-1 0 0 0,-1 0 0 0 0,1 0 0 0 0,0 0-1 0 0,0 0 1 0 0,0-1 0 0 0,5 4 0 0 0,-5-4 25 0 0,0-1 1 0 0,0 1-1 0 0,0 0 1 0 0,1-1 0 0 0,-1 0-1 0 0,0 1 1 0 0,1-1-1 0 0,-1 0 1 0 0,4 0-1 0 0,-1 0 35 0 0,-3 0 38 0 0,-1 0-77 0 0,0 0 0 0 0,1 0 0 0 0,-1-1 0 0 0,1 1 0 0 0,-1 0 0 0 0,0 0-1 0 0,1-1 1 0 0,-1 1 0 0 0,0-1 0 0 0,1 1 0 0 0,-1-1 0 0 0,0 1 0 0 0,3-2-1 0 0,-2 0 9 0 0,-1 1-29 0 0,-1 1 0 0 0,1-1 0 0 0,0 0 0 0 0,-1 1 0 0 0,1-1 0 0 0,-1 0 0 0 0,1 1 0 0 0,-1-1 0 0 0,1 0 0 0 0,-1 0 0 0 0,0 1 0 0 0,1-1 0 0 0,-1 0 0 0 0,0 0-1 0 0,0 0 1 0 0,0 0 0 0 0,1 1 0 0 0,-1-1 0 0 0,0 0 0 0 0,0 0 0 0 0,0 0 0 0 0,0 0 0 0 0,-1 0 0 0 0,1 1 0 0 0,0-3 0 0 0,-1 0-3 0 0,1 0 0 0 0,0-1 0 0 0,-1 1 0 0 0,0 0 0 0 0,0 0 0 0 0,0 0 0 0 0,-2-4 0 0 0,3 5-353 0 0,-11-2-1719 0 0,9 4-4253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49.890"/>
    </inkml:context>
    <inkml:brush xml:id="br0">
      <inkml:brushProperty name="width" value="0.05" units="cm"/>
      <inkml:brushProperty name="height" value="0.05" units="cm"/>
      <inkml:brushProperty name="color" value="#FFFFFF"/>
    </inkml:brush>
  </inkml:definitions>
  <inkml:trace contextRef="#ctx0" brushRef="#br0">0 548 3224 0 0,'0'0'143'0'0,"0"0"146"0"0,0 0 510 0 0,0 0 215 0 0,0 0 46 0 0,0 0-79 0 0,0 0-374 0 0,0 0-167 0 0,0 0-31 0 0,0 0 5 0 0,0 0 47 0 0,0 0 19 0 0,0 0 7 0 0,6-9 881 0 0,-4 7-1229 0 0,0 1 0 0 0,0 0 1 0 0,0 0-1 0 0,0 0 0 0 0,0 0 0 0 0,0 0 1 0 0,0 0-1 0 0,0 0 0 0 0,0 1 1 0 0,0-1-1 0 0,0 1 0 0 0,0 0 1 0 0,0-1-1 0 0,1 1 0 0 0,2 0 0 0 0,36 10 769 0 0,-30-7-644 0 0,24 6 122 0 0,0-1 0 0 0,0-2 1 0 0,64 3-1 0 0,-34-9-69 0 0,77-9 0 0 0,519-36 903 0 0,166-4-147 0 0,-812 48-1050 0 0,183-16 317 0 0,174-9 126 0 0,-89 19 0 0 0,393-33 212 0 0,-577 32-628 0 0,278-40 238 0 0,-44 6-26 0 0,-113 17-105 0 0,573-47 75 0 0,-592 63-179 0 0,139 2-3 0 0,-55 4-36 0 0,-155-6-31 0 0,89-2 34 0 0,62 22 127 0 0,147 2-242 0 0,-322-11 249 0 0,-32-2-108 0 0,145 0 47 0 0,-1 0 10 0 0,-69 0 242 0 0,67 4-214 0 0,2 1-74 0 0,-146-5-40 0 0,37-5 74 0 0,159-28-1 0 0,-265 33-86 0 0,159-24 79 0 0,-152 23-80 0 0,-3 0 0 0 0,-1 0 0 0 0,1 0 0 0 0,-1 0 0 0 0,1-1 0 0 0,-1 0 0 0 0,7-3 0 0 0,12-6 6 0 0,-20 3-159 0 0,-2-3-124 0 0,-2 8 35 0 0,-1 1 1 0 0,0-1-1 0 0,0 0 0 0 0,0 0 0 0 0,-1 1 1 0 0,1-1-1 0 0,-1 0 0 0 0,1 1 0 0 0,-1-1 0 0 0,0 0 1 0 0,0 1-1 0 0,0-1 0 0 0,0 1 0 0 0,-1-1 1 0 0,1 1-1 0 0,-3-4 0 0 0,-4-8-3546 0 0,5 3-2233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38.233"/>
    </inkml:context>
    <inkml:brush xml:id="br0">
      <inkml:brushProperty name="width" value="0.05" units="cm"/>
      <inkml:brushProperty name="height" value="0.05" units="cm"/>
      <inkml:brushProperty name="color" value="#FFFFFF"/>
    </inkml:brush>
  </inkml:definitions>
  <inkml:trace contextRef="#ctx0" brushRef="#br0">495 149 3224 0 0,'-14'-19'3216'0'0,"-6"-9"1043"0"0,15 20-3706 0 0,0 0-1 0 0,-1 1 1 0 0,0-1 0 0 0,0 2 0 0 0,-14-13 0 0 0,7 9 51 0 0,8 6-431 0 0,1 0 1 0 0,-1 1-1 0 0,0 0 1 0 0,1 0-1 0 0,-2 0 0 0 0,1 0 1 0 0,0 1-1 0 0,0 0 1 0 0,-1 0-1 0 0,1 0 0 0 0,-1 0 1 0 0,0 1-1 0 0,0 0 0 0 0,-7 0 1 0 0,5 1-51 0 0,-1 1 1 0 0,0 0-1 0 0,1 0 1 0 0,0 1 0 0 0,-1 0-1 0 0,1 0 1 0 0,0 1-1 0 0,0 0 1 0 0,0 0-1 0 0,-11 7 1 0 0,-1 4 0 0 0,0 0 0 0 0,-24 23 1 0 0,42-35-121 0 0,-10 10 56 0 0,1 0 1 0 0,0 0-1 0 0,1 1 1 0 0,1 0-1 0 0,-10 18 0 0 0,10-13-89 0 0,1 0-1 0 0,0 1 0 0 0,2 0 0 0 0,0 1 0 0 0,1-1 0 0 0,1 1 0 0 0,1 0 0 0 0,0 0 0 0 0,1 22 1 0 0,2-30 10 0 0,0 0 1 0 0,1 1-1 0 0,1-1 1 0 0,0 0-1 0 0,0 0 1 0 0,1 0-1 0 0,0 0 1 0 0,1-1-1 0 0,1 1 1 0 0,0-1-1 0 0,0 0 1 0 0,1 0-1 0 0,1-1 1 0 0,-1 0-1 0 0,17 19 1 0 0,-11-18-110 0 0,0 0 0 0 0,1 0-1 0 0,0-2 1 0 0,0 1 0 0 0,1-2 0 0 0,17 9 0 0 0,-23-13 198 0 0,1-1 0 0 0,0 0 0 0 0,1 0 0 0 0,-1 0 0 0 0,0-1 0 0 0,1-1 0 0 0,-1 0 0 0 0,1 0 0 0 0,-1-1-1 0 0,1 0 1 0 0,16-2 0 0 0,-15 0-72 0 0,9-1 29 0 0,0-1 0 0 0,21-7 0 0 0,-33 8-8 0 0,-1 0-1 0 0,1 0 1 0 0,-1-1 0 0 0,0 0-1 0 0,-1 0 1 0 0,1-1 0 0 0,-1 0-1 0 0,9-9 1 0 0,-7 6 7 0 0,-1-1 0 0 0,0 0-1 0 0,-1-1 1 0 0,0 1 0 0 0,0-1 0 0 0,-1-1-1 0 0,-1 1 1 0 0,0-1 0 0 0,0 1-1 0 0,-1-1 1 0 0,0 0 0 0 0,-1 0 0 0 0,0-1-1 0 0,-1 1 1 0 0,0 0 0 0 0,-1 0 0 0 0,-2-23-1 0 0,0 12-253 0 0,-1 1 0 0 0,-1 0 0 0 0,-2 0-1 0 0,0 0 1 0 0,-1 1 0 0 0,0-1 0 0 0,-2 2 0 0 0,-18-32-1 0 0,9 24 110 0 0,11 18-339 0 0,1 0 0 0 0,1 0 0 0 0,-1-1 0 0 0,1 0 0 0 0,-4-12 0 0 0,8 15-908 0 0,1 6-3412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38.849"/>
    </inkml:context>
    <inkml:brush xml:id="br0">
      <inkml:brushProperty name="width" value="0.05" units="cm"/>
      <inkml:brushProperty name="height" value="0.05" units="cm"/>
      <inkml:brushProperty name="color" value="#FFFFFF"/>
    </inkml:brush>
  </inkml:definitions>
  <inkml:trace contextRef="#ctx0" brushRef="#br0">490 0 6536 0 0,'0'0'298'0'0,"0"0"-4"0"0,0 0-57 0 0,0 0 478 0 0,0 0 226 0 0,0 0 47 0 0,0 0-15 0 0,0 0-105 0 0,0 0-48 0 0,0 0-10 0 0,-9 23 1942 0 0,-111 137 367 0 0,70-88-3035 0 0,10-15-88 0 0,-7 13 4 0 0,28-40 0 0 0,-25 30 0 0 0,19-27 1 0 0,-34 58 0 0 0,0 1-21 0 0,57-89-22 0 0,0-1 0 0 0,0 1 0 0 0,0 0 0 0 0,1 0 0 0 0,-1 0-1 0 0,1 0 1 0 0,0 0 0 0 0,0 0 0 0 0,0 0 0 0 0,0 1 0 0 0,1-1 0 0 0,-1 0 0 0 0,1 1 0 0 0,0 3 0 0 0,0-7-33 0 0,0 1 1 0 0,1-1-1 0 0,-1 0 0 0 0,0 1 0 0 0,1-1 0 0 0,-1 0 1 0 0,1 0-1 0 0,-1 1 0 0 0,1-1 0 0 0,-1 0 1 0 0,0 0-1 0 0,1 0 0 0 0,-1 1 0 0 0,1-1 1 0 0,-1 0-1 0 0,1 0 0 0 0,-1 0 0 0 0,1 0 1 0 0,-1 0-1 0 0,2 0 0 0 0,-2 0-326 0 0,16 0-5690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43.093"/>
    </inkml:context>
    <inkml:brush xml:id="br0">
      <inkml:brushProperty name="width" value="0.05" units="cm"/>
      <inkml:brushProperty name="height" value="0.05" units="cm"/>
      <inkml:brushProperty name="color" value="#FFFFFF"/>
    </inkml:brush>
  </inkml:definitions>
  <inkml:trace contextRef="#ctx0" brushRef="#br0">34 364 3680 0 0,'0'0'284'0'0,"-6"3"194"0"0,3-2 4097 0 0,-8 6-4311 0 0,10-7-156 0 0,1 0 159 0 0,0 0 70 0 0,0 0-275 0 0,-1 0 1 0 0,1 0-1 0 0,-1-1 1 0 0,0 1-1 0 0,1 0 0 0 0,-1-1 1 0 0,0 1-1 0 0,1 0 0 0 0,-1-1 1 0 0,1 1-1 0 0,-1-1 0 0 0,1 1 1 0 0,-1-1-1 0 0,1 1 1 0 0,-1-1-1 0 0,1 1 0 0 0,0-1 1 0 0,-1 1-1 0 0,1-1 0 0 0,0 0 1 0 0,-1 1-1 0 0,1-1 1 0 0,0 0-1 0 0,0 1 0 0 0,0-1 1 0 0,0 0-1 0 0,-1 1 0 0 0,1-1 1 0 0,0 0-1 0 0,0-1 1 0 0,0-25 1262 0 0,0 22-1001 0 0,-1-1-198 0 0,1-1 1 0 0,0 1 0 0 0,1-1 0 0 0,-1 1-1 0 0,1-1 1 0 0,0 1 0 0 0,1 0 0 0 0,0 0-1 0 0,0-1 1 0 0,0 1 0 0 0,1 0 0 0 0,5-9 0 0 0,11-16 105 0 0,-11 17-48 0 0,1-1 0 0 0,1 1 0 0 0,0 1 0 0 0,1 0 0 0 0,21-21-1 0 0,-2 8 101 0 0,-13 11-69 0 0,24-17 0 0 0,-32 26-198 0 0,24-13 171 0 0,-32 18-174 0 0,1 1-1 0 0,0-1 0 0 0,-1 1 1 0 0,1 0-1 0 0,0-1 0 0 0,-1 1 1 0 0,1 0-1 0 0,0 0 0 0 0,-1 0 1 0 0,1 0-1 0 0,0 0 0 0 0,0 1 1 0 0,-1-1-1 0 0,1 0 0 0 0,0 1 0 0 0,-1-1 1 0 0,1 1-1 0 0,-1 0 0 0 0,3 1 1 0 0,-1 0-3 0 0,1 1-1 0 0,-1-1 1 0 0,0 1 0 0 0,0 0 0 0 0,0 0 0 0 0,0 0-1 0 0,-1 0 1 0 0,1 1 0 0 0,-1-1 0 0 0,0 1 0 0 0,0 0-1 0 0,0-1 1 0 0,0 1 0 0 0,-1 0 0 0 0,1 0 0 0 0,-1 0-1 0 0,0 0 1 0 0,0 0 0 0 0,-1 0 0 0 0,1 5 0 0 0,0 8 153 0 0,-1 1 1 0 0,-1-1-1 0 0,-4 26 0 0 0,1-17-540 0 0,0-6 171 0 0,0 1-1 0 0,-2-1 1 0 0,-15 37 0 0 0,2-7-130 0 0,13-35 212 0 0,0-1 1 0 0,-11 18-1 0 0,-3 5-47 0 0,17-31 156 0 0,0 0 0 0 0,-1 0 0 0 0,0-1 0 0 0,0 1-1 0 0,0-1 1 0 0,-1 0 0 0 0,0 0 0 0 0,-6 4-1 0 0,10-7 12 0 0,0-1-4 0 0,0 0 0 0 0,0 0 0 0 0,0 0 0 0 0,-1 0 0 0 0,1-1 0 0 0,0 1 1 0 0,-1 0-1 0 0,1-1 0 0 0,0 1 0 0 0,-1-1 0 0 0,1 1 0 0 0,-2 0 0 0 0,1-1-151 0 0,1 3 132 0 0,2-3 802 0 0,4-3-955 0 0,25-20 513 0 0,-10 7-148 0 0,24-15 0 0 0,-37 27-106 0 0,0 1 1 0 0,0-1-1 0 0,0 1 1 0 0,0 1-1 0 0,1-1 0 0 0,-1 1 1 0 0,1 0-1 0 0,8 0 1 0 0,21-3 126 0 0,-21 3-137 0 0,1 0 0 0 0,-1 1 0 0 0,1 1 0 0 0,21 2 0 0 0,-15 1-32 0 0,28 2-595 0 0,-49-5-533 0 0,0 0-3125 0 0,10 0-1339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43.657"/>
    </inkml:context>
    <inkml:brush xml:id="br0">
      <inkml:brushProperty name="width" value="0.05" units="cm"/>
      <inkml:brushProperty name="height" value="0.05" units="cm"/>
      <inkml:brushProperty name="color" value="#FFFFFF"/>
    </inkml:brush>
  </inkml:definitions>
  <inkml:trace contextRef="#ctx0" brushRef="#br0">0 42 5064 0 0,'0'0'389'0'0,"0"0"-100"0"0,0 0 509 0 0,0 0 251 0 0,0 0 51 0 0,0 0-44 0 0,0 0-228 0 0,17-9 1289 0 0,8 3-505 0 0,-18 4-1231 0 0,-1 0 0 0 0,1 1 0 0 0,-1 0 0 0 0,12-1 1 0 0,41 3 541 0 0,-14 0-36 0 0,69-7 0 0 0,-101 7-922 0 0,-10-1 38 0 0,0 0 0 0 0,-1 0 0 0 0,1 0 0 0 0,0 0-1 0 0,-1 0 1 0 0,1 0 0 0 0,0-1 0 0 0,-1 1 0 0 0,1-1 0 0 0,-1 0-1 0 0,1 0 1 0 0,-1 0 0 0 0,1 0 0 0 0,1-1 0 0 0,-2 1-289 0 0,-2 1-104 0 0,0 0-24 0 0,0 0-79 0 0,0 0-326 0 0,0-6-1134 0 0,0 5 955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44.084"/>
    </inkml:context>
    <inkml:brush xml:id="br0">
      <inkml:brushProperty name="width" value="0.05" units="cm"/>
      <inkml:brushProperty name="height" value="0.05" units="cm"/>
      <inkml:brushProperty name="color" value="#FFFFFF"/>
    </inkml:brush>
  </inkml:definitions>
  <inkml:trace contextRef="#ctx0" brushRef="#br0">66 1 10136 0 0,'0'0'230'0'0,"-10"18"548"0"0,2-10-160 0 0,0 1 0 0 0,0 0 0 0 0,-8 13 0 0 0,9-12-212 0 0,6-9-375 0 0,0 1-1 0 0,1-1 0 0 0,-1 0 1 0 0,0 0-1 0 0,0 0 1 0 0,1 1-1 0 0,-1-1 0 0 0,1 0 1 0 0,-1 1-1 0 0,1-1 1 0 0,0 0-1 0 0,-1 1 0 0 0,1-1 1 0 0,0 1-1 0 0,0-1 1 0 0,0 0-1 0 0,0 1 0 0 0,0-1 1 0 0,0 1-1 0 0,1-1 0 0 0,-1 0 1 0 0,0 1-1 0 0,1-1 1 0 0,-1 0-1 0 0,1 1 0 0 0,-1-1 1 0 0,1 0-1 0 0,0 1 1 0 0,-1-1-1 0 0,1 0 0 0 0,0 0 1 0 0,0 0-1 0 0,0 0 1 0 0,0 0-1 0 0,0 0 0 0 0,0 0 1 0 0,0 0-1 0 0,0 0 1 0 0,0 0-1 0 0,1-1 0 0 0,-1 1 1 0 0,0-1-1 0 0,2 2 1 0 0,19 5-15 0 0,0 0 1 0 0,36 5 0 0 0,-33-7 114 0 0,44 14 1 0 0,68 38-344 0 0,-114-45 586 0 0,-1 1-1 0 0,27 22 1 0 0,-42-30-435 0 0,-3-3 172 0 0,0 1 0 0 0,-1 0 1 0 0,1 0-1 0 0,-1 0 0 0 0,0 0 0 0 0,4 6 1 0 0,-6-9-76 0 0,-1 1 0 0 0,1 0 0 0 0,-1 0 0 0 0,0 0 0 0 0,0 0 0 0 0,1 0 0 0 0,-1-1 1 0 0,0 1-1 0 0,0 0 0 0 0,0 0 0 0 0,0 0 0 0 0,0 0 0 0 0,0 0 0 0 0,0 0 0 0 0,0 0 0 0 0,0 0 0 0 0,0 0 0 0 0,0-1 1 0 0,-1 1-1 0 0,1 0 0 0 0,0 0 0 0 0,-1 0 0 0 0,1 0 0 0 0,-1 0 0 0 0,1-1 0 0 0,-1 1 0 0 0,1 0 0 0 0,-1 0 1 0 0,1-1-1 0 0,-1 1 0 0 0,0-1 0 0 0,1 1 0 0 0,-1 0 0 0 0,0-1 0 0 0,0 1 0 0 0,1-1 0 0 0,-3 1 0 0 0,-5 4 143 0 0,-1 0 0 0 0,1-1 0 0 0,-1 0 0 0 0,0-1 0 0 0,-1 0 0 0 0,1 0 0 0 0,-1-1 0 0 0,-18 2 0 0 0,-81 1-400 0 0,-129-5-895 0 0,236 0 521 0 0,3-2 266 0 0,-1-1-1 0 0,1 1 1 0 0,0-1-1 0 0,0 1 1 0 0,0 0-1 0 0,0-1 1 0 0,0 1-1 0 0,0 0 1 0 0,1 0-1 0 0,-1 0 1 0 0,3-3-1 0 0,20-21-1753 0 0,-22 23 1946 0 0,27-22-1591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44.521"/>
    </inkml:context>
    <inkml:brush xml:id="br0">
      <inkml:brushProperty name="width" value="0.05" units="cm"/>
      <inkml:brushProperty name="height" value="0.05" units="cm"/>
      <inkml:brushProperty name="color" value="#FFFFFF"/>
    </inkml:brush>
  </inkml:definitions>
  <inkml:trace contextRef="#ctx0" brushRef="#br0">1 31 4144 0 0,'0'0'319'0'0,"0"0"-54"0"0,0 0 556 0 0,0 0 267 0 0,0 0 52 0 0,0 0-61 0 0,0 0-301 0 0,0 0-128 0 0,0 0-30 0 0,0 0-27 0 0,22-4 1267 0 0,-13 1-1384 0 0,1-1-1 0 0,-1 1 1 0 0,1 1-1 0 0,0 0 1 0 0,0 1 0 0 0,13-1-1 0 0,65 2 650 0 0,-40 2-893 0 0,-30-2-589 0 0,-10 1 424 0 0,0-1 0 0 0,0 0 0 0 0,0-1 0 0 0,-1 0-1 0 0,1 0 1 0 0,0 0 0 0 0,0-1 0 0 0,9-4-1 0 0,-16 6-320 0 0,-1 0-109 0 0,0 0-21 0 0,0 0-64 0 0,0 0-241 0 0,0 0-102 0 0,0 0-15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44.961"/>
    </inkml:context>
    <inkml:brush xml:id="br0">
      <inkml:brushProperty name="width" value="0.05" units="cm"/>
      <inkml:brushProperty name="height" value="0.05" units="cm"/>
      <inkml:brushProperty name="color" value="#FFFFFF"/>
    </inkml:brush>
  </inkml:definitions>
  <inkml:trace contextRef="#ctx0" brushRef="#br0">84 1 4144 0 0,'0'0'191'0'0,"-1"2"-11"0"0,-32 38 1049 0 0,29-35-718 0 0,0-1 0 0 0,0 1 0 0 0,0 0 0 0 0,1 0 0 0 0,0 0 0 0 0,0 0 0 0 0,0 0-1 0 0,-2 7 1 0 0,-9 10 2408 0 0,13-21-2863 0 0,1 0-1 0 0,0 0 1 0 0,-1 0 0 0 0,1 0 0 0 0,0 0-1 0 0,-1 0 1 0 0,1 0 0 0 0,0 0-1 0 0,0 0 1 0 0,0 0 0 0 0,0 1 0 0 0,0-1-1 0 0,0 0 1 0 0,0 0 0 0 0,1 0-1 0 0,-1 0 1 0 0,0 0 0 0 0,0 0 0 0 0,1 0-1 0 0,-1 0 1 0 0,1-1 0 0 0,-1 1-1 0 0,1 0 1 0 0,-1 0 0 0 0,2 1 0 0 0,0 0-5 0 0,0 0 1 0 0,0 0 0 0 0,0-1 0 0 0,0 1 0 0 0,1-1-1 0 0,-1 0 1 0 0,1 1 0 0 0,-1-1 0 0 0,1 0 0 0 0,2 0-1 0 0,10 3 6 0 0,0-1 0 0 0,29 2 0 0 0,-33-4 77 0 0,64 6 166 0 0,-30-4-119 0 0,65 14-1 0 0,-76-9 19 0 0,-2 1 0 0 0,39 15 0 0 0,-69-23-168 0 0,-1-1 0 0 0,0 1-1 0 0,0 0 1 0 0,0-1 0 0 0,1 1-1 0 0,-1 0 1 0 0,0 0 0 0 0,0 0-1 0 0,0 0 1 0 0,0 0 0 0 0,0 0-1 0 0,-1 0 1 0 0,1 0 0 0 0,0 0-1 0 0,0 0 1 0 0,-1 0 0 0 0,1 0 0 0 0,-1 0-1 0 0,1 1 1 0 0,-1-1 0 0 0,1 0-1 0 0,-1 1 1 0 0,0-1 0 0 0,1 2-1 0 0,-1 1 113 0 0,0 1 0 0 0,-1 0 1 0 0,1 0-1 0 0,-1-1 0 0 0,-2 8 0 0 0,0 6 132 0 0,2-15-241 0 0,0-1-1 0 0,0 0 0 0 0,1 0 0 0 0,-1 0 1 0 0,-1 0-1 0 0,1 0 0 0 0,0 0 0 0 0,0 0 1 0 0,-1 0-1 0 0,1-1 0 0 0,-1 1 0 0 0,-3 2 0 0 0,-25 19 196 0 0,23-18-210 0 0,1-1-19 0 0,-1-1 0 0 0,0 0 0 0 0,0-1 0 0 0,0 0 0 0 0,-1 0 0 0 0,1 0 0 0 0,0-1 0 0 0,-1 0 0 0 0,1-1 0 0 0,-11 0 0 0 0,-10-1 92 0 0,-50-9-1 0 0,35 3-6055 0 0,25 6 90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45.394"/>
    </inkml:context>
    <inkml:brush xml:id="br0">
      <inkml:brushProperty name="width" value="0.05" units="cm"/>
      <inkml:brushProperty name="height" value="0.05" units="cm"/>
      <inkml:brushProperty name="color" value="#FFFFFF"/>
    </inkml:brush>
  </inkml:definitions>
  <inkml:trace contextRef="#ctx0" brushRef="#br0">9 0 1376 0 0,'0'0'431'0'0,"0"0"1270"0"0,0 0 556 0 0,0 0 116 0 0,0 0-179 0 0,0 0-856 0 0,0 0-375 0 0,0 0-71 0 0,0 0-61 0 0,0 0-187 0 0,0 0-79 0 0,0 0-18 0 0,0 0-40 0 0,0 0-149 0 0,0 0-66 0 0,0 0-18 0 0,0 0-11 0 0,0 0-40 0 0,0 0-21 0 0,0 0-2 0 0,0 0-17 0 0,0 0-72 0 0,0 0-101 0 0,-1 0 1 0 0,1 0 0 0 0,0 0-1 0 0,-1 0 1 0 0,1 0-1 0 0,-1 0 1 0 0,1 1 0 0 0,0-1-1 0 0,-1 0 1 0 0,1 0 0 0 0,-1 0-1 0 0,1 0 1 0 0,0 1-1 0 0,-1-1 1 0 0,1 0 0 0 0,0 0-1 0 0,0 0 1 0 0,-1 1-1 0 0,1-1 1 0 0,0 0 0 0 0,-1 1-1 0 0,1-1 1 0 0,0 0-1 0 0,-1 1 1 0 0,5 8-1646 0 0,-4-9 975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46.126"/>
    </inkml:context>
    <inkml:brush xml:id="br0">
      <inkml:brushProperty name="width" value="0.05" units="cm"/>
      <inkml:brushProperty name="height" value="0.05" units="cm"/>
      <inkml:brushProperty name="color" value="#FFFFFF"/>
    </inkml:brush>
  </inkml:definitions>
  <inkml:trace contextRef="#ctx0" brushRef="#br0">31 206 3680 0 0,'0'0'284'0'0,"0"0"-17"0"0,0 0 621 0 0,-9-6 2694 0 0,8 6-3379 0 0,-1-1 0 0 0,1 0 0 0 0,-1 0 0 0 0,1 0-1 0 0,0 0 1 0 0,-1-1 0 0 0,1 1 0 0 0,0 0 0 0 0,0 0 0 0 0,0-1 0 0 0,0 1-1 0 0,0-1 1 0 0,0 1 0 0 0,0-1 0 0 0,1 1 0 0 0,-1-1 0 0 0,0 0 0 0 0,1 1-1 0 0,0-1 1 0 0,-1 0 0 0 0,1 1 0 0 0,0-1 0 0 0,-1-1 0 0 0,2-1-69 0 0,-1 1 0 0 0,1 0 1 0 0,0 0-1 0 0,0 0 0 0 0,0 0 0 0 0,0-1 1 0 0,0 1-1 0 0,1 1 0 0 0,-1-1 1 0 0,1 0-1 0 0,3-4 0 0 0,4-4 247 0 0,0 1 1 0 0,1-1-1 0 0,1 2 0 0 0,16-14 0 0 0,-16 15-260 0 0,0 0 0 0 0,1 1 0 0 0,-1 1 0 0 0,1-1 0 0 0,1 2 0 0 0,-1 0 0 0 0,1 0 0 0 0,19-4-1 0 0,-29 9-99 0 0,0-1-1 0 0,0 1 0 0 0,0 0 0 0 0,0 0 0 0 0,0 1 1 0 0,0-1-1 0 0,0 0 0 0 0,0 1 0 0 0,0 0 1 0 0,0 0-1 0 0,-1 0 0 0 0,1 0 0 0 0,0 0 0 0 0,0 0 1 0 0,-1 1-1 0 0,1 0 0 0 0,-1-1 0 0 0,1 1 0 0 0,-1 0 1 0 0,0 0-1 0 0,0 0 0 0 0,1 0 0 0 0,-2 1 0 0 0,1-1 1 0 0,0 0-1 0 0,0 1 0 0 0,-1-1 0 0 0,1 1 0 0 0,-1 0 1 0 0,0 0-1 0 0,0-1 0 0 0,0 1 0 0 0,0 0 0 0 0,0 0 1 0 0,0 4-1 0 0,0 2-96 0 0,1 0 0 0 0,-2-1 0 0 0,1 1 0 0 0,-1 0 0 0 0,0 0 0 0 0,-1-1 0 0 0,0 1 0 0 0,-1-1 0 0 0,1 1 0 0 0,-2-1 0 0 0,-3 11 0 0 0,-1-1-138 0 0,0-1-42 0 0,0-1 0 0 0,-15 24 0 0 0,14-27 98 0 0,1 0 1 0 0,1 1-1 0 0,0 1 0 0 0,-4 14 1 0 0,5-14 76 0 0,0 0 1 0 0,-1 0-1 0 0,-14 23 0 0 0,15-29 62 0 0,0 1-1 0 0,1 0 0 0 0,-5 16 1 0 0,3-10 35 0 0,5-14 49 0 0,1-2 35 0 0,0 0 11 0 0,0 0 2 0 0,0 0 6 0 0,11 14 403 0 0,-5-12-278 0 0,0 1 0 0 0,0-1-1 0 0,0 0 1 0 0,0-1 0 0 0,0 1 0 0 0,1-1-1 0 0,-1-1 1 0 0,0 1 0 0 0,1-1 0 0 0,8 0-1 0 0,22 1-351 0 0,82 11 684 0 0,-54-11-379 0 0,-24-2-127 0 0,-24-6-2186 0 0,-15 6-4442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46.524"/>
    </inkml:context>
    <inkml:brush xml:id="br0">
      <inkml:brushProperty name="width" value="0.05" units="cm"/>
      <inkml:brushProperty name="height" value="0.05" units="cm"/>
      <inkml:brushProperty name="color" value="#FFFFFF"/>
    </inkml:brush>
  </inkml:definitions>
  <inkml:trace contextRef="#ctx0" brushRef="#br0">0 18 4608 0 0,'0'0'353'0'0,"0"0"14"0"0,0 0 921 0 0,0 0 432 0 0,0 0 82 0 0,0 0-155 0 0,0 0-730 0 0,0 0-315 0 0,3-1-68 0 0,15-4 368 0 0,0 1 0 0 0,25-2-1 0 0,-18 5-264 0 0,0 0-1 0 0,0 2 0 0 0,25 4 1 0 0,95 20-109 0 0,-141-24-727 0 0,1 0 0 0 0,-1-1-1 0 0,1 0 1 0 0,-1 0 0 0 0,1 0 0 0 0,-1-1 0 0 0,1 1 0 0 0,-1-1 0 0 0,1 0 0 0 0,-1-1 0 0 0,6-1-1 0 0,-9 2-1307 0 0,-1 1-69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50.755"/>
    </inkml:context>
    <inkml:brush xml:id="br0">
      <inkml:brushProperty name="width" value="0.05" units="cm"/>
      <inkml:brushProperty name="height" value="0.05" units="cm"/>
      <inkml:brushProperty name="color" value="#FFFFFF"/>
    </inkml:brush>
  </inkml:definitions>
  <inkml:trace contextRef="#ctx0" brushRef="#br0">10 6 2760 0 0,'0'0'328'0'0,"0"0"336"0"0,0 0 147 0 0,0 0 27 0 0,0 0-33 0 0,0 0-173 0 0,0 0-78 0 0,0 0-12 0 0,0 0-15 0 0,0 0-47 0 0,0 0-21 0 0,0 0-3 0 0,0 0-14 0 0,0 0-56 0 0,0 0-30 0 0,0 0-4 0 0,0 0-35 0 0,0 0-146 0 0,0 0-67 0 0,0 0-10 0 0,0 0 16 0 0,0 0 82 0 0,-3-5 154 0 0,1 5 2248 0 0,0 15-2371 0 0,0 0 1 0 0,2 0 0 0 0,-1 1 0 0 0,2-1 0 0 0,0 0 0 0 0,4 20 0 0 0,-1-3 227 0 0,4 49 411 0 0,26 185-40 0 0,-21-198-840 0 0,64 282 331 0 0,-34-166-424 0 0,-25-97 36 0 0,32 94-1 0 0,-39-142-141 0 0,-10-30 109 0 0,1 0-1 0 0,1 0 1 0 0,0 0-1 0 0,6 15 0 0 0,-8-23-216 0 0,-1-1-424 0 0,0 0-180 0 0,0 0-35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46.909"/>
    </inkml:context>
    <inkml:brush xml:id="br0">
      <inkml:brushProperty name="width" value="0.05" units="cm"/>
      <inkml:brushProperty name="height" value="0.05" units="cm"/>
      <inkml:brushProperty name="color" value="#FFFFFF"/>
    </inkml:brush>
  </inkml:definitions>
  <inkml:trace contextRef="#ctx0" brushRef="#br0">114 1 6448 0 0,'-6'8'669'0'0,"-23"29"344"0"0,20-23 60 0 0,-21 22 0 0 0,-7 13-261 0 0,35-47-680 0 0,2-2-93 0 0,0 1 0 0 0,0-1 0 0 0,0 1 0 0 0,-1-1 0 0 0,1 1 0 0 0,0-1 0 0 0,0 1 0 0 0,0 0 0 0 0,0-1 0 0 0,0 1 0 0 0,0-1 0 0 0,0 1 0 0 0,0-1 0 0 0,0 1 1 0 0,1 0-1 0 0,-1-1 0 0 0,0 1 0 0 0,0-1 0 0 0,0 1 0 0 0,1-1 0 0 0,-1 1 0 0 0,0-1 0 0 0,1 1 0 0 0,-1-1 0 0 0,0 1 0 0 0,1-1 0 0 0,-1 0 0 0 0,0 1 0 0 0,1-1 0 0 0,-1 1 0 0 0,1-1 1 0 0,-1 0-1 0 0,1 1 0 0 0,0-1 0 0 0,19 12 886 0 0,181 38 405 0 0,-180-44-1264 0 0,0-1-1 0 0,-1 2 1 0 0,0 1-1 0 0,0 1 1 0 0,-1 0-1 0 0,0 1 0 0 0,0 1 1 0 0,-1 1-1 0 0,19 17 1 0 0,-35-27-49 0 0,0 0 1 0 0,0 1-1 0 0,-1-1 1 0 0,1 0-1 0 0,-1 1 1 0 0,1-1-1 0 0,-1 1 1 0 0,0 0-1 0 0,0-1 0 0 0,0 1 1 0 0,1 5-1 0 0,5 13 166 0 0,-6-19-158 0 0,-1-1 1 0 0,1 1-1 0 0,-1 0 1 0 0,0 0 0 0 0,0-1-1 0 0,0 1 1 0 0,0 0-1 0 0,0-1 1 0 0,0 1-1 0 0,0 0 1 0 0,0-1-1 0 0,-1 1 1 0 0,1 0-1 0 0,-1-1 1 0 0,1 1 0 0 0,-1 0-1 0 0,0-1 1 0 0,1 1-1 0 0,-1-1 1 0 0,0 1-1 0 0,0-1 1 0 0,0 0-1 0 0,0 1 1 0 0,0-1-1 0 0,-3 2 1 0 0,0 1 40 0 0,-1 1 0 0 0,0-1 1 0 0,0 0-1 0 0,0 0 0 0 0,-10 6 0 0 0,2-4-22 0 0,0-1 1 0 0,-1 0-1 0 0,0-1 0 0 0,0 0 1 0 0,0-1-1 0 0,0-1 0 0 0,-29 2 1 0 0,-100-10-1221 0 0,126 5 863 0 0,11 0 177 0 0,1 0 0 0 0,-1 0 0 0 0,1 0 0 0 0,-1-1 0 0 0,1 0 1 0 0,-9-5-1 0 0,5 3-145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47.287"/>
    </inkml:context>
    <inkml:brush xml:id="br0">
      <inkml:brushProperty name="width" value="0.05" units="cm"/>
      <inkml:brushProperty name="height" value="0.05" units="cm"/>
      <inkml:brushProperty name="color" value="#FFFFFF"/>
    </inkml:brush>
  </inkml:definitions>
  <inkml:trace contextRef="#ctx0" brushRef="#br0">20 31 1840 0 0,'-2'3'334'0'0,"-5"3"-631"0"0,-4-4 5505 0 0,52-6 2507 0 0,25-9-5533 0 0,-6 0-1190 0 0,-28 9-408 0 0,1 1-1 0 0,52 2 1 0 0,-83 1-843 0 0,12-3-461 0 0,-10 3-4161 0 0,-4 0-336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47.679"/>
    </inkml:context>
    <inkml:brush xml:id="br0">
      <inkml:brushProperty name="width" value="0.05" units="cm"/>
      <inkml:brushProperty name="height" value="0.05" units="cm"/>
      <inkml:brushProperty name="color" value="#FFFFFF"/>
    </inkml:brush>
  </inkml:definitions>
  <inkml:trace contextRef="#ctx0" brushRef="#br0">63 5 6912 0 0,'21'-4'528'0'0,"-18"6"-238"0"0,-6 5 248 0 0,-5 6 345 0 0,8-13-862 0 0,-59 69 2732 0 0,55-64-2644 0 0,-9 17 243 0 0,13-22-346 0 0,0 1-1 0 0,0 0 1 0 0,0-1-1 0 0,1 1 0 0 0,-1-1 1 0 0,0 1-1 0 0,0 0 1 0 0,1-1-1 0 0,-1 1 0 0 0,0-1 1 0 0,1 1-1 0 0,-1-1 1 0 0,0 1-1 0 0,1-1 1 0 0,-1 1-1 0 0,1-1 0 0 0,-1 1 1 0 0,1-1-1 0 0,-1 1 1 0 0,1-1-1 0 0,-1 0 1 0 0,1 1-1 0 0,-1-1 0 0 0,1 0 1 0 0,0 0-1 0 0,-1 1 1 0 0,2-1-1 0 0,16 8 82 0 0,-18-8-82 0 0,12 4 101 0 0,1-1 1 0 0,0 0-1 0 0,0-1 0 0 0,0 0 0 0 0,22-1 0 0 0,29 4-109 0 0,-53-3 11 0 0,94 19 101 0 0,-80-16 22 0 0,-20-4-102 0 0,0-1 1 0 0,-1 1 0 0 0,1 0-1 0 0,-1 1 1 0 0,0-1-1 0 0,1 1 1 0 0,-1 0-1 0 0,0 0 1 0 0,7 4 0 0 0,19 14 184 0 0,10 6 132 0 0,-36-22-228 0 0,1 0 0 0 0,-1 0 0 0 0,0 0 0 0 0,-1 1 1 0 0,1-1-1 0 0,-1 1 0 0 0,0 0 0 0 0,4 8 1 0 0,-4-8 44 0 0,-2-4-108 0 0,-1 0 1 0 0,1 0-1 0 0,0 0 0 0 0,-1 1 1 0 0,1-1-1 0 0,-1 0 1 0 0,1 0-1 0 0,-1 1 1 0 0,1-1-1 0 0,-1 0 0 0 0,0 1 1 0 0,0-1-1 0 0,0 1 1 0 0,1-1-1 0 0,-1 0 0 0 0,-1 1 1 0 0,1-1-1 0 0,0 0 1 0 0,0 1-1 0 0,0-1 1 0 0,-1 0-1 0 0,1 1 0 0 0,-1-1 1 0 0,1 0-1 0 0,-1 0 1 0 0,1 1-1 0 0,-1-1 0 0 0,0 0 1 0 0,0 0-1 0 0,1 0 1 0 0,-1 0-1 0 0,-2 2 0 0 0,-4 5 20 0 0,0 0-1 0 0,0-1 0 0 0,-1 0 0 0 0,0 0 0 0 0,0-1 1 0 0,0 0-1 0 0,-1 0 0 0 0,0-1 0 0 0,-10 5 0 0 0,5-4 31 0 0,0 0-1 0 0,0-1 0 0 0,-1-1 1 0 0,0 0-1 0 0,-21 2 0 0 0,5 0-405 0 0,26-4 30 0 0,0-1 0 0 0,0 0 0 0 0,0 0 0 0 0,-1-1 0 0 0,1 1 0 0 0,0-1 0 0 0,0 0 0 0 0,0 0 0 0 0,-1-1 0 0 0,-6-1 0 0 0,10 1-5326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48.181"/>
    </inkml:context>
    <inkml:brush xml:id="br0">
      <inkml:brushProperty name="width" value="0.05" units="cm"/>
      <inkml:brushProperty name="height" value="0.05" units="cm"/>
      <inkml:brushProperty name="color" value="#FFFFFF"/>
    </inkml:brush>
  </inkml:definitions>
  <inkml:trace contextRef="#ctx0" brushRef="#br0">82 0 11976 0 0,'-29'8'546'0'0,"14"1"187"0"0,15-8-690 0 0,-1-1 1 0 0,1 0-1 0 0,-1 1 1 0 0,1-1-1 0 0,0 1 0 0 0,-1-1 1 0 0,1 0-1 0 0,-1 1 1 0 0,1-1-1 0 0,-1 0 1 0 0,1 0-1 0 0,-1 1 0 0 0,0-1 1 0 0,1 0-1 0 0,-1 0 1 0 0,1 0-1 0 0,-1 0 1 0 0,1 1-1 0 0,-1-1 0 0 0,0 0 1 0 0,0 0-1 0 0,-1 8 995 0 0,-21 15 1945 0 0,24-23-3077 0 0,0 1-1 0 0,0-1 0 0 0,0 0 0 0 0,0 0 0 0 0,0 0 0 0 0,0 0 1 0 0,0-1-1 0 0,0 1 0 0 0,0 0 0 0 0,0 0 0 0 0,0 0 0 0 0,0-1 0 0 0,0 1 1 0 0,0-1-1 0 0,0 1 0 0 0,-1-1 0 0 0,1 1 0 0 0,0-1 0 0 0,0 1 1 0 0,0-1-1 0 0,1-1 0 0 0,-16-11-1157 0 0,13 12 1167 0 0,1 0 1 0 0,0 0-1 0 0,-1 0 0 0 0,1 0 1 0 0,0 0-1 0 0,0 0 1 0 0,0 0-1 0 0,0 0 0 0 0,0 0 1 0 0,0-1-1 0 0,0 1 0 0 0,1 0 1 0 0,-1 0-1 0 0,1-2 1 0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48.900"/>
    </inkml:context>
    <inkml:brush xml:id="br0">
      <inkml:brushProperty name="width" value="0.05" units="cm"/>
      <inkml:brushProperty name="height" value="0.05" units="cm"/>
      <inkml:brushProperty name="color" value="#FFFFFF"/>
    </inkml:brush>
  </inkml:definitions>
  <inkml:trace contextRef="#ctx0" brushRef="#br0">1 210 4608 0 0,'22'6'353'0'0,"-21"-6"-323"0"0,-1 1 1 0 0,0-1-1 0 0,0 0 0 0 0,1 0 0 0 0,-1 0 0 0 0,0 0 0 0 0,1 0 1 0 0,-1 0-1 0 0,0 0 0 0 0,0 0 0 0 0,1 0 0 0 0,-1 0 0 0 0,0 0 1 0 0,1 0-1 0 0,-1 0 0 0 0,0 0 0 0 0,0 0 0 0 0,1 0 1 0 0,-1 0-1 0 0,0-1 0 0 0,1 1 0 0 0,-1 0 0 0 0,0 0 0 0 0,0 0 1 0 0,1 0-1 0 0,-1 0 0 0 0,0-1 0 0 0,0 1 0 0 0,0 0 0 0 0,1 0 1 0 0,-1-1-1 0 0,0 1 0 0 0,0 0 0 0 0,0 0 0 0 0,0-1 1 0 0,1 1-1 0 0,-1 0 0 0 0,0 0 0 0 0,0-1 0 0 0,0 1 0 0 0,0 0 1 0 0,0-1-1 0 0,0 1 0 0 0,0 0 0 0 0,0 0 0 0 0,0-1 0 0 0,0 1 1 0 0,0 0-1 0 0,0-1 0 0 0,-1-10 1213 0 0,0 9-1039 0 0,1-1 1 0 0,0 1-1 0 0,-1-1 0 0 0,1 0 1 0 0,1 1-1 0 0,-1-1 1 0 0,0 1-1 0 0,0-1 0 0 0,1 0 1 0 0,0 1-1 0 0,1-5 0 0 0,3-20 788 0 0,-5 22-825 0 0,1-1-1 0 0,-1 1 1 0 0,1-1 0 0 0,0 0 0 0 0,0 1-1 0 0,1 0 1 0 0,0-1 0 0 0,0 1 0 0 0,0 0-1 0 0,0 0 1 0 0,1 0 0 0 0,0 0 0 0 0,0 0-1 0 0,0 1 1 0 0,0-1 0 0 0,5-3 0 0 0,-8 8-164 0 0,3-4 82 0 0,-1 1-1 0 0,1 0 1 0 0,0 1 0 0 0,0-1 0 0 0,0 0-1 0 0,0 1 1 0 0,0 0 0 0 0,1 0 0 0 0,-1 0 0 0 0,1 0-1 0 0,-1 0 1 0 0,5-1 0 0 0,1 1-65 0 0,0-1 0 0 0,0 1-1 0 0,1 0 1 0 0,-1 1 0 0 0,1 0 0 0 0,-1 1 0 0 0,1 0 0 0 0,-1 0 0 0 0,17 4 0 0 0,23 6 404 0 0,-47-9-387 0 0,-1 0 1 0 0,0 0 0 0 0,0 0 0 0 0,0 0 0 0 0,1 0 0 0 0,-1 1 0 0 0,0-1 0 0 0,0 0 0 0 0,-1 1 0 0 0,1-1 0 0 0,1 3 0 0 0,-1-1 16 0 0,1-1-32 0 0,-1 1 1 0 0,0-1-1 0 0,1 1 1 0 0,-1 0-1 0 0,-1-1 1 0 0,1 1-1 0 0,0 0 1 0 0,-1 0-1 0 0,1 0 1 0 0,-1 4-1 0 0,4 15 85 0 0,-4-21-103 0 0,1 0 0 0 0,-1 0-1 0 0,0 1 1 0 0,0-1-1 0 0,0 0 1 0 0,0 1-1 0 0,0-1 1 0 0,0 1 0 0 0,0-1-1 0 0,0 0 1 0 0,0 1-1 0 0,-1-1 1 0 0,1 0 0 0 0,0 0-1 0 0,-1 1 1 0 0,1-1-1 0 0,-1 0 1 0 0,0 0-1 0 0,1 1 1 0 0,-1-1 0 0 0,0 0-1 0 0,0 0 1 0 0,1 0-1 0 0,-3 1 1 0 0,2-1-2 0 0,0 1 1 0 0,0-1 0 0 0,0 0-1 0 0,0 1 1 0 0,0-1-1 0 0,1 0 1 0 0,-1 1-1 0 0,0-1 1 0 0,1 1 0 0 0,-1-1-1 0 0,1 1 1 0 0,-1-1-1 0 0,1 1 1 0 0,0 3-1 0 0,0 6-21 0 0,0-7-15 0 0,0-1 0 0 0,0 1 1 0 0,0-1-1 0 0,0 1 0 0 0,-1-1 0 0 0,0 1 0 0 0,1-1 0 0 0,-1 1 0 0 0,-3 4 0 0 0,1 3-208 0 0,-1 0 0 0 0,1 0 0 0 0,-2 21 0 0 0,1-10-189 0 0,4-19 354 0 0,-1 1-1 0 0,-1-1 0 0 0,1 0 1 0 0,0 1-1 0 0,-1-1 0 0 0,0 0 1 0 0,0 0-1 0 0,0 0 0 0 0,0 0 1 0 0,-3 3-1 0 0,2-2-22 0 0,0-1 0 0 0,0 1 0 0 0,0 0 1 0 0,1 0-1 0 0,-4 7 0 0 0,1 3 11 0 0,3-8 81 0 0,0 0-1 0 0,0 0 1 0 0,0-1-1 0 0,-1 1 1 0 0,0-1-1 0 0,0 0 1 0 0,-1 0-1 0 0,-4 6 1 0 0,-24 28-392 0 0,22-26 126 0 0,0 0 0 0 0,-19 17 0 0 0,9-11 98 0 0,15-14 166 0 0,0 0 1 0 0,0-1-1 0 0,0 0 0 0 0,-1 1 1 0 0,0-2-1 0 0,-7 5 0 0 0,1-2 149 0 0,10-4 12 0 0,2-2-112 0 0,0 0 1 0 0,0 0-1 0 0,0 0 1 0 0,-1 0-1 0 0,1 0 1 0 0,0 0 0 0 0,0 0-1 0 0,0 0 1 0 0,0 0-1 0 0,0 0 1 0 0,0 0-1 0 0,0 0 1 0 0,0 0-1 0 0,-1 0 1 0 0,1 0 0 0 0,0 1-1 0 0,0-1 1 0 0,0 0-1 0 0,0 0 1 0 0,0 0-1 0 0,0 0 1 0 0,0 0-1 0 0,0 0 1 0 0,0 0-1 0 0,0 1 1 0 0,0-1 0 0 0,0 0-1 0 0,0 0 1 0 0,0 0-1 0 0,0 0 1 0 0,0 0-1 0 0,0 0 1 0 0,0 0-1 0 0,0 1 1 0 0,0-1 0 0 0,0 0-1 0 0,0 0 1 0 0,0 0-1 0 0,0 0 1 0 0,0 0-1 0 0,0 0 1 0 0,0 0-1 0 0,0 1 1 0 0,0-1 0 0 0,0 0-1 0 0,0 0 1 0 0,1 0-1 0 0,-1 0 1 0 0,0 0-1 0 0,0 0 1 0 0,8 0 274 0 0,0-2 1 0 0,1 1-1 0 0,-1-1 1 0 0,12-4-1 0 0,-11 3-102 0 0,0 0 0 0 0,0 1-1 0 0,0 0 1 0 0,15 0-1 0 0,3 1 94 0 0,-9 1 137 0 0,1 0 1 0 0,33 5-1 0 0,94 12 419 0 0,-67-9-676 0 0,-45-9-132 0 0,-16-1-206 0 0,-1-17-2679 0 0,-15 8-3201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49.317"/>
    </inkml:context>
    <inkml:brush xml:id="br0">
      <inkml:brushProperty name="width" value="0.05" units="cm"/>
      <inkml:brushProperty name="height" value="0.05" units="cm"/>
      <inkml:brushProperty name="color" value="#FFFFFF"/>
    </inkml:brush>
  </inkml:definitions>
  <inkml:trace contextRef="#ctx0" brushRef="#br0">0 53 6448 0 0,'0'0'498'0'0,"0"0"-135"0"0,0 0 652 0 0,31-14 5227 0 0,-22 10-5776 0 0,1 0-93 0 0,-1 0 0 0 0,1 1 0 0 0,0 0 0 0 0,-1 1 0 0 0,14-2 0 0 0,71-2 1536 0 0,-55 1-1865 0 0,-37 5-193 0 0,-2 0-299 0 0,0 0-93 0 0,12-3-2556 0 0,-12 3 2053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49.698"/>
    </inkml:context>
    <inkml:brush xml:id="br0">
      <inkml:brushProperty name="width" value="0.05" units="cm"/>
      <inkml:brushProperty name="height" value="0.05" units="cm"/>
      <inkml:brushProperty name="color" value="#FFFFFF"/>
    </inkml:brush>
  </inkml:definitions>
  <inkml:trace contextRef="#ctx0" brushRef="#br0">63 0 4144 0 0,'-6'9'428'0'0,"-44"85"5656"0"0,49-94-5973 0 0,0 1 1 0 0,1 0-1 0 0,-1 0 1 0 0,1 0-1 0 0,-1 0 1 0 0,1 0-1 0 0,-1 0 1 0 0,1 1-1 0 0,-1-1 1 0 0,1 0 0 0 0,0 0-1 0 0,0 0 1 0 0,0 0-1 0 0,0 0 1 0 0,0 0-1 0 0,0 1 1 0 0,0-1-1 0 0,0 0 1 0 0,0 0-1 0 0,0 0 1 0 0,0 0-1 0 0,1 0 1 0 0,0 3-1 0 0,2 9 494 0 0,23-4 299 0 0,16 1-286 0 0,71 8 0 0 0,-37-8-289 0 0,-56-5-267 0 0,0 0 1 0 0,-1 1-1 0 0,1 1 0 0 0,-1 0 1 0 0,0 2-1 0 0,27 17 0 0 0,-42-24-43 0 0,-1 1 0 0 0,1-1 0 0 0,-1 1 0 0 0,0 1 0 0 0,0-1 0 0 0,0 0 0 0 0,0 1 0 0 0,0-1 0 0 0,-1 1 0 0 0,1 0 0 0 0,-1 0 0 0 0,0 0 0 0 0,2 7 0 0 0,-3-8 0 0 0,0-1-1 0 0,0 1 1 0 0,-1 0-1 0 0,0-1 1 0 0,1 1-1 0 0,-1 0 1 0 0,0 0-1 0 0,0 0 0 0 0,0-1 1 0 0,-1 1-1 0 0,1 0 1 0 0,-1 0-1 0 0,1-1 1 0 0,-1 1-1 0 0,0-1 1 0 0,0 1-1 0 0,0 0 1 0 0,0-1-1 0 0,-1 0 0 0 0,1 1 1 0 0,-1-1-1 0 0,-3 4 1 0 0,-5 5 73 0 0,0 0-1 0 0,-1-1 1 0 0,0 0 0 0 0,-14 8-1 0 0,13-10-34 0 0,5-3 8 0 0,0 0 1 0 0,0-1-1 0 0,-1 0 1 0 0,0 0-1 0 0,0-1 1 0 0,0 0-1 0 0,-13 4 0 0 0,2-4-81 0 0,1 0-139 0 0,0-1 0 0 0,-20 1 1 0 0,32-3-178 0 0,0 0-1 0 0,1-1 1 0 0,-1 0 0 0 0,0 0 0 0 0,1 0 0 0 0,-1 0 0 0 0,1-1-1 0 0,-1 0 1 0 0,1 0 0 0 0,-10-6 0 0 0,8 4-1481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50.092"/>
    </inkml:context>
    <inkml:brush xml:id="br0">
      <inkml:brushProperty name="width" value="0.05" units="cm"/>
      <inkml:brushProperty name="height" value="0.05" units="cm"/>
      <inkml:brushProperty name="color" value="#FFFFFF"/>
    </inkml:brush>
  </inkml:definitions>
  <inkml:trace contextRef="#ctx0" brushRef="#br0">3 27 5528 0 0,'0'0'249'0'0,"0"1"-1"0"0,-2 5 84 0 0,1-5 927 0 0,1-1 429 0 0,0 0 82 0 0,0 0-170 0 0,0 0-792 0 0,0 0-756 0 0,0 1 0 0 0,0-1-1 0 0,0 1 1 0 0,0-1 0 0 0,0 0 0 0 0,1 1-1 0 0,-1-1 1 0 0,0 0 0 0 0,0 1-1 0 0,0-1 1 0 0,0 0 0 0 0,1 1 0 0 0,-1-1-1 0 0,0 0 1 0 0,0 1 0 0 0,1-1 0 0 0,-1 0-1 0 0,0 1 1 0 0,1-1 0 0 0,-1 0-1 0 0,0 0 1 0 0,0 0 0 0 0,1 1 0 0 0,28-1 1023 0 0,91-4 2045 0 0,-93 2-2838 0 0,32 2-1 0 0,18-1 68 0 0,-51-1-397 0 0,-19 3 34 0 0,0-2-1 0 0,0 1 0 0 0,-1-1 0 0 0,1 0 0 0 0,11-3 0 0 0,-16 3 12 0 0,-2 1-387 0 0,0 0-170 0 0,0 0-31 0 0,4-12-2859 0 0,-7 5 1924 0 0,2-1-8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50.514"/>
    </inkml:context>
    <inkml:brush xml:id="br0">
      <inkml:brushProperty name="width" value="0.05" units="cm"/>
      <inkml:brushProperty name="height" value="0.05" units="cm"/>
      <inkml:brushProperty name="color" value="#FFFFFF"/>
    </inkml:brush>
  </inkml:definitions>
  <inkml:trace contextRef="#ctx0" brushRef="#br0">56 1 3224 0 0,'-14'39'531'0'0,"13"-33"185"0"0,-1-1-1 0 0,1 1 1 0 0,-2-1 0 0 0,1 1-1 0 0,-4 6 1 0 0,3-8-342 0 0,1 0 0 0 0,0 1 0 0 0,-1-1 0 0 0,1 1 0 0 0,1 0 0 0 0,-1 0 1 0 0,1 0-1 0 0,-1 7 0 0 0,-6 16 499 0 0,8-26-834 0 0,1-1 0 0 0,-1 0 0 0 0,1 1 0 0 0,-1-1 0 0 0,1 0 0 0 0,0 0 0 0 0,-1 1 0 0 0,1-1 0 0 0,0 0 0 0 0,0 0 0 0 0,0 0 0 0 0,0 0 0 0 0,0 0 0 0 0,0 0 0 0 0,0 0 0 0 0,0-1 0 0 0,1 1 0 0 0,-1 0 0 0 0,0-1 0 0 0,0 1 0 0 0,1 0 0 0 0,-1-1 0 0 0,0 0 0 0 0,1 1 0 0 0,-1-1 0 0 0,3 1 0 0 0,43 7 1118 0 0,-42-8-918 0 0,27 4 124 0 0,11 0-298 0 0,0 3 0 0 0,62 16 0 0 0,-79-15 405 0 0,0 1 0 0 0,47 24 0 0 0,-70-31-447 0 0,1 1 0 0 0,0-1 0 0 0,-1 1 0 0 0,1 0 0 0 0,-1 0 1 0 0,0 0-1 0 0,0 0 0 0 0,0 1 0 0 0,0-1 0 0 0,-1 1 0 0 0,1-1 0 0 0,-1 1 0 0 0,0 0 0 0 0,0 0 0 0 0,-1 0 0 0 0,1 0 0 0 0,-1 1 0 0 0,0-1 0 0 0,0 0 0 0 0,0 1 0 0 0,0-1 1 0 0,-1 0-1 0 0,0 1 0 0 0,0-1 0 0 0,0 1 0 0 0,0-1 0 0 0,-1 0 0 0 0,1 1 0 0 0,-1-1 0 0 0,-1 0 0 0 0,1 1 0 0 0,0-1 0 0 0,-1 0 0 0 0,0 0 0 0 0,0 0 0 0 0,-5 7 0 0 0,0-3 80 0 0,-1-1 1 0 0,0 0-1 0 0,0 0 0 0 0,-1 0 0 0 0,1-1 0 0 0,-1-1 0 0 0,-1 1 0 0 0,1-2 0 0 0,-1 1 0 0 0,0-1 0 0 0,0 0 0 0 0,0-1 0 0 0,-1-1 0 0 0,-11 3 0 0 0,14-5-105 0 0,0 0 1 0 0,0 0-1 0 0,0 0 1 0 0,0-1 0 0 0,0 0-1 0 0,0-1 1 0 0,-9-2-1 0 0,-4-3-313 0 0,-27-12 0 0 0,38 14-115 0 0,-29-13-138 0 0,16 3-4689 0 0,14 7 1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51.144"/>
    </inkml:context>
    <inkml:brush xml:id="br0">
      <inkml:brushProperty name="width" value="0.05" units="cm"/>
      <inkml:brushProperty name="height" value="0.05" units="cm"/>
      <inkml:brushProperty name="color" value="#FFFFFF"/>
    </inkml:brush>
  </inkml:definitions>
  <inkml:trace contextRef="#ctx0" brushRef="#br0">79 1 5984 0 0,'0'0'464'0'0,"0"0"-148"0"0,0 0 516 0 0,0 0 257 0 0,0 0 51 0 0,0 0-75 0 0,0 0-357 0 0,0 0-158 0 0,0 0-34 0 0,0 0-4 0 0,0 0 0 0 0,0 0 0 0 0,0 0 0 0 0,0 0-27 0 0,0 0-112 0 0,0 0-47 0 0,0 0-8 0 0,0 0-19 0 0,0 0-65 0 0,0 0-30 0 0,0 0-4 0 0,-10 4 458 0 0,-6 1 527 0 0,14-5-1160 0 0,0 0 0 0 0,0 1 1 0 0,0 0-1 0 0,0-1 0 0 0,0 1 0 0 0,1 0 1 0 0,-1 0-1 0 0,0 0 0 0 0,0 0 1 0 0,1 0-1 0 0,-1 0 0 0 0,1 0 0 0 0,-1 0 1 0 0,1 1-1 0 0,-1-1 0 0 0,0 3 0 0 0,0-3-25 0 0,1 1 0 0 0,-1 0 0 0 0,1 0 0 0 0,0 0 0 0 0,-1 0 0 0 0,1 1 0 0 0,0-1 0 0 0,1 0 0 0 0,-1 0 0 0 0,0 1 0 0 0,1-1 0 0 0,-1 3 0 0 0,0-3 0 0 0,0-1 0 0 0,0 1 0 0 0,0-1 0 0 0,0 1 0 0 0,1 0 0 0 0,-1-1 0 0 0,1 1 0 0 0,-1 0 0 0 0,1-1 0 0 0,-1 1 0 0 0,1 0 0 0 0,0 0 0 0 0,0-1 0 0 0,0 1 0 0 0,0 0 0 0 0,0 0 0 0 0,0-1 0 0 0,1 1 0 0 0,-1 0 0 0 0,0 0 0 0 0,1-1 0 0 0,0 1 0 0 0,-1 0 0 0 0,1-1 0 0 0,1 3 0 0 0,-1-2-4 0 0,-1-2 2 0 0,1 1-1 0 0,-1 0 0 0 0,0-1 0 0 0,1 1 1 0 0,-1-1-1 0 0,1 1 0 0 0,0-1 1 0 0,-1 1-1 0 0,1-1 0 0 0,-1 0 0 0 0,1 1 1 0 0,0-1-1 0 0,-1 1 0 0 0,1-1 0 0 0,0 0 1 0 0,-1 0-1 0 0,1 1 0 0 0,0-1 1 0 0,-1 0-1 0 0,1 0 0 0 0,1 0 0 0 0,-1 0-114 0 0,1 0 0 0 0,-1 0 0 0 0,0 0-1 0 0,0 0 1 0 0,0 0 0 0 0,1-1 0 0 0,-1 1-1 0 0,0 0 1 0 0,0-1 0 0 0,0 1 0 0 0,0-1-1 0 0,1 1 1 0 0,-1-1 0 0 0,0 1 0 0 0,0-1-1 0 0,0 0 1 0 0,0 0 0 0 0,0 1 0 0 0,-1-1-1 0 0,1 0 1 0 0,0 0 0 0 0,0 0 0 0 0,0 0-1 0 0,-1 0 1 0 0,1 0 0 0 0,-1 0 0 0 0,1-2-1 0 0,14-27-2624 0 0,-10 7 1264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52.109"/>
    </inkml:context>
    <inkml:brush xml:id="br0">
      <inkml:brushProperty name="width" value="0.05" units="cm"/>
      <inkml:brushProperty name="height" value="0.05" units="cm"/>
      <inkml:brushProperty name="color" value="#FFFFFF"/>
    </inkml:brush>
  </inkml:definitions>
  <inkml:trace contextRef="#ctx0" brushRef="#br0">39 47 3680 0 0,'-16'8'4236'0'0,"15"-8"-4144"0"0,1 0 0 0 0,0 0-1 0 0,-1 0 1 0 0,1 0 0 0 0,-1 0 0 0 0,1 1-1 0 0,0-1 1 0 0,-1 0 0 0 0,1 0 0 0 0,-1 0-1 0 0,1 0 1 0 0,0 1 0 0 0,-1-1 0 0 0,1 0-1 0 0,0 0 1 0 0,-1 1 0 0 0,1-1 0 0 0,0 0-1 0 0,-1 1 1 0 0,1-1 0 0 0,0 0 0 0 0,0 1-1 0 0,-1-1 1 0 0,1 0 0 0 0,0 1 0 0 0,0-1-1 0 0,0 1 1 0 0,-1 0 0 0 0,1-1 142 0 0,-1 0 0 0 0,0 0 1 0 0,1 0-1 0 0,-1 1 0 0 0,0-1 0 0 0,1 0 0 0 0,-1 0 0 0 0,1 1 1 0 0,-1-1-1 0 0,0 1 0 0 0,1-1 0 0 0,-1 1 0 0 0,1-1 1 0 0,-1 1-1 0 0,1-1 0 0 0,-1 1 0 0 0,1-1 0 0 0,0 1 0 0 0,-1-1 1 0 0,1 1-1 0 0,0 0 0 0 0,-1-1 0 0 0,1 1 0 0 0,0 0 0 0 0,19-5 4059 0 0,8-3-4100 0 0,-9 6 70 0 0,-5 1-221 0 0,0 0 0 0 0,-1 0 0 0 0,1 2 0 0 0,0-1 0 0 0,12 4-1 0 0,-10-2-41 0 0,0-1 0 0 0,1-1 0 0 0,-1 0 0 0 0,0-1 0 0 0,29-4 0 0 0,-33 2 0 0 0,0-1 0 0 0,0 0 0 0 0,0 0 0 0 0,13-7 0 0 0,-1 1 0 0 0,-10 4 0 0 0,4-1 0 0 0,-1 0 0 0 0,26-15 0 0 0,-30 16-525 0 0,-11 6 330 0 0,1-1-659 0 0,-2 0-61 0 0,0 0-105 0 0,0 0-393 0 0,0 0-174 0 0,0 0-39 0 0,0 0-6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51.823"/>
    </inkml:context>
    <inkml:brush xml:id="br0">
      <inkml:brushProperty name="width" value="0.05" units="cm"/>
      <inkml:brushProperty name="height" value="0.05" units="cm"/>
      <inkml:brushProperty name="color" value="#FFFFFF"/>
    </inkml:brush>
  </inkml:definitions>
  <inkml:trace contextRef="#ctx0" brushRef="#br0">351 43 10136 0 0,'-3'-1'230'0'0,"-27"-14"548"0"0,20 11-675 0 0,-1 1 1 0 0,1 0 0 0 0,-1 0 0 0 0,-12 0-1 0 0,-3-2 1026 0 0,-10-1 46 0 0,29 6-1028 0 0,0 1-1 0 0,-1 0 1 0 0,1 0 0 0 0,0 1-1 0 0,0-1 1 0 0,0 2-1 0 0,0-1 1 0 0,0 1 0 0 0,0 0-1 0 0,0 0 1 0 0,1 1-1 0 0,0 0 1 0 0,0 0 0 0 0,0 0-1 0 0,0 1 1 0 0,1 0-1 0 0,-1 0 1 0 0,1 0 0 0 0,0 1-1 0 0,-8 12 1 0 0,7-7-153 0 0,-1 0 0 0 0,1 1 0 0 0,1 0 0 0 0,0 0 0 0 0,1 0 0 0 0,0 0 0 0 0,1 1 0 0 0,0 0 0 0 0,1 0 0 0 0,0 0 0 0 0,1 17 0 0 0,1-4-64 0 0,1-1 0 0 0,1 0 0 0 0,1 0-1 0 0,1 0 1 0 0,1-1 0 0 0,14 38 0 0 0,-13-49 46 0 0,0 0-1 0 0,1-1 1 0 0,1 1-1 0 0,0-2 1 0 0,12 15 0 0 0,-15-21 24 0 0,-1-1 1 0 0,1 0 0 0 0,0 0 0 0 0,0 0 0 0 0,1 0 0 0 0,-1-1-1 0 0,1 0 1 0 0,10 4 0 0 0,-1-2 31 0 0,0 0 0 0 0,22 3 0 0 0,-31-7-9 0 0,-1-1 0 0 0,0 0 0 0 0,1 0 0 0 0,-1 0 0 0 0,1-1 0 0 0,-1 1 0 0 0,0-1 0 0 0,0-1 0 0 0,1 1 0 0 0,-1-1 0 0 0,0 0 0 0 0,0 0 0 0 0,0 0 0 0 0,6-5 0 0 0,3-2 14 0 0,0-1 1 0 0,-1 0-1 0 0,16-16 0 0 0,-18 14-5 0 0,0 0 0 0 0,-1 0-1 0 0,-1-1 1 0 0,0-1 0 0 0,0 1 0 0 0,-2-1 0 0 0,1-1 0 0 0,-2 1 0 0 0,8-25 0 0 0,-9 20-2 0 0,0-1 1 0 0,-1 0 0 0 0,-1 0 0 0 0,-1 0 0 0 0,-1 0 0 0 0,-1-1-1 0 0,-2-23 1 0 0,2 40-210 0 0,-1 0 0 0 0,1 0 0 0 0,-1 0 0 0 0,0 0 0 0 0,0 1 0 0 0,0-1 0 0 0,0 0 1 0 0,-1 1-1 0 0,1-1 0 0 0,-1 1 0 0 0,0-1 0 0 0,0 1 0 0 0,-5-6 0 0 0,1 4-5278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52.231"/>
    </inkml:context>
    <inkml:brush xml:id="br0">
      <inkml:brushProperty name="width" value="0.05" units="cm"/>
      <inkml:brushProperty name="height" value="0.05" units="cm"/>
      <inkml:brushProperty name="color" value="#FFFFFF"/>
    </inkml:brush>
  </inkml:definitions>
  <inkml:trace contextRef="#ctx0" brushRef="#br0">438 0 4144 0 0,'-1'1'319'0'0,"-1"1"195"0"0,-1 0 0 0 0,1 0 0 0 0,-1 0 0 0 0,0 0 0 0 0,1-1 1 0 0,-1 1-1 0 0,0-1 0 0 0,0 0 0 0 0,-5 2 0 0 0,-15 8 3388 0 0,18-7-3397 0 0,-1-1 0 0 0,0 1 0 0 0,0-1-1 0 0,-11 4 1 0 0,13-6-361 0 0,0 1 0 0 0,0-1 0 0 0,0 1-1 0 0,1 0 1 0 0,-1 0 0 0 0,0 0 0 0 0,1 0 0 0 0,0 1 0 0 0,-1-1-1 0 0,1 1 1 0 0,0 0 0 0 0,0 0 0 0 0,1 0 0 0 0,-5 7-1 0 0,1-1 73 0 0,-1 1 0 0 0,0-1 0 0 0,0-1 0 0 0,-11 10 0 0 0,-5 7-165 0 0,0 5 37 0 0,0 1 1 0 0,-36 66-1 0 0,-20 76 199 0 0,50-90-2971 0 0,24-70 1466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5.473"/>
    </inkml:context>
    <inkml:brush xml:id="br0">
      <inkml:brushProperty name="width" value="0.05" units="cm"/>
      <inkml:brushProperty name="height" value="0.05" units="cm"/>
      <inkml:brushProperty name="color" value="#FFFFFF"/>
    </inkml:brush>
  </inkml:definitions>
  <inkml:trace contextRef="#ctx0" brushRef="#br0">333 102 920 0 0,'4'-15'1185'0'0,"-8"-5"2903"0"0,4 18-3939 0 0,0 0-1 0 0,0 0 1 0 0,0 1-1 0 0,0-1 1 0 0,-1 0-1 0 0,1 0 1 0 0,-1 1-1 0 0,1-1 0 0 0,-1 0 1 0 0,0 1-1 0 0,0-1 1 0 0,0 1-1 0 0,1-1 1 0 0,-1 1-1 0 0,-1-1 1 0 0,1 1-1 0 0,0 0 0 0 0,0-1 1 0 0,-1 1-1 0 0,1 0 1 0 0,0 0-1 0 0,-4-2 1 0 0,0-1 206 0 0,-1 1 0 0 0,-1 0 1 0 0,1 0-1 0 0,0 0 1 0 0,-1 0-1 0 0,1 1 0 0 0,-1 0 1 0 0,-10-1-1 0 0,7 1-177 0 0,0 1 0 0 0,-1 1-1 0 0,1-1 1 0 0,-1 1 0 0 0,1 1-1 0 0,-11 2 1 0 0,17-2-116 0 0,-1 0 1 0 0,1 0-1 0 0,-1 1 1 0 0,1 0-1 0 0,0 0 1 0 0,0 0-1 0 0,0 0 1 0 0,0 0-1 0 0,0 1 0 0 0,1 0 1 0 0,-1 0-1 0 0,1 0 1 0 0,-1 0-1 0 0,1 1 1 0 0,0-1-1 0 0,-3 6 1 0 0,-7 8-49 0 0,8-10-2 0 0,0 1 1 0 0,0-1-1 0 0,-6 14 1 0 0,5-6-19 0 0,1-5-20 0 0,1 1 0 0 0,-6 21 0 0 0,4-5-61 0 0,-10 61-550 0 0,13-62 413 0 0,1-15 145 0 0,1 1 0 0 0,0-1 0 0 0,1 0 0 0 0,0 1 0 0 0,0-1 1 0 0,3 13-1 0 0,3 8 53 0 0,-5-23 28 0 0,0 0 0 0 0,1 0 0 0 0,0 0 0 0 0,0 0 0 0 0,1 0 0 0 0,0 0 0 0 0,0-1 0 0 0,1 0 0 0 0,0 0 0 0 0,1 0 0 0 0,0 0 0 0 0,7 8 0 0 0,-7-10 26 0 0,-1-1-5 0 0,0-1 0 0 0,0 1 0 0 0,1-1-1 0 0,-1 0 1 0 0,1 0 0 0 0,0 0-1 0 0,0-1 1 0 0,1 0 0 0 0,10 5 0 0 0,-1-3 13 0 0,70 19 169 0 0,-75-22-174 0 0,-1-1 1 0 0,1 0 0 0 0,0 0 0 0 0,-1-1 0 0 0,1 0 0 0 0,-1-1 0 0 0,12-1 0 0 0,-8-1 31 0 0,0 0 1 0 0,0 0 0 0 0,-1-1-1 0 0,1-1 1 0 0,-1 0 0 0 0,12-7-1 0 0,-19 9-34 0 0,0-1 0 0 0,-1 1 0 0 0,1-1 0 0 0,-1 0 1 0 0,0 0-1 0 0,0 0 0 0 0,-1-1 0 0 0,1 1 0 0 0,-1-1 0 0 0,0 0 0 0 0,0 0 0 0 0,-1 0 0 0 0,1 0 0 0 0,-1-1 0 0 0,0 1 0 0 0,1-8 1 0 0,0 2-2 0 0,-2 0 0 0 0,1 0 0 0 0,-2-1 0 0 0,0 1 0 0 0,0 0 0 0 0,0 0 0 0 0,-2 0 0 0 0,1 0 0 0 0,-2 0 0 0 0,-3-14 0 0 0,-7-10 125 0 0,-28-58-1 0 0,25 58-129 0 0,-2 0-23 0 0,-1 1 0 0 0,-30-39 0 0 0,38 59-384 0 0,2-1 1 0 0,0 0 0 0 0,-9-19-1 0 0,17 32-3160 0 0,1 2-1122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6.083"/>
    </inkml:context>
    <inkml:brush xml:id="br0">
      <inkml:brushProperty name="width" value="0.05" units="cm"/>
      <inkml:brushProperty name="height" value="0.05" units="cm"/>
      <inkml:brushProperty name="color" value="#FFFFFF"/>
    </inkml:brush>
  </inkml:definitions>
  <inkml:trace contextRef="#ctx0" brushRef="#br0">314 104 2304 0 0,'9'-17'5296'0'0,"-9"12"-4599"0"0,0 0 0 0 0,0-1 1 0 0,-1 1-1 0 0,0 0 0 0 0,0-1 1 0 0,0 1-1 0 0,0 0 0 0 0,-1 0 0 0 0,-4-9 1 0 0,4 12-609 0 0,1 0 0 0 0,0 0 0 0 0,0 0 0 0 0,-1 1 0 0 0,1-1 0 0 0,-1 1 0 0 0,0-1 0 0 0,1 1 0 0 0,-1 0 0 0 0,0-1 0 0 0,0 1 0 0 0,0 0 0 0 0,0 0 0 0 0,0 0 0 0 0,0 1 0 0 0,0-1 0 0 0,0 0 0 0 0,0 1 0 0 0,0-1 0 0 0,0 1 0 0 0,0 0 0 0 0,-1 0 0 0 0,1 0 0 0 0,0 0 0 0 0,0 0 0 0 0,0 0 0 0 0,-4 1 0 0 0,-3 1-4 0 0,0 0 1 0 0,0 0-1 0 0,1 1 0 0 0,-1 0 1 0 0,0 1-1 0 0,1 0 0 0 0,0 0 1 0 0,-10 7-1 0 0,3 0 81 0 0,0 1-1 0 0,1 0 1 0 0,-14 17-1 0 0,17-15-149 0 0,0 1-1 0 0,1 0 1 0 0,-14 29-1 0 0,18-33-13 0 0,0 3-41 0 0,0 0 0 0 0,2 0 0 0 0,0 1 0 0 0,0 0 0 0 0,2-1 0 0 0,-2 29 0 0 0,2-27-1 0 0,1 0 0 0 0,1-1-1 0 0,1 1 1 0 0,0 0 0 0 0,1 0 0 0 0,1-1-1 0 0,1 1 1 0 0,0-1 0 0 0,0 0 0 0 0,2 0 0 0 0,0-1-1 0 0,0 1 1 0 0,2-1 0 0 0,0 0 0 0 0,0-1-1 0 0,19 23 1 0 0,-18-28 22 0 0,0-1-1 0 0,1 1 1 0 0,0-2 0 0 0,0 1-1 0 0,0-1 1 0 0,1-1 0 0 0,13 5-1 0 0,-18-7 36 0 0,0 0-1 0 0,1-1 0 0 0,-1 0 0 0 0,0-1 0 0 0,1 1 0 0 0,-1-1 0 0 0,1 0 0 0 0,0-1 0 0 0,-1 1 0 0 0,1-2 0 0 0,0 1 0 0 0,-1-1 0 0 0,1 1 1 0 0,-1-2-1 0 0,1 1 0 0 0,-1-1 0 0 0,1 0 0 0 0,-1 0 0 0 0,0-1 0 0 0,0 0 0 0 0,0 0 0 0 0,0 0 0 0 0,-1-1 0 0 0,0 0 0 0 0,1 0 0 0 0,-1 0 1 0 0,0-1-1 0 0,-1 0 0 0 0,1 1 0 0 0,-1-2 0 0 0,0 1 0 0 0,0 0 0 0 0,-1-1 0 0 0,6-11 0 0 0,-1-5 29 0 0,0 0 1 0 0,-2-1-1 0 0,0 0 0 0 0,-2 0 1 0 0,0 0-1 0 0,0-27 0 0 0,-1 16-18 0 0,3-11-69 0 0,-3 29-291 0 0,-1 0 0 0 0,0 1 0 0 0,-1-1 0 0 0,-1 0 0 0 0,0 0 0 0 0,-5-31 0 0 0,0 32-5456 0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6.751"/>
    </inkml:context>
    <inkml:brush xml:id="br0">
      <inkml:brushProperty name="width" value="0.05" units="cm"/>
      <inkml:brushProperty name="height" value="0.05" units="cm"/>
      <inkml:brushProperty name="color" value="#FFFFFF"/>
    </inkml:brush>
  </inkml:definitions>
  <inkml:trace contextRef="#ctx0" brushRef="#br0">454 96 4608 0 0,'0'0'353'0'0,"-13"-16"879"0"0,-46-39 6741 0 0,56 52-7806 0 0,1 1-1 0 0,-1 0 1 0 0,0 0-1 0 0,0 0 1 0 0,-1 0-1 0 0,1 0 1 0 0,0 0-1 0 0,-1 1 1 0 0,1 0-1 0 0,-1 0 1 0 0,1 0-1 0 0,-1 0 1 0 0,1 0-1 0 0,-1 1 1 0 0,0-1-1 0 0,1 1 1 0 0,-1 0-1 0 0,-4 0 1 0 0,-3 1 34 0 0,1 0 0 0 0,0 1 0 0 0,0 0 0 0 0,-1 1 0 0 0,-9 4-1 0 0,4 0-97 0 0,0 1 0 0 0,0 0 0 0 0,1 2 0 0 0,1 0 0 0 0,0 0 0 0 0,-20 20-1 0 0,22-17-78 0 0,0 1 0 0 0,2 0 0 0 0,0 0 0 0 0,0 1 0 0 0,-13 29 0 0 0,16-29-63 0 0,1 1 0 0 0,0-1-1 0 0,1 1 1 0 0,0 0-1 0 0,2 1 1 0 0,0-1-1 0 0,1 1 1 0 0,0 0 0 0 0,1-1-1 0 0,1 1 1 0 0,1 0-1 0 0,0 0 1 0 0,6 22-1 0 0,-2-16-26 0 0,-4-16 53 0 0,0 0 0 0 0,1 0 0 0 0,0-1-1 0 0,0 1 1 0 0,0 0 0 0 0,1-1 0 0 0,0 1 0 0 0,1-1 0 0 0,-1 0 0 0 0,1 0-1 0 0,0 0 1 0 0,8 7 0 0 0,-3-4-30 0 0,0 0 1 0 0,1-1-1 0 0,0 0 1 0 0,1 0-1 0 0,0-2 0 0 0,0 1 1 0 0,0-1-1 0 0,1-1 1 0 0,18 7-1 0 0,-23-10 31 0 0,0-1 1 0 0,0 1 0 0 0,1-1-1 0 0,-1-1 1 0 0,0 1-1 0 0,0-1 1 0 0,1 0-1 0 0,-1-1 1 0 0,0 0 0 0 0,1 0-1 0 0,-1 0 1 0 0,0-1-1 0 0,0 0 1 0 0,0-1-1 0 0,0 1 1 0 0,-1-1 0 0 0,13-8-1 0 0,-12 7 17 0 0,0-1 0 0 0,0-1 0 0 0,0 1 0 0 0,-1-1 0 0 0,0 0 0 0 0,0-1 0 0 0,-1 0 0 0 0,1 0 0 0 0,-1 0 0 0 0,5-11 0 0 0,-5 8 5 0 0,0-1 0 0 0,-1-1 0 0 0,-1 1 0 0 0,0 0 0 0 0,0-1 0 0 0,1-23 0 0 0,-3 30-10 0 0,2-31-140 0 0,-2-67 0 0 0,-4 22-602 0 0,-3-33-2141 0 0,2 92 1981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7.364"/>
    </inkml:context>
    <inkml:brush xml:id="br0">
      <inkml:brushProperty name="width" value="0.05" units="cm"/>
      <inkml:brushProperty name="height" value="0.05" units="cm"/>
      <inkml:brushProperty name="color" value="#FFFFFF"/>
    </inkml:brush>
  </inkml:definitions>
  <inkml:trace contextRef="#ctx0" brushRef="#br0">379 42 4608 0 0,'0'0'353'0'0,"-18"-16"2726"0"0,7 10-948 0 0,0 2 1 0 0,-17-7-1 0 0,21 10-1879 0 0,1 0 0 0 0,0 0-1 0 0,0 0 1 0 0,0 0 0 0 0,0 1-1 0 0,-1 0 1 0 0,1 0 0 0 0,0 1-1 0 0,0 0 1 0 0,0 0-1 0 0,-9 3 1 0 0,12-3-161 0 0,-8 2 103 0 0,1 0 0 0 0,0 0 0 0 0,0 2 0 0 0,0-1 0 0 0,1 1 0 0 0,-13 9 0 0 0,0-1 8 0 0,18-11-175 0 0,0 1 1 0 0,0-1-1 0 0,1 1 0 0 0,-1-1 1 0 0,0 1-1 0 0,1 1 1 0 0,0-1-1 0 0,-6 7 0 0 0,-16 21 175 0 0,20-26-164 0 0,0 0-1 0 0,1 1 1 0 0,0-1-1 0 0,0 1 0 0 0,0-1 1 0 0,1 1-1 0 0,0 0 1 0 0,0 1-1 0 0,0-1 0 0 0,1 0 1 0 0,-2 7-1 0 0,-1 11-98 0 0,2-12 13 0 0,1-1 1 0 0,1 1-1 0 0,-1-1 1 0 0,2 18-1 0 0,2-10 34 0 0,0-1 0 0 0,2 0 0 0 0,0 1 0 0 0,1-2 0 0 0,1 1-1 0 0,1-1 1 0 0,0 0 0 0 0,2 0 0 0 0,-1-1 0 0 0,2 0 0 0 0,0 0-1 0 0,1-1 1 0 0,1-1 0 0 0,0 0 0 0 0,22 20 0 0 0,-27-29 0 0 0,0 1 0 0 0,0-1-1 0 0,1 0 1 0 0,-1-1 0 0 0,1 0 0 0 0,0 0 0 0 0,0-1 0 0 0,1 0 0 0 0,-1 0 0 0 0,1-1 0 0 0,14 3 0 0 0,-18-5 16 0 0,-1 1 0 0 0,0-1 0 0 0,1 0-1 0 0,-1 0 1 0 0,1 0 0 0 0,-1-1 0 0 0,0 0 0 0 0,1 0 0 0 0,-1 0 0 0 0,0 0 0 0 0,0-1 0 0 0,0 1 0 0 0,0-1 0 0 0,0 0 0 0 0,0 0 0 0 0,0-1 0 0 0,-1 1 0 0 0,1-1 0 0 0,-1 0-1 0 0,1 0 1 0 0,-1 0 0 0 0,0 0 0 0 0,0 0 0 0 0,-1-1 0 0 0,4-5 0 0 0,6-15 32 0 0,-1 1-1 0 0,-1-2 1 0 0,-1 1-1 0 0,-2-2 1 0 0,9-48-1 0 0,-11 42-168 0 0,0-42 1 0 0,-2 18-21 0 0,-3 41 5 0 0,0-1 0 0 0,-4-25 0 0 0,-1-16-504 0 0,4 21-9 0 0,-1 2-4783 0 0,2 25 300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8.001"/>
    </inkml:context>
    <inkml:brush xml:id="br0">
      <inkml:brushProperty name="width" value="0.05" units="cm"/>
      <inkml:brushProperty name="height" value="0.05" units="cm"/>
      <inkml:brushProperty name="color" value="#FFFFFF"/>
    </inkml:brush>
  </inkml:definitions>
  <inkml:trace contextRef="#ctx0" brushRef="#br0">454 85 11952 0 0,'0'0'266'0'0,"0"0"44"0"0,0 0 14 0 0,-14-8 80 0 0,4-1 81 0 0,-1 1 1 0 0,0 1 0 0 0,0 0 0 0 0,-1 1 0 0 0,0 0-1 0 0,0 1 1 0 0,0 0 0 0 0,-1 1 0 0 0,0 0 0 0 0,-24-4-1 0 0,29 8-422 0 0,1 0 0 0 0,0 0-1 0 0,0 0 1 0 0,-1 1 0 0 0,1 0-1 0 0,0 0 1 0 0,0 1 0 0 0,0 0-1 0 0,0 0 1 0 0,1 1 0 0 0,-10 4-1 0 0,-4 5 165 0 0,0 0 0 0 0,-22 19-1 0 0,30-19-178 0 0,0 0 0 0 0,0 0 1 0 0,-11 16-1 0 0,21-24-41 0 0,-1 0 1 0 0,0 1-1 0 0,1-1 0 0 0,0 1 0 0 0,0 0 1 0 0,0 0-1 0 0,0 0 0 0 0,1 0 0 0 0,-1 9 0 0 0,-7 18-8 0 0,5-20-9 0 0,1 1 0 0 0,0 0 0 0 0,1 0-1 0 0,0 0 1 0 0,1 0 0 0 0,0 1 0 0 0,1-1 0 0 0,3 23-1 0 0,-3-29-19 0 0,0 0 0 0 0,0 0 1 0 0,-1 0-1 0 0,-1 11 0 0 0,0-14 31 0 0,2 0 1 0 0,-1 0-1 0 0,0 0 1 0 0,1 0-1 0 0,0 1 1 0 0,0-1-1 0 0,0 0 1 0 0,0 0-1 0 0,1 0 1 0 0,-1 1 0 0 0,1-1-1 0 0,0 0 1 0 0,1 0-1 0 0,2 7 1 0 0,4 2 16 0 0,0 0 0 0 0,1-1 0 0 0,0 1-1 0 0,1-2 1 0 0,1 1 0 0 0,0-2 0 0 0,0 1 0 0 0,1-2 0 0 0,0 1 0 0 0,1-1 0 0 0,15 7 0 0 0,-19-11-18 0 0,0-1 0 0 0,0 1 1 0 0,1-2-1 0 0,0 0 0 0 0,0 0 0 0 0,0-1 0 0 0,0 0 0 0 0,0 0 1 0 0,1-1-1 0 0,-1-1 0 0 0,0 0 0 0 0,1 0 0 0 0,-1-1 1 0 0,0 0-1 0 0,0-1 0 0 0,1 0 0 0 0,13-5 0 0 0,-16 4 2 0 0,-1-1-1 0 0,1-1 1 0 0,-1 1-1 0 0,0-1 1 0 0,0 0 0 0 0,-1 0-1 0 0,0-1 1 0 0,0 0-1 0 0,0 0 1 0 0,-1-1-1 0 0,1 1 1 0 0,-1-1-1 0 0,-1 0 1 0 0,0 0-1 0 0,7-16 1 0 0,2-8-100 0 0,-2 0 0 0 0,12-53 0 0 0,-23 82 85 0 0,7-30-491 0 0,-3 1 1 0 0,0-1 0 0 0,-1-48-1 0 0,-12-91-4921 0 0,8 169 5305 0 0,-2-40-1526 0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8.569"/>
    </inkml:context>
    <inkml:brush xml:id="br0">
      <inkml:brushProperty name="width" value="0.05" units="cm"/>
      <inkml:brushProperty name="height" value="0.05" units="cm"/>
      <inkml:brushProperty name="color" value="#FFFFFF"/>
    </inkml:brush>
  </inkml:definitions>
  <inkml:trace contextRef="#ctx0" brushRef="#br0">406 150 4608 0 0,'0'0'353'0'0,"-13"-20"1070"0"0,-8-25 4619 0 0,19 43-5910 0 0,1-1 0 0 0,-1 0 0 0 0,0 1 0 0 0,0-1 0 0 0,0 1 0 0 0,0 0 0 0 0,0 0 0 0 0,-1 0 0 0 0,1 0 0 0 0,-1 0 0 0 0,1 0 0 0 0,-1 1 0 0 0,0-1 0 0 0,0 1 0 0 0,1-1 0 0 0,-1 1 0 0 0,0 0 0 0 0,0 0 0 0 0,0 1 0 0 0,0-1 0 0 0,-1 1 0 0 0,1-1 0 0 0,0 1 0 0 0,-6 0 0 0 0,-18 2 234 0 0,19-2-265 0 0,1 0 0 0 0,-1 1-1 0 0,0 0 1 0 0,1 0 0 0 0,-1 1 0 0 0,1 0-1 0 0,-11 4 1 0 0,-7 5 44 0 0,15-6-102 0 0,-1-1 1 0 0,1 1-1 0 0,0 1 1 0 0,0 0-1 0 0,-13 11 0 0 0,5-3-5 0 0,12-10-21 0 0,1 0 0 0 0,0 0 0 0 0,1 1 0 0 0,-9 8 0 0 0,7-5-8 0 0,0-1 0 0 0,1 1 0 0 0,0 1 0 0 0,0-1 0 0 0,0 1-1 0 0,1-1 1 0 0,1 1 0 0 0,0 1 0 0 0,0-1 0 0 0,0 0 0 0 0,-1 17 0 0 0,3-13-52 0 0,1 0 0 0 0,0 0 1 0 0,1 0-1 0 0,0 0 0 0 0,1 0 1 0 0,1-1-1 0 0,0 1 0 0 0,1-1 1 0 0,9 24-1 0 0,-9-27 52 0 0,0 1 0 0 0,1 0-1 0 0,0-1 1 0 0,0 0 0 0 0,1 0 0 0 0,0-1-1 0 0,1 0 1 0 0,-1 0 0 0 0,2 0 0 0 0,-1-1-1 0 0,1 0 1 0 0,0 0 0 0 0,1-1 0 0 0,-1 0-1 0 0,1 0 1 0 0,0-1 0 0 0,20 8-1 0 0,-11-7 71 0 0,0 0 0 0 0,1-2 0 0 0,0 0 0 0 0,0-1 0 0 0,0 0 0 0 0,0-2 0 0 0,0 0 0 0 0,0-2 0 0 0,29-3 0 0 0,-40 2-65 0 0,-1 0 0 0 0,1 0 0 0 0,-1-1 1 0 0,0 0-1 0 0,0 0 0 0 0,0-1 0 0 0,-1 0 1 0 0,1 0-1 0 0,-1-1 0 0 0,0 0 0 0 0,0 0 0 0 0,0 0 1 0 0,-1 0-1 0 0,0-1 0 0 0,0 0 0 0 0,0 0 1 0 0,4-8-1 0 0,-1-2 1 0 0,0-1 0 0 0,-1 1 0 0 0,-1-1 0 0 0,0 0 0 0 0,-2-1 0 0 0,0 1 0 0 0,0-1-1 0 0,0-22 1 0 0,-6-18-632 0 0,-3 0-1 0 0,-15-76 0 0 0,5 73-4351 0 0,10 34-44 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9.161"/>
    </inkml:context>
    <inkml:brush xml:id="br0">
      <inkml:brushProperty name="width" value="0.05" units="cm"/>
      <inkml:brushProperty name="height" value="0.05" units="cm"/>
      <inkml:brushProperty name="color" value="#FFFFFF"/>
    </inkml:brush>
  </inkml:definitions>
  <inkml:trace contextRef="#ctx0" brushRef="#br0">412 72 920 0 0,'-16'-14'444'0'0,"10"9"1226"0"0,1 1 0 0 0,-1 0 0 0 0,0 0 0 0 0,-7-3 0 0 0,-26-9 2472 0 0,-3-1-1953 0 0,26 23-1611 0 0,1-1-462 0 0,-1 1-1 0 0,1 0 0 0 0,0 2 0 0 0,1-1 0 0 0,0 2 0 0 0,0-1 0 0 0,0 2 0 0 0,-15 14 0 0 0,19-14-112 0 0,1-1 0 0 0,0 1 0 0 0,0 0 0 0 0,1 1 0 0 0,0 0 0 0 0,1 0 0 0 0,1 1 0 0 0,0 0 0 0 0,0 0 0 0 0,-6 23-1 0 0,4-11-50 0 0,2 1 0 0 0,2-1 0 0 0,0 1 0 0 0,1 0-1 0 0,1 45 1 0 0,3-58 51 0 0,0 0 1 0 0,1-1-1 0 0,0 1 0 0 0,1-1 0 0 0,0 1 1 0 0,6 12-1 0 0,-7-18-1 0 0,1-1 1 0 0,-1 0 0 0 0,1 0-1 0 0,1 0 1 0 0,-1 0-1 0 0,1-1 1 0 0,0 1-1 0 0,0-1 1 0 0,0 0 0 0 0,0 0-1 0 0,1 0 1 0 0,0-1-1 0 0,0 1 1 0 0,5 2-1 0 0,0-2 6 0 0,-1-1-1 0 0,1 0 0 0 0,-1-1 0 0 0,1 0 0 0 0,0 0 0 0 0,0-1 0 0 0,0 0 0 0 0,0-1 0 0 0,0 0 0 0 0,0 0 0 0 0,0-1 0 0 0,-1-1 0 0 0,1 0 0 0 0,0 0 1 0 0,-1-1-1 0 0,1 0 0 0 0,-1 0 0 0 0,0-1 0 0 0,0 0 0 0 0,0-1 0 0 0,0 0 0 0 0,15-13 0 0 0,-14 8 0 0 0,0-2-1 0 0,0 0 0 0 0,-1 0 1 0 0,-1 0-1 0 0,0-1 1 0 0,-1 0-1 0 0,0-1 1 0 0,-1 0-1 0 0,0 0 1 0 0,-1 0-1 0 0,3-16 0 0 0,2-34-745 0 0,-3-1-1 0 0,-2-115 1 0 0,-5 149 214 0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9.842"/>
    </inkml:context>
    <inkml:brush xml:id="br0">
      <inkml:brushProperty name="width" value="0.05" units="cm"/>
      <inkml:brushProperty name="height" value="0.05" units="cm"/>
      <inkml:brushProperty name="color" value="#FFFFFF"/>
    </inkml:brush>
  </inkml:definitions>
  <inkml:trace contextRef="#ctx0" brushRef="#br0">309 298 8952 0 0,'0'0'406'0'0,"0"0"-4"0"0,0-9-242 0 0,-2-3 157 0 0,1 0 0 0 0,-2 1 1 0 0,0-1-1 0 0,0 1 0 0 0,-1 0 1 0 0,-5-11-1 0 0,2 9-216 0 0,0 0 1 0 0,-1 0-1 0 0,-17-19 0 0 0,23 29-90 0 0,0 0 32 0 0,-1 0 0 0 0,0-1 1 0 0,0 1-1 0 0,0 0 0 0 0,0 1 0 0 0,-1-1 0 0 0,1 0 0 0 0,-1 1 0 0 0,1 0 0 0 0,-7-3 1 0 0,2 2 37 0 0,6 1-15 0 0,0 1-1 0 0,-1 0 0 0 0,1 0 0 0 0,0 0 1 0 0,0 0-1 0 0,0 1 0 0 0,-1-1 0 0 0,1 0 1 0 0,0 1-1 0 0,-1 0 0 0 0,1-1 0 0 0,-1 1 1 0 0,1 0-1 0 0,0 0 0 0 0,-1 1 0 0 0,1-1 1 0 0,0 0-1 0 0,-1 1 0 0 0,1-1 0 0 0,0 1 1 0 0,-1 0-1 0 0,-3 2 0 0 0,0 0-21 0 0,0 1 0 0 0,0 0-1 0 0,1 1 1 0 0,-1-1 0 0 0,1 1 0 0 0,0 0-1 0 0,0 1 1 0 0,1-1 0 0 0,-1 1-1 0 0,1 0 1 0 0,1 0 0 0 0,-1 0 0 0 0,1 0-1 0 0,-4 9 1 0 0,-2 11 166 0 0,0 1-1 0 0,-6 36 0 0 0,12-48-195 0 0,-4 21 83 0 0,2 1 1 0 0,1 0-1 0 0,2 0 1 0 0,2 0-1 0 0,1 0 1 0 0,1 0-1 0 0,3 0 1 0 0,1 0-1 0 0,1-1 1 0 0,3 0 0 0 0,18 50-1 0 0,-23-75 14 0 0,-1-1 0 0 0,2 1 0 0 0,-1-1 0 0 0,2 0 0 0 0,-1 0 0 0 0,1-1-1 0 0,1 1 1 0 0,10 10 0 0 0,-13-16-99 0 0,0 0-1 0 0,0-1 0 0 0,0 1 0 0 0,1-1 0 0 0,-1 0 1 0 0,1 0-1 0 0,0-1 0 0 0,0 0 0 0 0,-1 0 0 0 0,1 0 1 0 0,1-1-1 0 0,-1 0 0 0 0,0 0 0 0 0,0 0 0 0 0,0-1 1 0 0,1 0-1 0 0,6 0 0 0 0,-4-1 10 0 0,-1 1 1 0 0,0-1-1 0 0,0-1 0 0 0,0 1 0 0 0,0-1 0 0 0,0-1 1 0 0,0 0-1 0 0,0 0 0 0 0,0 0 0 0 0,-1-1 1 0 0,0 0-1 0 0,0 0 0 0 0,0-1 0 0 0,0 0 1 0 0,-1 0-1 0 0,1-1 0 0 0,-2 0 0 0 0,1 0 0 0 0,0 0 1 0 0,-1-1-1 0 0,0 0 0 0 0,-1 0 0 0 0,0 0 1 0 0,0 0-1 0 0,4-10 0 0 0,0-6-3 0 0,0 1 0 0 0,-2-1-1 0 0,5-26 1 0 0,-6 10 1 0 0,-2 0 0 0 0,-3-66 0 0 0,-3 68 10 0 0,-15-68 0 0 0,9 64 20 0 0,0 4-97 0 0,-1 1 0 0 0,-2 0 1 0 0,-1 0-1 0 0,-26-47 0 0 0,29 64-194 0 0,6 8-10 0 0,-2 1 0 0 0,-10-17 0 0 0,14 25 162 0 0,0-1-1 0 0,0 1 0 0 0,0 0 0 0 0,0 0 1 0 0,-1 0-1 0 0,1 0 0 0 0,-1 0 1 0 0,1 0-1 0 0,-1 1 0 0 0,0-1 0 0 0,0 1 1 0 0,1-1-1 0 0,-1 1 0 0 0,-5-1 0 0 0,6 2 19 0 0,1 0 0 0 0,-1 0-1 0 0,1 0 1 0 0,0 0-1 0 0,-1 0 1 0 0,1 0-1 0 0,-1 1 1 0 0,1-1 0 0 0,-1 0-1 0 0,1 1 1 0 0,0 0-1 0 0,-1-1 1 0 0,1 1-1 0 0,0 0 1 0 0,0-1-1 0 0,-1 1 1 0 0,0 1 0 0 0,-7 8-400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52.491"/>
    </inkml:context>
    <inkml:brush xml:id="br0">
      <inkml:brushProperty name="width" value="0.05" units="cm"/>
      <inkml:brushProperty name="height" value="0.05" units="cm"/>
      <inkml:brushProperty name="color" value="#FFFFFF"/>
    </inkml:brush>
  </inkml:definitions>
  <inkml:trace contextRef="#ctx0" brushRef="#br0">4 0 5672 0 0,'0'0'257'0'0,"0"0"-2"0"0,0 12-151 0 0,-1 15-16 0 0,0-21 278 0 0,0 1-1 0 0,1 0 1 0 0,0 0-1 0 0,0 0 1 0 0,3 12-1 0 0,3 11 987 0 0,3 37 0 0 0,-6-37-581 0 0,8 36 1 0 0,3 3-58 0 0,-10-46-646 0 0,0 0 1 0 0,2 0-1 0 0,9 25 1 0 0,-3 0-1843 0 0,-10-38 1160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26.719"/>
    </inkml:context>
    <inkml:brush xml:id="br0">
      <inkml:brushProperty name="width" value="0.05" units="cm"/>
      <inkml:brushProperty name="height" value="0.05" units="cm"/>
      <inkml:brushProperty name="color" value="#FFFFFF"/>
    </inkml:brush>
  </inkml:definitions>
  <inkml:trace contextRef="#ctx0" brushRef="#br0">406 80 2304 0 0,'0'0'257'0'0,"0"0"242"0"0,0 0 108 0 0,0 0 22 0 0,0 0-32 0 0,0 0-145 0 0,0 0-61 0 0,0 0-9 0 0,0 0-4 0 0,0 0-2 0 0,0 0 0 0 0,0 0 0 0 0,0 0-27 0 0,0 0-112 0 0,0 0-49 0 0,0 0-10 0 0,0 0 0 0 0,8-14 622 0 0,-8 12-655 0 0,0-1-1 0 0,-1 1 1 0 0,1 0-1 0 0,0-1 1 0 0,-1 1-1 0 0,1 0 1 0 0,-1 0-1 0 0,0 0 1 0 0,1-1-1 0 0,-1 1 1 0 0,0 0-1 0 0,-1 0 0 0 0,1 0 1 0 0,0 0-1 0 0,0 0 1 0 0,-1 1-1 0 0,1-1 1 0 0,-4-3-1 0 0,1 2 31 0 0,1 1 0 0 0,-1 0 0 0 0,0 0 0 0 0,0 0-1 0 0,0 0 1 0 0,0 1 0 0 0,0-1 0 0 0,0 1 0 0 0,-7-1-1 0 0,-7 0 252 0 0,1 1 0 0 0,-1 1-1 0 0,1 0 1 0 0,-20 3 0 0 0,29-2-374 0 0,0 0 1 0 0,1 0 0 0 0,-1 0-1 0 0,0 1 1 0 0,0 0 0 0 0,1 1 0 0 0,-1-1-1 0 0,1 2 1 0 0,0-1 0 0 0,-1 1 0 0 0,2 0-1 0 0,-1 0 1 0 0,0 1 0 0 0,1 0 0 0 0,0 0-1 0 0,0 1 1 0 0,-8 9 0 0 0,-10 12 1039 0 0,17-19-1052 0 0,0-1 1 0 0,1 1-1 0 0,0 0 0 0 0,-8 14 0 0 0,7-7-147 0 0,0 0 1 0 0,1 0-1 0 0,1 1 0 0 0,1 0 1 0 0,0 0-1 0 0,1 0 0 0 0,1 0 1 0 0,0 0-1 0 0,1 1 0 0 0,1-1 1 0 0,2 23-1 0 0,-1-30 81 0 0,0 0-1 0 0,1 1 1 0 0,0-1 0 0 0,0 0-1 0 0,1-1 1 0 0,1 1 0 0 0,-1 0 0 0 0,1-1-1 0 0,1 0 1 0 0,-1 0 0 0 0,1 0-1 0 0,1 0 1 0 0,-1-1 0 0 0,1 0 0 0 0,1 0-1 0 0,-1 0 1 0 0,1-1 0 0 0,1 0-1 0 0,-1-1 1 0 0,1 1 0 0 0,14 6 0 0 0,-12-7 14 0 0,0-2 0 0 0,1 1 1 0 0,-1-1-1 0 0,1-1 1 0 0,0 0-1 0 0,0-1 1 0 0,0 0-1 0 0,0 0 1 0 0,0-1-1 0 0,0 0 1 0 0,0-1-1 0 0,0-1 1 0 0,-1 0-1 0 0,19-5 1 0 0,-15 3 66 0 0,-1-1 0 0 0,0 0 0 0 0,-1-1 0 0 0,1-1 0 0 0,-1 0 0 0 0,0 0 0 0 0,-1-1 0 0 0,0-1 0 0 0,0 0 0 0 0,-1 0 0 0 0,11-13 0 0 0,-16 16-36 0 0,0-1 0 0 0,-1 0-1 0 0,1 0 1 0 0,-2 0-1 0 0,1 0 1 0 0,-1-1-1 0 0,0 1 1 0 0,0-1 0 0 0,-1 0-1 0 0,0 0 1 0 0,-1 1-1 0 0,1-2 1 0 0,-1-10-1 0 0,-1 8 7 0 0,-1-1-1 0 0,0 0 1 0 0,0 0-1 0 0,-1 1 1 0 0,-1-1-1 0 0,0 1 1 0 0,0-1-1 0 0,-9-16 0 0 0,-31-49-925 0 0,28 54 38 0 0,-16-36 0 0 0,30 55-621 0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27.348"/>
    </inkml:context>
    <inkml:brush xml:id="br0">
      <inkml:brushProperty name="width" value="0.05" units="cm"/>
      <inkml:brushProperty name="height" value="0.05" units="cm"/>
      <inkml:brushProperty name="color" value="#FFFFFF"/>
    </inkml:brush>
  </inkml:definitions>
  <inkml:trace contextRef="#ctx0" brushRef="#br0">366 97 8288 0 0,'-13'-4'889'0'0,"-11"-6"-683"0"0,22 10-112 0 0,0 0-1 0 0,1-1 0 0 0,-1 1 0 0 0,0-1 0 0 0,0 1 0 0 0,1-1 0 0 0,-1 0 0 0 0,1 0 0 0 0,-1 0 0 0 0,1 0 0 0 0,-1 0 0 0 0,1 0 0 0 0,-1 0 0 0 0,1 0 0 0 0,0-1 0 0 0,0 1 1 0 0,-1-1-1 0 0,0-2 0 0 0,1 3 577 0 0,1 0-575 0 0,-1-1-1 0 0,1 1 1 0 0,0 0 0 0 0,-1 0-1 0 0,1-1 1 0 0,-1 1-1 0 0,0 0 1 0 0,1 0-1 0 0,-1 0 1 0 0,0 0 0 0 0,0 0-1 0 0,0 0 1 0 0,1 0-1 0 0,-1 0 1 0 0,0 0-1 0 0,0 0 1 0 0,0 1 0 0 0,-1-1-1 0 0,1 0 1 0 0,0 1-1 0 0,-2-2 1 0 0,-29-11 942 0 0,26 11-749 0 0,-26-6 1059 0 0,31 8-1053 0 0,-21 4 510 0 0,11-2-668 0 0,0 1 1 0 0,0 0 0 0 0,1 0 0 0 0,0 1-1 0 0,-1 1 1 0 0,2-1 0 0 0,-1 2-1 0 0,0-1 1 0 0,-10 9 0 0 0,14-9-151 0 0,1 0 1 0 0,-1 0-1 0 0,1 1 1 0 0,0 0-1 0 0,1 0 1 0 0,-1 0-1 0 0,1 0 0 0 0,0 1 1 0 0,1-1-1 0 0,0 1 1 0 0,0 0-1 0 0,0 0 1 0 0,1 0-1 0 0,-3 11 1 0 0,2-4-40 0 0,1-1 1 0 0,0 1-1 0 0,0-1 1 0 0,2 1-1 0 0,0-1 1 0 0,0 1-1 0 0,1 0 1 0 0,1-1-1 0 0,4 21 0 0 0,-2-24 9 0 0,3 10-86 0 0,19 39-1 0 0,-22-53 98 0 0,0 1-1 0 0,0-1 1 0 0,0 0-1 0 0,1 0 1 0 0,0-1-1 0 0,0 1 1 0 0,1-1-1 0 0,0 0 1 0 0,10 6-1 0 0,-8-5 54 0 0,0-1-1 0 0,1 0 0 0 0,0 0 0 0 0,0-1 0 0 0,0 0 0 0 0,0-1 0 0 0,1 0 0 0 0,-1 0 0 0 0,1-1 1 0 0,0 0-1 0 0,0-1 0 0 0,0 0 0 0 0,0 0 0 0 0,0-1 0 0 0,0-1 0 0 0,0 0 0 0 0,17-3 0 0 0,-20 2-61 0 0,0-1 0 0 0,0 0 0 0 0,0 0-1 0 0,-1 0 1 0 0,1 0 0 0 0,-1-1 0 0 0,0 0-1 0 0,0-1 1 0 0,0 1 0 0 0,-1-1 0 0 0,1 0 0 0 0,-1-1-1 0 0,0 1 1 0 0,-1-1 0 0 0,7-11 0 0 0,-6 10 60 0 0,-1-1 0 0 0,0 0 0 0 0,-1 0 0 0 0,0 0 0 0 0,0-1 0 0 0,-1 1 0 0 0,0-1 0 0 0,-1 1 0 0 0,0-1 0 0 0,0 0 0 0 0,-1 0 0 0 0,-1-17 0 0 0,-2-16 395 0 0,3 27-335 0 0,-2 0 1 0 0,0-1-1 0 0,-4-16 1 0 0,-5-16-47 0 0,8 32-132 0 0,-1 1 0 0 0,0 0 1 0 0,-9-22-1 0 0,6 20-165 0 0,6 13 14 0 0,-1 1 0 0 0,1-1 0 0 0,-1 1 0 0 0,0-1 0 0 0,0 1 0 0 0,0-1 0 0 0,-3-2 0 0 0,-1-3-3646 0 0,3 1-1179 0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28.063"/>
    </inkml:context>
    <inkml:brush xml:id="br0">
      <inkml:brushProperty name="width" value="0.05" units="cm"/>
      <inkml:brushProperty name="height" value="0.05" units="cm"/>
      <inkml:brushProperty name="color" value="#FFFFFF"/>
    </inkml:brush>
  </inkml:definitions>
  <inkml:trace contextRef="#ctx0" brushRef="#br0">380 82 10136 0 0,'-17'-13'1096'0'0,"10"6"-766"0"0,1 0 1 0 0,-1 1 0 0 0,-1 0-1 0 0,1 0 1 0 0,-1 1 0 0 0,0 0-1 0 0,0 0 1 0 0,-10-4 0 0 0,12 7-141 0 0,1 0 0 0 0,-1 0 0 0 0,1 0 1 0 0,-1 1-1 0 0,0 0 0 0 0,0 0 0 0 0,1 0 1 0 0,-1 1-1 0 0,0 0 0 0 0,0 0 1 0 0,0 0-1 0 0,1 1 0 0 0,-1 0 0 0 0,0 0 1 0 0,0 0-1 0 0,1 1 0 0 0,-1 0 0 0 0,1 0 1 0 0,0 0-1 0 0,-1 1 0 0 0,1 0 1 0 0,0 0-1 0 0,-7 6 0 0 0,-1 0-76 0 0,0 1 1 0 0,1 0-1 0 0,1 1 0 0 0,-1 1 0 0 0,2-1 1 0 0,0 2-1 0 0,0-1 0 0 0,1 2 0 0 0,-12 22 1 0 0,17-26-125 0 0,0-1 1 0 0,1 1-1 0 0,0 0 1 0 0,0 1-1 0 0,1-1 1 0 0,0 0-1 0 0,1 1 1 0 0,0-1 0 0 0,1 1-1 0 0,0-1 1 0 0,1 1-1 0 0,0-1 1 0 0,0 1-1 0 0,1-1 1 0 0,0 0-1 0 0,1 0 1 0 0,1 0-1 0 0,4 11 1 0 0,-2-8 9 0 0,0 0-1 0 0,2-1 1 0 0,-1 1 0 0 0,2-1 0 0 0,-1-1 0 0 0,2 1-1 0 0,-1-2 1 0 0,2 1 0 0 0,-1-1 0 0 0,1-1-1 0 0,1 0 1 0 0,21 13 0 0 0,-21-16-15 0 0,0 0 0 0 0,1-1-1 0 0,0 0 1 0 0,0-1 0 0 0,0 0-1 0 0,0-1 1 0 0,1-1 0 0 0,-1 0 0 0 0,1 0-1 0 0,-1-2 1 0 0,16 0 0 0 0,-20-1 37 0 0,0 0 0 0 0,0 0-1 0 0,0-1 1 0 0,0 0 0 0 0,0 0 0 0 0,-1-1 0 0 0,1 0 0 0 0,-1-1 0 0 0,0 0 0 0 0,0 0 0 0 0,0-1-1 0 0,0 0 1 0 0,-1 0 0 0 0,0-1 0 0 0,0 0 0 0 0,0 0 0 0 0,9-12 0 0 0,-11 11-4 0 0,0 0 1 0 0,-1 0-1 0 0,0 0 1 0 0,-1 0-1 0 0,0-1 1 0 0,0 1-1 0 0,0-1 1 0 0,-1 0-1 0 0,0 0 0 0 0,-1 0 1 0 0,1-11-1 0 0,-1 3-22 0 0,-2 0 0 0 0,1 0-1 0 0,-2 0 1 0 0,-6-29 0 0 0,4 26-126 0 0,3 13 45 0 0,-1-1 1 0 0,1 0-1 0 0,-1 1 0 0 0,0-1 0 0 0,0 1 0 0 0,-1-1 1 0 0,-7-10-1 0 0,-62-76-1749 0 0,57 75 1450 0 0,1 1-949 0 0,-17-26 0 0 0,23 31-3920 0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28.769"/>
    </inkml:context>
    <inkml:brush xml:id="br0">
      <inkml:brushProperty name="width" value="0.05" units="cm"/>
      <inkml:brushProperty name="height" value="0.05" units="cm"/>
      <inkml:brushProperty name="color" value="#FFFFFF"/>
    </inkml:brush>
  </inkml:definitions>
  <inkml:trace contextRef="#ctx0" brushRef="#br0">442 115 5528 0 0,'0'0'249'0'0,"0"0"-1"0"0,0-2-156 0 0,0 1-80 0 0,0 0 0 0 0,0 1 0 0 0,1-1 0 0 0,-1 1 0 0 0,0-1 0 0 0,0 0-1 0 0,0 1 1 0 0,0-1 0 0 0,0 0 0 0 0,0 1 0 0 0,0-1 0 0 0,-1 1 0 0 0,1-1 0 0 0,0 0 0 0 0,0 1 0 0 0,0-1-1 0 0,-1 1 1 0 0,1-1 0 0 0,0 0 0 0 0,-1 1 0 0 0,1-1 0 0 0,0 1 0 0 0,-1-1 0 0 0,1 1 0 0 0,-1-1 0 0 0,1 1-1 0 0,-1-1 1 0 0,1 1 0 0 0,-1-1 0 0 0,-2 0 112 0 0,-1-5 331 0 0,0 0-1 0 0,-1 1 1 0 0,0 0-1 0 0,-1 0 1 0 0,1 0-1 0 0,-1 1 1 0 0,0-1-1 0 0,0 1 1 0 0,0 1-1 0 0,0-1 1 0 0,-1 1-1 0 0,1 0 0 0 0,-11-2 1 0 0,2-1 650 0 0,0 0 137 0 0,-1 1-1 0 0,-29-6 1 0 0,40 10-1140 0 0,1 0 0 0 0,0 1 0 0 0,-1-1 0 0 0,1 1 0 0 0,0 0 0 0 0,-1 0 0 0 0,1 1 0 0 0,-1-1 0 0 0,1 1 0 0 0,0 0 0 0 0,-1 0 0 0 0,1 0-1 0 0,0 0 1 0 0,0 1 0 0 0,0 0 0 0 0,0 0 0 0 0,-6 4 0 0 0,2-1-2 0 0,5-4-68 0 0,0 1 0 0 0,0 0 0 0 0,1 0 1 0 0,-1 0-1 0 0,1 0 0 0 0,-1 0 0 0 0,-2 4 0 0 0,-17 16 157 0 0,18-19-155 0 0,0 1 1 0 0,0-1-1 0 0,0 1 0 0 0,-6 8 0 0 0,-22 31 104 0 0,26-36-131 0 0,0 0-1 0 0,0 1 1 0 0,1-1-1 0 0,0 1 0 0 0,0 0 1 0 0,1 1-1 0 0,0-1 0 0 0,1 1 1 0 0,-1 0-1 0 0,-1 11 0 0 0,3-6-51 0 0,0 0 0 0 0,2 0 0 0 0,0 0 0 0 0,0 0-1 0 0,1 0 1 0 0,1 0 0 0 0,0 0 0 0 0,1 0-1 0 0,1 0 1 0 0,0-1 0 0 0,0 1 0 0 0,2-1 0 0 0,-1 0-1 0 0,2-1 1 0 0,0 1 0 0 0,0-1 0 0 0,1-1-1 0 0,1 1 1 0 0,0-1 0 0 0,0-1 0 0 0,1 0 0 0 0,21 16-1 0 0,-25-21 59 0 0,1-1 0 0 0,0 0 0 0 0,0-1 0 0 0,0 1 0 0 0,1-2 0 0 0,-1 1-1 0 0,1-1 1 0 0,0 0 0 0 0,-1 0 0 0 0,1-1 0 0 0,0 0 0 0 0,0-1 0 0 0,15 0-1 0 0,-11-1 8 0 0,0 0 0 0 0,1-1 0 0 0,-1 0 0 0 0,0-1 0 0 0,0-1 0 0 0,0 0 0 0 0,-1 0 0 0 0,14-8 0 0 0,-19 8-52 0 0,1 0-1 0 0,-1 0 0 0 0,-1-1 1 0 0,1 0-1 0 0,-1 0 0 0 0,1 0 0 0 0,-2-1 1 0 0,1 0-1 0 0,0 0 0 0 0,-1 0 1 0 0,0 0-1 0 0,-1-1 0 0 0,0 0 0 0 0,0 1 1 0 0,0-1-1 0 0,-1 0 0 0 0,1-1 1 0 0,-2 1-1 0 0,1 0 0 0 0,-1 0 0 0 0,0-9 1 0 0,0-6-115 0 0,-1 0 0 0 0,-1 0 0 0 0,0 0 0 0 0,-2 0 0 0 0,-10-38 0 0 0,10 48-261 0 0,-1 0 0 0 0,0 0 0 0 0,-1 1 0 0 0,0 0 0 0 0,-1 0 0 0 0,0 0 0 0 0,-1 1 0 0 0,-13-17 0 0 0,12 19-206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31.205"/>
    </inkml:context>
    <inkml:brush xml:id="br0">
      <inkml:brushProperty name="width" value="0.05" units="cm"/>
      <inkml:brushProperty name="height" value="0.05" units="cm"/>
      <inkml:brushProperty name="color" value="#FFFFFF"/>
    </inkml:brush>
  </inkml:definitions>
  <inkml:trace contextRef="#ctx0" brushRef="#br0">43 8 1376 0 0,'0'0'65'0'0,"-2"-1"1836"0"0,-8-4 8657 0 0,6 3-10909 0 0,3 2 658 0 0,1 0-10 0 0,0 0-28 0 0,0 0-11 0 0,0 0-2 0 0,0 0-6 0 0,0 0-20 0 0,-18 27 841 0 0,16-21-966 0 0,1 0 0 0 0,-1 0 0 0 0,1 0 0 0 0,0 0 0 0 0,1 1 0 0 0,-1-1 0 0 0,1 0 0 0 0,1 0 0 0 0,0 11 0 0 0,1 6-104 0 0,-2 41-34 0 0,17 112-1 0 0,-6-103-16 0 0,7 47-181 0 0,-17-106-1 0 0,-1-12-5344 0 0,0-2 674 0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31.875"/>
    </inkml:context>
    <inkml:brush xml:id="br0">
      <inkml:brushProperty name="width" value="0.05" units="cm"/>
      <inkml:brushProperty name="height" value="0.05" units="cm"/>
      <inkml:brushProperty name="color" value="#FFFFFF"/>
    </inkml:brush>
  </inkml:definitions>
  <inkml:trace contextRef="#ctx0" brushRef="#br0">344 57 5064 0 0,'-17'-11'730'0'0,"13"8"-116"0"0,0 0 0 0 0,0 0 0 0 0,0 1 0 0 0,0-1-1 0 0,-1 1 1 0 0,1 0 0 0 0,-1 0 0 0 0,-5-1-1 0 0,5 2-361 0 0,0 1-1 0 0,0-1 0 0 0,0 1 0 0 0,1 0 0 0 0,-1 0 0 0 0,0 0 1 0 0,0 1-1 0 0,0-1 0 0 0,0 1 0 0 0,1 1 0 0 0,-1-1 0 0 0,-8 4 1 0 0,4-1-102 0 0,1-1 1 0 0,0 1 0 0 0,0 1-1 0 0,0 0 1 0 0,1 0 0 0 0,-1 0-1 0 0,1 1 1 0 0,1 0 0 0 0,-1 0-1 0 0,1 1 1 0 0,-11 14 0 0 0,0 5-74 0 0,4-7 24 0 0,0 0-1 0 0,2 1 0 0 0,0 0 1 0 0,1 1-1 0 0,-10 33 0 0 0,15-36-83 0 0,1 0-1 0 0,1 1 0 0 0,0-1 0 0 0,2 1 0 0 0,0 0 0 0 0,3 37 0 0 0,-1-48-9 0 0,0-1-1 0 0,1 1 1 0 0,-1 0 0 0 0,1-1-1 0 0,1 0 1 0 0,0 1 0 0 0,0-1-1 0 0,0 0 1 0 0,1 0-1 0 0,0-1 1 0 0,0 1 0 0 0,0-1-1 0 0,1 0 1 0 0,0 0 0 0 0,1 0-1 0 0,-1-1 1 0 0,1 0 0 0 0,0 0-1 0 0,9 6 1 0 0,-5-6 56 0 0,1 0 0 0 0,-1 0 0 0 0,1-1 0 0 0,0 0 0 0 0,0-1 0 0 0,1 0 0 0 0,-1-1 1 0 0,20 1-1 0 0,-23-2-72 0 0,1-1 1 0 0,0 0-1 0 0,-1-1 1 0 0,1 0 0 0 0,0 0-1 0 0,-1-1 1 0 0,1 0-1 0 0,-1-1 1 0 0,0 0 0 0 0,1 0-1 0 0,-1 0 1 0 0,8-6-1 0 0,-1-2 231 0 0,1-2 0 0 0,26-26 0 0 0,-38 34-94 0 0,4-3 24 0 0,0-1 0 0 0,0 0 0 0 0,-1-1 0 0 0,10-17 0 0 0,-15 22-143 0 0,1 0-1 0 0,-1 0 1 0 0,0 0-1 0 0,0-1 1 0 0,0 1-1 0 0,-1-1 1 0 0,0 1-1 0 0,0-1 1 0 0,0 0-1 0 0,-1 1 1 0 0,0-10-1 0 0,-1 3-8 0 0,-1 1 0 0 0,-1-1 0 0 0,0 1 0 0 0,0 0 0 0 0,-1 0 0 0 0,0 0 0 0 0,-1 0 0 0 0,0 1 0 0 0,-1-1 0 0 0,0 1 0 0 0,-1 1 0 0 0,-7-10 0 0 0,-33-50 12 0 0,35 50-85 0 0,0 0 0 0 0,-2 1 0 0 0,-17-20 0 0 0,28 34-188 0 0,0 0-1 0 0,1 0 0 0 0,-1-1 0 0 0,1 1 0 0 0,0 0 0 0 0,0-1 1 0 0,1 0-1 0 0,-1 1 0 0 0,1-1 0 0 0,0 0 0 0 0,0 0 1 0 0,0-7-1 0 0,0 0-1904 0 0,0 9 744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32.275"/>
    </inkml:context>
    <inkml:brush xml:id="br0">
      <inkml:brushProperty name="width" value="0.05" units="cm"/>
      <inkml:brushProperty name="height" value="0.05" units="cm"/>
      <inkml:brushProperty name="color" value="#FFFFFF"/>
    </inkml:brush>
  </inkml:definitions>
  <inkml:trace contextRef="#ctx0" brushRef="#br0">1 0 2760 0 0,'0'0'125'0'0,"0"3"290"0"0,2 51 7387 0 0,1-31-5789 0 0,9 39 0 0 0,-3-23-975 0 0,3 42 1 0 0,2 15-669 0 0,-11-77-254 0 0,0 37-1 0 0,-3-44-471 0 0,0 0-1 0 0,1-1 0 0 0,0 1 0 0 0,1-1 0 0 0,0 1 0 0 0,1-1 0 0 0,7 19 1 0 0,-5-18-5100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32.971"/>
    </inkml:context>
    <inkml:brush xml:id="br0">
      <inkml:brushProperty name="width" value="0.05" units="cm"/>
      <inkml:brushProperty name="height" value="0.05" units="cm"/>
      <inkml:brushProperty name="color" value="#FFFFFF"/>
    </inkml:brush>
  </inkml:definitions>
  <inkml:trace contextRef="#ctx0" brushRef="#br0">338 51 8376 0 0,'-20'-15'898'0'0,"-12"-5"969"0"0,23 16-661 0 0,6 2-879 0 0,0 0 1 0 0,-1 1-1 0 0,1-1 1 0 0,0 1-1 0 0,-1 0 0 0 0,1 0 1 0 0,-1 1-1 0 0,0-1 0 0 0,-6 0 1 0 0,4 2-153 0 0,-1-1 0 0 0,1 1-1 0 0,-1 0 1 0 0,1 0 0 0 0,-1 1 0 0 0,1 0 0 0 0,0 0 0 0 0,0 1-1 0 0,0 0 1 0 0,0 0 0 0 0,0 0 0 0 0,0 0 0 0 0,-7 8 0 0 0,-4 4 124 0 0,0 0 1 0 0,-23 30 0 0 0,14-14 107 0 0,21-25-410 0 0,0 1 0 0 0,1-1 0 0 0,0 1 0 0 0,0 0 0 0 0,1 1 0 0 0,0-1 1 0 0,0 0-1 0 0,1 1 0 0 0,0 0 0 0 0,0-1 0 0 0,1 1 0 0 0,-1 11 0 0 0,0 8-2 0 0,2 0 1 0 0,4 35-1 0 0,-2-50-7 0 0,0 0 1 0 0,1 0-1 0 0,1-1 0 0 0,0 1 0 0 0,1-1 0 0 0,0 1 0 0 0,0-2 0 0 0,1 1 0 0 0,1-1 0 0 0,0 1 0 0 0,0-2 0 0 0,1 1 1 0 0,0-1-1 0 0,12 10 0 0 0,-9-8 27 0 0,1-1 0 0 0,0-1 0 0 0,1 0 0 0 0,0 0 0 0 0,0-2 0 0 0,1 1 1 0 0,0-2-1 0 0,0 0 0 0 0,0 0 0 0 0,1-1 0 0 0,16 2 0 0 0,-23-6-40 0 0,1 0-1 0 0,0-1 1 0 0,-1 0 0 0 0,1 0-1 0 0,-1-1 1 0 0,1 0 0 0 0,-1 0-1 0 0,0-1 1 0 0,1-1 0 0 0,-1 1-1 0 0,0-1 1 0 0,0 0 0 0 0,9-6-1 0 0,-11 6 32 0 0,0-1-1 0 0,0 0 0 0 0,-1 0 1 0 0,1-1-1 0 0,-1 1 0 0 0,0-1 1 0 0,0 0-1 0 0,0-1 0 0 0,-1 1 1 0 0,1-1-1 0 0,-1 0 0 0 0,-1 0 1 0 0,1 0-1 0 0,-1-1 0 0 0,0 1 1 0 0,2-9-1 0 0,-2 4 23 0 0,0-1-1 0 0,0 1 1 0 0,-1-1 0 0 0,0 0-1 0 0,-1 0 1 0 0,-1-22-1 0 0,-2 12 8 0 0,-1 0 0 0 0,-1 0 0 0 0,0 1 0 0 0,-2-1 0 0 0,0 1 0 0 0,-2 0 0 0 0,0 1 0 0 0,-12-21 0 0 0,7 16-220 0 0,-1 1 0 0 0,-1 1 0 0 0,-28-34 0 0 0,35 48-51 0 0,1 1-447 0 0,0 1 1 0 0,-1 0-1 0 0,-9-7 1 0 0,8 8-5086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43.023"/>
    </inkml:context>
    <inkml:brush xml:id="br0">
      <inkml:brushProperty name="width" value="0.05" units="cm"/>
      <inkml:brushProperty name="height" value="0.05" units="cm"/>
      <inkml:brushProperty name="color" value="#FFFFFF"/>
    </inkml:brush>
  </inkml:definitions>
  <inkml:trace contextRef="#ctx0" brushRef="#br0">343 133 1840 0 0,'4'-6'296'0'0,"-3"4"571"0"0,-1 2 247 0 0,0 0 50 0 0,0 0-89 0 0,-1-3-840 0 0,0 0-1 0 0,0 0 1 0 0,0 1 0 0 0,-1-1-1 0 0,1 0 1 0 0,-1 0 0 0 0,0 1-1 0 0,0-1 1 0 0,0 1 0 0 0,0 0 0 0 0,0-1-1 0 0,0 1 1 0 0,-1 0 0 0 0,1 0-1 0 0,-4-2 1 0 0,-9-10 830 0 0,12 11-837 0 0,0 0 0 0 0,-1 1 1 0 0,1-1-1 0 0,0 1 0 0 0,-1 0 1 0 0,0 0-1 0 0,-5-2 0 0 0,-18-13 1056 0 0,26 17-1195 0 0,-1-1 0 0 0,0 1-1 0 0,0-1 1 0 0,1 1 0 0 0,-1 0 0 0 0,0 0-1 0 0,1 0 1 0 0,-1 0 0 0 0,0 0 0 0 0,-2 1-1 0 0,-2-1 40 0 0,-1 1-118 0 0,1 0 0 0 0,-1 0 0 0 0,0 0 0 0 0,0 1 0 0 0,1 0 0 0 0,-1 0 0 0 0,1 1 0 0 0,-1 0 0 0 0,1 0 0 0 0,0 0 0 0 0,0 1 0 0 0,-7 6 0 0 0,1-1 256 0 0,0 1-1 0 0,1 1 1 0 0,1 0-1 0 0,-16 20 0 0 0,21-25-240 0 0,0 0-49 0 0,1 0 0 0 0,-1 0 0 0 0,1 0 0 0 0,0 1 0 0 0,0-1 0 0 0,1 1 0 0 0,0 0 0 0 0,0 0 0 0 0,0 1 0 0 0,1-1 0 0 0,0 0 0 0 0,1 1 0 0 0,-2 8-1 0 0,3 11 12 0 0,0-9-20 0 0,0 0 0 0 0,0 0 0 0 0,2 0 1 0 0,0 0-1 0 0,8 25 0 0 0,-8-35 21 0 0,1 0 0 0 0,0-1 0 0 0,0 1 0 0 0,1-1 0 0 0,0 0 1 0 0,0 0-1 0 0,1 0 0 0 0,0 0 0 0 0,0-1 0 0 0,9 9 0 0 0,-5-7-4 0 0,1-1-1 0 0,0 1 1 0 0,0-2 0 0 0,1 0-1 0 0,-1 0 1 0 0,18 6 0 0 0,-18-7 75 0 0,0-1 1 0 0,0-1 0 0 0,0 1 0 0 0,1-2 0 0 0,-1 1 0 0 0,1-2 0 0 0,-1 1 0 0 0,1-1 0 0 0,0-1 0 0 0,0 0-1 0 0,-1 0 1 0 0,1-1 0 0 0,11-3 0 0 0,-14 2-16 0 0,0 0 0 0 0,0-1-1 0 0,0 1 1 0 0,0-2 0 0 0,-1 1 0 0 0,1-1 0 0 0,-1 0-1 0 0,0-1 1 0 0,0 0 0 0 0,-1 0 0 0 0,1 0-1 0 0,-1-1 1 0 0,0 0 0 0 0,-1 0 0 0 0,1-1-1 0 0,-1 1 1 0 0,-1-1 0 0 0,1 0 0 0 0,-1-1-1 0 0,0 1 1 0 0,-1-1 0 0 0,5-15 0 0 0,-4 10-23 0 0,0 0 0 0 0,-2-1 1 0 0,0 0-1 0 0,0 0 0 0 0,-1 1 1 0 0,-1-1-1 0 0,0 0 0 0 0,-1 0 1 0 0,-1 0-1 0 0,0 0 0 0 0,-7-24 1 0 0,1 17-85 0 0,-1 0 0 0 0,-1 0 0 0 0,0 1 0 0 0,-16-22 0 0 0,11 23-422 0 0,-1 0 0 0 0,-23-21 0 0 0,5 11-4652 0 0,17 17 279 0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45.801"/>
    </inkml:context>
    <inkml:brush xml:id="br0">
      <inkml:brushProperty name="width" value="0.05" units="cm"/>
      <inkml:brushProperty name="height" value="0.05" units="cm"/>
      <inkml:brushProperty name="color" value="#FFFFFF"/>
    </inkml:brush>
  </inkml:definitions>
  <inkml:trace contextRef="#ctx0" brushRef="#br0">446 112 2760 0 0,'-13'-12'1399'0'0,"11"9"-647"0"0,-1 0 1 0 0,0 0-1 0 0,0 0 1 0 0,0 1-1 0 0,-1 0 1 0 0,-4-3-1 0 0,0 0 68 0 0,-10-11 852 0 0,-13-3 16 0 0,-5 3-704 0 0,29 13-872 0 0,1 0 1 0 0,-1 0-1 0 0,1 0 0 0 0,-1 1 0 0 0,-14-3 1 0 0,14 4 5 0 0,0 0 0 0 0,-1 0 0 0 0,1 1 0 0 0,-1 0 0 0 0,1 0 0 0 0,-1 1 0 0 0,1 0 0 0 0,0 1 0 0 0,0-1 0 0 0,-1 1 0 0 0,1 1 0 0 0,0-1 0 0 0,0 1 0 0 0,1 1 0 0 0,-1-1 0 0 0,-6 5 0 0 0,6-2-94 0 0,-1-1-1 0 0,1 1 1 0 0,0 1-1 0 0,1-1 1 0 0,0 1-1 0 0,-9 12 1 0 0,-26 47-40 0 0,36-56-56 0 0,0 1 0 0 0,0 0-1 0 0,1 0 1 0 0,0 0-1 0 0,1 0 1 0 0,0 1-1 0 0,1-1 1 0 0,0 1 0 0 0,1 0-1 0 0,0-1 1 0 0,1 1-1 0 0,2 17 1 0 0,-1-19 31 0 0,1 0 0 0 0,1-1 0 0 0,-1 0 1 0 0,1 1-1 0 0,1-1 0 0 0,0 0 0 0 0,0-1 0 0 0,1 1 1 0 0,0-1-1 0 0,0 0 0 0 0,1 0 0 0 0,0 0 0 0 0,0-1 0 0 0,1 0 1 0 0,10 9-1 0 0,-7-8 128 0 0,1-1 1 0 0,-1 0-1 0 0,1 0 0 0 0,1-1 1 0 0,-1 0-1 0 0,1-1 0 0 0,0-1 0 0 0,0 1 1 0 0,1-2-1 0 0,-1 0 0 0 0,1 0 1 0 0,0-2-1 0 0,22 2 0 0 0,-23-3-3 0 0,1-1 0 0 0,-1 0 0 0 0,1-1 0 0 0,-1 0 0 0 0,0-1 0 0 0,0-1 0 0 0,0 0 0 0 0,-1 0 0 0 0,1-1 0 0 0,-1 0 0 0 0,15-11 0 0 0,-22 14-51 0 0,0-1-1 0 0,-1 0 0 0 0,0 0 1 0 0,0-1-1 0 0,0 1 0 0 0,0-1 1 0 0,0 1-1 0 0,-1-1 0 0 0,1 0 1 0 0,-1 0-1 0 0,0 0 0 0 0,2-7 1 0 0,-2 4-12 0 0,0 0 0 0 0,0 1 0 0 0,0-1 0 0 0,-1 0 0 0 0,0 0 1 0 0,-1 0-1 0 0,0-10 0 0 0,-1-14 23 0 0,1 21-23 0 0,0-1 0 0 0,-1 1 0 0 0,0-1 0 0 0,-1 1 0 0 0,-3-14 0 0 0,-66-148-3282 0 0,57 143 2736 0 0,9 13-920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53.028"/>
    </inkml:context>
    <inkml:brush xml:id="br0">
      <inkml:brushProperty name="width" value="0.05" units="cm"/>
      <inkml:brushProperty name="height" value="0.05" units="cm"/>
      <inkml:brushProperty name="color" value="#FFFFFF"/>
    </inkml:brush>
  </inkml:definitions>
  <inkml:trace contextRef="#ctx0" brushRef="#br0">0 133 4608 0 0,'0'0'353'0'0,"0"3"-231"0"0,8 83 4112 0 0,-8-81-3985 0 0,1 0 0 0 0,0 0-1 0 0,0 0 1 0 0,0 0 0 0 0,3 6 0 0 0,3 18 451 0 0,-3-8-416 0 0,1 0 0 0 0,1-1 0 0 0,11 26 0 0 0,-16-45-494 0 0,-1-1 80 0 0,0 0-90 0 0,0 0-34 0 0,0 0-2 0 0,0 0 62 0 0,0 0 264 0 0,-4-19 496 0 0,4 13-537 0 0,-1 0 1 0 0,0 0-1 0 0,0 1 0 0 0,-3-9 0 0 0,3 8 13 0 0,-1 0 0 0 0,1 0-1 0 0,0 0 1 0 0,-1-9 0 0 0,1-22 247 0 0,0 21-16 0 0,1 0 0 0 0,1 0-1 0 0,0 0 1 0 0,5-23 0 0 0,-5 33-25 0 0,1 0 0 0 0,1 1 0 0 0,-1-1 0 0 0,1 1 0 0 0,0-1 0 0 0,0 1 0 0 0,7-8 0 0 0,-8 10-150 0 0,1 0 1 0 0,-1 0 0 0 0,1 0 0 0 0,0 1-1 0 0,0-1 1 0 0,0 1 0 0 0,0 0-1 0 0,0 0 1 0 0,1 0 0 0 0,-1 0-1 0 0,1 1 1 0 0,-1-1 0 0 0,7-1-1 0 0,-5 1-6 0 0,-1 1-1 0 0,0-1 1 0 0,1 0-1 0 0,-1 0 0 0 0,6-5 1 0 0,9-4 143 0 0,10 0-144 0 0,12-6-14 0 0,-38 16-133 0 0,-1 1 0 0 0,1-1-1 0 0,-1 0 1 0 0,1 0 0 0 0,-1 1-1 0 0,1-2 1 0 0,-1 1 0 0 0,0 0-1 0 0,0 0 1 0 0,4-4-1 0 0,-4 0-1446 0 0,-1 4-4373 0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46.611"/>
    </inkml:context>
    <inkml:brush xml:id="br0">
      <inkml:brushProperty name="width" value="0.05" units="cm"/>
      <inkml:brushProperty name="height" value="0.05" units="cm"/>
      <inkml:brushProperty name="color" value="#FFFFFF"/>
    </inkml:brush>
  </inkml:definitions>
  <inkml:trace contextRef="#ctx0" brushRef="#br0">394 134 6016 0 0,'-9'-6'443'0'0,"9"6"-421"0"0,0 0 1 0 0,0-1-1 0 0,-1 1 1 0 0,1-1-1 0 0,0 1 0 0 0,-1 0 1 0 0,1-1-1 0 0,-1 1 0 0 0,1 0 1 0 0,0 0-1 0 0,-1-1 1 0 0,1 1-1 0 0,-1 0 0 0 0,1 0 1 0 0,-1 0-1 0 0,1-1 1 0 0,-1 1-1 0 0,1 0 0 0 0,-1 0 1 0 0,1 0-1 0 0,-1 0 1 0 0,1 0-1 0 0,-1 0 0 0 0,1 0 1 0 0,-1 0-1 0 0,-1 0 96 0 0,0-1-1 0 0,1 1 1 0 0,-1-1-1 0 0,0 0 1 0 0,1 1-1 0 0,-1-1 1 0 0,1 0-1 0 0,0 0 1 0 0,-1 0-1 0 0,1 0 1 0 0,0 0 0 0 0,-3-3-1 0 0,10-3 516 0 0,-7 6-621 0 0,0 1 31 0 0,0-1 0 0 0,1 1-1 0 0,-1 0 1 0 0,1 0 0 0 0,-1-1-1 0 0,1 1 1 0 0,-1 0 0 0 0,1-1 0 0 0,-1 1-1 0 0,1 0 1 0 0,-1-1 0 0 0,1 1-1 0 0,-1-1 1 0 0,1 1 0 0 0,-1-1 0 0 0,1 1-1 0 0,0-1 1 0 0,-1 1 0 0 0,1-1-1 0 0,0 0 1 0 0,0 1 0 0 0,0-1 0 0 0,-1 1-1 0 0,1-1 1 0 0,0 0 0 0 0,0 1-1 0 0,0-1 1 0 0,0 1 0 0 0,0-1 0 0 0,0 0-1 0 0,0 1 1 0 0,0-2 0 0 0,0 1 19 0 0,-1 0 1 0 0,1-1 0 0 0,0 1-1 0 0,-1 0 1 0 0,0 0 0 0 0,1-1-1 0 0,-1 1 1 0 0,0 0 0 0 0,0 0-1 0 0,1 0 1 0 0,-1 0 0 0 0,0 0-1 0 0,0 0 1 0 0,0 0 0 0 0,-1-1-1 0 0,-21-18 688 0 0,19 18-553 0 0,-2-3 152 0 0,0 0-1 0 0,-1 0 1 0 0,0 1 0 0 0,0 0 0 0 0,0 0-1 0 0,-1 1 1 0 0,1 0 0 0 0,-1 0 0 0 0,-14-2 0 0 0,16 4-200 0 0,0 0 1 0 0,0 1 0 0 0,0 0 0 0 0,0 0-1 0 0,0 0 1 0 0,0 1 0 0 0,1 0 0 0 0,-1 0 0 0 0,0 0-1 0 0,0 1 1 0 0,1 0 0 0 0,-1 0 0 0 0,1 1 0 0 0,-8 3-1 0 0,4 0-114 0 0,0 1-1 0 0,0 0 1 0 0,1 0 0 0 0,0 1-1 0 0,0 0 1 0 0,1 0-1 0 0,0 1 1 0 0,0 0-1 0 0,1 0 1 0 0,0 0-1 0 0,0 1 1 0 0,1 0-1 0 0,1 0 1 0 0,0 0-1 0 0,0 1 1 0 0,1-1-1 0 0,-3 19 1 0 0,1 3-65 0 0,1 1 1 0 0,2 0-1 0 0,1-1 0 0 0,7 57 1 0 0,-5-77 9 0 0,1-1 0 0 0,1 1 0 0 0,0-1 0 0 0,0 1 0 0 0,1-1 0 0 0,1-1 0 0 0,0 1 0 0 0,0 0 0 0 0,1-1 0 0 0,0 0 0 0 0,12 13 0 0 0,-13-17-15 0 0,0 0 0 0 0,0-1-1 0 0,1 1 1 0 0,0-1 0 0 0,0 0-1 0 0,0-1 1 0 0,0 1 0 0 0,1-1-1 0 0,0 0 1 0 0,0-1 0 0 0,0 0-1 0 0,0 0 1 0 0,0-1 0 0 0,1 1-1 0 0,-1-1 1 0 0,1-1 0 0 0,0 0-1 0 0,8 1 1 0 0,-9-2 7 0 0,0 0 1 0 0,-1 0-1 0 0,1-1 1 0 0,0 0-1 0 0,-1 0 0 0 0,1 0 1 0 0,-1-1-1 0 0,1 0 0 0 0,-1 0 1 0 0,0-1-1 0 0,0 0 0 0 0,0 0 1 0 0,0 0-1 0 0,8-6 0 0 0,16-13 23 0 0,-26 20 8 0 0,0-1-1 0 0,0 1 1 0 0,0-1 0 0 0,0 0 0 0 0,-1 0 0 0 0,1 0-1 0 0,-1-1 1 0 0,0 1 0 0 0,0-1 0 0 0,0 0 0 0 0,4-8-1 0 0,-4 8 61 0 0,-1 0-1 0 0,0 0 1 0 0,0 0-1 0 0,0-1 1 0 0,-1 1-1 0 0,1-1 1 0 0,-1 1-1 0 0,0-1 1 0 0,0 0-1 0 0,-1 1 1 0 0,0-1-1 0 0,1 0 1 0 0,-2-6-1 0 0,1 6-50 0 0,-1 0 1 0 0,2 1-1 0 0,-1-1 0 0 0,0 0 0 0 0,1 0 0 0 0,0 1 1 0 0,1-6-1 0 0,1-4-13 0 0,-2 12 1 0 0,-1 0 0 0 0,0 1 0 0 0,0-1 0 0 0,0 0 0 0 0,0 1 0 0 0,-1-1 0 0 0,1 0 0 0 0,0 0 0 0 0,-1 1 0 0 0,1-1 0 0 0,-1 1 0 0 0,0-1 0 0 0,1 0 0 0 0,-1 1 0 0 0,-1-2 0 0 0,1 1 0 0 0,0 1 0 0 0,0-1 0 0 0,0 0 0 0 0,1 1 0 0 0,-1-1 0 0 0,0 0 0 0 0,1 0 0 0 0,0 1 0 0 0,-1-1 0 0 0,1 0 0 0 0,0 0 0 0 0,0-3 0 0 0,4-14-16 0 0,-3 17 6 0 0,0 0 0 0 0,0 0-1 0 0,-1 0 1 0 0,1 0-1 0 0,-1-1 1 0 0,1 1 0 0 0,-1 0-1 0 0,0 0 1 0 0,0-1-1 0 0,0 1 1 0 0,0 0-1 0 0,-1-1 1 0 0,1 1 0 0 0,-1 0-1 0 0,0-3 1 0 0,-2-4-81 0 0,1 0 1 0 0,0 0-1 0 0,1 0 1 0 0,-1-11-1 0 0,1 10 22 0 0,0 1-1 0 0,0 0 0 0 0,-1 0 0 0 0,-3-11 0 0 0,4 17 30 0 0,0 0-1 0 0,0 0 1 0 0,1 0-1 0 0,-1 0 0 0 0,1 0 1 0 0,0 0-1 0 0,0-6 0 0 0,1 8 10 0 0,-1-1-1 0 0,0 1 1 0 0,0 0-1 0 0,0-1 1 0 0,0 1-1 0 0,0-1 1 0 0,0 1-1 0 0,-1-1 1 0 0,1 1-1 0 0,0-1 1 0 0,-1 1-1 0 0,1-1 0 0 0,-1 1 1 0 0,1 0-1 0 0,-1-1 1 0 0,0 1-1 0 0,1 0 1 0 0,-1 0-1 0 0,0-1 1 0 0,0 1-1 0 0,0 0 1 0 0,0 0-1 0 0,0 0 1 0 0,-2-1-1 0 0,-12-14-702 0 0,13 14 431 0 0,0 0-1 0 0,1 0 1 0 0,-1 0-1 0 0,0 0 1 0 0,0 0-1 0 0,-1 0 1 0 0,1 0-1 0 0,-3-1 1 0 0,-7-2-4462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47.229"/>
    </inkml:context>
    <inkml:brush xml:id="br0">
      <inkml:brushProperty name="width" value="0.05" units="cm"/>
      <inkml:brushProperty name="height" value="0.05" units="cm"/>
      <inkml:brushProperty name="color" value="#FFFFFF"/>
    </inkml:brush>
  </inkml:definitions>
  <inkml:trace contextRef="#ctx0" brushRef="#br0">28 10 7080 0 0,'0'0'324'0'0,"-1"0"-4"0"0,1-1-211 0 0,-1 0 0 0 0,1 1 0 0 0,-1-1 0 0 0,1 1 1 0 0,-1-1-1 0 0,1 0 0 0 0,-1 1 0 0 0,1-1 0 0 0,-1 1 1 0 0,1-1-1 0 0,-1 1 0 0 0,0 0 0 0 0,1-1 0 0 0,-1 1 1 0 0,0 0-1 0 0,1-1 0 0 0,-1 1 0 0 0,0 0 0 0 0,0 0 0 0 0,1-1 1 0 0,-1 1-1 0 0,0 0 0 0 0,0 0 0 0 0,1 0 0 0 0,-1 0 1 0 0,0 0-1 0 0,0 0 0 0 0,1 0 0 0 0,-1 0 0 0 0,0 1 0 0 0,0-1 1 0 0,0 0-1 0 0,0 1 63 0 0,1 0 1 0 0,-1 0-1 0 0,1 0 0 0 0,-1 0 1 0 0,1-1-1 0 0,0 1 0 0 0,-1 0 1 0 0,1 0-1 0 0,0 0 0 0 0,0 0 1 0 0,-1 0-1 0 0,1 0 0 0 0,0 0 1 0 0,0 0-1 0 0,0 0 0 0 0,0 0 1 0 0,0 0-1 0 0,1 0 1 0 0,-1 0-1 0 0,0 1 0 0 0,2 15 40 0 0,2 8 308 0 0,-3-22-407 0 0,-1-1 0 0 0,1 1-1 0 0,-1 0 1 0 0,1-1 0 0 0,-1 1-1 0 0,0 0 1 0 0,0 4 0 0 0,1 15 324 0 0,0-18-402 0 0,0 0 0 0 0,-1-1 1 0 0,1 1-1 0 0,-1 0 0 0 0,0-1 0 0 0,-1 1 1 0 0,1 0-1 0 0,0-1 0 0 0,-3 6 0 0 0,2-4 69 0 0,1-1 0 0 0,-1 1 0 0 0,1-1 0 0 0,-1 1 0 0 0,2 8 0 0 0,-1-7-4 0 0,1 0 0 0 0,-1 0 0 0 0,0 0 0 0 0,0 0 0 0 0,-1 0 0 0 0,0 0 0 0 0,-2 9 0 0 0,2-8-70 0 0,1 0-1 0 0,-1 0 1 0 0,2 0 0 0 0,-1 0 0 0 0,1 0-1 0 0,2 10 1 0 0,2 22 48 0 0,-6-28-63 0 0,2-1-1 0 0,-1 1 1 0 0,1-1-1 0 0,5 20 0 0 0,2 18 15 0 0,-8-37-20 0 0,2 0 0 0 0,0-1 0 0 0,3 13-1 0 0,-1 4-26 0 0,-4-24-18 0 0,0-1 0 0 0,0 1-1 0 0,1 0 1 0 0,-1 0 0 0 0,1-1 0 0 0,-1 1-1 0 0,1 0 1 0 0,0-1 0 0 0,0 1 0 0 0,0-1-1 0 0,2 4 1 0 0,-3-6 4 0 0,1 1 0 0 0,-1-1-1 0 0,1 1 1 0 0,-1 0 0 0 0,0-1 0 0 0,1 1-1 0 0,-1 0 1 0 0,0 0 0 0 0,0-1 0 0 0,0 1 0 0 0,1 0-1 0 0,-1-1 1 0 0,0 1 0 0 0,0 0 0 0 0,0 0-1 0 0,0-1 1 0 0,0 1 0 0 0,0 0 0 0 0,-1 0-1 0 0,1-1 1 0 0,0 1 0 0 0,-1 1 0 0 0,0 7-894 0 0,-1-29-865 0 0,2 16 1519 0 0,-1-1 0 0 0,0 1 0 0 0,0 0 0 0 0,-1-1 0 0 0,1 1 0 0 0,-4-6 0 0 0,-4-9-1128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01.034"/>
    </inkml:context>
    <inkml:brush xml:id="br0">
      <inkml:brushProperty name="width" value="0.05" units="cm"/>
      <inkml:brushProperty name="height" value="0.05" units="cm"/>
      <inkml:brushProperty name="color" value="#FFFFFF"/>
    </inkml:brush>
  </inkml:definitions>
  <inkml:trace contextRef="#ctx0" brushRef="#br0">355 138 2016 0 0,'-13'-23'91'0'0,"10"19"19"0"0,3 4 44 0 0,0 0 19 0 0,0 0 3 0 0,-5 20 3649 0 0,6-19-3759 0 0,-1 0-52 0 0,0-1 0 0 0,0 0 0 0 0,0 1 1 0 0,0-1-1 0 0,0 0 0 0 0,0 1 0 0 0,0-1 0 0 0,0 1 1 0 0,0-1-1 0 0,0 0 0 0 0,0 1 0 0 0,0-1 1 0 0,0 0-1 0 0,0 1 0 0 0,0-1 0 0 0,0 0 0 0 0,-1 1 1 0 0,1-1-1 0 0,0 1 0 0 0,0-1 0 0 0,0 0 0 0 0,0 0 1 0 0,-1 1-1 0 0,1-1 0 0 0,0 0 0 0 0,0 1 0 0 0,-1-1 1 0 0,1 0-1 0 0,0 0 0 0 0,-1 1 0 0 0,1-1 1 0 0,-1 0-1 0 0,0 1 60 0 0,1-1-4 0 0,0 0 58 0 0,0 0 261 0 0,0 0 86 0 0,0 0 6 0 0,0 0-1 0 0,0 0-25 0 0,0 0-9 0 0,-7-14 750 0 0,6 13-1141 0 0,1-1-1 0 0,-1 1 1 0 0,1 0 0 0 0,-1 0-1 0 0,1-1 1 0 0,0 1-1 0 0,-1-1 1 0 0,1 1-1 0 0,0 0 1 0 0,0-1-1 0 0,0 1 1 0 0,0-1-1 0 0,0-1 1 0 0,-3-19 603 0 0,0 13-457 0 0,1 5 47 0 0,1 0-1 0 0,-1-1 1 0 0,0 2 0 0 0,0-1 0 0 0,-4-6 0 0 0,2-2 304 0 0,4 12-520 0 0,0-1 1 0 0,0 1 0 0 0,0-1 0 0 0,0 1 0 0 0,0-1 0 0 0,0 1 0 0 0,0-1 0 0 0,0 1 0 0 0,0-1-1 0 0,0 1 1 0 0,-1-1 0 0 0,1 1 0 0 0,0-1 0 0 0,0 1 0 0 0,0-1 0 0 0,-1 1 0 0 0,1 0 0 0 0,0-1-1 0 0,-1 1 1 0 0,1-1 0 0 0,0 1 0 0 0,-1 0 0 0 0,1-1 0 0 0,-1 1 0 0 0,1 0 0 0 0,-1-1 0 0 0,-13-9 536 0 0,13 9-511 0 0,0-1 0 0 0,-1 1 0 0 0,1 0 0 0 0,-1 0-1 0 0,0 0 1 0 0,1 0 0 0 0,-1 0 0 0 0,0 0 0 0 0,1 0 0 0 0,-1 0-1 0 0,0 1 1 0 0,0-1 0 0 0,0 1 0 0 0,-2-1 0 0 0,-4 1 51 0 0,1 0 0 0 0,-1 1 1 0 0,0 0-1 0 0,1 0 0 0 0,-11 3 0 0 0,14-3-86 0 0,0 1-1 0 0,0 0 0 0 0,0 0 1 0 0,0 1-1 0 0,0-1 0 0 0,0 1 1 0 0,1 0-1 0 0,-1-1 0 0 0,1 2 1 0 0,-4 3-1 0 0,-5 6 47 0 0,-26 31 126 0 0,34-30-161 0 0,3-12-29 0 0,1 0 0 0 0,0-1 0 0 0,-1 1 0 0 0,0 0 0 0 0,0 0 0 0 0,1-1 0 0 0,-1 1-1 0 0,0 0 1 0 0,0-1 0 0 0,-3 4 0 0 0,2-2 5 0 0,-1 1-1 0 0,1 0 1 0 0,0 0-1 0 0,0 0 0 0 0,-2 8 1 0 0,2-9-15 0 0,1 1 0 0 0,-1 0 0 0 0,1 0 0 0 0,-1-1-1 0 0,0 1 1 0 0,-1-1 0 0 0,-2 5 0 0 0,-2-2-60 0 0,5-4 32 0 0,1-1 0 0 0,-1 0 0 0 0,1 1 0 0 0,-1-1 0 0 0,1 1 0 0 0,-1-1 0 0 0,1 1 1 0 0,0 0-1 0 0,0-1 0 0 0,0 1 0 0 0,0 0 0 0 0,0 0 0 0 0,1 0 0 0 0,-1 0 0 0 0,0 0 1 0 0,1 0-1 0 0,-1 0 0 0 0,1 0 0 0 0,0 0 0 0 0,0 3 0 0 0,-1-2 14 0 0,1-1-1 0 0,0 1 1 0 0,-1 0-1 0 0,1-1 1 0 0,-1 1-1 0 0,0-1 1 0 0,0 0-1 0 0,0 1 1 0 0,-2 2-1 0 0,2-3 56 0 0,-1 1-1 0 0,1-1 0 0 0,0 1 0 0 0,0-1 0 0 0,0 1 0 0 0,1 0 0 0 0,-1-1 0 0 0,0 1 0 0 0,1 3 0 0 0,-1 3 82 0 0,1 1 0 0 0,0-1-1 0 0,1 0 1 0 0,0 0 0 0 0,0 0 0 0 0,1 0 0 0 0,0 0-1 0 0,0 0 1 0 0,1 0 0 0 0,1-1 0 0 0,4 10-1 0 0,5 3-361 0 0,-9-15 109 0 0,0 1 1 0 0,0-1-1 0 0,1 1 0 0 0,0-2 1 0 0,0 1-1 0 0,7 6 1 0 0,17 13-317 0 0,-20-16 467 0 0,0-1 0 0 0,17 12 0 0 0,-21-16 12 0 0,1 0-1 0 0,0-1-1 0 0,0 1 1 0 0,1-1 0 0 0,-1 0 0 0 0,1-1 0 0 0,-1 0 0 0 0,1 0 0 0 0,0 0 0 0 0,11 1-1 0 0,-15-3-16 0 0,0 1-1 0 0,0-1 0 0 0,0 0 0 0 0,-1 0 1 0 0,1 0-1 0 0,0-1 0 0 0,0 1 0 0 0,0 0 1 0 0,0-1-1 0 0,-1 0 0 0 0,1 0 0 0 0,0 0 1 0 0,-1 0-1 0 0,1 0 0 0 0,-1 0 0 0 0,1-1 1 0 0,-1 1-1 0 0,1-1 0 0 0,-1 0 0 0 0,0 0 1 0 0,0 0-1 0 0,0 0 0 0 0,0 0 0 0 0,0 0 1 0 0,0 0-1 0 0,-1-1 0 0 0,3-3 0 0 0,3-6 54 0 0,-1-1 0 0 0,-1 0 0 0 0,0 0 0 0 0,4-19 0 0 0,-5 20-43 0 0,-2 4 17 0 0,-1-1 0 0 0,0 1-1 0 0,0-13 1 0 0,1-16 37 0 0,-1 34-68 0 0,-1 0 0 0 0,0 0 0 0 0,0 0 0 0 0,0-1 0 0 0,0 1-1 0 0,-1 0 1 0 0,1 0 0 0 0,-2-4 0 0 0,-2-19 23 0 0,4 21-26 0 0,0-3 10 0 0,0 0 1 0 0,0 0 0 0 0,0 0 0 0 0,-1 0 0 0 0,-1 0 0 0 0,1 0 0 0 0,-1 1 0 0 0,-4-11 0 0 0,2 1 20 0 0,3 15-28 0 0,1 0 0 0 0,0 0-1 0 0,-1 1 1 0 0,1-1 0 0 0,0 0 0 0 0,-1 0-1 0 0,0 1 1 0 0,0-1 0 0 0,1 0-1 0 0,-3-1 1 0 0,-11-20 58 0 0,10 17-75 0 0,1 0 0 0 0,-1 1 0 0 0,-1-1 0 0 0,1 1 0 0 0,-1-1 0 0 0,-10-7 0 0 0,1 1-165 0 0,11 9 42 0 0,0 0-1 0 0,-1 0 1 0 0,0 0-1 0 0,0 0 1 0 0,-6-3-1 0 0,-8-2-608 0 0,-11-5-1052 0 0,10 10-2754 0 0,17 3-183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02.021"/>
    </inkml:context>
    <inkml:brush xml:id="br0">
      <inkml:brushProperty name="width" value="0.05" units="cm"/>
      <inkml:brushProperty name="height" value="0.05" units="cm"/>
      <inkml:brushProperty name="color" value="#FFFFFF"/>
    </inkml:brush>
  </inkml:definitions>
  <inkml:trace contextRef="#ctx0" brushRef="#br0">15 75 1840 0 0,'0'0'133'0'0,"1"-1"53"0"0,0 0 0 0 0,0 0 0 0 0,0 0 0 0 0,0 0-1 0 0,0 0 1 0 0,-1 0 0 0 0,1 0 0 0 0,0 0 0 0 0,-1 0-1 0 0,1 0 1 0 0,-1-1 0 0 0,1 1 0 0 0,-1 0 0 0 0,0 0 0 0 0,1-1-1 0 0,-1 1 1 0 0,0 0 0 0 0,0 0 0 0 0,0-1 0 0 0,0 1-1 0 0,0 0 1 0 0,0 0 0 0 0,0-1 0 0 0,-1 1 0 0 0,1 0 0 0 0,0 0-1 0 0,-1-1 1 0 0,1 1 0 0 0,-1 0 0 0 0,1 0 0 0 0,-2-2-1 0 0,2 2-115 0 0,-1 0 0 0 0,1 0-1 0 0,-1 0 1 0 0,1 0-1 0 0,0-1 1 0 0,-1 1-1 0 0,1 0 1 0 0,0 0-1 0 0,0 0 1 0 0,0 0-1 0 0,0 0 1 0 0,0 0-1 0 0,0-1 1 0 0,0 1-1 0 0,1-2 1 0 0,-6-8 951 0 0,2 7 4543 0 0,1 7-5473 0 0,1 0 0 0 0,0 0-1 0 0,0 1 1 0 0,0-1 0 0 0,1 0 0 0 0,-1 1 0 0 0,1-1 0 0 0,-1 1 0 0 0,1-1 0 0 0,1 1-1 0 0,-1-1 1 0 0,0 1 0 0 0,2 3 0 0 0,-2-1 67 0 0,1 0 1 0 0,-1 0-1 0 0,0 0 1 0 0,0 0-1 0 0,-1 7 0 0 0,-1-1 79 0 0,1 0 0 0 0,1 0 0 0 0,1 23 0 0 0,0-23-131 0 0,-1 1 1 0 0,0-1-1 0 0,-3 20 1 0 0,2-25-97 0 0,1 1 0 0 0,-1 0 1 0 0,1 0-1 0 0,1 0 1 0 0,0 0-1 0 0,0 0 0 0 0,2 8 1 0 0,3 24 42 0 0,14 119-43 0 0,-20-154-85 0 0,0 0-1 0 0,0 0 0 0 0,1 0 0 0 0,0 0 0 0 0,0 0 1 0 0,0-1-1 0 0,0 1 0 0 0,1 0 0 0 0,0-1 0 0 0,0 1 1 0 0,0-1-1 0 0,6 9 0 0 0,-7-13-299 0 0,-1 0-29 0 0,0 0-117 0 0,0 0-50 0 0,0 0-6 0 0,0 0-141 0 0,0 0-573 0 0,0 0-242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02.514"/>
    </inkml:context>
    <inkml:brush xml:id="br0">
      <inkml:brushProperty name="width" value="0.05" units="cm"/>
      <inkml:brushProperty name="height" value="0.05" units="cm"/>
      <inkml:brushProperty name="color" value="#FFFFFF"/>
    </inkml:brush>
  </inkml:definitions>
  <inkml:trace contextRef="#ctx0" brushRef="#br0">0 0 1840 0 0,'0'0'83'0'0,"0"0"229"0"0,0 0 921 0 0,0 0 404 0 0,0 0 82 0 0,0 0-163 0 0,6 10 237 0 0,2 6-611 0 0,-6-13-1001 0 0,0 1 0 0 0,1 0 0 0 0,-2 0 0 0 0,1 1 0 0 0,0-1 0 0 0,-1 0 0 0 0,0 1 0 0 0,1 7 0 0 0,4 21 1017 0 0,-5-28-939 0 0,0 0 0 0 0,0 0 0 0 0,0 1 0 0 0,-1-1 0 0 0,0 11 0 0 0,0-1 143 0 0,0 0 1 0 0,0 1-1 0 0,4 16 1 0 0,0 23-348 0 0,5 69 739 0 0,0-28-310 0 0,-5-50-566 0 0,17 80-1 0 0,-20-119-30 0 0,2 0-1 0 0,-1 0 1 0 0,7 11 0 0 0,0 2-1191 0 0,-8-18 43 0 0,0-4-2623 0 0,7-7-1120 0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03.200"/>
    </inkml:context>
    <inkml:brush xml:id="br0">
      <inkml:brushProperty name="width" value="0.05" units="cm"/>
      <inkml:brushProperty name="height" value="0.05" units="cm"/>
      <inkml:brushProperty name="color" value="#FFFFFF"/>
    </inkml:brush>
  </inkml:definitions>
  <inkml:trace contextRef="#ctx0" brushRef="#br0">36 14 920 0 0,'-1'-1'7418'0'0,"-2"-10"-6082"0"0,1 9 4344 0 0,0 3-5569 0 0,1-1 0 0 0,-1 1 0 0 0,1-1 0 0 0,0 1 0 0 0,-1 0 0 0 0,1 0 0 0 0,0-1-1 0 0,0 1 1 0 0,0 0 0 0 0,0 0 0 0 0,0 0 0 0 0,0 1 0 0 0,0-1 0 0 0,0 0 0 0 0,0 0 0 0 0,0 0 0 0 0,0 1 0 0 0,1-1-1 0 0,-1 0 1 0 0,0 1 0 0 0,1-1 0 0 0,0 1 0 0 0,-1-1 0 0 0,1 0 0 0 0,-1 4 0 0 0,0 0-23 0 0,0 0 0 0 0,0 0 1 0 0,0 0-1 0 0,1 0 0 0 0,0 1 0 0 0,1 9 0 0 0,7 67 416 0 0,0 3-302 0 0,1 25-124 0 0,16 114-132 0 0,-24-207-137 0 0,-1-14 135 0 0,0-1-1 0 0,0 0 1 0 0,0 1-1 0 0,0-1 1 0 0,0 1-1 0 0,1-1 0 0 0,-1 0 1 0 0,1 1-1 0 0,1 2 1 0 0,-1-3-275 0 0,-1-2-48 0 0,0 0-6 0 0,0 0-54 0 0,0 0-202 0 0,0 0-88 0 0,0 0-20 0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07.064"/>
    </inkml:context>
    <inkml:brush xml:id="br0">
      <inkml:brushProperty name="width" value="0.05" units="cm"/>
      <inkml:brushProperty name="height" value="0.05" units="cm"/>
      <inkml:brushProperty name="color" value="#FFFFFF"/>
    </inkml:brush>
  </inkml:definitions>
  <inkml:trace contextRef="#ctx0" brushRef="#br0">382 240 5064 0 0,'0'0'232'0'0,"30"-17"1840"0"0,-27 15-1877 0 0,1 0 0 0 0,-1-1 0 0 0,0 0 0 0 0,1 1 0 0 0,-1-1 0 0 0,-1-1 0 0 0,1 1 0 0 0,0 0 0 0 0,-1-1 0 0 0,1 1 1 0 0,-1-1-1 0 0,2-5 0 0 0,-3 5-115 0 0,0 0 0 0 0,0 1 1 0 0,-1-1-1 0 0,0 1 1 0 0,0-1-1 0 0,0 1 0 0 0,0-1 1 0 0,0 0-1 0 0,-1 1 0 0 0,1-1 1 0 0,-1 1-1 0 0,0-1 1 0 0,0 1-1 0 0,0-1 0 0 0,-4-5 1 0 0,-2-12 387 0 0,5 17-194 0 0,0 0 0 0 0,0-1 0 0 0,-1 1 0 0 0,1 1 0 0 0,-1-1 0 0 0,0 0 0 0 0,0 0 0 0 0,0 1 0 0 0,-8-6 0 0 0,4 3 70 0 0,-1 0 0 0 0,1 1 0 0 0,-1 0 0 0 0,-9-5 0 0 0,10 7-207 0 0,-1 0-1 0 0,1 1 1 0 0,-1-1-1 0 0,1 1 1 0 0,-1 1 0 0 0,0-1-1 0 0,0 2 1 0 0,0-1-1 0 0,0 1 1 0 0,0 0 0 0 0,1 0-1 0 0,-1 1 1 0 0,0 0-1 0 0,0 1 1 0 0,-11 3-1 0 0,10 0-68 0 0,0 0-1 0 0,1 0 0 0 0,0 1 0 0 0,0 0 1 0 0,0 1-1 0 0,1 0 0 0 0,-8 9 0 0 0,-5 4 19 0 0,6-7-64 0 0,1 2 0 0 0,0-1 0 0 0,1 2-1 0 0,1 0 1 0 0,-16 29 0 0 0,21-33-68 0 0,0 0 1 0 0,1 1 0 0 0,0 0 0 0 0,1 0-1 0 0,1 1 1 0 0,0-1 0 0 0,0 1-1 0 0,0 24 1 0 0,3-31-16 0 0,1 0 0 0 0,0-1 0 0 0,0 1 0 0 0,1-1 0 0 0,-1 0 0 0 0,1 1 0 0 0,1-1 0 0 0,-1 0 0 0 0,7 10 0 0 0,1 1-219 0 0,22 25 1 0 0,-30-39 277 0 0,3 3 18 0 0,0-1 0 0 0,1 0-1 0 0,0 0 1 0 0,0 0 0 0 0,1-1-1 0 0,-1 1 1 0 0,1-2 0 0 0,0 1-1 0 0,10 3 1 0 0,23 14 2 0 0,-32-17-20 0 0,0 0 0 0 0,-1 0-1 0 0,1-1 1 0 0,1 0 0 0 0,-1-1-1 0 0,0 0 1 0 0,1 0 0 0 0,-1-1 0 0 0,1 0-1 0 0,0 0 1 0 0,-1-1 0 0 0,1 0-1 0 0,-1 0 1 0 0,10-3 0 0 0,-10 2 3 0 0,-1 0 0 0 0,1 0 0 0 0,-1-1 1 0 0,1 0-1 0 0,-1-1 0 0 0,0 0 0 0 0,0 0 1 0 0,0 0-1 0 0,0-1 0 0 0,-1 0 0 0 0,1-1 1 0 0,-1 1-1 0 0,0-1 0 0 0,0 0 0 0 0,8-11 0 0 0,-5 2 12 0 0,-1 0 0 0 0,-1-1 0 0 0,0 0 0 0 0,6-21-1 0 0,-10 25-38 0 0,0-1 0 0 0,-1 1 0 0 0,0-17 0 0 0,1 5-62 0 0,-3 16 8 0 0,0-1-1 0 0,0 0 1 0 0,-1 1-1 0 0,-2-11 1 0 0,0-20-443 0 0,-2 4-586 0 0,-2 12-2649 0 0,6 21 3468 0 0,-4-18-4635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07.690"/>
    </inkml:context>
    <inkml:brush xml:id="br0">
      <inkml:brushProperty name="width" value="0.05" units="cm"/>
      <inkml:brushProperty name="height" value="0.05" units="cm"/>
      <inkml:brushProperty name="color" value="#FFFFFF"/>
    </inkml:brush>
  </inkml:definitions>
  <inkml:trace contextRef="#ctx0" brushRef="#br0">449 123 8288 0 0,'0'0'190'0'0,"0"0"28"0"0,-13-12 238 0 0,-33-23 1264 0 0,39 28-1232 0 0,-1 0 1 0 0,0 0 0 0 0,-1 1 0 0 0,0 0-1 0 0,0 1 1 0 0,0 0 0 0 0,0 1-1 0 0,-14-5 1 0 0,-1 2-614 0 0,18 4 361 0 0,0 1-1 0 0,0 0 0 0 0,0 1 1 0 0,0-1-1 0 0,0 1 1 0 0,0 0-1 0 0,-1 1 0 0 0,1 0 1 0 0,0 0-1 0 0,-1 0 1 0 0,1 0-1 0 0,0 1 0 0 0,0 0 1 0 0,-1 1-1 0 0,-8 2 0 0 0,6 1-226 0 0,0 0 0 0 0,0 0 0 0 0,0 1-1 0 0,1 0 1 0 0,0 1 0 0 0,0 0 0 0 0,1 0-1 0 0,-1 1 1 0 0,2 0 0 0 0,-11 14-1 0 0,4-2-38 0 0,1 2 0 0 0,1-1 0 0 0,-13 35 0 0 0,22-48 4 0 0,0 0-1 0 0,0 0 0 0 0,1 0 0 0 0,0 0 1 0 0,1 0-1 0 0,-1 0 0 0 0,3 14 0 0 0,-1-6-61 0 0,1 0-1 0 0,9 29 0 0 0,-9-37 76 0 0,1 0 0 0 0,0 0 0 0 0,1-1 0 0 0,-1 0 0 0 0,1 1 0 0 0,1-2 0 0 0,-1 1-1 0 0,1 0 1 0 0,1-1 0 0 0,-1 0 0 0 0,1 0 0 0 0,0 0 0 0 0,0-1 0 0 0,1 0-1 0 0,-1 0 1 0 0,1-1 0 0 0,0 1 0 0 0,1-2 0 0 0,-1 1 0 0 0,1-1 0 0 0,-1 0 0 0 0,1 0-1 0 0,0-1 1 0 0,0 0 0 0 0,0-1 0 0 0,0 0 0 0 0,1 0 0 0 0,-1 0 0 0 0,0-1 0 0 0,0-1-1 0 0,0 1 1 0 0,10-3 0 0 0,-4 0 53 0 0,0-1 1 0 0,-1 0-1 0 0,1-1 1 0 0,-1-1-1 0 0,19-10 0 0 0,-24 11-20 0 0,0 0-1 0 0,-1-1 1 0 0,1 0-1 0 0,-1 0 1 0 0,0 0-1 0 0,-1-1 1 0 0,0 0-1 0 0,0 0 1 0 0,7-12-1 0 0,-8 10-8 0 0,1 0 0 0 0,-2 0 0 0 0,1-1 0 0 0,-1 0-1 0 0,-1 0 1 0 0,0 0 0 0 0,0 0 0 0 0,-1-1 0 0 0,1-14-1 0 0,-1-2-530 0 0,-2 1 0 0 0,0-1 0 0 0,-2 1 0 0 0,-1-1-1 0 0,-9-38 1 0 0,6 28-1652 0 0,2 22-2686 0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08.330"/>
    </inkml:context>
    <inkml:brush xml:id="br0">
      <inkml:brushProperty name="width" value="0.05" units="cm"/>
      <inkml:brushProperty name="height" value="0.05" units="cm"/>
      <inkml:brushProperty name="color" value="#FFFFFF"/>
    </inkml:brush>
  </inkml:definitions>
  <inkml:trace contextRef="#ctx0" brushRef="#br0">425 179 3680 0 0,'-20'-13'360'0'0,"-20"-31"6214"0"0,33 37-5946 0 0,0 0 0 0 0,0 0 0 0 0,-5-9 0 0 0,8 10-275 0 0,-1 0-1 0 0,0 1 0 0 0,0-1 0 0 0,-1 1 0 0 0,-8-7 1 0 0,-7-3 468 0 0,15 10-456 0 0,-1 1 0 0 0,0-1 0 0 0,0 1 0 0 0,-9-4 0 0 0,14 7-297 0 0,0 1 0 0 0,-1-1 0 0 0,1 0 0 0 0,-1 1 0 0 0,1-1 0 0 0,-1 1 0 0 0,1 0 0 0 0,-1 0-1 0 0,1 0 1 0 0,-1 0 0 0 0,1 1 0 0 0,-1-1 0 0 0,1 1 0 0 0,-1-1 0 0 0,1 1 0 0 0,-1 0 0 0 0,-3 2 0 0 0,-1 1-43 0 0,0 0 0 0 0,0 1 0 0 0,1 0 0 0 0,-1 1 0 0 0,1-1 1 0 0,1 1-1 0 0,-1 0 0 0 0,1 1 0 0 0,-7 10 0 0 0,-6 12 127 0 0,-14 31 0 0 0,13-23-105 0 0,12-22-64 0 0,0-1 0 0 0,1 1-1 0 0,1 0 1 0 0,0 0 0 0 0,1 1-1 0 0,1-1 1 0 0,0 1 0 0 0,1 0-1 0 0,1 0 1 0 0,0 0 0 0 0,2 20-1 0 0,1-25 6 0 0,0-1-1 0 0,0 1 1 0 0,1-1-1 0 0,1 0 1 0 0,-1 0-1 0 0,2 0 1 0 0,-1-1-1 0 0,1 1 0 0 0,1-1 1 0 0,0 0-1 0 0,0-1 1 0 0,1 1-1 0 0,0-1 1 0 0,0-1-1 0 0,1 1 1 0 0,0-1-1 0 0,0 0 0 0 0,0-1 1 0 0,1 0-1 0 0,0 0 1 0 0,1-1-1 0 0,-1-1 1 0 0,1 1-1 0 0,0-1 1 0 0,0-1-1 0 0,0 0 1 0 0,0 0-1 0 0,16 1 0 0 0,-16-3 1 0 0,-1-1 0 0 0,1 0 0 0 0,-1 0 0 0 0,1-1 0 0 0,-1 0 0 0 0,0-1 0 0 0,0 0 0 0 0,1 0 0 0 0,-1-1 0 0 0,17-8 0 0 0,-19 8 30 0 0,1 0 0 0 0,-1-1 0 0 0,1 0 0 0 0,-1 0 0 0 0,0-1-1 0 0,-1 0 1 0 0,1 0 0 0 0,-1-1 0 0 0,0 1 0 0 0,0-1-1 0 0,-1-1 1 0 0,0 1 0 0 0,0-1 0 0 0,0 0 0 0 0,-1 0 0 0 0,0 0-1 0 0,0 0 1 0 0,-1-1 0 0 0,0 0 0 0 0,0 0 0 0 0,1-9-1 0 0,-3 15-17 0 0,0-4 0 0 0,0 1 0 0 0,0 0 0 0 0,0 0 0 0 0,0-1 0 0 0,-1 1 0 0 0,0-1 0 0 0,0 1 0 0 0,-2-10 0 0 0,-1-19 0 0 0,3 28 0 0 0,0 0 0 0 0,-1 0 0 0 0,1 0 0 0 0,-2 1 0 0 0,1-1 0 0 0,-3-8 0 0 0,-2-2-159 0 0,1 0-1 0 0,-3-20 0 0 0,0 4-769 0 0,4 10 232 0 0,4 18 427 0 0,-1 0 1 0 0,0 0-1 0 0,0 0 0 0 0,0 0 1 0 0,0 0-1 0 0,0 0 1 0 0,-1 0-1 0 0,-4-6 1 0 0,-6-5-5159 0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09.019"/>
    </inkml:context>
    <inkml:brush xml:id="br0">
      <inkml:brushProperty name="width" value="0.05" units="cm"/>
      <inkml:brushProperty name="height" value="0.05" units="cm"/>
      <inkml:brushProperty name="color" value="#FFFFFF"/>
    </inkml:brush>
  </inkml:definitions>
  <inkml:trace contextRef="#ctx0" brushRef="#br0">474 274 920 0 0,'2'-32'166'0'0,"-4"28"13"0"0,-11-31 4909 0 0,-18-39-1 0 0,27 64-4755 0 0,-1 1 98 0 0,-20-43 1539 0 0,23 48-1802 0 0,0 1 1 0 0,-1-1-1 0 0,1 1 0 0 0,0 0 0 0 0,-1 0 1 0 0,0 0-1 0 0,1 1 0 0 0,-1-1 0 0 0,0 0 1 0 0,-1 1-1 0 0,-5-4 0 0 0,-3 1 229 0 0,7 3-161 0 0,0 0 1 0 0,0 0-1 0 0,0 0 1 0 0,-1 0 0 0 0,1 1-1 0 0,-1 0 1 0 0,0 0-1 0 0,-9 0 1 0 0,3 2-199 0 0,1 0 1 0 0,0 0-1 0 0,-1 2 1 0 0,1-1-1 0 0,0 1 0 0 0,0 1 1 0 0,0 0-1 0 0,1 0 1 0 0,-1 1-1 0 0,1 1 0 0 0,0 0 1 0 0,1 0-1 0 0,-1 1 1 0 0,1 0-1 0 0,1 0 0 0 0,-1 1 1 0 0,1 0-1 0 0,0 1 1 0 0,1 0-1 0 0,-12 18 0 0 0,9-11 54 0 0,0 1-1 0 0,1 0 1 0 0,0 0-1 0 0,-9 31 0 0 0,14-37-39 0 0,1 1-1 0 0,1 1 0 0 0,0-1 0 0 0,1 0 0 0 0,0 1 1 0 0,1-1-1 0 0,0 0 0 0 0,3 17 0 0 0,0-16-75 0 0,1 1-1 0 0,0-1 0 0 0,2 0 0 0 0,-1 0 0 0 0,16 23 1 0 0,-12-23 4 0 0,0 0 1 0 0,1-1 0 0 0,1 0 0 0 0,0 0 0 0 0,1-1-1 0 0,0-1 1 0 0,0 0 0 0 0,1-1 0 0 0,1 0-1 0 0,-1-1 1 0 0,21 9 0 0 0,-24-13-1 0 0,1-1 0 0 0,-1 0 0 0 0,1-1 0 0 0,0 0 0 0 0,0-1 0 0 0,-1 0 0 0 0,1-1 0 0 0,0 0 0 0 0,0 0 0 0 0,0-2 0 0 0,0 1 0 0 0,-1-1 0 0 0,1-1 0 0 0,-1 1 0 0 0,1-2-1 0 0,-1 0 1 0 0,16-8 0 0 0,-22 10 17 0 0,-1-1 0 0 0,1 1 0 0 0,-1-1 0 0 0,0 1 0 0 0,0-1 0 0 0,0 0-1 0 0,-1 0 1 0 0,1-1 0 0 0,-1 1 0 0 0,1-1 0 0 0,-1 1 0 0 0,0-1-1 0 0,0 1 1 0 0,-1-1 0 0 0,1 0 0 0 0,-1 0 0 0 0,2-7 0 0 0,-1 0-30 0 0,0 0 0 0 0,-1 0 0 0 0,0 0 1 0 0,0 0-1 0 0,-3-18 0 0 0,0 4-315 0 0,1 6-137 0 0,-1 1 0 0 0,-6-22 0 0 0,-7-21-1105 0 0,9 35-2805 0 0,1 10-572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53.676"/>
    </inkml:context>
    <inkml:brush xml:id="br0">
      <inkml:brushProperty name="width" value="0.05" units="cm"/>
      <inkml:brushProperty name="height" value="0.05" units="cm"/>
      <inkml:brushProperty name="color" value="#FFFFFF"/>
    </inkml:brush>
  </inkml:definitions>
  <inkml:trace contextRef="#ctx0" brushRef="#br0">284 177 8032 0 0,'0'0'365'0'0,"0"0"-4"0"0,-14-15-215 0 0,8 9-48 0 0,-38-48 3008 0 0,27 11-1148 0 0,15 39-1749 0 0,0 0-1 0 0,-1 0 1 0 0,0 0-1 0 0,1 1 1 0 0,-2-1-1 0 0,1 1 0 0 0,0 0 1 0 0,-1-1-1 0 0,1 1 1 0 0,-1 1-1 0 0,0-1 1 0 0,0 0-1 0 0,0 1 1 0 0,0 0-1 0 0,-1 0 1 0 0,-6-2-1 0 0,9 4-143 0 0,0-1-5 0 0,0 0 0 0 0,0 1 0 0 0,0-1-1 0 0,-1 1 1 0 0,1-1 0 0 0,0 1 0 0 0,0 0 0 0 0,-1 0 0 0 0,1 0 0 0 0,0 0 0 0 0,0 0 0 0 0,0 1 0 0 0,-1-1 0 0 0,1 1 0 0 0,0-1 0 0 0,0 1-1 0 0,0 0 1 0 0,0 0 0 0 0,0 0 0 0 0,0 0 0 0 0,0 0 0 0 0,0 0 0 0 0,0 0 0 0 0,0 1 0 0 0,1-1 0 0 0,-3 3 0 0 0,-4 6-3 0 0,1 0 1 0 0,0 0-1 0 0,0 1 1 0 0,1 0-1 0 0,1 0 1 0 0,-1 1-1 0 0,2-1 1 0 0,0 1-1 0 0,-3 13 1 0 0,2-1-79 0 0,0 0 1 0 0,2 0-1 0 0,-1 42 1 0 0,4-60 3 0 0,0 1 0 0 0,1-1 0 0 0,-1 0 0 0 0,1 1 0 0 0,0-1 0 0 0,1 0 0 0 0,-1 0 0 0 0,1 0 0 0 0,1 0 1 0 0,-1 0-1 0 0,1 0 0 0 0,0 0 0 0 0,5 7 0 0 0,17 10-143 0 0,-22-22 155 0 0,0 0 0 0 0,1 0 0 0 0,-1 0 0 0 0,0-1 0 0 0,1 1 1 0 0,-1-1-1 0 0,1 0 0 0 0,-1 0 0 0 0,1 0 0 0 0,-1 0 0 0 0,1 0 1 0 0,-1-1-1 0 0,0 0 0 0 0,1 1 0 0 0,5-4 0 0 0,0 0 68 0 0,0-1 1 0 0,0 0-1 0 0,15-12 1 0 0,-19 13-41 0 0,0 0 1 0 0,0 0 0 0 0,1 0 0 0 0,-1 1 0 0 0,1 0-1 0 0,-1 0 1 0 0,1 1 0 0 0,0-1 0 0 0,0 1 0 0 0,0 0-1 0 0,0 1 1 0 0,10-2 0 0 0,5 0-388 0 0,-20 2 383 0 0,0 1 0 0 0,0-1 0 0 0,1 1 1 0 0,-1-1-1 0 0,1 1 0 0 0,-1 0 0 0 0,0 0 0 0 0,1 0 0 0 0,-1-1 0 0 0,1 1 0 0 0,-1 1 0 0 0,0-1 1 0 0,1 0-1 0 0,-1 0 0 0 0,1 0 0 0 0,-1 1 0 0 0,0-1 0 0 0,1 1 0 0 0,-1-1 0 0 0,3 2 1 0 0,2 0 227 0 0,-5-1-235 0 0,1 0 0 0 0,-1 0-1 0 0,0-1 1 0 0,0 1 0 0 0,0 0-1 0 0,0 0 1 0 0,0 0 0 0 0,0 0-1 0 0,0 1 1 0 0,-1-1 0 0 0,1 0 0 0 0,0 0-1 0 0,0 0 1 0 0,-1 1 0 0 0,1-1-1 0 0,-1 0 1 0 0,1 1 0 0 0,-1 2-1 0 0,1-2-9 0 0,0-1-175 0 0,26 11-1928 0 0,-8-8 603 0 0,-18-4 15 0 0,-1 0-292 0 0,0 0-60 0 0,0 0-11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09.715"/>
    </inkml:context>
    <inkml:brush xml:id="br0">
      <inkml:brushProperty name="width" value="0.05" units="cm"/>
      <inkml:brushProperty name="height" value="0.05" units="cm"/>
      <inkml:brushProperty name="color" value="#FFFFFF"/>
    </inkml:brush>
  </inkml:definitions>
  <inkml:trace contextRef="#ctx0" brushRef="#br0">348 160 3680 0 0,'-1'-11'381'0'0,"0"1"529"0"0,-1 0 0 0 0,0 0 0 0 0,-1 0 1 0 0,-6-15-1 0 0,7 21-548 0 0,0 0 0 0 0,0 0 0 0 0,0 1 0 0 0,-1-1 1 0 0,1 1-1 0 0,-1-1 0 0 0,0 1 0 0 0,0 0 0 0 0,0 0 0 0 0,0 0 1 0 0,-1 1-1 0 0,1-1 0 0 0,-7-3 0 0 0,-13-7 1177 0 0,20 10-1332 0 0,-1 1 0 0 0,0-1 1 0 0,0 1-1 0 0,-1 0 0 0 0,1 0 1 0 0,0 1-1 0 0,-1-1 0 0 0,1 1 1 0 0,-1 0-1 0 0,1 0 0 0 0,-10-1 1 0 0,8 2-52 0 0,-1 0-1 0 0,0 1 1 0 0,0-1 0 0 0,1 2 0 0 0,-1-1 0 0 0,0 1 0 0 0,1-1 0 0 0,-1 2-1 0 0,-10 4 1 0 0,14-5-148 0 0,-1 1 0 0 0,1-1 0 0 0,-1 1-1 0 0,1 0 1 0 0,0 0 0 0 0,0 0 0 0 0,0 0-1 0 0,0 1 1 0 0,1-1 0 0 0,0 1 0 0 0,-1-1 0 0 0,1 1-1 0 0,0 0 1 0 0,1 0 0 0 0,-1 0 0 0 0,-1 7-1 0 0,-3 8 71 0 0,-1-1 0 0 0,-12 22-1 0 0,11-25-45 0 0,1-1-1 0 0,1 1 0 0 0,0 0 0 0 0,-4 20 1 0 0,7-18-184 0 0,1-10 157 0 0,1 0 0 0 0,0-1 1 0 0,0 1-1 0 0,0 0 0 0 0,1 0 0 0 0,0 0 0 0 0,0 0 1 0 0,1-1-1 0 0,0 1 0 0 0,1 7 0 0 0,3 14 75 0 0,-5-23-80 0 0,1-1-1 0 0,-1 0 1 0 0,1 0-1 0 0,0 0 1 0 0,0 0-1 0 0,1 0 1 0 0,-1 0-1 0 0,1 0 1 0 0,-1 0-1 0 0,6 7 1 0 0,0-2-7 0 0,4 5-28 0 0,0-1 0 0 0,1 0 0 0 0,15 12 1 0 0,-22-21 26 0 0,0 0 0 0 0,0-1 0 0 0,1 0 0 0 0,-1 0 0 0 0,1 0 0 0 0,0-1 0 0 0,0 1 0 0 0,0-1 0 0 0,0-1 0 0 0,0 1 0 0 0,0-1 0 0 0,8 0 0 0 0,-2 0-11 0 0,0 0 0 0 0,0-1 0 0 0,0-1 0 0 0,21-3-1 0 0,-27 2 13 0 0,-1 1 0 0 0,0-1-1 0 0,0 0 1 0 0,0 0-1 0 0,0 0 1 0 0,0-1 0 0 0,-1 0-1 0 0,1 0 1 0 0,-1 0 0 0 0,1 0-1 0 0,-1-1 1 0 0,6-7-1 0 0,-3 4 12 0 0,-1 0 0 0 0,0-1 0 0 0,-1 0 0 0 0,1 0 0 0 0,-2 0-1 0 0,1 0 1 0 0,-1-1 0 0 0,-1 0 0 0 0,1 0 0 0 0,-1 0-1 0 0,-1 0 1 0 0,0-1 0 0 0,0 1 0 0 0,0-18 0 0 0,-3-10-346 0 0,-3-1 1 0 0,-1 1 0 0 0,-1 1-1 0 0,-18-56 1 0 0,20 79-406 0 0,-2-1 0 0 0,-8-16 0 0 0,6 15-642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10.777"/>
    </inkml:context>
    <inkml:brush xml:id="br0">
      <inkml:brushProperty name="width" value="0.05" units="cm"/>
      <inkml:brushProperty name="height" value="0.05" units="cm"/>
      <inkml:brushProperty name="color" value="#FFFFFF"/>
    </inkml:brush>
  </inkml:definitions>
  <inkml:trace contextRef="#ctx0" brushRef="#br0">390 244 920 0 0,'8'-19'2456'0'0,"-8"15"-1689"0"0,0 1-393 0 0,0 1 0 0 0,1-1 0 0 0,-2 1 0 0 0,1-1 0 0 0,0 1 0 0 0,0-1 0 0 0,-1 1 0 0 0,1 0 0 0 0,-1-1 0 0 0,0 1 0 0 0,0 0 0 0 0,-2-5 0 0 0,-7-7 888 0 0,3 4-318 0 0,-1 0 1 0 0,0 0-1 0 0,-15-12 1 0 0,21 19-852 0 0,0 1 1 0 0,0 0 0 0 0,1 0-1 0 0,-1-1 1 0 0,0 1-1 0 0,1-1 1 0 0,-2-3-1 0 0,2 3-14 0 0,-1 1 0 0 0,1-1-1 0 0,0 1 1 0 0,-1-1 0 0 0,0 1-1 0 0,1 0 1 0 0,-1 0-1 0 0,0 0 1 0 0,0 0 0 0 0,-3-2-1 0 0,-2-2 118 0 0,-1 2-1 0 0,0-1 0 0 0,0 1 1 0 0,0 0-1 0 0,0 1 0 0 0,0-1 1 0 0,-1 2-1 0 0,0-1 1 0 0,-15-1-1 0 0,19 3-137 0 0,0 1 0 0 0,0 0 1 0 0,0 1-1 0 0,0-1 0 0 0,1 1 0 0 0,-1 0 1 0 0,0 0-1 0 0,1 0 0 0 0,-1 1 0 0 0,0-1 1 0 0,1 1-1 0 0,0 0 0 0 0,-1 1 0 0 0,1-1 1 0 0,0 1-1 0 0,0 0 0 0 0,0 0 0 0 0,1 0 1 0 0,-7 7-1 0 0,-49 68-44 0 0,53-72-14 0 0,1 1 0 0 0,1-1 0 0 0,-1 1 0 0 0,1 1 0 0 0,0-1 0 0 0,1 0 0 0 0,0 1 0 0 0,0 0 0 0 0,0 0 0 0 0,1 0 0 0 0,0 0 0 0 0,1 0 0 0 0,-1 16 0 0 0,1-7 0 0 0,2 0 0 0 0,0 0 0 0 0,1 0 0 0 0,0 0 0 0 0,10 29 0 0 0,-9-36-10 0 0,1 1 1 0 0,0-1-1 0 0,0 0 0 0 0,1-1 0 0 0,1 1 0 0 0,-1-1 0 0 0,2 0 0 0 0,-1 0 0 0 0,1-1 0 0 0,1 0 0 0 0,-1 0 0 0 0,1 0 0 0 0,1-1 0 0 0,-1-1 0 0 0,1 1 0 0 0,0-1 0 0 0,1-1 0 0 0,0 0 0 0 0,-1 0 1 0 0,2-1-1 0 0,-1 0 0 0 0,0-1 0 0 0,22 5 0 0 0,-24-8 15 0 0,1 1 0 0 0,-1-1 0 0 0,1-1 0 0 0,-1 1 0 0 0,0-1 0 0 0,1-1 0 0 0,-1 0 0 0 0,0 0 0 0 0,0 0 0 0 0,0-1 1 0 0,0 0-1 0 0,-1-1 0 0 0,1 0 0 0 0,11-8 0 0 0,-10 6 40 0 0,-1 0 1 0 0,0-1-1 0 0,0 0 1 0 0,0 0-1 0 0,-1-1 0 0 0,0 0 1 0 0,-1 0-1 0 0,0-1 1 0 0,0 0-1 0 0,-1 0 1 0 0,6-13-1 0 0,0-5 13 0 0,-2-1 1 0 0,-1 0-1 0 0,-1 0 1 0 0,4-41-1 0 0,-11 59-61 0 0,0 1 0 0 0,-1-1 0 0 0,-1 0 0 0 0,1 0-1 0 0,-2 1 1 0 0,1-1 0 0 0,-1 1 0 0 0,-1 0 0 0 0,0 0 0 0 0,-6-10 0 0 0,-1-8-146 0 0,6 19-40 0 0,0-1 0 0 0,0 1 0 0 0,-1 0 0 0 0,1 0 0 0 0,-2 1 0 0 0,1 0 0 0 0,-1 0 0 0 0,0 0 0 0 0,-10-6 0 0 0,-21-11-5530 0 0,22 16 677 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13.207"/>
    </inkml:context>
    <inkml:brush xml:id="br0">
      <inkml:brushProperty name="width" value="0.05" units="cm"/>
      <inkml:brushProperty name="height" value="0.05" units="cm"/>
      <inkml:brushProperty name="color" value="#FFFFFF"/>
    </inkml:brush>
  </inkml:definitions>
  <inkml:trace contextRef="#ctx0" brushRef="#br0">44 24 2760 0 0,'0'-4'38'0'0,"-2"-6"-18"0"0,1 9 50 0 0,0 4 94 0 0,-2 1 5974 0 0,-1-6-3653 0 0,-4-9-1589 0 0,7 10-475 0 0,0-1-143 0 0,1 2-4 0 0,0 0-2 0 0,-1 5 321 0 0,-1 0 1 0 0,1-1 0 0 0,0 1-1 0 0,1 0 1 0 0,-1 0 0 0 0,1 0-1 0 0,0 7 1 0 0,3 52-548 0 0,0-4 534 0 0,8 87-852 0 0,-5-91 308 0 0,8 109 10 0 0,-11-101-1818 0 0,0-86 1375 0 0,-2 18 336 0 0,-1 1 1 0 0,1-1 0 0 0,-1 1 0 0 0,1-1 0 0 0,-1 1-1 0 0,-1-7 1 0 0,-14-101-780 0 0,-26-158-762 0 0,38 249 1117 0 0,1 0 0 0 0,2-36 1 0 0,0 30-796 0 0,0 11-98 0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13.953"/>
    </inkml:context>
    <inkml:brush xml:id="br0">
      <inkml:brushProperty name="width" value="0.05" units="cm"/>
      <inkml:brushProperty name="height" value="0.05" units="cm"/>
      <inkml:brushProperty name="color" value="#FFFFFF"/>
    </inkml:brush>
  </inkml:definitions>
  <inkml:trace contextRef="#ctx0" brushRef="#br0">484 211 1840 0 0,'-3'-15'176'0'0,"-13"-27"2852"0"0,6 11 1658 0 0,6 21-4157 0 0,0 1 0 0 0,-1 0-1 0 0,0-1 1 0 0,0 1 0 0 0,-1 1-1 0 0,0-1 1 0 0,0 1 0 0 0,-1 0-1 0 0,0 1 1 0 0,0 0 0 0 0,-17-13-1 0 0,19 18-378 0 0,0 1 0 0 0,-1-1-1 0 0,1 1 1 0 0,-1 0 0 0 0,1 0 0 0 0,-1 1-1 0 0,1 0 1 0 0,-1 0 0 0 0,1 0 0 0 0,-1 0-1 0 0,1 1 1 0 0,-11 2 0 0 0,5 1-67 0 0,0 0 0 0 0,1 0 0 0 0,-1 1 0 0 0,1 0-1 0 0,0 1 1 0 0,0 0 0 0 0,-9 8 0 0 0,-7 8 199 0 0,-27 27-1 0 0,48-43-273 0 0,0 1 0 0 0,0-1 0 0 0,0 1-1 0 0,1 0 1 0 0,-5 10 0 0 0,-5 10-181 0 0,3-7 152 0 0,0 1-1 0 0,2 1 1 0 0,1 0 0 0 0,0 0 0 0 0,2 0 0 0 0,0 1-1 0 0,2 0 1 0 0,-2 26 0 0 0,6-39 1 0 0,0 1-1 0 0,1 0 1 0 0,1-1-1 0 0,-1 1 1 0 0,2 0-1 0 0,0-1 1 0 0,0 0 0 0 0,5 12-1 0 0,-4-14-1 0 0,0 0 0 0 0,0 0-1 0 0,1-1 1 0 0,0 0 0 0 0,0 0-1 0 0,0 0 1 0 0,1 0 0 0 0,0-1 0 0 0,1 0-1 0 0,0 0 1 0 0,-1 0 0 0 0,2-1 0 0 0,12 7-1 0 0,-9-6-4 0 0,1-1-1 0 0,-1-1 1 0 0,1 0-1 0 0,0 0 1 0 0,0-1-1 0 0,0-1 1 0 0,0 0-1 0 0,0 0 1 0 0,17-1-1 0 0,-21-1 21 0 0,1 0 0 0 0,0-1 0 0 0,-1 0-1 0 0,1 0 1 0 0,-1-1 0 0 0,1 0 0 0 0,-1-1-1 0 0,0 0 1 0 0,0 0 0 0 0,0 0 0 0 0,0-1-1 0 0,-1 0 1 0 0,0-1 0 0 0,1 0 0 0 0,-1 0-1 0 0,-1 0 1 0 0,1-1 0 0 0,-1 0 0 0 0,0-1-1 0 0,-1 1 1 0 0,1-1 0 0 0,-1 0 0 0 0,-1 0-1 0 0,6-11 1 0 0,-4 3 39 0 0,-1 0 0 0 0,0 0 0 0 0,-1-1 0 0 0,-1 1 0 0 0,-1-1 0 0 0,0 0 0 0 0,-1-31-1 0 0,-2 21-44 0 0,-1 1 0 0 0,-1-1 0 0 0,-2 0 0 0 0,-8-27-1 0 0,9 38-358 0 0,-1-1 0 0 0,-1 1-1 0 0,-1 1 1 0 0,0-1 0 0 0,-1 1 0 0 0,0 1-1 0 0,-15-18 1 0 0,15 22-5137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17.106"/>
    </inkml:context>
    <inkml:brush xml:id="br0">
      <inkml:brushProperty name="width" value="0.05" units="cm"/>
      <inkml:brushProperty name="height" value="0.05" units="cm"/>
      <inkml:brushProperty name="color" value="#FFFFFF"/>
    </inkml:brush>
  </inkml:definitions>
  <inkml:trace contextRef="#ctx0" brushRef="#br0">273 106 1376 0 0,'0'0'65'0'0,"0"0"111"0"0,0 0 444 0 0,0 0 196 0 0,0 0 43 0 0,0 0-90 0 0,0 0-395 0 0,0 0-170 0 0,0 0-39 0 0,0 25 491 0 0,0-19-643 0 0,0-2 82 0 0,1-1-1 0 0,-1 1 1 0 0,0 0-1 0 0,1 0 1 0 0,0 0-1 0 0,0 0 0 0 0,0 0 1 0 0,0-1-1 0 0,4 7 1 0 0,2 12 691 0 0,-7-21-713 0 0,3 3-48 0 0,-2-2 18 0 0,3 5-32 0 0,0 0-23 0 0,-1-6-26 0 0,5-1 85 0 0,0 0 565 0 0,2-2 627 0 0,-8 1-921 0 0,-2 1-4 0 0,8-16 494 0 0,-6 12-688 0 0,0 0 0 0 0,-1 0 0 0 0,1-1-1 0 0,-1 1 1 0 0,0 0 0 0 0,0-1 0 0 0,0 1 0 0 0,0-1 0 0 0,-1 1 0 0 0,0-1 0 0 0,0 1 0 0 0,0-1 0 0 0,0 1 0 0 0,-1-1 0 0 0,0 1 0 0 0,0-1 0 0 0,0 1 0 0 0,0 0 0 0 0,-1-1 0 0 0,1 1 0 0 0,-1 0 0 0 0,-5-7 0 0 0,2 3 24 0 0,0 0 1 0 0,0 0 0 0 0,-1 1 0 0 0,0 0 0 0 0,-1 0 0 0 0,0 1-1 0 0,0 0 1 0 0,0 0 0 0 0,-1 0 0 0 0,-11-6 0 0 0,14 10-53 0 0,-1-1 1 0 0,1 0 0 0 0,-1 1-1 0 0,0 0 1 0 0,1 1 0 0 0,-1-1-1 0 0,0 1 1 0 0,0 0-1 0 0,0 1 1 0 0,0-1 0 0 0,-7 1-1 0 0,3 1-47 0 0,1 0-1 0 0,0 1 1 0 0,0 0-1 0 0,0 1 1 0 0,1 0-1 0 0,-1 0 1 0 0,1 1-1 0 0,-16 8 0 0 0,22-10-41 0 0,-1 1 0 0 0,0-1 0 0 0,1 1 0 0 0,0-1 0 0 0,-1 1 0 0 0,1 0 0 0 0,0 0 0 0 0,1 0 0 0 0,-1 0 0 0 0,0 0 0 0 0,1 1 0 0 0,0-1 0 0 0,0 0 0 0 0,-2 7 0 0 0,-9 20 27 0 0,5-17-48 0 0,1 0 0 0 0,1 0 0 0 0,0 1 0 0 0,0-1-1 0 0,1 1 1 0 0,1 1 0 0 0,1-1 0 0 0,0 0 0 0 0,0 15 0 0 0,2-19 29 0 0,2-1 1 0 0,-1 1-1 0 0,1-1 1 0 0,5 15 0 0 0,0 1-4 0 0,2-4-31 0 0,-8-19 19 0 0,0 1 0 0 0,0-1 0 0 0,1 1 0 0 0,-2 0 0 0 0,1-1 0 0 0,0 1 0 0 0,0 0 0 0 0,-1-1 0 0 0,1 4-1 0 0,-1-2 1 0 0,1 0 0 0 0,-1 0 0 0 0,1 0 0 0 0,0 0 0 0 0,0 0 0 0 0,1 0 0 0 0,-1 0 0 0 0,1-1 0 0 0,0 1 0 0 0,0-1 0 0 0,0 1 0 0 0,1-1-1 0 0,-1 0 1 0 0,1 0 0 0 0,-1 0 0 0 0,5 4 0 0 0,4 2-17 0 0,0 0-1 0 0,0-1 1 0 0,17 10 0 0 0,-19-14 53 0 0,0-1 0 0 0,0 0 1 0 0,1 0-1 0 0,-1-1 0 0 0,1 0 1 0 0,-1-1-1 0 0,1 0 0 0 0,18 0 0 0 0,-16-1 5 0 0,-7 1-1 0 0,1-1 0 0 0,-1 0 0 0 0,1 0 1 0 0,-1 0-1 0 0,1-1 0 0 0,-1 0 0 0 0,1 0 1 0 0,-1 0-1 0 0,0-1 0 0 0,0 0 1 0 0,1 0-1 0 0,-1 0 0 0 0,8-5 0 0 0,11-9 159 0 0,-19 14-163 0 0,-1-1-1 0 0,1 0 1 0 0,-1 0 0 0 0,1-1-1 0 0,-1 0 1 0 0,0 1 0 0 0,4-7-1 0 0,-2 1 3 0 0,-1 1-1 0 0,-1-1 0 0 0,0-1 0 0 0,0 1 0 0 0,-1 0 0 0 0,0-1 0 0 0,0 0 1 0 0,-1 0-1 0 0,1-17 0 0 0,-1 15 1 0 0,-2 7-15 0 0,0 0 1 0 0,0 0-1 0 0,0-1 1 0 0,-1 1-1 0 0,1 0 1 0 0,-1 0-1 0 0,-1 0 1 0 0,1 0 0 0 0,-5-9-1 0 0,0 0 40 0 0,0 1-1 0 0,-11-16 0 0 0,11 22-269 0 0,0-1-1 0 0,-1 1 0 0 0,1 0 0 0 0,-1 1 0 0 0,-1-1 0 0 0,1 1 0 0 0,-1 1 0 0 0,0 0 0 0 0,-1 0 1 0 0,1 0-1 0 0,-1 1 0 0 0,-11-3 0 0 0,11 2-1412 0 0,-3-2-3693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17.777"/>
    </inkml:context>
    <inkml:brush xml:id="br0">
      <inkml:brushProperty name="width" value="0.05" units="cm"/>
      <inkml:brushProperty name="height" value="0.05" units="cm"/>
      <inkml:brushProperty name="color" value="#FFFFFF"/>
    </inkml:brush>
  </inkml:definitions>
  <inkml:trace contextRef="#ctx0" brushRef="#br0">535 256 5528 0 0,'0'-9'497'0'0,"0"-4"-158"0"0,-1 0 0 0 0,0 0 1 0 0,-1 1-1 0 0,-4-17 0 0 0,4 23 42 0 0,0-1-1 0 0,-1 1 1 0 0,1 0 0 0 0,-1 0 0 0 0,0 0 0 0 0,-1 0 0 0 0,1 0 0 0 0,-1 1 0 0 0,0 0-1 0 0,-8-7 1 0 0,8 7-64 0 0,-1 1-1 0 0,0 0 0 0 0,0 0 1 0 0,0 1-1 0 0,-1-1 1 0 0,-10-4-1 0 0,-27-17 1055 0 0,23 16-1034 0 0,-1 1 1 0 0,0 1 0 0 0,-28-5-1 0 0,42 11-296 0 0,0 0-1 0 0,1 1 0 0 0,-1-1 0 0 0,0 1 0 0 0,0 1 1 0 0,0-1-1 0 0,0 1 0 0 0,0 1 0 0 0,1-1 1 0 0,-1 1-1 0 0,0 0 0 0 0,1 0 0 0 0,0 1 1 0 0,-1 0-1 0 0,-5 4 0 0 0,2-1 47 0 0,-39 22 267 0 0,44-24-368 0 0,1-1-1 0 0,0 1 0 0 0,0-1 0 0 0,0 1 0 0 0,0 1 0 0 0,0-1 0 0 0,1 0 0 0 0,0 1 1 0 0,0 0-1 0 0,-4 7 0 0 0,-4 7-10 0 0,3-7-10 0 0,1 0 0 0 0,0 0 0 0 0,0 1 0 0 0,2 0-1 0 0,-1 0 1 0 0,-4 23 0 0 0,8-29 18 0 0,1 0 1 0 0,0 0 0 0 0,1 0-1 0 0,-1 0 1 0 0,2 0-1 0 0,-1 0 1 0 0,1 0-1 0 0,0 0 1 0 0,0 0 0 0 0,0 0-1 0 0,1 0 1 0 0,0-1-1 0 0,1 1 1 0 0,0-1 0 0 0,4 9-1 0 0,-3-8 4 0 0,0 0-1 0 0,1 0 0 0 0,0 0 1 0 0,0-1-1 0 0,0 0 1 0 0,1 0-1 0 0,0 0 1 0 0,0 0-1 0 0,1-1 1 0 0,-1 0-1 0 0,11 5 0 0 0,1 0 42 0 0,0-1-1 0 0,0-1 1 0 0,1 0-1 0 0,0-2 0 0 0,0 0 1 0 0,0-1-1 0 0,1-1 1 0 0,0-1-1 0 0,0 0 0 0 0,0-2 1 0 0,0 0-1 0 0,27-3 0 0 0,-37 1 20 0 0,-1 0 0 0 0,0 0-1 0 0,1-1 1 0 0,-1-1-1 0 0,0 1 1 0 0,0-1-1 0 0,0-1 1 0 0,-1 0-1 0 0,1 0 1 0 0,-1 0-1 0 0,0-1 1 0 0,0-1-1 0 0,-1 1 1 0 0,1-1-1 0 0,-1 0 1 0 0,-1-1-1 0 0,1 0 1 0 0,7-10-1 0 0,-11 12 0 0 0,-1 0 0 0 0,1 0 0 0 0,-1 0 0 0 0,0-1 0 0 0,0 1 0 0 0,0 0-1 0 0,-1-1 1 0 0,0 0 0 0 0,0 1 0 0 0,-1-1 0 0 0,1 0 0 0 0,-1 1 0 0 0,-1-1-1 0 0,-1-11 1 0 0,-1-4 59 0 0,-2 1 0 0 0,-12-33-1 0 0,16 50-94 0 0,-4-11-93 0 0,-1 1-1 0 0,0 0 1 0 0,-1 1-1 0 0,0 0 0 0 0,-1 0 1 0 0,0 0-1 0 0,-1 1 1 0 0,0 0-1 0 0,-18-16 0 0 0,11 10-421 0 0,14 14 333 0 0,1 1 1 0 0,-1-1 0 0 0,0 1-1 0 0,-1 0 1 0 0,1 0 0 0 0,0 0-1 0 0,-1 0 1 0 0,1 0 0 0 0,-1 0-1 0 0,1 0 1 0 0,-1 1 0 0 0,-5-3-1 0 0,-2 0-1245 0 0,2-4-56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18.408"/>
    </inkml:context>
    <inkml:brush xml:id="br0">
      <inkml:brushProperty name="width" value="0.05" units="cm"/>
      <inkml:brushProperty name="height" value="0.05" units="cm"/>
      <inkml:brushProperty name="color" value="#FFFFFF"/>
    </inkml:brush>
  </inkml:definitions>
  <inkml:trace contextRef="#ctx0" brushRef="#br0">554 156 3224 0 0,'0'0'143'0'0,"-8"-16"26"0"0,-27-26 3816 0 0,27 33-3248 0 0,-1 0-1 0 0,0 1 1 0 0,0 0-1 0 0,0 0 1 0 0,-1 1 0 0 0,-1 0-1 0 0,1 1 1 0 0,-18-8-1 0 0,20 10-573 0 0,0 1 0 0 0,0 0 0 0 0,0 0 0 0 0,-1 1 0 0 0,1 0-1 0 0,-1 0 1 0 0,1 1 0 0 0,-1 0 0 0 0,0 0 0 0 0,1 1 0 0 0,-1 1 0 0 0,0-1-1 0 0,1 1 1 0 0,-1 1 0 0 0,-9 2 0 0 0,7-1-108 0 0,0 1 0 0 0,1 1 0 0 0,-1 0-1 0 0,1 0 1 0 0,0 1 0 0 0,0 0 0 0 0,0 1 0 0 0,1 0 0 0 0,0 1 0 0 0,-14 14-1 0 0,1 6-14 0 0,1 1 0 0 0,1 0 0 0 0,2 2 0 0 0,-16 32 0 0 0,30-55-77 0 0,1 0-1 0 0,-1 0 0 0 0,1 1 0 0 0,1-1 0 0 0,0 1 0 0 0,0-1 0 0 0,0 1 0 0 0,1 0 0 0 0,1 0 0 0 0,-1 0 0 0 0,1 0 0 0 0,1-1 0 0 0,0 1 0 0 0,0 0 0 0 0,0 0 0 0 0,4 10 0 0 0,-2-12 17 0 0,0 1 0 0 0,0-1 0 0 0,1 0-1 0 0,0 0 1 0 0,0-1 0 0 0,0 1 0 0 0,1-1 0 0 0,0 0-1 0 0,0 0 1 0 0,1 0 0 0 0,0-1 0 0 0,0 0 0 0 0,0 0-1 0 0,0 0 1 0 0,1-1 0 0 0,0 0 0 0 0,0 0 0 0 0,10 3-1 0 0,-6-3 14 0 0,0 0 0 0 0,0-1-1 0 0,1-1 1 0 0,-1 0-1 0 0,1-1 1 0 0,0 0 0 0 0,0-1-1 0 0,-1 0 1 0 0,1 0-1 0 0,20-5 1 0 0,-17 2 39 0 0,-1 0 0 0 0,0-2 1 0 0,0 1-1 0 0,0-2 0 0 0,-1 0 1 0 0,0 0-1 0 0,0-2 0 0 0,14-9 1 0 0,-23 14-16 0 0,1-1 0 0 0,-1-1 1 0 0,1 1-1 0 0,-1-1 0 0 0,-1 1 0 0 0,1-1 1 0 0,-1 0-1 0 0,1-1 0 0 0,-1 1 0 0 0,-1-1 1 0 0,1 1-1 0 0,-1-1 0 0 0,0 0 0 0 0,0 0 1 0 0,1-9-1 0 0,-2 4-22 0 0,1 1 1 0 0,-2-1-1 0 0,0 1 1 0 0,0-1-1 0 0,-1 1 1 0 0,0-1-1 0 0,-1 1 1 0 0,-2-11-1 0 0,-8-14-839 0 0,-1 0-1 0 0,-27-48 1 0 0,35 72 318 0 0,-4-5-2932 0 0,-3 1-1026 0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18.928"/>
    </inkml:context>
    <inkml:brush xml:id="br0">
      <inkml:brushProperty name="width" value="0.05" units="cm"/>
      <inkml:brushProperty name="height" value="0.05" units="cm"/>
      <inkml:brushProperty name="color" value="#FFFFFF"/>
    </inkml:brush>
  </inkml:definitions>
  <inkml:trace contextRef="#ctx0" brushRef="#br0">326 136 3224 0 0,'0'0'143'0'0,"-5"-18"26"0"0,-5-5 1718 0 0,-2-1 3132 0 0,4 9-3535 0 0,6 12-1293 0 0,1 0 0 0 0,-1 0-1 0 0,1 1 1 0 0,-1-1 0 0 0,0 0 0 0 0,0 1 0 0 0,-1-1 0 0 0,1 1 0 0 0,0-1 0 0 0,-1 1 0 0 0,1 0-1 0 0,-1 0 1 0 0,-4-2 0 0 0,1 1 2 0 0,0 0 136 0 0,-1 0 0 0 0,0 0-1 0 0,-13-3 1 0 0,17 6-250 0 0,0 0-1 0 0,0-1 1 0 0,0 1-1 0 0,1 0 1 0 0,-1 0 0 0 0,0 1-1 0 0,0-1 1 0 0,0 1-1 0 0,1-1 1 0 0,-1 1-1 0 0,0 0 1 0 0,1 0 0 0 0,-1 0-1 0 0,-2 1 1 0 0,-2 2-45 0 0,0 1-1 0 0,1-1 1 0 0,-1 1 0 0 0,1 0-1 0 0,0 1 1 0 0,1-1 0 0 0,-1 1-1 0 0,1 0 1 0 0,1 1 0 0 0,-6 7-1 0 0,-2 7 176 0 0,-17 46 0 0 0,10-24-139 0 0,11-24-77 0 0,1 0 0 0 0,1 1 0 0 0,-4 21 0 0 0,8-31 1 0 0,0 1-1 0 0,0 0 1 0 0,2 0-1 0 0,-1 0 1 0 0,2 0-1 0 0,-1 0 1 0 0,3 15-1 0 0,-2-20-14 0 0,1 0 0 0 0,-1 0 0 0 0,1 0 0 0 0,0 0 0 0 0,0-1 0 0 0,1 1 0 0 0,-1 0 0 0 0,1-1 0 0 0,1 0 0 0 0,-1 1 0 0 0,1-1 0 0 0,0-1 0 0 0,0 1 0 0 0,0-1 0 0 0,0 1 0 0 0,1-1 0 0 0,0 0 0 0 0,9 5-1 0 0,-8-5 11 0 0,0-1 0 0 0,0 1 0 0 0,1-1 0 0 0,0 0 0 0 0,0-1 0 0 0,-1 0 0 0 0,1 0 0 0 0,1 0 0 0 0,-1-1 0 0 0,0 0 0 0 0,0-1 0 0 0,0 1 0 0 0,13-2 0 0 0,-1 0 31 0 0,0 0 0 0 0,0-2 0 0 0,-1 0 0 0 0,0-1 0 0 0,1 0 0 0 0,-1-2 0 0 0,-1 0 0 0 0,1-1 0 0 0,-1-1 0 0 0,0 0 0 0 0,-1-1 0 0 0,20-15 0 0 0,-32 19-4 0 0,1 1 0 0 0,-1-1-1 0 0,0 0 1 0 0,0-1 0 0 0,-1 1 0 0 0,1-1 0 0 0,-1 0 0 0 0,0 0 0 0 0,-1 0 0 0 0,1 0 0 0 0,1-7-1 0 0,-4 10-1 0 0,0-1 0 0 0,0 1 0 0 0,0-1 0 0 0,-1 1 0 0 0,1-1 0 0 0,-1 1 0 0 0,1-1 0 0 0,-1 1 0 0 0,0 0 0 0 0,-1-1 0 0 0,-1-3 0 0 0,-2-9 42 0 0,1 8-64 0 0,1 1-1 0 0,-1-1 1 0 0,0 1-1 0 0,0 0 1 0 0,-1 0-1 0 0,-7-9 1 0 0,6 9-113 0 0,0-1 0 0 0,1 0 1 0 0,0 0-1 0 0,1 0 0 0 0,-6-14 0 0 0,-1-4-770 0 0,-1 0-1 0 0,-1 0 1 0 0,-17-23-1 0 0,3 3-1455 0 0,14 24 1117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19.602"/>
    </inkml:context>
    <inkml:brush xml:id="br0">
      <inkml:brushProperty name="width" value="0.05" units="cm"/>
      <inkml:brushProperty name="height" value="0.05" units="cm"/>
      <inkml:brushProperty name="color" value="#FFFFFF"/>
    </inkml:brush>
  </inkml:definitions>
  <inkml:trace contextRef="#ctx0" brushRef="#br0">426 72 2304 0 0,'-6'-3'203'0'0,"-22"-12"775"0"0,14 7 2085 0 0,-11-7 2368 0 0,-1-1-3712 0 0,21 13-1518 0 0,-1 1 1 0 0,0 0-1 0 0,1 0 0 0 0,-1 0 0 0 0,0 1 0 0 0,0 0 0 0 0,0 0 1 0 0,-1 1-1 0 0,1-1 0 0 0,0 1 0 0 0,0 1 0 0 0,0-1 0 0 0,0 1 1 0 0,0 0-1 0 0,0 0 0 0 0,-7 3 0 0 0,4-1-123 0 0,1 1 0 0 0,-1 0 1 0 0,1 0-1 0 0,-1 1 0 0 0,1 0 0 0 0,1 0 0 0 0,-11 9 0 0 0,-1 4-13 0 0,1 1 0 0 0,1 1 0 0 0,-26 39 0 0 0,36-45-42 0 0,0 0 0 0 0,1 0-1 0 0,1 0 1 0 0,0 1 0 0 0,1 0-1 0 0,1 0 1 0 0,0 0 0 0 0,-1 17-1 0 0,3-20-53 0 0,1 1-1 0 0,0 0 1 0 0,1 0-1 0 0,0 0 1 0 0,1 0-1 0 0,0-1 1 0 0,1 1-1 0 0,1-1 1 0 0,0 1-1 0 0,0-1 1 0 0,1 0-1 0 0,1-1 1 0 0,0 1-1 0 0,1-1 1 0 0,0 0-1 0 0,0-1 1 0 0,1 0-1 0 0,1 0 1 0 0,-1-1-1 0 0,2 0 1 0 0,-1 0-1 0 0,1-1 1 0 0,1 0-1 0 0,-1-1 1 0 0,1 0-1 0 0,0-1 1 0 0,1 0-1 0 0,0 0 1 0 0,0-2-1 0 0,0 1 0 0 0,0-2 1 0 0,14 3-1 0 0,-9-3 50 0 0,1-1 0 0 0,0 0 0 0 0,0-2 0 0 0,20-1-1 0 0,-27 0 13 0 0,-1-1-1 0 0,0 0 0 0 0,0-1 0 0 0,0 0 1 0 0,0 0-1 0 0,-1-1 0 0 0,1 0 0 0 0,15-10 0 0 0,-19 11 2 0 0,-1 0-1 0 0,1-1 0 0 0,0 0 0 0 0,-1 0 1 0 0,0-1-1 0 0,0 1 0 0 0,0-1 0 0 0,-1 0 0 0 0,0-1 1 0 0,0 1-1 0 0,4-7 0 0 0,-5 5-31 0 0,0 1-1 0 0,0 0 1 0 0,-1-1 0 0 0,0 0-1 0 0,-1 1 1 0 0,0-1 0 0 0,0 0-1 0 0,0 0 1 0 0,-1 1 0 0 0,0-1 0 0 0,0 0-1 0 0,0 0 1 0 0,-1 0 0 0 0,0 0-1 0 0,-1 1 1 0 0,1-1 0 0 0,-4-8-1 0 0,-6-12-254 0 0,0 0 0 0 0,-26-44 0 0 0,29 57 75 0 0,-7-13-310 0 0,-1 0-1 0 0,-1 1 1 0 0,-32-38 0 0 0,33 43-1 0 0,-3-4-354 0 0,6 14 344 0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20.262"/>
    </inkml:context>
    <inkml:brush xml:id="br0">
      <inkml:brushProperty name="width" value="0.05" units="cm"/>
      <inkml:brushProperty name="height" value="0.05" units="cm"/>
      <inkml:brushProperty name="color" value="#FFFFFF"/>
    </inkml:brush>
  </inkml:definitions>
  <inkml:trace contextRef="#ctx0" brushRef="#br0">400 83 4608 0 0,'0'0'353'0'0,"-1"-2"-231"0"0,0-1 175 0 0,-1 0 1 0 0,1 0-1 0 0,-1 0 1 0 0,0 0-1 0 0,0 0 1 0 0,0 1-1 0 0,-1-1 1 0 0,1 1 0 0 0,-5-5-1 0 0,-29-21 3977 0 0,31 25-4058 0 0,0 0 0 0 0,0 1 0 0 0,-1 0 1 0 0,1-1-1 0 0,-1 1 0 0 0,1 1 0 0 0,-1-1 1 0 0,0 1-1 0 0,0 0 0 0 0,0 1 0 0 0,0-1 1 0 0,1 1-1 0 0,-1 0 0 0 0,0 1 0 0 0,0-1 1 0 0,0 1-1 0 0,0 1 0 0 0,1-1 0 0 0,-1 1 1 0 0,0 0-1 0 0,1 0 0 0 0,-6 3 0 0 0,1-1-164 0 0,1 1-1 0 0,0 0 1 0 0,0 1-1 0 0,1 0 0 0 0,-1 0 1 0 0,1 1-1 0 0,1 0 1 0 0,-1 0-1 0 0,1 1 0 0 0,0 0 1 0 0,-10 16-1 0 0,7-6-12 0 0,1-5 8 0 0,1 2 1 0 0,1-1 0 0 0,-11 29-1 0 0,2 0-104 0 0,11-32 20 0 0,0 0-1 0 0,1 1 0 0 0,-4 18 0 0 0,6-21 14 0 0,1 0-1 0 0,0 0 0 0 0,0 0 0 0 0,0 0 0 0 0,1 0 0 0 0,1 0 1 0 0,0 0-1 0 0,0 0 0 0 0,1 0 0 0 0,0 0 0 0 0,0 0 0 0 0,1 0 1 0 0,0-1-1 0 0,1 1 0 0 0,5 9 0 0 0,-6-13 30 0 0,0 0 0 0 0,1 0 1 0 0,0-1-1 0 0,0 1 0 0 0,0-1 0 0 0,1 0 0 0 0,0 0 0 0 0,-1 0 0 0 0,1-1 0 0 0,0 0 0 0 0,1 0 1 0 0,-1 0-1 0 0,1 0 0 0 0,-1-1 0 0 0,1 0 0 0 0,0 0 0 0 0,0 0 0 0 0,8 0 0 0 0,6 2 19 0 0,0-1-1 0 0,1 0 1 0 0,-1-2-1 0 0,1 0 1 0 0,-1-2-1 0 0,1 0 1 0 0,-1-1-1 0 0,1-1 0 0 0,-1-1 1 0 0,0-1-1 0 0,37-15 1 0 0,-51 18-16 0 0,-1-1 0 0 0,1 0 0 0 0,-1 0 0 0 0,0-1 1 0 0,0 1-1 0 0,0-1 0 0 0,-1 0 0 0 0,0 0 0 0 0,1-1 0 0 0,-1 0 1 0 0,-1 1-1 0 0,1-1 0 0 0,-1 0 0 0 0,0-1 0 0 0,0 1 0 0 0,4-10 0 0 0,0-5-19 0 0,-6 17 1 0 0,1-1-1 0 0,-1 0 1 0 0,1-1-1 0 0,-1 1 1 0 0,0 0-1 0 0,-1 0 1 0 0,1 0-1 0 0,-1-1 1 0 0,0-5-1 0 0,0 9 6 0 0,-1-15-142 0 0,-1-1-1 0 0,0 1 0 0 0,-9-26 0 0 0,-2 0-92 0 0,-13-35-154 0 0,15 50-428 0 0,-2 1 1 0 0,-1 0-1 0 0,-25-34 0 0 0,31 51 48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27.281"/>
    </inkml:context>
    <inkml:brush xml:id="br0">
      <inkml:brushProperty name="width" value="0.05" units="cm"/>
      <inkml:brushProperty name="height" value="0.05" units="cm"/>
      <inkml:brushProperty name="color" value="#FFFFFF"/>
    </inkml:brush>
  </inkml:definitions>
  <inkml:trace contextRef="#ctx0" brushRef="#br0">3 66 1840 0 0,'0'0'83'0'0,"0"0"275"0"0,0 0 1117 0 0,0 0 483 0 0,0 0 98 0 0,0 0-170 0 0,0 0-804 0 0,-2 8 21 0 0,2-5 3838 0 0,8 0-4720 0 0,0-1 0 0 0,0-1-1 0 0,0 1 1 0 0,-1-1 0 0 0,1-1 0 0 0,0 0 0 0 0,0 0-1 0 0,0 0 1 0 0,0-1 0 0 0,0 0 0 0 0,11-3-1 0 0,58-8 336 0 0,-44 7-428 0 0,0-1 0 0 0,39-12 0 0 0,-54 13-51 0 0,37-5 0 0 0,-38 8-273 0 0,0-1-1 0 0,24-8 0 0 0,-27 4-3156 0 0,-6 7 2091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54.071"/>
    </inkml:context>
    <inkml:brush xml:id="br0">
      <inkml:brushProperty name="width" value="0.05" units="cm"/>
      <inkml:brushProperty name="height" value="0.05" units="cm"/>
      <inkml:brushProperty name="color" value="#FFFFFF"/>
    </inkml:brush>
  </inkml:definitions>
  <inkml:trace contextRef="#ctx0" brushRef="#br0">1 0 920 0 0,'7'20'-580'0'0,"4"10"4451"0"0,1 5 1298 0 0,-3-6-3798 0 0,7 35-1 0 0,-10-38-783 0 0,0-1-1 0 0,12 28 1 0 0,-12-25-445 0 0,-5-23-146 0 0,-1-1 1 0 0,1 0 0 0 0,0 1 0 0 0,0-1-1 0 0,1 0 1 0 0,-1 0 0 0 0,1 0 0 0 0,0 0-1 0 0,3 5 1 0 0,-5-8-134 0 0,0-1-20 0 0,0 0-3 0 0,0 0-6 0 0,0 0-20 0 0,3-23-389 0 0,8-125 428 0 0,-10 133 352 0 0,2 0-1 0 0,0 0 0 0 0,0 1 0 0 0,2-1 0 0 0,9-22 1 0 0,-13 35-145 0 0,1-1 0 0 0,-1 1 0 0 0,1 0 0 0 0,0 0 0 0 0,0-1 0 0 0,0 1 0 0 0,0 0 0 0 0,0 1 0 0 0,0-1 0 0 0,0 0 0 0 0,1 1 0 0 0,-1-1 0 0 0,1 1 0 0 0,-1-1 0 0 0,1 1 0 0 0,0 0 0 0 0,-1 0 0 0 0,1 1 0 0 0,0-1 0 0 0,0 0 0 0 0,3 1 0 0 0,-2 0 63 0 0,0 1 1 0 0,0 0 0 0 0,-1 1-1 0 0,1-1 1 0 0,0 1 0 0 0,-1-1-1 0 0,5 4 1 0 0,-2-2 31 0 0,29 14 323 0 0,46 25-63 0 0,-73-37-387 0 0,0 0 1 0 0,-1 1 0 0 0,14 12-1 0 0,-18-15-8 0 0,0 1 0 0 0,-1-1 0 0 0,1 1 0 0 0,-1 0 0 0 0,0 0 0 0 0,0 0 0 0 0,0 0 0 0 0,-1 0 0 0 0,1 0 0 0 0,-1 0 0 0 0,1 5 0 0 0,11 36 60 0 0,-9-34-767 0 0,1-6-2761 0 0,-4-4 3194 0 0,5 1-4524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20.878"/>
    </inkml:context>
    <inkml:brush xml:id="br0">
      <inkml:brushProperty name="width" value="0.05" units="cm"/>
      <inkml:brushProperty name="height" value="0.05" units="cm"/>
      <inkml:brushProperty name="color" value="#FFFFFF"/>
    </inkml:brush>
  </inkml:definitions>
  <inkml:trace contextRef="#ctx0" brushRef="#br0">427 84 7744 0 0,'0'0'356'0'0,"0"0"-8"0"0,-12-11-100 0 0,5 6 204 0 0,1 1 1 0 0,-1 0-1 0 0,0 0 0 0 0,0 1 1 0 0,0 0-1 0 0,-1 0 1 0 0,1 1-1 0 0,-1 0 0 0 0,1 0 1 0 0,-1 1-1 0 0,0 0 1 0 0,1 0-1 0 0,-1 1 1 0 0,0 0-1 0 0,-11 1 0 0 0,2 1-203 0 0,-1 1 0 0 0,1 1 1 0 0,-1 1-1 0 0,1 0 0 0 0,-28 13 0 0 0,39-13-204 0 0,-1-1 1 0 0,1 1-1 0 0,-1 0 1 0 0,1 0-1 0 0,1 1 1 0 0,-1 0-1 0 0,1 0 1 0 0,-8 11-1 0 0,8-10-4 0 0,-5 8 62 0 0,-14 28 0 0 0,16-28-66 0 0,4-6-19 0 0,0 1-1 0 0,0 0 1 0 0,1 1-1 0 0,-2 11 1 0 0,-6 17-13 0 0,8-29-20 0 0,0 0-1 0 0,0 0 1 0 0,1 1-1 0 0,1-1 1 0 0,0 0-1 0 0,0 1 1 0 0,1-1-1 0 0,1 17 0 0 0,0-21 8 0 0,0 0-1 0 0,0 0 0 0 0,1 0 0 0 0,-1 0 1 0 0,2 0-1 0 0,-1 0 0 0 0,1 0 0 0 0,-1 0 1 0 0,2-1-1 0 0,-1 0 0 0 0,0 1 0 0 0,1-1 1 0 0,0-1-1 0 0,0 1 0 0 0,6 4 0 0 0,0-1 0 0 0,0 0 0 0 0,1-2-1 0 0,0 1 1 0 0,0-1-1 0 0,1-1 1 0 0,-1 0-1 0 0,1 0 1 0 0,0-1-1 0 0,1-1 1 0 0,14 3-1 0 0,-9-3-12 0 0,1-2-1 0 0,-1 1 0 0 0,1-2 0 0 0,-1 0 0 0 0,1-2 0 0 0,25-4 0 0 0,-33 4 15 0 0,-1 0 0 0 0,0-1-1 0 0,1 0 1 0 0,-1-1-1 0 0,-1 0 1 0 0,1-1 0 0 0,0 0-1 0 0,-1 0 1 0 0,17-14-1 0 0,-22 15 8 0 0,1-1 0 0 0,-1 1-1 0 0,0-1 1 0 0,0 0-1 0 0,-1 0 1 0 0,1 0-1 0 0,-1-1 1 0 0,0 0-1 0 0,-1 1 1 0 0,1-1-1 0 0,-1 0 1 0 0,0 0-1 0 0,-1 0 1 0 0,0 0-1 0 0,1 0 1 0 0,-2-1-1 0 0,1 1 1 0 0,-1-7-1 0 0,-1-13-92 0 0,-2 0 0 0 0,0 1-1 0 0,-2 0 1 0 0,-13-42-1 0 0,-43-94-481 0 0,54 145-278 0 0,0 0-1 0 0,-17-24 1 0 0,15 27-4230 0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21.665"/>
    </inkml:context>
    <inkml:brush xml:id="br0">
      <inkml:brushProperty name="width" value="0.05" units="cm"/>
      <inkml:brushProperty name="height" value="0.05" units="cm"/>
      <inkml:brushProperty name="color" value="#FFFFFF"/>
    </inkml:brush>
  </inkml:definitions>
  <inkml:trace contextRef="#ctx0" brushRef="#br0">469 131 7744 0 0,'0'0'356'0'0,"-9"-8"128"0"0,-10-8 774 0 0,-1 2 0 0 0,0 0 0 0 0,-1 2 0 0 0,-43-20 0 0 0,40 23-167 0 0,-27-8-1 0 0,41 15-944 0 0,0 0 0 0 0,0 0 0 0 0,0 1 0 0 0,0 0 0 0 0,0 1 0 0 0,0 0 0 0 0,-16 3 0 0 0,21-3-126 0 0,0 1 1 0 0,0 1-1 0 0,0-1 1 0 0,0 1 0 0 0,0 0-1 0 0,0 0 1 0 0,0 0 0 0 0,1 1-1 0 0,-1-1 1 0 0,1 1 0 0 0,0 0-1 0 0,0 1 1 0 0,0-1 0 0 0,0 1-1 0 0,0-1 1 0 0,1 1-1 0 0,-3 5 1 0 0,-8 9 50 0 0,10-13-59 0 0,0 1 0 0 0,0-1 1 0 0,1 0-1 0 0,0 1 0 0 0,-3 6 0 0 0,1 3-39 0 0,0-1 0 0 0,1 1 0 0 0,0 0-1 0 0,-2 26 1 0 0,6-32-20 0 0,0 0 0 0 0,0 0 0 0 0,1 0 0 0 0,0 0 0 0 0,1-1 1 0 0,0 1-1 0 0,1 0 0 0 0,0-1 0 0 0,5 12 0 0 0,-1-3 18 0 0,2 0 1 0 0,0-1-1 0 0,0 0 1 0 0,18 21 0 0 0,-19-28 32 0 0,-1-1 1 0 0,2 0-1 0 0,-1-1 1 0 0,1 0-1 0 0,0 0 1 0 0,1-1-1 0 0,0 0 1 0 0,16 8-1 0 0,-11-8 102 0 0,-1 0-1 0 0,1 0 1 0 0,0-1-1 0 0,0-1 1 0 0,0-1-1 0 0,1 0 1 0 0,-1-1-1 0 0,1-1 0 0 0,0 0 1 0 0,-1-1-1 0 0,28-3 1 0 0,-27 0 178 0 0,0 0 0 0 0,-1 0 0 0 0,19-8 1 0 0,-28 9-220 0 0,-1-1 0 0 0,1 0 0 0 0,0 0 0 0 0,-1 0 0 0 0,0-1 0 0 0,0 1 1 0 0,0-1-1 0 0,0-1 0 0 0,-1 1 0 0 0,1-1 0 0 0,3-4 0 0 0,-6 5-50 0 0,0 0-1 0 0,0 0 0 0 0,0 0 0 0 0,-1-1 0 0 0,1 1 0 0 0,-1 0 1 0 0,0-1-1 0 0,0 1 0 0 0,-1 0 0 0 0,1-1 0 0 0,-1 1 0 0 0,0-9 1 0 0,-2-7 15 0 0,-5-29 0 0 0,5 37-32 0 0,-11-99-4 0 0,6 44-375 0 0,7 1-923 0 0,-5 39-462 0 0,4 16 284 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59.088"/>
    </inkml:context>
    <inkml:brush xml:id="br0">
      <inkml:brushProperty name="width" value="0.05" units="cm"/>
      <inkml:brushProperty name="height" value="0.05" units="cm"/>
      <inkml:brushProperty name="color" value="#FFFFFF"/>
    </inkml:brush>
  </inkml:definitions>
  <inkml:trace contextRef="#ctx0" brushRef="#br0">10 110 3656 0 0,'2'28'68'0'0,"-1"-19"44"0"0,-3-11 316 0 0,1-28 768 0 0,1 27-1040 0 0,0 1 0 0 0,0-1 0 0 0,0 0 0 0 0,0 1 0 0 0,0-1 0 0 0,0 1 0 0 0,0-1 0 0 0,-1 0 0 0 0,0 1 0 0 0,-1-6 0 0 0,2 8-115 0 0,-1-1 1 0 0,1 1-1 0 0,0-1 0 0 0,0 1 1 0 0,0-1-1 0 0,-1 1 1 0 0,1-1-1 0 0,0 0 0 0 0,0 1 1 0 0,0-1-1 0 0,0 1 1 0 0,0-1-1 0 0,0 0 0 0 0,0 1 1 0 0,0-1-1 0 0,0 1 1 0 0,0-1-1 0 0,0 0 1 0 0,1 0-1 0 0,-1-1 228 0 0,1 0 0 0 0,-1 0 0 0 0,0 0 0 0 0,0 0 0 0 0,1 0 0 0 0,-1 0 0 0 0,-1 0 0 0 0,1 0 0 0 0,0 0 0 0 0,0 0 0 0 0,-2-2 0 0 0,-1-3-207 0 0,2 5 260 0 0,4-12 2050 0 0,-3 13-2335 0 0,1 1 0 0 0,-1-1-1 0 0,0 0 1 0 0,0 1 0 0 0,0-1 0 0 0,1 0 0 0 0,-1 1 0 0 0,0-1-1 0 0,0 0 1 0 0,0 1 0 0 0,0-1 0 0 0,0 0 0 0 0,0 1-1 0 0,0-1 1 0 0,0 0 0 0 0,0 1 0 0 0,-1-1 0 0 0,1 0 0 0 0,0 1-1 0 0,0-1 1 0 0,0 0 0 0 0,-1 1 0 0 0,1-1 0 0 0,0 1 0 0 0,-1-1-1 0 0,0 0 1 0 0,0 0 70 0 0,1 1 12 0 0,0 0 19 0 0,0 0 80 0 0,0 0 35 0 0,0 0 10 0 0,0 0-1 0 0,0 0-6 0 0,0 0-7 0 0,0 0-1 0 0,0 0-13 0 0,5 27 369 0 0,-6 7-740 0 0,1 26-223 0 0,0-36 359 0 0,1 5 0 0 0,1-17 0 0 0,0-1 0 0 0,-1 1 0 0 0,0 14 0 0 0,2 25 0 0 0,4 23-61 0 0,-6-47 4 0 0,6 30-1 0 0,-2-3-292 0 0,-5-43-200 0 0,1 0 1 0 0,0 0 0 0 0,1 0 0 0 0,4 17-1 0 0,-6-27 208 0 0,4 10-195 0 0,-4-7-2278 0 0,0-4 2087 0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7:59.623"/>
    </inkml:context>
    <inkml:brush xml:id="br0">
      <inkml:brushProperty name="width" value="0.05" units="cm"/>
      <inkml:brushProperty name="height" value="0.05" units="cm"/>
      <inkml:brushProperty name="color" value="#FFFFFF"/>
    </inkml:brush>
  </inkml:definitions>
  <inkml:trace contextRef="#ctx0" brushRef="#br0">19 0 1840 0 0,'-8'1'1050'0'0,"0"4"5949"0"0,6 5-1730 0 0,3 1-7293 0 0,1-1 2143 0 0,-1 0-1 0 0,0 0 1 0 0,-1 0 0 0 0,-1 15-1 0 0,0-15 101 0 0,0 1-1 0 0,1-1 0 0 0,3 20 1 0 0,0-9-101 0 0,-1 32 0 0 0,0-6-46 0 0,1 57-34 0 0,-3-70-26 0 0,1 1 0 0 0,5 34 1 0 0,-2-35-165 0 0,-3-25 57 0 0,0-1 0 0 0,0 0 0 0 0,0 0 0 0 0,4 10 0 0 0,-2-7-383 0 0,-3-6-4008 0 0,0-5 429 0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00.120"/>
    </inkml:context>
    <inkml:brush xml:id="br0">
      <inkml:brushProperty name="width" value="0.05" units="cm"/>
      <inkml:brushProperty name="height" value="0.05" units="cm"/>
      <inkml:brushProperty name="color" value="#FFFFFF"/>
    </inkml:brush>
  </inkml:definitions>
  <inkml:trace contextRef="#ctx0" brushRef="#br0">1 0 3224 0 0,'0'0'437'0'0,"0"0"627"0"0,4 11 1668 0 0,-2 1-1624 0 0,-1 0 0 0 0,-1 0 0 0 0,0 17-1 0 0,-1-15-786 0 0,1-1 0 0 0,3 17-1 0 0,7 109 345 0 0,-3-27-492 0 0,5 19 255 0 0,-3-29-4828 0 0,-9-87 220 0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00.627"/>
    </inkml:context>
    <inkml:brush xml:id="br0">
      <inkml:brushProperty name="width" value="0.05" units="cm"/>
      <inkml:brushProperty name="height" value="0.05" units="cm"/>
      <inkml:brushProperty name="color" value="#FFFFFF"/>
    </inkml:brush>
  </inkml:definitions>
  <inkml:trace contextRef="#ctx0" brushRef="#br0">0 0 3224 0 0,'6'11'288'0'0,"0"-1"-192"0"0,-5-8 441 0 0,1 1-1 0 0,-1-1 1 0 0,0 1-1 0 0,0-1 1 0 0,0 1 0 0 0,0-1-1 0 0,0 1 1 0 0,-1 0-1 0 0,1 0 1 0 0,0 3-1 0 0,5 24 3097 0 0,-5-26-3460 0 0,0 0 0 0 0,1 0 1 0 0,-2 0-1 0 0,1 0 0 0 0,0 8 0 0 0,5 83 1133 0 0,1 80-1116 0 0,-5-92-649 0 0,1 1-4711 0 0,-3-58 833 0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01.228"/>
    </inkml:context>
    <inkml:brush xml:id="br0">
      <inkml:brushProperty name="width" value="0.05" units="cm"/>
      <inkml:brushProperty name="height" value="0.05" units="cm"/>
      <inkml:brushProperty name="color" value="#FFFFFF"/>
    </inkml:brush>
  </inkml:definitions>
  <inkml:trace contextRef="#ctx0" brushRef="#br0">0 3 920 0 0,'11'-2'305'0'0,"-9"1"946"0"0,-2 1 412 0 0,0 0 86 0 0,5 2 3399 0 0,2 4-4239 0 0,-5-2-716 0 0,1 1-1 0 0,-2 0 1 0 0,1 0-1 0 0,0 0 1 0 0,-1 0-1 0 0,0 0 1 0 0,0 0-1 0 0,-1 0 1 0 0,1 0-1 0 0,-1 0 1 0 0,-1 6 0 0 0,3 15 382 0 0,6 41 1 0 0,1-5-263 0 0,3 49 7 0 0,1-36-224 0 0,-4-28-54 0 0,14 58-279 0 0,-13-69-4812 0 0,-10-36 357 0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01.738"/>
    </inkml:context>
    <inkml:brush xml:id="br0">
      <inkml:brushProperty name="width" value="0.05" units="cm"/>
      <inkml:brushProperty name="height" value="0.05" units="cm"/>
      <inkml:brushProperty name="color" value="#FFFFFF"/>
    </inkml:brush>
  </inkml:definitions>
  <inkml:trace contextRef="#ctx0" brushRef="#br0">1 0 6448 0 0,'0'0'297'0'0,"0"0"-9"0"0,0 0-49 0 0,0 0 491 0 0,0 0 240 0 0,0 0 43 0 0,0 0-60 0 0,1 2-287 0 0,27 22 838 0 0,-28-22-1488 0 0,1 0 1 0 0,0 0-1 0 0,0-1 1 0 0,-1 1-1 0 0,1 0 0 0 0,-1 0 1 0 0,0 0-1 0 0,0 0 1 0 0,1 3-1 0 0,-1 1-8 0 0,15 47 774 0 0,-3 2 1 0 0,8 85 0 0 0,1 46-1035 0 0,-18-149-180 0 0,-2-10-1722 0 0,8 39 0 0 0,-4-44-2426 0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02.257"/>
    </inkml:context>
    <inkml:brush xml:id="br0">
      <inkml:brushProperty name="width" value="0.05" units="cm"/>
      <inkml:brushProperty name="height" value="0.05" units="cm"/>
      <inkml:brushProperty name="color" value="#FFFFFF"/>
    </inkml:brush>
  </inkml:definitions>
  <inkml:trace contextRef="#ctx0" brushRef="#br0">1 0 7080 0 0,'0'0'324'0'0,"0"0"-4"0"0,0 0-102 0 0,0 0 348 0 0,0 0 176 0 0,0 0 33 0 0,0 0-20 0 0,0 0-117 0 0,0 0-50 0 0,0 0-10 0 0,0 0-78 0 0,1 3-324 0 0,6 10 13 0 0,-1 1 1 0 0,-1 0 0 0 0,0 0 0 0 0,-1 1 0 0 0,-1 0 0 0 0,0-1-1 0 0,1 22 1 0 0,14 153 320 0 0,-12-99-546 0 0,-4-46-155 0 0,1 1-1 0 0,3-1 1 0 0,14 56-1 0 0,-11-79-1760 0 0,-8-19 930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02.768"/>
    </inkml:context>
    <inkml:brush xml:id="br0">
      <inkml:brushProperty name="width" value="0.05" units="cm"/>
      <inkml:brushProperty name="height" value="0.05" units="cm"/>
      <inkml:brushProperty name="color" value="#FFFFFF"/>
    </inkml:brush>
  </inkml:definitions>
  <inkml:trace contextRef="#ctx0" brushRef="#br0">0 0 3224 0 0,'0'0'451'0'0,"0"0"683"0"0,0 0 303 0 0,0 0 61 0 0,0 0-101 0 0,0 0-449 0 0,0 0-201 0 0,1 2-41 0 0,3 12-234 0 0,-1-1 0 0 0,0 1-1 0 0,-1 0 1 0 0,0 18 0 0 0,1-1-213 0 0,5 36 364 0 0,13 189 1716 0 0,-19-198-2583 0 0,13 85 0 0 0,-10-120-1848 0 0,-4-12-3218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54.685"/>
    </inkml:context>
    <inkml:brush xml:id="br0">
      <inkml:brushProperty name="width" value="0.05" units="cm"/>
      <inkml:brushProperty name="height" value="0.05" units="cm"/>
      <inkml:brushProperty name="color" value="#FFFFFF"/>
    </inkml:brush>
  </inkml:definitions>
  <inkml:trace contextRef="#ctx0" brushRef="#br0">183 87 5984 0 0,'-9'-13'1388'0'0,"0"0"0"0"0,-1 1 0 0 0,0 1 0 0 0,-24-20 0 0 0,33 30-1266 0 0,0 0 0 0 0,-1 0 0 0 0,1 1 0 0 0,-1-1 0 0 0,1 0 0 0 0,0 1 0 0 0,-1 0 0 0 0,1-1 0 0 0,-1 1 0 0 0,1 0 0 0 0,-1-1 0 0 0,1 1 0 0 0,-1 0 0 0 0,1 0 0 0 0,-1 0 0 0 0,1 1 0 0 0,-1-1 1 0 0,1 0-1 0 0,-1 0 0 0 0,1 1 0 0 0,-2 0 0 0 0,-30 14 1053 0 0,26-12-969 0 0,5-2-193 0 0,-1 0-1 0 0,1 1 1 0 0,-1-1-1 0 0,1 1 1 0 0,0 0-1 0 0,0 0 1 0 0,0 0 0 0 0,0 0-1 0 0,0 0 1 0 0,0 0-1 0 0,0 0 1 0 0,1 1-1 0 0,-1-1 1 0 0,1 1-1 0 0,-1-1 1 0 0,1 1 0 0 0,0-1-1 0 0,0 1 1 0 0,0 0-1 0 0,1 0 1 0 0,-1-1-1 0 0,1 1 1 0 0,-1 0-1 0 0,1 0 1 0 0,0 0 0 0 0,0-1-1 0 0,0 1 1 0 0,0 0-1 0 0,1 0 1 0 0,-1 0-1 0 0,3 5 1 0 0,-1 0-16 0 0,1 0-1 0 0,0 0 1 0 0,1 0 0 0 0,0 0 0 0 0,0-1-1 0 0,0 1 1 0 0,1-1 0 0 0,1 0 0 0 0,5 6-1 0 0,2 1 4 0 0,3 4 0 0 0,31 25 0 0 0,-34-32 17 0 0,-1 1 0 0 0,0 1 0 0 0,-1 0 0 0 0,0 0-1 0 0,-1 1 1 0 0,9 16 0 0 0,-18-28 21 0 0,1 0 1 0 0,-1 0-1 0 0,0 0 1 0 0,0 1-1 0 0,0-1 1 0 0,0 0-1 0 0,0 1 1 0 0,-1-1-1 0 0,1 1 0 0 0,-1-1 1 0 0,1 1-1 0 0,-1-1 1 0 0,0 1-1 0 0,0 0 1 0 0,0-1-1 0 0,0 1 1 0 0,-1-1-1 0 0,1 1 1 0 0,-1-1-1 0 0,0 1 1 0 0,1-1-1 0 0,-1 1 1 0 0,0-1-1 0 0,0 0 1 0 0,0 0-1 0 0,-1 1 0 0 0,1-1 1 0 0,-1 0-1 0 0,1 0 1 0 0,-1 0-1 0 0,0 0 1 0 0,1-1-1 0 0,-1 1 1 0 0,0 0-1 0 0,0-1 1 0 0,0 1-1 0 0,-1-1 1 0 0,1 0-1 0 0,0 1 1 0 0,-4 0-1 0 0,-5 2 161 0 0,7-2-186 0 0,1-1 0 0 0,-1 1 0 0 0,1-1-1 0 0,-1 0 1 0 0,0 0 0 0 0,1 0 0 0 0,-1-1 0 0 0,0 0 0 0 0,0 1 0 0 0,0-1 0 0 0,-3-1-1 0 0,-15-1-12 0 0,19 2 0 0 0,0 0 0 0 0,0 0 0 0 0,0-1 0 0 0,-1 1 0 0 0,1-1 0 0 0,0 0 0 0 0,0 0 0 0 0,0 0 0 0 0,1 0 0 0 0,-6-3 0 0 0,-6-2-1 0 0,12 6-4 0 0,0-1 0 0 0,0 0 0 0 0,0 1 1 0 0,0-1-1 0 0,1 0 0 0 0,-1 0 0 0 0,0 0 0 0 0,0 0 1 0 0,1-1-1 0 0,-1 1 0 0 0,0 0 0 0 0,1-1 0 0 0,-1 1 0 0 0,1-1 1 0 0,-2-2-1 0 0,1 1-329 0 0,1 1 0 0 0,0-1 1 0 0,0 0-1 0 0,0 0 0 0 0,0 1 1 0 0,1-1-1 0 0,-1 0 0 0 0,1 0 1 0 0,-1 0-1 0 0,1 0 0 0 0,0 0 1 0 0,0 0-1 0 0,0 1 0 0 0,1-5 1 0 0,3-5-5071 0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47.634"/>
    </inkml:context>
    <inkml:brush xml:id="br0">
      <inkml:brushProperty name="width" value="0.05" units="cm"/>
      <inkml:brushProperty name="height" value="0.05" units="cm"/>
      <inkml:brushProperty name="color" value="#FFFFFF"/>
    </inkml:brush>
  </inkml:definitions>
  <inkml:trace contextRef="#ctx0" brushRef="#br0">33 1 4608 0 0,'0'0'208'0'0,"0"0"131"0"0,0 0 422 0 0,0 0 184 0 0,0 0 42 0 0,0 0-78 0 0,0 0-346 0 0,0 0-150 0 0,0 0-28 0 0,0 0-27 0 0,0 0-88 0 0,0 0-40 0 0,0 0-6 0 0,-9 16-74 0 0,6-11-54 0 0,1-1 0 0 0,0 1 0 0 0,0-1 0 0 0,1 1 1 0 0,-1 0-1 0 0,1-1 0 0 0,0 1 0 0 0,0 0 0 0 0,0 0 0 0 0,1 0 0 0 0,0 8 0 0 0,-4 23 295 0 0,2-19-371 0 0,1 0-1 0 0,0-1 1 0 0,3 26 0 0 0,-1 1-9 0 0,1-8 155 0 0,-1-22-24 0 0,-1 1 0 0 0,0-1-1 0 0,-3 26 1 0 0,2-38-61 0 0,1 0 1 0 0,0 1-1 0 0,0-1 1 0 0,0 0-1 0 0,0 1 1 0 0,0-1-1 0 0,0 0 1 0 0,0 1-1 0 0,0-1 1 0 0,0 0-1 0 0,1 1 1 0 0,-1-1-1 0 0,1 0 1 0 0,-1 0-1 0 0,1 1 1 0 0,-1-1-1 0 0,2 2 1 0 0,-1-2 74 0 0,-1-1 82 0 0,0 0 33 0 0,0 0 8 0 0,0 0-17 0 0,9 3 90 0 0,31-2 1619 0 0,-38-1-1510 0 0,-2 0-541 0 0,25 0-912 0 0,18 3 1196 0 0,72-4 0 0 0,-32-1-53 0 0,-40-1-49 0 0,-30 1-67 0 0,1 2 0 0 0,-1-1 0 0 0,15 3 0 0 0,-14-2 21 0 0,0 0 0 0 0,-1-1-1 0 0,1 0 1 0 0,20-5 0 0 0,10-1 105 0 0,60-12-64 0 0,11 0-106 0 0,-37 9 27 0 0,0-2 0 0 0,129-40 0 0 0,-173 43 21 0 0,44-6 0 0 0,-27 6-57 0 0,583-71-8 0 0,-370 46-3 0 0,-125 14 18 0 0,98 2 197 0 0,-19 3 2 0 0,-99 6-125 0 0,124 8 0 0 0,-108 3-43 0 0,51-9 74 0 0,-61-1 36 0 0,128-3 78 0 0,-154 6 497 0 0,233-17-1023 0 0,-226 20 376 0 0,-56 3 15 0 0,-24 0 27 0 0,52 10 0 0 0,-33-3-7 0 0,-13-3-42 0 0,24 3-2 0 0,74 2 0 0 0,-112-11-446 0 0,37-5 0 0 0,-7-6-3766 0 0,-36 7 1906 0 0,-2-3-3104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48.134"/>
    </inkml:context>
    <inkml:brush xml:id="br0">
      <inkml:brushProperty name="width" value="0.05" units="cm"/>
      <inkml:brushProperty name="height" value="0.05" units="cm"/>
      <inkml:brushProperty name="color" value="#FFFFFF"/>
    </inkml:brush>
  </inkml:definitions>
  <inkml:trace contextRef="#ctx0" brushRef="#br0">64 1 1840 0 0,'0'0'377'0'0,"0"0"913"0"0,0 0 395 0 0,-6 16 2444 0 0,-7 33-2741 0 0,-15 110 1391 0 0,14 44-1435 0 0,13-173-1621 0 0,0-20-44 0 0,1 0 0 0 0,0 0 0 0 0,0 0 0 0 0,3 15 0 0 0,1-14-1013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49.136"/>
    </inkml:context>
    <inkml:brush xml:id="br0">
      <inkml:brushProperty name="width" value="0.05" units="cm"/>
      <inkml:brushProperty name="height" value="0.05" units="cm"/>
      <inkml:brushProperty name="color" value="#FFFFFF"/>
    </inkml:brush>
  </inkml:definitions>
  <inkml:trace contextRef="#ctx0" brushRef="#br0">304 247 4144 0 0,'1'-4'62'0'0,"0"0"0"0"0,-1 0 0 0 0,1 0 0 0 0,1 1 0 0 0,-1-1 0 0 0,0 0 0 0 0,1 0 0 0 0,0 1-1 0 0,2-4 1 0 0,-2 3 226 0 0,1 1 0 0 0,-2-1-1 0 0,1 0 1 0 0,0 0 0 0 0,-1 1-1 0 0,0-1 1 0 0,0 0 0 0 0,0 0-1 0 0,0-5 1 0 0,5-23 1861 0 0,-4 26-1861 0 0,0 1-1 0 0,-1-1 1 0 0,0 1-1 0 0,0-10 0 0 0,-1 12-206 0 0,0 0 0 0 0,0 0 0 0 0,0 0-1 0 0,0-1 1 0 0,-1 1 0 0 0,0 0 0 0 0,1 0-1 0 0,-1 0 1 0 0,0 0 0 0 0,0 0 0 0 0,-1 0-1 0 0,1 1 1 0 0,-1-1 0 0 0,1 0 0 0 0,-5-4-1 0 0,-15-16 390 0 0,16 20-443 0 0,-1 0 0 0 0,1 1-1 0 0,0 0 1 0 0,-1 0 0 0 0,0 0 0 0 0,1 0 0 0 0,-1 1 0 0 0,0 0 0 0 0,0 1 0 0 0,0-1 0 0 0,0 1 0 0 0,0 0 0 0 0,1 1 0 0 0,-1-1 0 0 0,0 1 0 0 0,0 0 0 0 0,0 1 0 0 0,1-1 0 0 0,-8 4 0 0 0,3-1 22 0 0,0 0 1 0 0,0 1 0 0 0,1 0-1 0 0,0 1 1 0 0,0 0 0 0 0,0 1-1 0 0,1 0 1 0 0,0 0 0 0 0,-13 14 0 0 0,11-8-106 0 0,1 0 1 0 0,0 0 0 0 0,1 0 0 0 0,0 1 0 0 0,1 1 0 0 0,1-1-1 0 0,0 1 1 0 0,1 0 0 0 0,0 0 0 0 0,2 1 0 0 0,0-1-1 0 0,-3 31 1 0 0,7-39 36 0 0,-1 1-1 0 0,1 0 1 0 0,0-1 0 0 0,0 1-1 0 0,1-1 1 0 0,4 12-1 0 0,-5-16 16 0 0,0 1 0 0 0,1-1-1 0 0,-1 0 1 0 0,1 0 0 0 0,0 0-1 0 0,0-1 1 0 0,0 1 0 0 0,0 0 0 0 0,1-1-1 0 0,-1 1 1 0 0,1-1 0 0 0,-1 0-1 0 0,1 0 1 0 0,0 0 0 0 0,0 0 0 0 0,0-1-1 0 0,5 3 1 0 0,11 4-46 0 0,-13-5 72 0 0,-1-1 1 0 0,0 0-1 0 0,1 0 1 0 0,0 0-1 0 0,-1-1 0 0 0,1 0 1 0 0,0 0-1 0 0,7 0 1 0 0,-4-1 25 0 0,0 0 1 0 0,-1 0-1 0 0,1-1 1 0 0,0-1-1 0 0,0 1 1 0 0,-1-1-1 0 0,1-1 0 0 0,-1 0 1 0 0,0 0-1 0 0,0 0 1 0 0,0-1-1 0 0,0 0 1 0 0,0-1-1 0 0,-1 0 1 0 0,0 0-1 0 0,0-1 0 0 0,0 1 1 0 0,-1-1-1 0 0,0-1 1 0 0,0 1-1 0 0,0-1 1 0 0,-1 0-1 0 0,8-15 1 0 0,-10 17-228 0 0,-1-1 1 0 0,0 0 0 0 0,-1 0 0 0 0,0 0 0 0 0,1 0 0 0 0,-2 0-1 0 0,1 0 1 0 0,-1 0 0 0 0,0-1 0 0 0,0 1 0 0 0,-1 0-1 0 0,0 0 1 0 0,0 0 0 0 0,0 0 0 0 0,-1 0 0 0 0,1 0 0 0 0,-2 1-1 0 0,1-1 1 0 0,0 0 0 0 0,-1 1 0 0 0,-4-7 0 0 0,-3-5-846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49.712"/>
    </inkml:context>
    <inkml:brush xml:id="br0">
      <inkml:brushProperty name="width" value="0.05" units="cm"/>
      <inkml:brushProperty name="height" value="0.05" units="cm"/>
      <inkml:brushProperty name="color" value="#FFFFFF"/>
    </inkml:brush>
  </inkml:definitions>
  <inkml:trace contextRef="#ctx0" brushRef="#br0">363 147 5672 0 0,'0'0'257'0'0,"0"0"-2"0"0,-10-14-53 0 0,5 9 211 0 0,-1 0 1 0 0,1 0-1 0 0,-1 1 0 0 0,0-1 0 0 0,0 2 0 0 0,-1-1 0 0 0,1 0 0 0 0,-1 1 0 0 0,0 0 0 0 0,1 1 0 0 0,-9-2 0 0 0,-22-10 1249 0 0,-10 3-345 0 0,43 11-1278 0 0,0 0-1 0 0,0 0 0 0 0,-1 0 0 0 0,1 0 1 0 0,0 1-1 0 0,0 0 0 0 0,0 0 0 0 0,0 0 1 0 0,0 0-1 0 0,0 1 0 0 0,0-1 1 0 0,0 1-1 0 0,0 0 0 0 0,1 0 0 0 0,-1 1 1 0 0,-5 4-1 0 0,-10 11 36 0 0,16-16-60 0 0,0 1 1 0 0,0 0-1 0 0,0 0 0 0 0,0 0 0 0 0,0 0 1 0 0,1 0-1 0 0,-1 1 0 0 0,-3 6 1 0 0,-23 47-30 0 0,24-49-16 0 0,1 0-1 0 0,0 0 1 0 0,0 0 0 0 0,0 1-1 0 0,1 0 1 0 0,1-1 0 0 0,0 1-1 0 0,0 0 1 0 0,-1 17 0 0 0,1-6-31 0 0,1-17 49 0 0,1 0 0 0 0,0 1 0 0 0,-1-1 0 0 0,1 0 0 0 0,1 0 0 0 0,-1 0 0 0 0,0 0 0 0 0,1 0 0 0 0,0 4 0 0 0,1-2 10 0 0,-1 0 0 0 0,1 0 0 0 0,1 0 0 0 0,-1-1 0 0 0,0 1 0 0 0,1 0 0 0 0,0-1 1 0 0,0 0-1 0 0,1 1 0 0 0,6 5 0 0 0,-8-7 27 0 0,1-1 1 0 0,0 0-1 0 0,0 0 1 0 0,0 0-1 0 0,1-1 0 0 0,-1 1 1 0 0,0-1-1 0 0,0 1 1 0 0,1-1-1 0 0,-1 0 1 0 0,1-1-1 0 0,-1 1 0 0 0,1 0 1 0 0,-1-1-1 0 0,1 0 1 0 0,0 0-1 0 0,4 0 1 0 0,7-2 94 0 0,0-1 0 0 0,-1 0 1 0 0,1-1-1 0 0,-1-1 0 0 0,0 0 1 0 0,0-1-1 0 0,17-9 0 0 0,-8 1 23 0 0,0 0-1 0 0,-1-1 0 0 0,25-25 0 0 0,-43 36-125 0 0,0 0-1 0 0,-1 0 0 0 0,1-1 1 0 0,-1 1-1 0 0,0-1 0 0 0,-1 0 1 0 0,1 0-1 0 0,2-8 0 0 0,13-46 200 0 0,-15 46-152 0 0,-2 10-54 0 0,-1-1-1 0 0,0 0 0 0 0,0 0 0 0 0,0 0 0 0 0,0 1 0 0 0,-1-1 0 0 0,1 0 0 0 0,-1 0 0 0 0,0 1 1 0 0,0-1-1 0 0,0 0 0 0 0,-4-5 0 0 0,3 4-125 0 0,0 0 0 0 0,1 0 0 0 0,-1-1 0 0 0,1 1 0 0 0,0 0 0 0 0,-1-9 0 0 0,3 8-143 0 0,-1 1 0 0 0,-1-1 0 0 0,1 0 0 0 0,-1 0 0 0 0,0 0 0 0 0,0 1 0 0 0,-1-1 0 0 0,-3-9 0 0 0,-3-7-1398 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06.109"/>
    </inkml:context>
    <inkml:brush xml:id="br0">
      <inkml:brushProperty name="width" value="0.05" units="cm"/>
      <inkml:brushProperty name="height" value="0.05" units="cm"/>
      <inkml:brushProperty name="color" value="#FFFFFF"/>
    </inkml:brush>
  </inkml:definitions>
  <inkml:trace contextRef="#ctx0" brushRef="#br0">1 0 4608 0 0,'0'0'208'0'0,"0"0"112"0"0,0 0 344 0 0,0 0 146 0 0,0 0 29 0 0,0 0-36 0 0,0 0-183 0 0,0 0-79 0 0,0 0-18 0 0,0 0-15 0 0,0 0-52 0 0,0 0-28 0 0,0 0-4 0 0,0 0-12 0 0,0 14 608 0 0,1 6-105 0 0,6 34-1 0 0,-3-33-357 0 0,1 38 1 0 0,8 71 63 0 0,-12-84-584 0 0,3 0 0 0 0,2 0 1 0 0,1 0-1 0 0,17 54 0 0 0,-20-85-248 0 0,-4-11 85 0 0,1-1 1 0 0,-1 0 0 0 0,1 0-1 0 0,0 0 1 0 0,-1 0 0 0 0,2 0 0 0 0,-1 0-1 0 0,0 0 1 0 0,0-1 0 0 0,1 1 0 0 0,0 0-1 0 0,-1-1 1 0 0,1 1 0 0 0,0-1 0 0 0,0 1-1 0 0,1-1 1 0 0,-1 0 0 0 0,4 3 0 0 0,-5-5-519 0 0,7-4-1091 0 0,-3 1 810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06.591"/>
    </inkml:context>
    <inkml:brush xml:id="br0">
      <inkml:brushProperty name="width" value="0.05" units="cm"/>
      <inkml:brushProperty name="height" value="0.05" units="cm"/>
      <inkml:brushProperty name="color" value="#FFFFFF"/>
    </inkml:brush>
  </inkml:definitions>
  <inkml:trace contextRef="#ctx0" brushRef="#br0">90 29 1840 0 0,'-2'0'99'0'0,"1"-1"0"0"0,0 0 0 0 0,0 0 0 0 0,0 0 0 0 0,0 0 0 0 0,0 0 0 0 0,0 0 0 0 0,0 0 0 0 0,0-1 0 0 0,0 1 0 0 0,-1-3 0 0 0,-1 0 3991 0 0,2 3-3688 0 0,1 0-188 0 0,-1 1 1 0 0,0-1 0 0 0,1 0 0 0 0,-1 1-1 0 0,0-1 1 0 0,1 1 0 0 0,-1-1 0 0 0,0 1 0 0 0,1-1-1 0 0,-1 1 1 0 0,0 0 0 0 0,0-1 0 0 0,0 1 0 0 0,1 0-1 0 0,-1-1 1 0 0,0 1 0 0 0,0 0 0 0 0,0 0 0 0 0,0 0-1 0 0,0 0 1 0 0,1 0 0 0 0,-1 0 0 0 0,0 0-1 0 0,0 0 1 0 0,0 0 0 0 0,0 0 0 0 0,0 1 0 0 0,1-1-1 0 0,-1 0 1 0 0,0 1 0 0 0,0-1 0 0 0,0 1 0 0 0,-3 2-3 0 0,1-1-113 0 0,1 1 1 0 0,-1-1-1 0 0,0 1 0 0 0,1 0 1 0 0,0 0-1 0 0,-1-1 0 0 0,1 1 1 0 0,0 1-1 0 0,1-1 0 0 0,-1 0 0 0 0,0 0 1 0 0,1 1-1 0 0,0-1 0 0 0,0 1 1 0 0,0-1-1 0 0,0 1 0 0 0,0 5 0 0 0,-7 56 405 0 0,8 2-264 0 0,3-1 0 0 0,15 89 0 0 0,11 25-1056 0 0,-28-165 315 0 0,-1-11-4839 0 0,0-4 526 0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07.044"/>
    </inkml:context>
    <inkml:brush xml:id="br0">
      <inkml:brushProperty name="width" value="0.05" units="cm"/>
      <inkml:brushProperty name="height" value="0.05" units="cm"/>
      <inkml:brushProperty name="color" value="#FFFFFF"/>
    </inkml:brush>
  </inkml:definitions>
  <inkml:trace contextRef="#ctx0" brushRef="#br0">1 0 1376 0 0,'40'6'400'0'0,"-26"0"5969"0"0,-3 4-3375 0 0,-10-8-2916 0 0,0-1 0 0 0,1 1 0 0 0,-1 0 0 0 0,0 0 0 0 0,-1 0 0 0 0,1-1 0 0 0,0 1 0 0 0,0 0 0 0 0,-1 0 0 0 0,1 0 0 0 0,-1 1 0 0 0,0-1 0 0 0,0 0 0 0 0,0 0 0 0 0,0 0 0 0 0,0 0 0 0 0,0 0 0 0 0,0 0 1 0 0,0 0-1 0 0,-1 0 0 0 0,0 3 0 0 0,-4 8 230 0 0,4-11-257 0 0,-1 1 0 0 0,1-1 0 0 0,1 1 0 0 0,-1-1 0 0 0,0 1 0 0 0,1 0 0 0 0,-1 0 0 0 0,1-1 0 0 0,0 1 0 0 0,-1 0 0 0 0,1-1 0 0 0,1 1 0 0 0,-1 0 0 0 0,0 0 0 0 0,1-1 1 0 0,0 4-1 0 0,0-4-22 0 0,-1 0 0 0 0,0 0 1 0 0,0 0-1 0 0,0 0 1 0 0,0 0-1 0 0,0 0 0 0 0,0 0 1 0 0,0 0-1 0 0,-1 0 0 0 0,1 0 1 0 0,-1 0-1 0 0,-1 3 1 0 0,1-3-3 0 0,1 0 1 0 0,-1 0-1 0 0,0 0 1 0 0,1 1-1 0 0,0-1 1 0 0,-1 0 0 0 0,1 0-1 0 0,0 0 1 0 0,0 0-1 0 0,0 0 1 0 0,0 0-1 0 0,0 1 1 0 0,1 2 0 0 0,3 4 68 0 0,-3-3-51 0 0,1-1-1 0 0,0 0 0 0 0,-1 1 1 0 0,0-1-1 0 0,0 0 0 0 0,-1 1 1 0 0,0-1-1 0 0,0 11 1 0 0,0-8-42 0 0,0 1 0 0 0,1-1 1 0 0,0 0-1 0 0,0 0 1 0 0,1 0-1 0 0,4 14 1 0 0,-3-13 27 0 0,0 0 1 0 0,-1 0 0 0 0,0 1-1 0 0,0 14 1 0 0,-2-10 6 0 0,-1-10-26 0 0,1 0 0 0 0,0 0 0 0 0,0 0 0 0 0,1 0 0 0 0,-1 0 0 0 0,1 0 0 0 0,2 8 0 0 0,3 3 1 0 0,-4-12-14 0 0,0 1 1 0 0,-1-1 0 0 0,1 1 0 0 0,-1-1 0 0 0,0 1 0 0 0,0 0 0 0 0,0 0 0 0 0,0 5 0 0 0,0 5-137 0 0,0 0 1 0 0,6 24-1 0 0,-1-5-93 0 0,-5-18-115 0 0,-1-12 110 0 0,0-1-1 0 0,1 1 1 0 0,-1 0 0 0 0,0-1 0 0 0,1 1-1 0 0,-1-1 1 0 0,1 1 0 0 0,0-1 0 0 0,2 4-1 0 0,-2-4-634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07.538"/>
    </inkml:context>
    <inkml:brush xml:id="br0">
      <inkml:brushProperty name="width" value="0.05" units="cm"/>
      <inkml:brushProperty name="height" value="0.05" units="cm"/>
      <inkml:brushProperty name="color" value="#FFFFFF"/>
    </inkml:brush>
  </inkml:definitions>
  <inkml:trace contextRef="#ctx0" brushRef="#br0">0 5 2304 0 0,'17'-5'203'0'0,"-12"8"8312"0"0,-2 2-4219 0 0,-1 13-3368 0 0,2 11-884 0 0,-1-19 42 0 0,-1-1 0 0 0,0 1 1 0 0,-1 0-1 0 0,0 0 0 0 0,-1 11 0 0 0,3 23 89 0 0,-2-32-120 0 0,0 1-1 0 0,-1-1 1 0 0,-1 1 0 0 0,-3 20-1 0 0,3-28-35 0 0,1-1-1 0 0,0 0 1 0 0,1 1-1 0 0,-1-1 1 0 0,1 1-1 0 0,0-1 1 0 0,0 0-1 0 0,3 8 1 0 0,-3-7-2 0 0,1 0 1 0 0,-1 0 0 0 0,0 0-1 0 0,0 1 1 0 0,0 5-1 0 0,-1 13-2 0 0,-1-13 0 0 0,1-1 1 0 0,0 0-1 0 0,3 19 0 0 0,5 21 20 0 0,-7-36-25 0 0,1 1 1 0 0,1-1-1 0 0,8 25 0 0 0,-3-12-94 0 0,-7-24 49 0 0,-1 1 0 0 0,1-1 0 0 0,0 1 0 0 0,0-1 0 0 0,0 0 0 0 0,1 1 0 0 0,-1-1 0 0 0,1 0 0 0 0,0 0 0 0 0,0 0 0 0 0,0 0 0 0 0,0-1 0 0 0,0 1 0 0 0,4 3 0 0 0,-4-5 168 0 0,-1 0-239 0 0,-1-1 1 0 0,0 1-1 0 0,1-1 1 0 0,-1 0-1 0 0,0 1 1 0 0,1-1 0 0 0,-1 0-1 0 0,1 0 1 0 0,-1 1-1 0 0,0-1 1 0 0,1 0-1 0 0,-1 0 1 0 0,1 0-1 0 0,-1 1 1 0 0,1-1 0 0 0,-1 0-1 0 0,1 0 1 0 0,-1 0-1 0 0,1 0 1 0 0,-1 0-1 0 0,1 0 1 0 0,-1 0 0 0 0,1 0-1 0 0,-1 0 1 0 0,1 0-1 0 0,-1 0 1 0 0,1-1-1 0 0,-1 1 1 0 0,2 0-1656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07.942"/>
    </inkml:context>
    <inkml:brush xml:id="br0">
      <inkml:brushProperty name="width" value="0.05" units="cm"/>
      <inkml:brushProperty name="height" value="0.05" units="cm"/>
      <inkml:brushProperty name="color" value="#FFFFFF"/>
    </inkml:brush>
  </inkml:definitions>
  <inkml:trace contextRef="#ctx0" brushRef="#br0">1 0 2760 0 0,'21'18'488'0'0,"-21"-16"-145"0"0,1-1 1 0 0,0 1-1 0 0,-1-1 1 0 0,0 1-1 0 0,1-1 1 0 0,-1 1-1 0 0,0 0 1 0 0,1-1-1 0 0,-1 1 1 0 0,0 2-1 0 0,0 0 479 0 0,1 57 2866 0 0,-2-46-3322 0 0,1 0 0 0 0,0-1 0 0 0,4 19 0 0 0,2 54 802 0 0,2-21-490 0 0,4 17-199 0 0,9 30-404 0 0,-7-10-239 0 0,-6-58-1232 0 0,-3-25-3596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08.608"/>
    </inkml:context>
    <inkml:brush xml:id="br0">
      <inkml:brushProperty name="width" value="0.05" units="cm"/>
      <inkml:brushProperty name="height" value="0.05" units="cm"/>
      <inkml:brushProperty name="color" value="#FFFFFF"/>
    </inkml:brush>
  </inkml:definitions>
  <inkml:trace contextRef="#ctx0" brushRef="#br0">1 0 9272 0 0,'0'0'422'0'0,"0"0"-7"0"0,0 0-155 0 0,0 0 343 0 0,0 0 179 0 0,0 0 33 0 0,0 0-20 0 0,1 2-117 0 0,2 4-346 0 0,0 0 0 0 0,0 1 0 0 0,0-1 0 0 0,-1 0 0 0 0,0 1-1 0 0,-1 0 1 0 0,1-1 0 0 0,0 13 0 0 0,1 58 701 0 0,10 147 198 0 0,7-118-1165 0 0,-15-85-546 0 0,1 1-1 0 0,1-2 1 0 0,10 24-1 0 0,-10-26-493 0 0,-6-17-544 0 0,-1-1-3931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55.350"/>
    </inkml:context>
    <inkml:brush xml:id="br0">
      <inkml:brushProperty name="width" value="0.05" units="cm"/>
      <inkml:brushProperty name="height" value="0.05" units="cm"/>
      <inkml:brushProperty name="color" value="#FFFFFF"/>
    </inkml:brush>
  </inkml:definitions>
  <inkml:trace contextRef="#ctx0" brushRef="#br0">0 39 5064 0 0,'0'0'232'0'0,"1"2"-14"0"0,3 12 570 0 0,0 1-1 0 0,-1-1 0 0 0,0 1 1 0 0,-1 0-1 0 0,0 18 0 0 0,0 0 120 0 0,28 191 817 0 0,-20-174-1474 0 0,2-1-1 0 0,26 68 1 0 0,-33-102-404 0 0,-5-13 46 0 0,0-7 25 0 0,-1 2 67 0 0,-19-104-1989 0 0,8 54 2820 0 0,3-1-1 0 0,-5-93 1 0 0,13 127-575 0 0,1 0 1 0 0,1 0 0 0 0,1-1-1 0 0,1 2 1 0 0,0-1 0 0 0,1 0-1 0 0,11-27 1 0 0,-13 41-80 0 0,2-3 70 0 0,0 0 0 0 0,0 0 0 0 0,9-13 0 0 0,-11 20-203 0 0,-1 0 0 0 0,1 0-1 0 0,-1 0 1 0 0,1 1 0 0 0,0-1-1 0 0,-1 0 1 0 0,1 1 0 0 0,0 0-1 0 0,0-1 1 0 0,0 1 0 0 0,0 0-1 0 0,1 0 1 0 0,-1 0 0 0 0,0 0-1 0 0,0 0 1 0 0,1 1 0 0 0,-1-1-1 0 0,0 1 1 0 0,1-1 0 0 0,2 1-1 0 0,-1 0-10 0 0,0-1 84 0 0,0 1 0 0 0,1 0 0 0 0,-1 1 0 0 0,0-1 0 0 0,0 1 0 0 0,0 0 0 0 0,0 0 0 0 0,0 0 0 0 0,0 0 1 0 0,-1 1-1 0 0,6 2 0 0 0,8 4 153 0 0,24 13 53 0 0,-39-19-292 0 0,0 0 0 0 0,1 0-1 0 0,-1 0 1 0 0,0 0 0 0 0,0 0 0 0 0,0 0-1 0 0,0 1 1 0 0,-1-1 0 0 0,1 1 0 0 0,-1-1-1 0 0,1 1 1 0 0,-1 0 0 0 0,2 4 0 0 0,8 26 82 0 0,-7-24-25 0 0,-1 0 0 0 0,0 1 0 0 0,0-1 0 0 0,-1 1 0 0 0,-1 0 0 0 0,2 13 0 0 0,-2-13-23 0 0,0-7-30 0 0,-1 1 0 0 0,0-1-1 0 0,0 0 1 0 0,0 1 0 0 0,0-1 0 0 0,-1 1 0 0 0,1-1 0 0 0,-2 5 0 0 0,-10 20 73 0 0,11-25-84 0 0,0-1 1 0 0,0 1 0 0 0,-1 0-1 0 0,1-1 1 0 0,-1 1-1 0 0,1-1 1 0 0,-1 1 0 0 0,0-1-1 0 0,0 0 1 0 0,0 1-1 0 0,0-1 1 0 0,0 0 0 0 0,0 0-1 0 0,-4 1 1 0 0,-4 5 0 0 0,6-3-4 0 0,0-1-1 0 0,-1 1 1 0 0,1-1-1 0 0,-1 0 1 0 0,0-1-1 0 0,-1 1 1 0 0,1-1-1 0 0,0 0 1 0 0,-1 0-1 0 0,0-1 1 0 0,1 0-1 0 0,-1 0 1 0 0,0 0-1 0 0,0-1 1 0 0,-7 1-1 0 0,-14 1-42 0 0,21-1-27 0 0,1-2 1 0 0,0 1-1 0 0,-1-1 1 0 0,1 0 0 0 0,-8 0-1 0 0,8-1 321 0 0,3 1-3084 0 0,0 0-192 0 0,2 0 1614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08.967"/>
    </inkml:context>
    <inkml:brush xml:id="br0">
      <inkml:brushProperty name="width" value="0.05" units="cm"/>
      <inkml:brushProperty name="height" value="0.05" units="cm"/>
      <inkml:brushProperty name="color" value="#FFFFFF"/>
    </inkml:brush>
  </inkml:definitions>
  <inkml:trace contextRef="#ctx0" brushRef="#br0">1 1 8288 0 0,'0'0'190'0'0,"0"0"28"0"0,0 0 7 0 0,0 1-33 0 0,1 26 2041 0 0,7 44 0 0 0,-4-48-1663 0 0,0 38 1 0 0,8 110 521 0 0,-4-76 290 0 0,-4 29-1589 0 0,0-5-5828 0 0,-3-96 1315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09.368"/>
    </inkml:context>
    <inkml:brush xml:id="br0">
      <inkml:brushProperty name="width" value="0.05" units="cm"/>
      <inkml:brushProperty name="height" value="0.05" units="cm"/>
      <inkml:brushProperty name="color" value="#FFFFFF"/>
    </inkml:brush>
  </inkml:definitions>
  <inkml:trace contextRef="#ctx0" brushRef="#br0">0 0 8288 0 0,'0'0'190'0'0,"8"22"484"0"0,14 130 3504 0 0,6 23-881 0 0,0 88-2807 0 0,-24-228-650 0 0,-4 36-2975 0 0,0-51 1953 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51.629"/>
    </inkml:context>
    <inkml:brush xml:id="br0">
      <inkml:brushProperty name="width" value="0.05" units="cm"/>
      <inkml:brushProperty name="height" value="0.05" units="cm"/>
      <inkml:brushProperty name="color" value="#FFFFFF"/>
    </inkml:brush>
  </inkml:definitions>
  <inkml:trace contextRef="#ctx0" brushRef="#br0">27 0 3224 0 0,'0'0'143'0'0,"0"0"98"0"0,0 0 311 0 0,8 24 1858 0 0,-16 82 260 0 0,5-49-1349 0 0,-20 112 0 0 0,23-164-1215 0 0,0 0 0 0 0,0-1 0 0 0,0 1 0 0 0,1 0 0 0 0,0 0 0 0 0,0 0 0 0 0,0-1 0 0 0,0 1 0 0 0,1 0 0 0 0,3 7 0 0 0,-2-7 251 0 0,-1 1 0 0 0,0-1 0 0 0,0 1 0 0 0,0 0 0 0 0,-1 0 0 0 0,1 10 1 0 0,-2-15-312 0 0,1 1 1 0 0,0 0 0 0 0,-1-1 0 0 0,1 1-1 0 0,0-1 1 0 0,0 1 0 0 0,0-1 0 0 0,0 1 0 0 0,0-1-1 0 0,1 0 1 0 0,-1 1 0 0 0,0-1 0 0 0,0 0 0 0 0,1 0-1 0 0,-1 0 1 0 0,1 0 0 0 0,-1 0 0 0 0,3 1 0 0 0,27 13 106 0 0,-16-11-118 0 0,0 0-1 0 0,-1-2 1 0 0,1 1-1 0 0,0-2 1 0 0,0 0-1 0 0,0-1 1 0 0,0 0-1 0 0,0-1 1 0 0,19-4-1 0 0,-15 3-1 0 0,30 1-1 0 0,-29 2 0 0 0,29-4-1 0 0,-26 1-31 0 0,1 1 0 0 0,36 4 0 0 0,-46-2 0 0 0,73 8 30 0 0,-47-4 4 0 0,0-2 0 0 0,53-2 0 0 0,131-12 398 0 0,-92-5-244 0 0,-77 13-167 0 0,-19 0 39 0 0,53 3 1 0 0,87 10 91 0 0,-16-3 32 0 0,-20-2-16 0 0,68 1 24 0 0,-149-4-102 0 0,-27-2 16 0 0,1 1-1 0 0,-1 2 0 0 0,53 11 1 0 0,-40-5 24 0 0,0-1-1 0 0,82 2 1 0 0,-61-6-139 0 0,103 4-65 0 0,4-2 322 0 0,-131-5-232 0 0,-19-1 16 0 0,29 4 0 0 0,-37-3 0 0 0,0 0-1 0 0,0-1 1 0 0,17-3-1 0 0,18 0-205 0 0,103-4 1016 0 0,-2 0-196 0 0,18 2-158 0 0,-82-3-311 0 0,-65 5-135 0 0,0 1 0 0 0,1 0-1 0 0,27 3 1 0 0,79 5 348 0 0,-124-6-379 0 0,-2 0-3 0 0,-1 0 0 0 0,0-1 0 0 0,0 2 0 0 0,0-1 0 0 0,1 0 0 0 0,-1 0 0 0 0,0 1 0 0 0,0-1 1 0 0,0 1-1 0 0,3 1 0 0 0,-4-1 186 0 0,-1-1 44 0 0,10 0 215 0 0,24 3-1145 0 0,-32-3 341 0 0,-1 0 0 0 0,0-1 0 0 0,1 1 0 0 0,-1 0 0 0 0,0-1 0 0 0,1 0-1 0 0,-1 1 1 0 0,0-1 0 0 0,0 0 0 0 0,0 1 0 0 0,2-3 0 0 0,1 1-747 0 0,4-2-5313 0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52.515"/>
    </inkml:context>
    <inkml:brush xml:id="br0">
      <inkml:brushProperty name="width" value="0.05" units="cm"/>
      <inkml:brushProperty name="height" value="0.05" units="cm"/>
      <inkml:brushProperty name="color" value="#FFFFFF"/>
    </inkml:brush>
  </inkml:definitions>
  <inkml:trace contextRef="#ctx0" brushRef="#br0">0 119 7280 0 0,'7'-19'332'0'0,"-6"16"-4"0"0,-1 3-102 0 0,0 0 348 0 0,23-9 2251 0 0,-14 5-2182 0 0,-7 4-564 0 0,-1-1-1 0 0,0 1 0 0 0,0-1 1 0 0,0 1-1 0 0,0-1 0 0 0,0 0 0 0 0,0 1 1 0 0,0-1-1 0 0,0 0 0 0 0,0 0 1 0 0,0 0-1 0 0,1-1 0 0 0,24-2 1312 0 0,16-1-214 0 0,-29 2-847 0 0,-1 0 1 0 0,1 0 0 0 0,0 1 0 0 0,23 0 0 0 0,19-3-4 0 0,71-16-126 0 0,-87 11-142 0 0,-33 8-45 0 0,1 0 0 0 0,-1 0 0 0 0,0 0 0 0 0,1 1 0 0 0,12-1 0 0 0,4-3-49 0 0,-16 7-561 0 0,13 3-582 0 0,-10-8-4007 0 0,-8-1 401 0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52.945"/>
    </inkml:context>
    <inkml:brush xml:id="br0">
      <inkml:brushProperty name="width" value="0.05" units="cm"/>
      <inkml:brushProperty name="height" value="0.05" units="cm"/>
      <inkml:brushProperty name="color" value="#FFFFFF"/>
    </inkml:brush>
  </inkml:definitions>
  <inkml:trace contextRef="#ctx0" brushRef="#br0">14 1 3680 0 0,'0'0'284'0'0,"0"0"-11"0"0,0 0 651 0 0,0 0 305 0 0,0 0 62 0 0,0 0-106 0 0,0 0-491 0 0,0 0-218 0 0,0 0-42 0 0,10 9 2069 0 0,-8 2-2209 0 0,1-1 0 0 0,-1 1-1 0 0,-1-1 1 0 0,0 1 0 0 0,0 0 0 0 0,-1-1 0 0 0,-2 21 0 0 0,-11 105 108 0 0,3-24-647 0 0,2 13-153 0 0,8-73-4871 0 0,0-50 1031 0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53.916"/>
    </inkml:context>
    <inkml:brush xml:id="br0">
      <inkml:brushProperty name="width" value="0.05" units="cm"/>
      <inkml:brushProperty name="height" value="0.05" units="cm"/>
      <inkml:brushProperty name="color" value="#FFFFFF"/>
    </inkml:brush>
  </inkml:definitions>
  <inkml:trace contextRef="#ctx0" brushRef="#br0">345 270 7200 0 0,'-18'34'330'0'0,"18"-34"-308"0"0,1-1-1 0 0,0 0 0 0 0,0 0 0 0 0,-1 0 0 0 0,1 0 1 0 0,0 0-1 0 0,-1 0 0 0 0,1 0 0 0 0,-1 0 0 0 0,1 0 1 0 0,-1 0-1 0 0,0 0 0 0 0,1 0 0 0 0,-1-1 1 0 0,0 1-1 0 0,0 0 0 0 0,0 0 0 0 0,0 0 0 0 0,0 0 1 0 0,0-2-1 0 0,0 0 165 0 0,0 0 0 0 0,0 0 1 0 0,0 0-1 0 0,0 0 0 0 0,1 0 1 0 0,-1 0-1 0 0,2-5 0 0 0,-1 5-4 0 0,0 1-1 0 0,0-1 0 0 0,-1 0 1 0 0,1 1-1 0 0,-1-1 0 0 0,0 1 1 0 0,0-1-1 0 0,0 0 0 0 0,0 1 1 0 0,-1-5-1 0 0,2-10 482 0 0,-1 16-622 0 0,1 0 0 0 0,-1 0 1 0 0,0 0-1 0 0,0-1 0 0 0,0 1 0 0 0,1 0 0 0 0,-1 0 0 0 0,0 0 1 0 0,-1-1-1 0 0,1 1 0 0 0,0 0 0 0 0,0 0 0 0 0,0 0 0 0 0,-1 0 1 0 0,1-1-1 0 0,-1 1 0 0 0,1 0 0 0 0,-1-1 0 0 0,0-1 20 0 0,0 1 0 0 0,0-1 1 0 0,0 0-1 0 0,0 0 0 0 0,1 0 0 0 0,-1 1 0 0 0,1-1 0 0 0,0 0 0 0 0,0-5 0 0 0,-1-9-106 0 0,-1-3-52 0 0,3 17 177 0 0,-1 1 0 0 0,-1-1 0 0 0,1 0 0 0 0,0 0 0 0 0,-1 1 0 0 0,1-1 0 0 0,-1 0 0 0 0,0 1 0 0 0,0-1 1 0 0,-2-4-1 0 0,-2-13 361 0 0,5 19-435 0 0,0 0 1 0 0,0 0-1 0 0,0 0 1 0 0,0 0 0 0 0,-1 0-1 0 0,1 0 1 0 0,0 1 0 0 0,0-1-1 0 0,-1 0 1 0 0,1 0-1 0 0,0 0 1 0 0,-1 0 0 0 0,1 0-1 0 0,-1 0 1 0 0,1 0 0 0 0,-1 1-1 0 0,0-1 1 0 0,1 0-1 0 0,-1 0 1 0 0,0 1 0 0 0,1-1-1 0 0,-1 1 1 0 0,-1-2 0 0 0,-7-4 68 0 0,0 1 0 0 0,0 0 0 0 0,0 1 1 0 0,-11-4-1 0 0,15 6-52 0 0,0 1 0 0 0,0 0 0 0 0,0 0 0 0 0,0 1 0 0 0,0-1 0 0 0,0 1 0 0 0,0 0 0 0 0,0 1 0 0 0,0-1 0 0 0,-6 2 0 0 0,2 0-18 0 0,0 1 1 0 0,0 0-1 0 0,1 1 1 0 0,-1 0 0 0 0,1 0-1 0 0,0 1 1 0 0,0 0-1 0 0,0 0 1 0 0,1 1-1 0 0,-1 0 1 0 0,2 0-1 0 0,-1 1 1 0 0,1 0-1 0 0,0 0 1 0 0,0 0-1 0 0,1 1 1 0 0,-1 0-1 0 0,2 0 1 0 0,-6 13 0 0 0,-3 2-20 0 0,11-20 14 0 0,0 0 0 0 0,1 0 0 0 0,-1 0 0 0 0,1 0 0 0 0,-1 1 1 0 0,1-1-1 0 0,0 0 0 0 0,0 1 0 0 0,0-1 0 0 0,1 0 0 0 0,-1 7 1 0 0,1-7-1 0 0,-1 0 0 0 0,1-1 0 0 0,-1 1 0 0 0,1-1 0 0 0,-1 1 0 0 0,0-1 0 0 0,0 1 0 0 0,0-1 0 0 0,-2 3 0 0 0,2-4 0 0 0,1 1 0 0 0,-1-1 0 0 0,0 1 0 0 0,0-1 0 0 0,1 1 0 0 0,-1-1 0 0 0,1 1 0 0 0,-1 0 0 0 0,1-1 0 0 0,-1 1 0 0 0,1 0 0 0 0,0-1 0 0 0,0 1 0 0 0,0 0 0 0 0,0-1 0 0 0,0 1 0 0 0,0 0 0 0 0,1-1 0 0 0,-1 1 0 0 0,1 0 0 0 0,-1-1 0 0 0,1 1 0 0 0,-1 0 0 0 0,1-1 0 0 0,0 1 0 0 0,1 1 0 0 0,8 15 33 0 0,-9-15-23 0 0,0 0 1 0 0,0-1-1 0 0,0 0 1 0 0,0 1-1 0 0,1-1 1 0 0,-1 0-1 0 0,1 1 1 0 0,0-1-1 0 0,0 0 1 0 0,0 0-1 0 0,0 0 1 0 0,0-1-1 0 0,0 1 1 0 0,3 2-1 0 0,9 4 73 0 0,-12-7-70 0 0,0 0 0 0 0,0 1 0 0 0,1-1 0 0 0,-1 0 0 0 0,0 0 0 0 0,0-1 0 0 0,0 1 0 0 0,1 0 0 0 0,-1-1 0 0 0,0 1 0 0 0,1-1 0 0 0,-1 0 0 0 0,3 0 1 0 0,11 0-5 0 0,1-1 0 0 0,-1 0 0 0 0,1-1 0 0 0,-1-1 0 0 0,0-1 0 0 0,18-6 1 0 0,-6 1-90 0 0,-23 8 35 0 0,1-1 0 0 0,0 0-1 0 0,0 0 1 0 0,-1 0-1 0 0,1-1 1 0 0,-1 0-1 0 0,0 0 1 0 0,7-5 0 0 0,1-2-178 0 0,-9 6 208 0 0,0 1 1 0 0,0-1 0 0 0,0 0 0 0 0,0 0-1 0 0,0 0 1 0 0,-1 0 0 0 0,0 0-1 0 0,1-1 1 0 0,-2 0 0 0 0,4-6 0 0 0,1-3-545 0 0,-2 2-30 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54.467"/>
    </inkml:context>
    <inkml:brush xml:id="br0">
      <inkml:brushProperty name="width" value="0.05" units="cm"/>
      <inkml:brushProperty name="height" value="0.05" units="cm"/>
      <inkml:brushProperty name="color" value="#FFFFFF"/>
    </inkml:brush>
  </inkml:definitions>
  <inkml:trace contextRef="#ctx0" brushRef="#br0">436 127 6480 0 0,'-6'0'457'0'0,"0"1"1"0"0,0-2 0 0 0,1 1-1 0 0,-1 0 1 0 0,0-1-1 0 0,0 0 1 0 0,1-1 0 0 0,-7-1-1 0 0,2-9 1078 0 0,4 9-1365 0 0,1 0 1 0 0,-1 1 0 0 0,1 0-1 0 0,-1 0 1 0 0,0 1-1 0 0,0-1 1 0 0,0 1-1 0 0,0 0 1 0 0,0 1-1 0 0,0 0 1 0 0,0 0-1 0 0,0 0 1 0 0,0 0-1 0 0,0 1 1 0 0,0 0-1 0 0,0 1 1 0 0,-9 2-1 0 0,-15 9-75 0 0,1 1 0 0 0,-50 33 0 0 0,64-37-86 0 0,-22 21-9 0 0,16-11 0 0 0,17-16 3 0 0,0-1 1 0 0,0 1-1 0 0,1 1 1 0 0,0-1-1 0 0,0 0 1 0 0,0 1-1 0 0,0 0 1 0 0,-3 9 0 0 0,4-11-2 0 0,1 0 0 0 0,0 1 0 0 0,0-1 0 0 0,0 0 0 0 0,0 1 0 0 0,1-1 0 0 0,-1 0 1 0 0,1 1-1 0 0,0-1 0 0 0,0 1 0 0 0,0-1 0 0 0,1 1 0 0 0,-1-1 0 0 0,2 7 1 0 0,7 12 24 0 0,-7-15 5 0 0,0 0 0 0 0,1-1 0 0 0,0 1-1 0 0,0-1 1 0 0,1 0 0 0 0,0 1-1 0 0,0-2 1 0 0,9 11 0 0 0,-3-6 52 0 0,-4-3-5 0 0,0-1 0 0 0,1 1 0 0 0,0-2 0 0 0,0 1 0 0 0,0-1 0 0 0,16 9 0 0 0,-8-7 27 0 0,1-1 1 0 0,0-1-1 0 0,0 0 0 0 0,0-1 0 0 0,1 0 1 0 0,24 1-1 0 0,-31-5-67 0 0,0 0 1 0 0,0-1 0 0 0,0 0-1 0 0,0 0 1 0 0,0-1-1 0 0,-1 0 1 0 0,1-1 0 0 0,0 0-1 0 0,-1-1 1 0 0,0 0 0 0 0,0 0-1 0 0,12-8 1 0 0,-14 8-19 0 0,0-1-1 0 0,0 0 1 0 0,0 0 0 0 0,-1 0 0 0 0,0-1-1 0 0,0 0 1 0 0,0 0 0 0 0,0 0 0 0 0,-1-1 0 0 0,0 0-1 0 0,5-10 1 0 0,6-10 63 0 0,-14 25-72 0 0,0-1 0 0 0,-1 1 0 0 0,1-1 0 0 0,0 0-1 0 0,-1 1 1 0 0,0-1 0 0 0,1 0 0 0 0,-1 0 0 0 0,0 0 0 0 0,-1 0-1 0 0,1 0 1 0 0,0 0 0 0 0,-1 0 0 0 0,0-1 0 0 0,0 1 0 0 0,0-4-1 0 0,0 4 0 0 0,0 1 0 0 0,0-1 0 0 0,0 0 0 0 0,1 0 0 0 0,-1 1 0 0 0,1-1 0 0 0,-1 0 0 0 0,2-2 0 0 0,-1 3-3 0 0,0 0 1 0 0,-1-1-1 0 0,1 1 1 0 0,-1 0-1 0 0,1 0 1 0 0,-1-1-1 0 0,0 1 0 0 0,0 0 1 0 0,0-1-1 0 0,0 1 1 0 0,-1-3-1 0 0,-1-2 21 0 0,-1 0 0 0 0,0 0 0 0 0,-7-12-1 0 0,-8-20 52 0 0,17 34-71 0 0,0 0-1 0 0,-1 0 1 0 0,1 0-1 0 0,-1 0 1 0 0,-1 1-1 0 0,1-1 0 0 0,-1 1 1 0 0,1-1-1 0 0,-1 1 1 0 0,-7-7-1 0 0,8 9-16 0 0,1-1 0 0 0,-1 1 0 0 0,0 0 0 0 0,1 0 0 0 0,0-1 0 0 0,0 1 0 0 0,0-1 0 0 0,0 1 0 0 0,0-1 0 0 0,-1-4 0 0 0,1 5-8 0 0,1-1 0 0 0,-1 0 0 0 0,0 1-1 0 0,0-1 1 0 0,0 1 0 0 0,0 0 0 0 0,0-1-1 0 0,-1 1 1 0 0,1 0 0 0 0,-4-4 0 0 0,4 5 7 0 0,0 0 0 0 0,0 0 0 0 0,0 0 0 0 0,1 0 0 0 0,-1 0 0 0 0,0-1 0 0 0,0 1 0 0 0,1 0 0 0 0,-1-1 0 0 0,1 1 0 0 0,-1 0 0 0 0,1-1 0 0 0,0 1 0 0 0,-1-1 0 0 0,1 1 0 0 0,0-3 0 0 0,5-27-4247 0 0,-4 29 3577 0 0,3-14-934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1.131"/>
    </inkml:context>
    <inkml:brush xml:id="br0">
      <inkml:brushProperty name="width" value="0.05" units="cm"/>
      <inkml:brushProperty name="height" value="0.05" units="cm"/>
      <inkml:brushProperty name="color" value="#FFFFFF"/>
    </inkml:brush>
  </inkml:definitions>
  <inkml:trace contextRef="#ctx0" brushRef="#br0">1 55 2304 0 0,'0'0'201'0'0,"1"0"1"0"0,0 0-1 0 0,0-1 1 0 0,-1 1-1 0 0,1 0 1 0 0,0-1-1 0 0,0 1 1 0 0,-1 0-1 0 0,1-1 1 0 0,0 1-1 0 0,-1-1 1 0 0,1 1-1 0 0,-1-1 1 0 0,1 0-1 0 0,-1 1 1 0 0,2-2-1 0 0,-3 0 134 0 0,0 0 0 0 0,1-1 0 0 0,-1 1 0 0 0,1 0 0 0 0,0-1 0 0 0,0 1 0 0 0,0 0 0 0 0,0-1 0 0 0,0 1-1 0 0,2-5 1 0 0,-1-10 4880 0 0,2 63-4702 0 0,15 85 0 0 0,-12-100-409 0 0,27 114 167 0 0,-27-119-360 0 0,-1 0 0 0 0,-1 1 0 0 0,1 36-1 0 0,0 4-870 0 0,-5-14-348 0 0,0-40 156 0 0,-1 1 0 0 0,4 20 0 0 0,1-18-2580 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1.524"/>
    </inkml:context>
    <inkml:brush xml:id="br0">
      <inkml:brushProperty name="width" value="0.05" units="cm"/>
      <inkml:brushProperty name="height" value="0.05" units="cm"/>
      <inkml:brushProperty name="color" value="#FFFFFF"/>
    </inkml:brush>
  </inkml:definitions>
  <inkml:trace contextRef="#ctx0" brushRef="#br0">0 0 2760 0 0,'0'0'125'0'0,"7"15"2263"0"0,-4-9 1045 0 0,0 2-2604 0 0,-1 1 0 0 0,0 0 0 0 0,-1 0-1 0 0,0 0 1 0 0,0 0 0 0 0,-2 17-1 0 0,3 27-151 0 0,3-15-240 0 0,-1-5 116 0 0,10 40-1 0 0,4-6-426 0 0,-4-19-429 0 0,10 61 0 0 0,-5-18-691 0 0,-8-46 40 0 0,-9-41 138 0 0,-1-3-42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1.880"/>
    </inkml:context>
    <inkml:brush xml:id="br0">
      <inkml:brushProperty name="width" value="0.05" units="cm"/>
      <inkml:brushProperty name="height" value="0.05" units="cm"/>
      <inkml:brushProperty name="color" value="#FFFFFF"/>
    </inkml:brush>
  </inkml:definitions>
  <inkml:trace contextRef="#ctx0" brushRef="#br0">0 0 4608 0 0,'0'0'208'0'0,"1"2"-9"0"0,1 4-50 0 0,-1 0 0 0 0,0 0 0 0 0,0 0 0 0 0,-1 0 0 0 0,0 0 0 0 0,0 1 0 0 0,0-1 0 0 0,-1 6 0 0 0,0-2 949 0 0,0-1 0 0 0,1 1 0 0 0,1 9 0 0 0,4 65 1868 0 0,3 15-1458 0 0,1 67-930 0 0,-9-157-601 0 0,1-1 1 0 0,0 1 0 0 0,4 14 0 0 0,2 16-196 0 0,-3-16-174 0 0,0 7-4053 0 0,-4-18-147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55.856"/>
    </inkml:context>
    <inkml:brush xml:id="br0">
      <inkml:brushProperty name="width" value="0.05" units="cm"/>
      <inkml:brushProperty name="height" value="0.05" units="cm"/>
      <inkml:brushProperty name="color" value="#FFFFFF"/>
    </inkml:brush>
  </inkml:definitions>
  <inkml:trace contextRef="#ctx0" brushRef="#br0">249 104 11976 0 0,'0'-3'62'0'0,"0"1"1"0"0,-1 0 0 0 0,1 0 0 0 0,-1-1-1 0 0,0 1 1 0 0,1 0 0 0 0,-1 0 0 0 0,0 0-1 0 0,0 0 1 0 0,0 0 0 0 0,-1 0 0 0 0,1 0-1 0 0,0 0 1 0 0,-1 1 0 0 0,1-1 0 0 0,-1 0-1 0 0,-2-2 1 0 0,-38-24 1316 0 0,15 11 886 0 0,24 15-2085 0 0,0 0-1 0 0,0 0 1 0 0,0 1 0 0 0,0-1 0 0 0,0 1-1 0 0,0 0 1 0 0,0 0 0 0 0,-6-1 0 0 0,-9-3 766 0 0,17 5-406 0 0,1 0-27 0 0,-22 8 550 0 0,18-6-1067 0 0,0 1 1 0 0,0 0 0 0 0,0 0-1 0 0,0 0 1 0 0,0 0-1 0 0,1 1 1 0 0,0-1 0 0 0,-1 1-1 0 0,1 0 1 0 0,1 0 0 0 0,-4 5-1 0 0,0 2 17 0 0,1-1 0 0 0,-1 1 0 0 0,-4 18-1 0 0,6-14 5 0 0,1 0 0 0 0,0 0 0 0 0,2 0-1 0 0,-1 0 1 0 0,2 0 0 0 0,0 0 0 0 0,1 1-1 0 0,0-1 1 0 0,2 0 0 0 0,-1 0 0 0 0,2 0-1 0 0,0-1 1 0 0,6 15 0 0 0,-7-21-27 0 0,1 1 0 0 0,0-1 0 0 0,0-1 0 0 0,1 1 0 0 0,-1-1 0 0 0,2 1 0 0 0,-1-1 1 0 0,1-1-1 0 0,7 7 0 0 0,-11-11 7 0 0,1 1 1 0 0,0-1 0 0 0,0 0-1 0 0,0 0 1 0 0,0 0 0 0 0,0 0 0 0 0,1-1-1 0 0,-1 1 1 0 0,0-1 0 0 0,1 0-1 0 0,-1 0 1 0 0,1 0 0 0 0,0-1-1 0 0,-1 1 1 0 0,1-1 0 0 0,-1 0-1 0 0,1 0 1 0 0,0 0 0 0 0,-1 0 0 0 0,1-1-1 0 0,-1 1 1 0 0,1-1 0 0 0,5-2-1 0 0,-2 1-11 0 0,-1-1 1 0 0,0 0-1 0 0,0-1 0 0 0,0 1 0 0 0,0-1 0 0 0,0-1 0 0 0,-1 1 0 0 0,0-1 0 0 0,0 0 1 0 0,0 0-1 0 0,-1 0 0 0 0,1 0 0 0 0,-1-1 0 0 0,0 0 0 0 0,-1 0 0 0 0,4-8 0 0 0,-2 2-15 0 0,0 0-1 0 0,-2 0 1 0 0,1-1-1 0 0,-1 1 1 0 0,-1-1-1 0 0,-1 1 1 0 0,1-25-1 0 0,-2 28-23 0 0,-1 0-1 0 0,-1 0 0 0 0,-3-13 0 0 0,-2-21-340 0 0,7 42-23 0 0,8-19-3540 0 0,-3 13 2285 0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2.239"/>
    </inkml:context>
    <inkml:brush xml:id="br0">
      <inkml:brushProperty name="width" value="0.05" units="cm"/>
      <inkml:brushProperty name="height" value="0.05" units="cm"/>
      <inkml:brushProperty name="color" value="#FFFFFF"/>
    </inkml:brush>
  </inkml:definitions>
  <inkml:trace contextRef="#ctx0" brushRef="#br0">1 1 8288 0 0,'0'0'190'0'0,"0"0"28"0"0,0 0 7 0 0,8 19 6 0 0,-5 0 1146 0 0,0 34 1 0 0,1 1 627 0 0,2 66-45 0 0,-5-79-1498 0 0,8 64 1 0 0,12 29-224 0 0,-8-40-6355 0 0,-12-78 1404 0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2.637"/>
    </inkml:context>
    <inkml:brush xml:id="br0">
      <inkml:brushProperty name="width" value="0.05" units="cm"/>
      <inkml:brushProperty name="height" value="0.05" units="cm"/>
      <inkml:brushProperty name="color" value="#FFFFFF"/>
    </inkml:brush>
  </inkml:definitions>
  <inkml:trace contextRef="#ctx0" brushRef="#br0">0 1 8288 0 0,'0'0'190'0'0,"0"2"28"0"0,1 19 177 0 0,2 1 0 0 0,5 28 0 0 0,-3-28 364 0 0,-1 1 1 0 0,1 32 0 0 0,-4-18 521 0 0,10 50 0 0 0,-2-17-675 0 0,3 0-458 0 0,-7-50-105 0 0,-2 0 1 0 0,3 38-1 0 0,-6-39-116 0 0,-1-1-457 0 0,2-1 0 0 0,3 26 1 0 0,0-31 17 0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3.052"/>
    </inkml:context>
    <inkml:brush xml:id="br0">
      <inkml:brushProperty name="width" value="0.05" units="cm"/>
      <inkml:brushProperty name="height" value="0.05" units="cm"/>
      <inkml:brushProperty name="color" value="#FFFFFF"/>
    </inkml:brush>
  </inkml:definitions>
  <inkml:trace contextRef="#ctx0" brushRef="#br0">1 1 3224 0 0,'0'0'143'0'0,"0"0"274"0"0,0 0 1050 0 0,0 0 459 0 0,4 19 3594 0 0,34 144-680 0 0,-37-152-4742 0 0,1 0 0 0 0,-2 0 0 0 0,1 0 0 0 0,-1 1 0 0 0,-1-1 0 0 0,0 0 0 0 0,-1 0 0 0 0,-4 16 0 0 0,2-10 0 0 0,1 0-1 0 0,-1 28 0 0 0,15 127 41 0 0,-2-51-189 0 0,-8-108-351 0 0,-1-1 0 0 0,2 1-1 0 0,0 0 1 0 0,0-1 0 0 0,1 0 0 0 0,1 1 0 0 0,0-1-1 0 0,10 19 1 0 0,-7-23-850 0 0,-6-7-10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3.488"/>
    </inkml:context>
    <inkml:brush xml:id="br0">
      <inkml:brushProperty name="width" value="0.05" units="cm"/>
      <inkml:brushProperty name="height" value="0.05" units="cm"/>
      <inkml:brushProperty name="color" value="#FFFFFF"/>
    </inkml:brush>
  </inkml:definitions>
  <inkml:trace contextRef="#ctx0" brushRef="#br0">1 1 920 0 0,'0'1'67'0'0,"0"4"218"0"0,0-3 1126 0 0,0-2 485 0 0,0 0 95 0 0,0 0-160 0 0,4 8-32 0 0,0-2-1244 0 0,-1 1 0 0 0,1 0 0 0 0,-1 0 1 0 0,-1 0-1 0 0,1 0 0 0 0,-1 0 0 0 0,0 1 1 0 0,-1-1-1 0 0,1 9 0 0 0,0 11 302 0 0,-3 34-1 0 0,0 8 230 0 0,14 147-96 0 0,3-42-1742 0 0,-6-135-1716 0 0,-7-28-1005 0 0,1 1-2063 0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8:13.911"/>
    </inkml:context>
    <inkml:brush xml:id="br0">
      <inkml:brushProperty name="width" value="0.05" units="cm"/>
      <inkml:brushProperty name="height" value="0.05" units="cm"/>
      <inkml:brushProperty name="color" value="#FFFFFF"/>
    </inkml:brush>
  </inkml:definitions>
  <inkml:trace contextRef="#ctx0" brushRef="#br0">1 0 7368 0 0,'0'50'1611'0'0,"4"113"5386"0"0,1-72-5076 0 0,-2-43-1210 0 0,7 48 0 0 0,-7-68-653 0 0,0 0-1 0 0,-3 34 0 0 0,2 19 143 0 0,2-43-1120 0 0,1-13-4763 0 0,-4-16 43 0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56.421"/>
    </inkml:context>
    <inkml:brush xml:id="br0">
      <inkml:brushProperty name="width" value="0.05" units="cm"/>
      <inkml:brushProperty name="height" value="0.05" units="cm"/>
      <inkml:brushProperty name="color" value="#FFFFFF"/>
    </inkml:brush>
  </inkml:definitions>
  <inkml:trace contextRef="#ctx0" brushRef="#br0">24 0 920 0 0,'0'0'275'0'0,"0"0"815"0"0,0 0 354 0 0,0 0 76 0 0,0 0-123 0 0,0 0-574 0 0,0 0-250 0 0,0 0-49 0 0,0 0-12 0 0,0 27 1575 0 0,-1-4-1928 0 0,-7 36 1 0 0,5-36 240 0 0,-2 36 0 0 0,2 22-293 0 0,1-47-36 0 0,1 1 1 0 0,6 51-1 0 0,0-37-57 0 0,-3-30 137 0 0,0 0-1 0 0,1 0 0 0 0,7 23 1 0 0,-9-40-43 0 0,0 0 1 0 0,0-1-1 0 0,0 1 1 0 0,1-1-1 0 0,-1 1 0 0 0,0-1 1 0 0,1 1-1 0 0,-1-1 1 0 0,1 0-1 0 0,-1 0 1 0 0,1 1-1 0 0,0-1 0 0 0,-1 0 1 0 0,1-1-1 0 0,0 1 1 0 0,0 0-1 0 0,0 0 1 0 0,0-1-1 0 0,0 1 0 0 0,-1-1 1 0 0,1 0-1 0 0,0 1 1 0 0,0-1-1 0 0,0 0 1 0 0,0 0-1 0 0,0 0 0 0 0,4-1 1 0 0,-5 1 189 0 0,-1 0-115 0 0,0 0-50 0 0,0 0-6 0 0,3-1-10 0 0,11-3 23 0 0,0 0 0 0 0,0 1 0 0 0,0 1 0 0 0,24-2 0 0 0,17-1 164 0 0,-45 4-248 0 0,0 0-1 0 0,0 1 0 0 0,18 3 0 0 0,12 0 58 0 0,139 0 689 0 0,-50-11-578 0 0,-99 8-208 0 0,251-7 652 0 0,-223 0-470 0 0,-31 3-75 0 0,34 0 0 0 0,52 3-112 0 0,54 1 594 0 0,-66-2-489 0 0,74-12-144 0 0,-46 1 330 0 0,258-10 716 0 0,-213 12-882 0 0,37 8 420 0 0,-111 5-376 0 0,11 0-299 0 0,106-3-202 0 0,49-7 649 0 0,-167 5-188 0 0,-62 3-144 0 0,-1-1 0 0 0,45-8 0 0 0,132-20 212 0 0,-170 23-66 0 0,65 1-1 0 0,-5 1-74 0 0,4-4-409 0 0,-63 4 190 0 0,-17 1 361 0 0,47-9 1 0 0,66-18 649 0 0,-70 18-785 0 0,-24 5 71 0 0,-36 6-113 0 0,-1 0 0 0 0,1-1-1 0 0,0 0 1 0 0,10-4 0 0 0,-19 6-165 0 0,0 0 88 0 0,0 0-1 0 0,-1 0 1 0 0,1-1 0 0 0,0 1-1 0 0,0 0 1 0 0,-1 0-1 0 0,1-1 1 0 0,0 1 0 0 0,-1 0-1 0 0,1-1 1 0 0,-1 1 0 0 0,1-1-1 0 0,0 1 1 0 0,-1 0 0 0 0,1-1-1 0 0,-1 1 1 0 0,1-1 0 0 0,-1 0-1 0 0,1 0 1 0 0,2-4-2879 0 0,-1 0-3701 0 0,2-4 303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57.050"/>
    </inkml:context>
    <inkml:brush xml:id="br0">
      <inkml:brushProperty name="width" value="0.05" units="cm"/>
      <inkml:brushProperty name="height" value="0.05" units="cm"/>
      <inkml:brushProperty name="color" value="#FFFFFF"/>
    </inkml:brush>
  </inkml:definitions>
  <inkml:trace contextRef="#ctx0" brushRef="#br0">0 0 5064 0 0,'0'0'389'0'0,"0"0"-60"0"0,0 0 675 0 0,0 0 322 0 0,0 0 67 0 0,0 0-154 0 0,4 5-478 0 0,-1-2-690 0 0,-1 1 0 0 0,1 0-1 0 0,-1 0 1 0 0,0-1 0 0 0,-1 1 0 0 0,1 0-1 0 0,-1 1 1 0 0,1-1 0 0 0,0 6 0 0 0,5 41 564 0 0,-7-48-614 0 0,1 35 469 0 0,-6 73-1 0 0,-1-6-9 0 0,6-84-391 0 0,-1-5 69 0 0,1-1 0 0 0,1 0 0 0 0,0 1 0 0 0,6 22 1 0 0,6 31-3226 0 0,-12-58 1638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57.814"/>
    </inkml:context>
    <inkml:brush xml:id="br0">
      <inkml:brushProperty name="width" value="0.05" units="cm"/>
      <inkml:brushProperty name="height" value="0.05" units="cm"/>
      <inkml:brushProperty name="color" value="#FFFFFF"/>
    </inkml:brush>
  </inkml:definitions>
  <inkml:trace contextRef="#ctx0" brushRef="#br0">389 335 4144 0 0,'0'0'12'0'0,"1"0"1"0"0,-1 1 0 0 0,0-1-1 0 0,1 0 1 0 0,-1 0-1 0 0,0 0 1 0 0,0 0 0 0 0,1 0-1 0 0,-1 0 1 0 0,0 0-1 0 0,1 0 1 0 0,-1 0 0 0 0,0 0-1 0 0,1 0 1 0 0,-1 0-1 0 0,0 0 1 0 0,1 0-1 0 0,-1 0 1 0 0,0 0 0 0 0,1 0-1 0 0,-1 0 1 0 0,0-1-1 0 0,0 1 1 0 0,1 0 0 0 0,-1 0-1 0 0,0 0 1 0 0,1 0-1 0 0,-1-1 1 0 0,0 1 0 0 0,0 0-1 0 0,0 0 1 0 0,1-1-1 0 0,-1 1 1 0 0,9-15-63 0 0,1-18 1066 0 0,-7 16 532 0 0,-1 0 0 0 0,-1-17-1 0 0,-2 23-1044 0 0,-1-1 1 0 0,0 1-1 0 0,0-1 0 0 0,-2 1 1 0 0,1 0-1 0 0,-1 0 0 0 0,-9-17 1 0 0,5 16-54 0 0,-1 0 1 0 0,0 1 0 0 0,0 0 0 0 0,-1 0 0 0 0,-1 1 0 0 0,-14-11-1 0 0,21 18-420 0 0,1 1-1 0 0,-1 0 0 0 0,0-1 0 0 0,0 1 0 0 0,0 1 0 0 0,0-1 0 0 0,0 0 0 0 0,-1 1 0 0 0,1 0 0 0 0,0 0 0 0 0,-1 0 0 0 0,1 1 0 0 0,0 0 0 0 0,-1-1 0 0 0,1 1 0 0 0,-1 1 0 0 0,1-1 0 0 0,-1 1 0 0 0,1 0 0 0 0,0 0 0 0 0,-1 0 0 0 0,1 0 0 0 0,-8 4 0 0 0,-6 4 170 0 0,1 0-1 0 0,0 2 1 0 0,-32 23-1 0 0,33-21-165 0 0,9-8-29 0 0,0 1-1 0 0,0 0 1 0 0,1 0-1 0 0,0 0 0 0 0,0 1 1 0 0,0 0-1 0 0,1 0 0 0 0,0 1 1 0 0,1 0-1 0 0,0 0 0 0 0,0 0 1 0 0,0 0-1 0 0,1 0 1 0 0,0 1-1 0 0,1-1 0 0 0,0 1 1 0 0,0 0-1 0 0,0 10 0 0 0,3-11-8 0 0,1 0-1 0 0,0 0 1 0 0,0 0-1 0 0,1 0 1 0 0,0 0-1 0 0,1-1 1 0 0,-1 0-1 0 0,1 1 1 0 0,1-1-1 0 0,0 0 0 0 0,-1-1 1 0 0,7 7-1 0 0,-4-7 18 0 0,-1 0 0 0 0,1 0-1 0 0,0 0 1 0 0,0-1-1 0 0,0 0 1 0 0,1-1 0 0 0,0 1-1 0 0,0-2 1 0 0,0 1-1 0 0,0-1 1 0 0,1 0 0 0 0,-1-1-1 0 0,1 1 1 0 0,0-2-1 0 0,-1 1 1 0 0,1-2 0 0 0,0 1-1 0 0,0-1 1 0 0,13-1-1 0 0,-16 0-25 0 0,1 0 0 0 0,-1 0 0 0 0,1 0 0 0 0,-1-1-1 0 0,0 0 1 0 0,0 0 0 0 0,0-1 0 0 0,0 1-1 0 0,0-1 1 0 0,0-1 0 0 0,-1 1 0 0 0,1-1 0 0 0,-1 0-1 0 0,0 0 1 0 0,0-1 0 0 0,6-6 0 0 0,-8 6-5 0 0,0 0 0 0 0,0 0 0 0 0,0 0 1 0 0,0 0-1 0 0,-1 0 0 0 0,0 0 0 0 0,0-1 0 0 0,0 1 1 0 0,-1-1-1 0 0,0 0 0 0 0,0 1 0 0 0,0-1 1 0 0,-1 0-1 0 0,0 1 0 0 0,0-1 0 0 0,0 0 0 0 0,-1 0 1 0 0,0 1-1 0 0,-1-7 0 0 0,-1-2-207 0 0,2 6-59 0 0,-1 1-1 0 0,1 0 1 0 0,-1 0-1 0 0,-1 0 0 0 0,1 0 1 0 0,-1 0-1 0 0,0 1 1 0 0,-6-10-1 0 0,0 4-3630 0 0,4-3-1162 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09:58.313"/>
    </inkml:context>
    <inkml:brush xml:id="br0">
      <inkml:brushProperty name="width" value="0.05" units="cm"/>
      <inkml:brushProperty name="height" value="0.05" units="cm"/>
      <inkml:brushProperty name="color" value="#FFFFFF"/>
    </inkml:brush>
  </inkml:definitions>
  <inkml:trace contextRef="#ctx0" brushRef="#br0">625 95 7488 0 0,'0'0'340'0'0,"0"0"-6"0"0,-10-10-104 0 0,-3 1 466 0 0,0 0-1 0 0,0 1 1 0 0,-1 1 0 0 0,0 0 0 0 0,0 0 0 0 0,-17-4 0 0 0,2 0 257 0 0,18 8-717 0 0,-1-1 0 0 0,1 2 0 0 0,0-1 0 0 0,-1 2 0 0 0,0-1 0 0 0,1 2 0 0 0,-1-1 0 0 0,0 2 0 0 0,1 0 1 0 0,-1 0-1 0 0,0 1 0 0 0,-15 4 0 0 0,9 0-151 0 0,1 0 1 0 0,0 1 0 0 0,0 1-1 0 0,1 1 1 0 0,0 0 0 0 0,1 1-1 0 0,0 1 1 0 0,-22 19-1 0 0,2-2-140 0 0,28-24 34 0 0,0 1 0 0 0,0 0 1 0 0,1 0-1 0 0,0 1 0 0 0,0-1 0 0 0,1 1 0 0 0,-1 1 0 0 0,1-1 0 0 0,-7 13 0 0 0,6-6-3 0 0,0 1 0 0 0,0 1 0 0 0,2-1-1 0 0,0 1 1 0 0,0 0 0 0 0,1 0-1 0 0,1 0 1 0 0,0 20 0 0 0,2-28 14 0 0,1 0 1 0 0,0-1-1 0 0,0 0 0 0 0,1 1 1 0 0,0-1-1 0 0,0 0 0 0 0,1 1 1 0 0,-1-1-1 0 0,6 7 0 0 0,-2-3 29 0 0,0 0-1 0 0,0-1 1 0 0,1 0-1 0 0,13 12 1 0 0,-13-14 32 0 0,0-1 0 0 0,1 0 1 0 0,-1 0-1 0 0,1-1 0 0 0,1 0 1 0 0,-1 0-1 0 0,1-1 0 0 0,-1 0 1 0 0,1-1-1 0 0,17 5 0 0 0,-19-7-38 0 0,0 0 0 0 0,0 0 0 0 0,0-1 0 0 0,0 0 0 0 0,1 0 0 0 0,-1-1 0 0 0,0 1 0 0 0,0-2 0 0 0,0 1 0 0 0,0-1 0 0 0,-1 0 0 0 0,1 0 0 0 0,0-1 0 0 0,-1 0 0 0 0,8-4 0 0 0,-6 1 20 0 0,1 0 0 0 0,-1-1 0 0 0,0 0 1 0 0,0 0-1 0 0,-1-1 0 0 0,0 0 0 0 0,0 0 0 0 0,-1 0 1 0 0,0-1-1 0 0,0 0 0 0 0,-1-1 0 0 0,-1 1 0 0 0,1-1 1 0 0,-1 0-1 0 0,3-13 0 0 0,2-13-51 0 0,-2 0-1 0 0,6-74 1 0 0,-12 98-224 0 0,-1 1 0 0 0,-1 0-1 0 0,0 0 1 0 0,0 0 0 0 0,-1-1 0 0 0,-1 2 0 0 0,0-1 0 0 0,0 0 0 0 0,-1 0 0 0 0,0 1 0 0 0,-7-10 0 0 0,1 3-5550 0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00.005"/>
    </inkml:context>
    <inkml:brush xml:id="br0">
      <inkml:brushProperty name="width" value="0.05" units="cm"/>
      <inkml:brushProperty name="height" value="0.05" units="cm"/>
      <inkml:brushProperty name="color" value="#FFFFFF"/>
    </inkml:brush>
  </inkml:definitions>
  <inkml:trace contextRef="#ctx0" brushRef="#br0">1 22 1840 0 0,'0'0'351'0'0,"0"0"799"0"0,0 0 348 0 0,0 0 65 0 0,0 0-121 0 0,0 0-586 0 0,0 0-258 0 0,18-8 1254 0 0,-4 4-1501 0 0,0 1 0 0 0,-1 0-1 0 0,1 1 1 0 0,0 1 0 0 0,0 1-1 0 0,0 0 1 0 0,27 3-1 0 0,14-1 129 0 0,-33-1-309 0 0,40 8 0 0 0,-39-5-33 0 0,40 1 0 0 0,-37-4-602 0 0,-12 0-870 0 0,-1-1 0 0 0,20-2 0 0 0,-21-1-3211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56.230"/>
    </inkml:context>
    <inkml:brush xml:id="br0">
      <inkml:brushProperty name="width" value="0.05" units="cm"/>
      <inkml:brushProperty name="height" value="0.05" units="cm"/>
      <inkml:brushProperty name="color" value="#FFFFFF"/>
    </inkml:brush>
  </inkml:definitions>
  <inkml:trace contextRef="#ctx0" brushRef="#br0">0 39 4144 0 0,'5'13'440'0'0,"-3"-10"-128"0"0,-1 0 0 0 0,0 0 0 0 0,0 0-1 0 0,0 1 1 0 0,0-1 0 0 0,-1 0 0 0 0,1 1 0 0 0,-1-1 0 0 0,0 0 0 0 0,0 1 0 0 0,-1 5 0 0 0,2 17 1837 0 0,6 18-665 0 0,-2 1 0 0 0,-3 73 0 0 0,-3-98-1354 0 0,0-16-106 0 0,1 1-1 0 0,-1-1 0 0 0,1 1 1 0 0,0-1-1 0 0,1 1 1 0 0,-1-1-1 0 0,1 1 1 0 0,0-1-1 0 0,0 0 1 0 0,0 1-1 0 0,0-1 1 0 0,1 0-1 0 0,0 0 1 0 0,3 7-1 0 0,0 3-89 0 0,2-3 54 0 0,-4-15-122 0 0,-1-18-196 0 0,-1 19 286 0 0,1-22 290 0 0,-2-1 0 0 0,-2-37 0 0 0,0 36 321 0 0,1-1 0 0 0,4-33 0 0 0,-3 60-562 0 0,0-9 243 0 0,2-1 0 0 0,-1 1-1 0 0,1-1 1 0 0,1 1 0 0 0,0 0 0 0 0,1 0 0 0 0,-1 0 0 0 0,7-11 0 0 0,-8 18-165 0 0,0 0-1 0 0,0 0 0 0 0,0 0 0 0 0,1 0 0 0 0,-1 0 0 0 0,1 0 0 0 0,-1 1 1 0 0,1-1-1 0 0,0 1 0 0 0,0 0 0 0 0,0 0 0 0 0,0 0 0 0 0,1 0 0 0 0,-1 0 1 0 0,0 1-1 0 0,1 0 0 0 0,-1-1 0 0 0,1 1 0 0 0,-1 0 0 0 0,1 1 0 0 0,0-1 1 0 0,6 0-1 0 0,1 0-339 0 0,0-2 1 0 0,1 1 0 0 0,-1-1-1 0 0,-1-1 1 0 0,1 0-1 0 0,20-11 1 0 0,-26 10-1083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00.348"/>
    </inkml:context>
    <inkml:brush xml:id="br0">
      <inkml:brushProperty name="width" value="0.05" units="cm"/>
      <inkml:brushProperty name="height" value="0.05" units="cm"/>
      <inkml:brushProperty name="color" value="#FFFFFF"/>
    </inkml:brush>
  </inkml:definitions>
  <inkml:trace contextRef="#ctx0" brushRef="#br0">10 0 7920 0 0,'0'0'362'0'0,"-3"21"132"0"0,-2 70 2312 0 0,4-71-2436 0 0,0 0 1 0 0,1 0-1 0 0,5 31 0 0 0,0 21-307 0 0,-4-57-777 0 0,1 0 0 0 0,1-1 0 0 0,4 17 0 0 0,2-11-284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01.223"/>
    </inkml:context>
    <inkml:brush xml:id="br0">
      <inkml:brushProperty name="width" value="0.05" units="cm"/>
      <inkml:brushProperty name="height" value="0.05" units="cm"/>
      <inkml:brushProperty name="color" value="#FFFFFF"/>
    </inkml:brush>
  </inkml:definitions>
  <inkml:trace contextRef="#ctx0" brushRef="#br0">1 57 2304 0 0,'1'5'67'0'0,"1"15"295"0"0,-2-18 822 0 0,0-2 388 0 0,0 0 76 0 0,2-1-1183 0 0,0 1-1 0 0,0-1 1 0 0,0 0-1 0 0,0 0 1 0 0,0 0-1 0 0,-1 0 1 0 0,1 0 0 0 0,0-1-1 0 0,2-1 1 0 0,10-7 400 0 0,-6 7-528 0 0,1 1 0 0 0,-1 1 0 0 0,0-1 0 0 0,11 1 0 0 0,14-3 434 0 0,-8 0-650 0 0,32-1 0 0 0,-22 3 109 0 0,-12-1-83 0 0,30-8 1 0 0,20-2-534 0 0,-43 6-4054 0 0,-17 3-309 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01.648"/>
    </inkml:context>
    <inkml:brush xml:id="br0">
      <inkml:brushProperty name="width" value="0.05" units="cm"/>
      <inkml:brushProperty name="height" value="0.05" units="cm"/>
      <inkml:brushProperty name="color" value="#FFFFFF"/>
    </inkml:brush>
  </inkml:definitions>
  <inkml:trace contextRef="#ctx0" brushRef="#br0">48 0 7920 0 0,'0'0'362'0'0,"0"0"-11"0"0,0 0-128 0 0,0 0 281 0 0,0 0 146 0 0,0 0 29 0 0,0 0-28 0 0,0 0-151 0 0,0 0-70 0 0,-5 10 653 0 0,4 6-554 0 0,-6 31-1 0 0,4-30-282 0 0,-2 34-1 0 0,-5 86-301 0 0,9-131-340 0 0,0 0 0 0 0,-1 0 0 0 0,1-1 0 0 0,-1 1 0 0 0,0 0 0 0 0,-5 8 0 0 0,6-13-4037 0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04.434"/>
    </inkml:context>
    <inkml:brush xml:id="br0">
      <inkml:brushProperty name="width" value="0.05" units="cm"/>
      <inkml:brushProperty name="height" value="0.05" units="cm"/>
      <inkml:brushProperty name="color" value="#FFFFFF"/>
    </inkml:brush>
  </inkml:definitions>
  <inkml:trace contextRef="#ctx0" brushRef="#br0">1 288 3224 0 0,'0'0'143'0'0,"0"0"205"0"0,0 0 758 0 0,0 0 334 0 0,0 0 61 0 0,4-24 2651 0 0,-4 19-3844 0 0,1 0 1 0 0,-1-1-1 0 0,1 1 0 0 0,0 0 0 0 0,0 0 0 0 0,1-1 0 0 0,-1 1 0 0 0,4-7 1 0 0,13-19 811 0 0,-5 15-823 0 0,-10 11-193 0 0,2 1 0 0 0,-1-1-1 0 0,0 1 1 0 0,11-8-1 0 0,3-1 78 0 0,-4 4-3 0 0,-1-1-1 0 0,21-20 1 0 0,-27 24-145 0 0,-1 1 1 0 0,1-1-1 0 0,0 1 1 0 0,0 0-1 0 0,1 1 1 0 0,-1-1 0 0 0,1 2-1 0 0,0-1 1 0 0,12-3-1 0 0,5 0 61 0 0,46-7 1 0 0,-49 16 24 0 0,6 2 58 0 0,-21 8-71 0 0,7 4-120 0 0,-13-15-12 0 0,0 0 0 0 0,0 0 0 0 0,0 1 0 0 0,0-1 0 0 0,0 0 0 0 0,0 0 0 0 0,0 0 0 0 0,0 1 0 0 0,0-1 0 0 0,0 0 0 0 0,0 1 0 0 0,-1-1 0 0 0,1 1 0 0 0,-1-1 0 0 0,1 1 0 0 0,-1-1 0 0 0,0 1 0 0 0,1-1 0 0 0,-1 1 0 0 0,0 1 0 0 0,4 26-224 0 0,-3-25 247 0 0,-1-1 1 0 0,1 1-1 0 0,0 0 0 0 0,-1-1 1 0 0,0 1-1 0 0,0-1 0 0 0,0 1 1 0 0,0 0-1 0 0,-1-1 0 0 0,1 1 0 0 0,-1-1 1 0 0,-1 5-1 0 0,-44 91-1382 0 0,40-86 1195 0 0,0 1 0 0 0,-5 16 0 0 0,7-17 108 0 0,-1 0-1 0 0,-11 22 1 0 0,-52 64 66 0 0,47-79 42 0 0,19-18-18 0 0,-1 0 0 0 0,0 0 0 0 0,1 0 1 0 0,-1 0-1 0 0,1 1 0 0 0,-3 4 1 0 0,4-6 87 0 0,1 0-71 0 0,0-1 0 0 0,0 0 0 0 0,0 1 0 0 0,0-1 0 0 0,-1 0 0 0 0,1 0 1 0 0,0 1-1 0 0,0-1 0 0 0,0 0 0 0 0,0 1 0 0 0,0-1 0 0 0,-1 0 1 0 0,1 0-1 0 0,0 0 0 0 0,0 1 0 0 0,0-1 0 0 0,-1 0 0 0 0,1 0 0 0 0,0 0 1 0 0,0 1-1 0 0,-1-1 0 0 0,1 0 0 0 0,0 0 0 0 0,0 0 0 0 0,-1 0 1 0 0,1 0-1 0 0,0 1 0 0 0,0-1 0 0 0,-1 0 0 0 0,1 0 0 0 0,-4 2 1003 0 0,9 5-880 0 0,-1-4-106 0 0,0 0 0 0 0,1 0 0 0 0,-1-1 0 0 0,0 1 0 0 0,1-1 0 0 0,-1-1 0 0 0,1 1 0 0 0,0 0 0 0 0,-1-1 0 0 0,1 0 0 0 0,8 1 0 0 0,8 0 80 0 0,29-2 1 0 0,-33 0-85 0 0,14-4 42 0 0,3 0-8 0 0,-16 3-619 0 0,0-2-1 0 0,32-8 0 0 0,-44 10-3503 0 0,8-2-1361 0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05.258"/>
    </inkml:context>
    <inkml:brush xml:id="br0">
      <inkml:brushProperty name="width" value="0.05" units="cm"/>
      <inkml:brushProperty name="height" value="0.05" units="cm"/>
      <inkml:brushProperty name="color" value="#FFFFFF"/>
    </inkml:brush>
  </inkml:definitions>
  <inkml:trace contextRef="#ctx0" brushRef="#br0">1 67 1840 0 0,'10'-6'668'0'0,"-6"6"3445"0"0,-6 14 6519 0 0,-1-2-8040 0 0,2 1-5498 0 0,1 0 2986 0 0,-1-3-42 0 0,2 0 0 0 0,-1-1-1 0 0,3 14 1 0 0,-2-18-26 0 0,-1 0-1 0 0,1 0 1 0 0,-1 0 0 0 0,0 0-1 0 0,-2 6 1 0 0,2-7-5 0 0,-1 1-1 0 0,1 0 1 0 0,0-1 0 0 0,0 1 0 0 0,1 0 0 0 0,1 6-1 0 0,-2-7-5 0 0,1 0-1 0 0,-1 0 0 0 0,0 0 0 0 0,1 0 0 0 0,-2 0 0 0 0,1 0 0 0 0,0-1 0 0 0,-2 7 0 0 0,1-7-1 0 0,0 1 0 0 0,1-1 0 0 0,-1 0 0 0 0,1 1 0 0 0,0-1-1 0 0,0 1 1 0 0,0-1 0 0 0,1 1 0 0 0,-1-1 0 0 0,3 6-1 0 0,0 16-58 0 0,-3-24 58 0 0,0 0-1 0 0,0 0 1 0 0,0 1-1 0 0,0-1 0 0 0,0 0 1 0 0,0 1-1 0 0,0-1 1 0 0,0 0-1 0 0,1 0 1 0 0,-1 1-1 0 0,0-1 0 0 0,1 0 1 0 0,-1 0-1 0 0,1 0 1 0 0,0 1-1 0 0,-1-1 1 0 0,1 0-1 0 0,0 0 0 0 0,-1 0 1 0 0,1 0-1 0 0,0 0 1 0 0,0 0-1 0 0,0 0 1 0 0,0-1-1 0 0,0 1 1 0 0,0 0-1 0 0,0 0 0 0 0,2 0 1 0 0,3 3-26 0 0,-5-3 26 0 0,-1 0 1 0 0,1-1 0 0 0,0 1-1 0 0,-1 0 1 0 0,1-1 0 0 0,0 1-1 0 0,0-1 1 0 0,-1 1 0 0 0,1-1-1 0 0,0 1 1 0 0,0-1 0 0 0,0 0-1 0 0,0 1 1 0 0,0-1 0 0 0,0 0-1 0 0,0 0 1 0 0,0 0 0 0 0,1 1-1 0 0,4 1 1 0 0,21 0 14 0 0,-19-2 25 0 0,19-4-5 0 0,43-12 20 0 0,-21-3-53 0 0,-37 15 13 0 0,0 0 0 0 0,0-1 0 0 0,0-1 0 0 0,14-8-1 0 0,15-9 52 0 0,-28 13-98 0 0,-12 7 8 0 0,1-1-4 0 0,5-2-21 0 0,-6 5 39 0 0,-1 1-1 0 0,1-1 0 0 0,0 1 0 0 0,-1-1 0 0 0,1 1 1 0 0,0-1-1 0 0,-1 0 0 0 0,1 1 0 0 0,-1-1 1 0 0,1 0-1 0 0,-1 1 0 0 0,1-1 0 0 0,-1 0 0 0 0,0 0 1 0 0,1 1-1 0 0,-1-1 0 0 0,0 0 0 0 0,0 0 0 0 0,1 0 1 0 0,-1 0-1 0 0,0 1 0 0 0,0-1 0 0 0,0 0 1 0 0,0 0-1 0 0,0 0 0 0 0,0 0 0 0 0,0 1 0 0 0,0-1 1 0 0,0 0-1 0 0,-1-1 0 0 0,2-18-286 0 0,-1 19 276 0 0,1 0 0 0 0,-1-1 0 0 0,0 1 0 0 0,1-1-1 0 0,-1 1 1 0 0,0-1 0 0 0,0 1 0 0 0,0-1 0 0 0,0 1 0 0 0,-1-1 0 0 0,1 1 0 0 0,0-1 0 0 0,-1 1 0 0 0,1-1 0 0 0,-1 1 0 0 0,1 0 0 0 0,-2-3 0 0 0,1 2-6 0 0,0 1 0 0 0,0 0 0 0 0,0-1 0 0 0,0 0 0 0 0,0 1 0 0 0,1-1 0 0 0,-1 1 0 0 0,0-1 0 0 0,1 0 0 0 0,-1 0 1 0 0,1 1-1 0 0,0-1 0 0 0,0 0 0 0 0,0 0 0 0 0,0 1 0 0 0,0-1 0 0 0,0 0 0 0 0,0 0 0 0 0,0 1 0 0 0,1-1 0 0 0,0-2 1 0 0,-1 3 14 0 0,0 1 0 0 0,0-1 0 0 0,0 0 0 0 0,0 0 0 0 0,-1 0 0 0 0,1 0 0 0 0,0 0 0 0 0,0 0 0 0 0,0 0 0 0 0,-1 0 0 0 0,1 1 0 0 0,0-1 0 0 0,-1 0 0 0 0,1 0 0 0 0,-1 0 0 0 0,1 1 0 0 0,-1-1 0 0 0,0-1 0 0 0,0 1 0 0 0,1 1 1 0 0,-1-1-1 0 0,1 1 1 0 0,-1-1-1 0 0,1 0 1 0 0,-1 1-1 0 0,1-1 1 0 0,0 0-1 0 0,-1 0 1 0 0,1 1-1 0 0,0-1 1 0 0,0 0-1 0 0,0 0 1 0 0,-1 1-1 0 0,1-1 1 0 0,0 0-1 0 0,0 0 1 0 0,0 0-1 0 0,0 1 1 0 0,0-1 0 0 0,1 0-1 0 0,-1-1 1 0 0,4-9-92 0 0,-3 10 63 0 0,0-1-1 0 0,-1 0 1 0 0,1 1-1 0 0,-1-1 0 0 0,1 0 1 0 0,-1 1-1 0 0,1-1 1 0 0,-1 0-1 0 0,0 0 1 0 0,0 1-1 0 0,0-1 0 0 0,0 0 1 0 0,0 0-1 0 0,0 1 1 0 0,0-1-1 0 0,-1 0 0 0 0,1 1 1 0 0,-1-3-1 0 0,0 2 7 0 0,0-1 0 0 0,0 1-1 0 0,1-1 1 0 0,0 1-1 0 0,-1 0 1 0 0,1-1 0 0 0,0 1-1 0 0,0-1 1 0 0,1-3 0 0 0,-1 4 17 0 0,0 0 0 0 0,0 1 0 0 0,0-1 0 0 0,0 0 0 0 0,0 0 0 0 0,0 0 0 0 0,-1 0 0 0 0,1 0 0 0 0,-1 0 0 0 0,1 0 1 0 0,-2-3-1 0 0,2 5 32 0 0,0-1 0 0 0,-1 1 0 0 0,1-1 0 0 0,0 1 0 0 0,0-1 0 0 0,0 1 0 0 0,0-1 0 0 0,0 1 0 0 0,0-1 0 0 0,0 1 0 0 0,0-1 0 0 0,0 1 0 0 0,1-1 0 0 0,-1 0 0 0 0,0 1 1 0 0,0-1-1 0 0,0 1 0 0 0,0-1 0 0 0,1 1 0 0 0,-1 0 0 0 0,0-1 0 0 0,1 1 0 0 0,-1-1 0 0 0,0 1 0 0 0,1-1 0 0 0,0 0 0 0 0,-1 1 6 0 0,1 0 1 0 0,-1-1-1 0 0,0 1 0 0 0,1 0 1 0 0,-1-1-1 0 0,0 1 0 0 0,1-1 1 0 0,-1 1-1 0 0,0-1 1 0 0,0 1-1 0 0,1-1 0 0 0,-1 1 1 0 0,0-1-1 0 0,0 1 0 0 0,0-1 1 0 0,0 1-1 0 0,0-1 0 0 0,0 0 1 0 0,0 1-1 0 0,0-1 0 0 0,0 1 1 0 0,0-1-1 0 0,0 1 0 0 0,0-1 1 0 0,0 1-1 0 0,0-1 0 0 0,0 0 1 0 0,-1 0-1 0 0,1 0 312 0 0,0 1-117 0 0,-1 0-177 0 0,0-1 0 0 0,1 1 0 0 0,-1-1-1 0 0,0 1 1 0 0,1 0 0 0 0,-1-1 0 0 0,0 1 0 0 0,1 0-1 0 0,-1 0 1 0 0,0-1 0 0 0,1 1 0 0 0,-1 0 0 0 0,0 0-1 0 0,0 0 1 0 0,1 0 0 0 0,-1 0 0 0 0,0 0 0 0 0,0 0-1 0 0,1 0 1 0 0,-1 0 0 0 0,0 0 0 0 0,0 1 0 0 0,-1-1-1 0 0,2 0-17 0 0,0 0-1 0 0,-1 0 0 0 0,1 0 0 0 0,-1 0 1 0 0,1 0-1 0 0,0 0 0 0 0,-1 0 0 0 0,1 0 1 0 0,-1 0-1 0 0,1 1 0 0 0,-1-1 0 0 0,1 0 1 0 0,0 0-1 0 0,-1 0 0 0 0,1 0 0 0 0,0 1 1 0 0,-1-1-1 0 0,1 0 0 0 0,0 0 1 0 0,-1 1-1 0 0,1-1 0 0 0,0 0 0 0 0,-1 1 1 0 0,1-1-1 0 0,0 0 0 0 0,0 1 0 0 0,-1-1 1 0 0,1 0-1 0 0,0 1 0 0 0,0-1 0 0 0,0 0 1 0 0,-1 1-1 0 0,1-1 0 0 0,0 1 0 0 0,0-1 1 0 0,0 1-1 0 0,0-1 0 0 0,0 0 0 0 0,0 1 1 0 0,0-1-1 0 0,0 1 0 0 0,0-1 0 0 0,0 0 1 0 0,0 1-1 0 0,0-1 0 0 0,0 1 0 0 0,1-1 1 0 0,-1 0-1 0 0,0 1 0 0 0,6 7 58 0 0,-6-7-70 0 0,1-1-1 0 0,0 1 0 0 0,-1 0 1 0 0,1 0-1 0 0,-1 0 0 0 0,1-1 1 0 0,-1 1-1 0 0,1 0 1 0 0,-1 0-1 0 0,1 0 0 0 0,-1 0 1 0 0,0 0-1 0 0,0 0 1 0 0,1 0-1 0 0,-1 0 0 0 0,0 0 1 0 0,0 0-1 0 0,0 0 1 0 0,0 0-1 0 0,0 0 0 0 0,0 0 1 0 0,0 0-1 0 0,-1 1 0 0 0,1 1 2 0 0,0-1 0 0 0,0 0 0 0 0,0 0 0 0 0,0 0 0 0 0,0 0 0 0 0,1 0 0 0 0,-1 0 0 0 0,1 0 0 0 0,-1 0 0 0 0,1 0 0 0 0,0 0 0 0 0,0 0-1 0 0,2 3 1 0 0,5 16 31 0 0,9 63 151 0 0,-16-79-171 0 0,0-1 0 0 0,0 1 0 0 0,-1 0-1 0 0,0 0 1 0 0,0-1 0 0 0,-2 10 0 0 0,2-9-5 0 0,-1 0 0 0 0,1 0 0 0 0,0 0 1 0 0,0 0-1 0 0,1 8 0 0 0,0-9-9 0 0,1 3-3 0 0,0-1-1 0 0,-1 1 1 0 0,0 0 0 0 0,0 0 0 0 0,-1-1 0 0 0,0 1 0 0 0,0 0 0 0 0,0 0 0 0 0,-3 8-1 0 0,2-6 0 0 0,0 0 0 0 0,0 0 0 0 0,1 0 0 0 0,1 10 0 0 0,-1-10 0 0 0,1 0 0 0 0,-2 0 0 0 0,1 0 0 0 0,-4 14 0 0 0,2-13-50 0 0,0 0 0 0 0,0 0 0 0 0,0 0 0 0 0,1 0 0 0 0,1 1 0 0 0,0-1 0 0 0,1 10 0 0 0,-1-16-4 0 0,1-1 0 0 0,-2 0 0 0 0,1 0-1 0 0,0 0 1 0 0,-1 0 0 0 0,-1 5 0 0 0,2-5-127 0 0,-1-1 0 0 0,0 0 0 0 0,1 1 1 0 0,0-1-1 0 0,-1 1 0 0 0,1-1 1 0 0,0 1-1 0 0,1-1 0 0 0,-1 1 0 0 0,1 2 1 0 0,-1 4-3476 0 0,0 1-1072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09.489"/>
    </inkml:context>
    <inkml:brush xml:id="br0">
      <inkml:brushProperty name="width" value="0.05" units="cm"/>
      <inkml:brushProperty name="height" value="0.05" units="cm"/>
      <inkml:brushProperty name="color" value="#FFFFFF"/>
    </inkml:brush>
  </inkml:definitions>
  <inkml:trace contextRef="#ctx0" brushRef="#br0">1 0 920 0 0,'0'0'292'0'0,"0"0"891"0"0,0 0 391 0 0,0 0 81 0 0,0 0-162 0 0,0 0-718 0 0,7 19 469 0 0,-3-7-132 0 0,-3-10-1030 0 0,0 1 0 0 0,0 0 0 0 0,0 0 0 0 0,-1 0 0 0 0,1 0 0 0 0,-1-1 0 0 0,1 1 0 0 0,-1 0 0 0 0,0 0 0 0 0,0 0 0 0 0,-1 4 0 0 0,1-3-24 0 0,0 1 0 0 0,0 0 0 0 0,0-1 0 0 0,0 1 0 0 0,3 8 0 0 0,0 11 506 0 0,-3-21-498 0 0,0-1 0 0 0,1 1 0 0 0,-1 0 0 0 0,1-1 0 0 0,0 1 1 0 0,0-1-1 0 0,0 0 0 0 0,2 4 0 0 0,4 15 307 0 0,-1 21 6 0 0,-3 0 0 0 0,-1 0 1 0 0,-4 45-1 0 0,-5-46-366 0 0,4-31-14 0 0,1 1 1 0 0,0-1-1 0 0,0 17 1 0 0,2 3-8 0 0,7 50 0 0 0,-6-66-46 0 0,-1-12 36 0 0,0 0 0 0 0,0-1 0 0 0,0 1-1 0 0,0 0 1 0 0,0-1 0 0 0,0 1 0 0 0,0-1 0 0 0,0 1 0 0 0,1 0 0 0 0,-1-1 0 0 0,1 1 0 0 0,-1-1 0 0 0,1 1 0 0 0,0-1 0 0 0,-1 1 0 0 0,1-1 0 0 0,0 0 0 0 0,0 1 0 0 0,0-1 0 0 0,0 0-1 0 0,0 0 1 0 0,0 1 0 0 0,1-1 0 0 0,1 1 0 0 0,-2-1-156 0 0,16-2-1158 0 0,-9-1 704 0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10.193"/>
    </inkml:context>
    <inkml:brush xml:id="br0">
      <inkml:brushProperty name="width" value="0.05" units="cm"/>
      <inkml:brushProperty name="height" value="0.05" units="cm"/>
      <inkml:brushProperty name="color" value="#FFFFFF"/>
    </inkml:brush>
  </inkml:definitions>
  <inkml:trace contextRef="#ctx0" brushRef="#br0">359 113 6272 0 0,'0'0'289'0'0,"0"0"-8"0"0,-12-10-171 0 0,-14-21 1333 0 0,23 26-1150 0 0,0 1 0 0 0,0 0 0 0 0,-1 0 1 0 0,1 0-1 0 0,-1 0 0 0 0,0 1 1 0 0,0-1-1 0 0,0 1 0 0 0,-8-4 1 0 0,-4-2 499 0 0,11 7-482 0 0,0-1-1 0 0,0 1 0 0 0,-1 0 0 0 0,1 0 0 0 0,-8-1 0 0 0,0-1 257 0 0,12 3-521 0 0,0 1 0 0 0,0 0 1 0 0,0-1-1 0 0,0 1 0 0 0,-1 0 0 0 0,1-1 1 0 0,0 1-1 0 0,0 0 0 0 0,0 0 1 0 0,0 0-1 0 0,-1 0 0 0 0,1 0 0 0 0,0 0 1 0 0,0 1-1 0 0,0-1 0 0 0,0 0 1 0 0,-1 1-1 0 0,1-1 0 0 0,0 0 1 0 0,-1 2-1 0 0,-46 16 972 0 0,31-11-877 0 0,14-6-98 0 0,-1 0-1 0 0,1 0 1 0 0,0 1-1 0 0,-1-1 0 0 0,1 1 1 0 0,0 0-1 0 0,0 0 0 0 0,0 0 1 0 0,0 1-1 0 0,0-1 1 0 0,1 1-1 0 0,-4 4 0 0 0,-4 5-88 0 0,2 1-1 0 0,-1 0 0 0 0,2 0 0 0 0,0 1 0 0 0,0 0 0 0 0,2 0 1 0 0,-1 1-1 0 0,2-1 0 0 0,0 1 0 0 0,1 0 0 0 0,0 1 0 0 0,1-1 1 0 0,1 0-1 0 0,1 22 0 0 0,1-12-74 0 0,2 0 0 0 0,10 47 0 0 0,-1-12 24 0 0,-11-54 87 0 0,1 1 0 0 0,-1-1-1 0 0,1 1 1 0 0,1-1 0 0 0,-1 0 0 0 0,1 0 0 0 0,0 0 0 0 0,1 0-1 0 0,-1 0 1 0 0,9 9 0 0 0,-1-3-50 0 0,1-1 1 0 0,0 0-1 0 0,16 11 0 0 0,-18-17 36 0 0,-1-1 0 0 0,1 0 0 0 0,0-1 0 0 0,0 0-1 0 0,0-1 1 0 0,0 0 0 0 0,1 0 0 0 0,16 0 0 0 0,-18-1 80 0 0,0-1 0 0 0,0 0 0 0 0,0-1-1 0 0,-1 1 1 0 0,1-2 0 0 0,0 1 0 0 0,-1-1 0 0 0,1 0 0 0 0,-1-1 0 0 0,11-5 0 0 0,-15 6-16 0 0,0 0 1 0 0,0 0-1 0 0,0-1 0 0 0,0 0 1 0 0,-1 0-1 0 0,1 0 1 0 0,-1 0-1 0 0,0 0 0 0 0,0-1 1 0 0,0 1-1 0 0,0-1 1 0 0,0 0-1 0 0,-1 0 0 0 0,0 0 1 0 0,0 0-1 0 0,0 0 1 0 0,0-1-1 0 0,-1 1 1 0 0,0-1-1 0 0,0 1 0 0 0,1-7 1 0 0,0-13 11 0 0,-1 0 0 0 0,-2 0 1 0 0,0 1-1 0 0,-1-1 0 0 0,-2 1 1 0 0,0-1-1 0 0,-2 1 0 0 0,-8-24 0 0 0,5 17-8 0 0,-13-39 39 0 0,19 62-83 0 0,0 0-1 0 0,-1 0 1 0 0,0 1 0 0 0,0-1-1 0 0,0 1 1 0 0,-11-12-1 0 0,-8-15-417 0 0,7 9-154 0 0,0 2-1936 0 0,11 14-2641 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10.592"/>
    </inkml:context>
    <inkml:brush xml:id="br0">
      <inkml:brushProperty name="width" value="0.05" units="cm"/>
      <inkml:brushProperty name="height" value="0.05" units="cm"/>
      <inkml:brushProperty name="color" value="#FFFFFF"/>
    </inkml:brush>
  </inkml:definitions>
  <inkml:trace contextRef="#ctx0" brushRef="#br0">21 1 12816 0 0,'0'0'289'0'0,"0"0"40"0"0,0 0 22 0 0,0 0-40 0 0,-15 22 1033 0 0,14-16-1299 0 0,0-3-88 0 0,-2 5 53 0 0,2-6 88 0 0,1-2 16 0 0,0 0-176 0 0,0 0-726 0 0,5-11-1484 0 0,-2 0 1090 0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11.503"/>
    </inkml:context>
    <inkml:brush xml:id="br0">
      <inkml:brushProperty name="width" value="0.05" units="cm"/>
      <inkml:brushProperty name="height" value="0.05" units="cm"/>
      <inkml:brushProperty name="color" value="#FFFFFF"/>
    </inkml:brush>
  </inkml:definitions>
  <inkml:trace contextRef="#ctx0" brushRef="#br0">1 143 6736 0 0,'0'0'306'0'0,"0"0"-4"0"0,0 0-93 0 0,0 0 326 0 0,2-11 1602 0 0,-2 8-1934 0 0,0 0 0 0 0,1 0 0 0 0,-1 0-1 0 0,0 0 1 0 0,1 0 0 0 0,0 0 0 0 0,-1 0 0 0 0,1 1 0 0 0,0-1 0 0 0,1 0-1 0 0,-1 0 1 0 0,0 1 0 0 0,1-1 0 0 0,0 1 0 0 0,-1-1 0 0 0,1 1-1 0 0,0 0 1 0 0,0 0 0 0 0,0-1 0 0 0,4-1 0 0 0,-3 1-57 0 0,1 0-1 0 0,0-1 1 0 0,-1 0 0 0 0,0 1-1 0 0,6-9 1 0 0,11-12 375 0 0,-17 22-484 0 0,1-1 0 0 0,0 1 1 0 0,-1 0-1 0 0,1 0 1 0 0,0 0-1 0 0,0 1 1 0 0,0-1-1 0 0,0 1 1 0 0,0 0-1 0 0,0 0 0 0 0,1 1 1 0 0,-1-1-1 0 0,0 1 1 0 0,0 0-1 0 0,1 0 1 0 0,-1 0-1 0 0,0 1 0 0 0,0-1 1 0 0,0 1-1 0 0,0 0 1 0 0,1 0-1 0 0,-1 1 1 0 0,5 2-1 0 0,-3-1-81 0 0,-1 0 0 0 0,1 0 0 0 0,-1 1 0 0 0,0 0 0 0 0,0 0-1 0 0,0 1 1 0 0,-1-1 0 0 0,1 1 0 0 0,-1 0 0 0 0,0 0 0 0 0,-1 1 0 0 0,1-1 0 0 0,-1 1-1 0 0,0-1 1 0 0,0 1 0 0 0,-1 0 0 0 0,0 0 0 0 0,0 1 0 0 0,0-1 0 0 0,-1 0 0 0 0,1 10 0 0 0,-12 23-556 0 0,8-24 361 0 0,-1-1 0 0 0,-1 1 1 0 0,0-1-1 0 0,0 0 1 0 0,-9 17-1 0 0,-37 66-744 0 0,47-92 991 0 0,-36 61-279 0 0,20-36-2 0 0,-30 65 0 0 0,43-83 336 0 0,-1 0 1 0 0,-10 15 0 0 0,4-7 33 0 0,13-19 35 0 0,0-1 84 0 0,0 0 37 0 0,0 0 10 0 0,0 0-5 0 0,0 0-22 0 0,0 0-10 0 0,0 0-2 0 0,0 0 2 0 0,0 0 12 0 0,0-1-200 0 0,1 0 1 0 0,-1 0 0 0 0,1 0-1 0 0,0 0 1 0 0,-1 1 0 0 0,1-1-1 0 0,0 0 1 0 0,0 0 0 0 0,0 0-1 0 0,-1 1 1 0 0,1-1 0 0 0,0 0-1 0 0,0 1 1 0 0,0-1 0 0 0,0 1 0 0 0,0-1-1 0 0,0 1 1 0 0,2-1 0 0 0,6-4 211 0 0,10-8 136 0 0,-1 0 0 0 0,2 2 0 0 0,0 0 0 0 0,0 1 0 0 0,1 1 0 0 0,41-12 0 0 0,-51 19-342 0 0,1 0-1 0 0,0 1 0 0 0,0 0 0 0 0,-1 1 1 0 0,1 0-1 0 0,0 1 0 0 0,0 0 0 0 0,0 1 0 0 0,-1 0 1 0 0,16 6-1 0 0,3-1-52 0 0,-6-6-1068 0 0,-17-1 567 0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12.276"/>
    </inkml:context>
    <inkml:brush xml:id="br0">
      <inkml:brushProperty name="width" value="0.05" units="cm"/>
      <inkml:brushProperty name="height" value="0.05" units="cm"/>
      <inkml:brushProperty name="color" value="#FFFFFF"/>
    </inkml:brush>
  </inkml:definitions>
  <inkml:trace contextRef="#ctx0" brushRef="#br0">0 107 7368 0 0,'0'0'568'0'0,"0"0"-255"0"0,0 0 322 0 0,5-31 3874 0 0,-5 29-4382 0 0,1 0 1 0 0,0 0 0 0 0,-1 0-1 0 0,1 0 1 0 0,0 0-1 0 0,0 0 1 0 0,0 0-1 0 0,0 0 1 0 0,1 1-1 0 0,-1-1 1 0 0,0 0-1 0 0,1 1 1 0 0,-1-1 0 0 0,1 1-1 0 0,-1-1 1 0 0,1 1-1 0 0,3-2 1 0 0,37-23 951 0 0,-35 22-896 0 0,-1 1-155 0 0,-1 1 0 0 0,0 0-1 0 0,1 1 1 0 0,-1 0 0 0 0,1-1-1 0 0,0 2 1 0 0,-1-1 0 0 0,1 1-1 0 0,0-1 1 0 0,-1 2 0 0 0,8 0-1 0 0,6 1 103 0 0,36 10-1 0 0,-51-12-133 0 0,-1 1 0 0 0,0 0 0 0 0,0 0 0 0 0,1 0 0 0 0,-1 1 0 0 0,0-1 0 0 0,0 1 0 0 0,0-1 1 0 0,0 1-1 0 0,-1 0 0 0 0,1 0 0 0 0,0 0 0 0 0,-1 1 0 0 0,0-1 0 0 0,1 1 0 0 0,-1-1 0 0 0,0 1 0 0 0,0 0 0 0 0,0 0 0 0 0,-1 0 0 0 0,1 0 0 0 0,-1 0 0 0 0,1 0 0 0 0,-1 0 0 0 0,0 1 0 0 0,0-1 0 0 0,-1 0 0 0 0,1 1 0 0 0,-1 3 0 0 0,0-2 4 0 0,0 0 0 0 0,-1 0 0 0 0,1 0 0 0 0,-1 0 0 0 0,-1 0 0 0 0,1 0 0 0 0,-1 0 0 0 0,0 0 0 0 0,0-1 0 0 0,-2 6 0 0 0,0-3 0 0 0,3-4 0 0 0,-1 1 0 0 0,0-1 0 0 0,1 1 0 0 0,-1-1 0 0 0,0 0 0 0 0,-1 0 0 0 0,1 0 0 0 0,-1 0 0 0 0,1-1 0 0 0,-1 1 0 0 0,0 0 0 0 0,0-1 0 0 0,-4 3 0 0 0,-57 24 216 0 0,46-23-304 0 0,16-6 74 0 0,-1 0-1 0 0,1 1 1 0 0,0-1 0 0 0,0 1-1 0 0,0 0 1 0 0,0-1 0 0 0,0 1-1 0 0,1 0 1 0 0,-1 0-1 0 0,0 0 1 0 0,0 0 0 0 0,0 1-1 0 0,1-1 1 0 0,-2 2-1 0 0,6-5-2 0 0,1 1-1 0 0,-1 0 0 0 0,1 0 0 0 0,0 0 0 0 0,-1 0 0 0 0,1 0 1 0 0,0 1-1 0 0,-1 0 0 0 0,1 0 0 0 0,0 0 0 0 0,0 0 0 0 0,4 1 0 0 0,27 5 25 0 0,-14-4 6 0 0,-1 2 1 0 0,0 0 0 0 0,-1 2 0 0 0,20 7-1 0 0,-34-11-10 0 0,-1 0 0 0 0,1 0 0 0 0,-1 0 0 0 0,1 1 0 0 0,-1 0 0 0 0,0 0 0 0 0,0 0 0 0 0,-1 0-1 0 0,1 1 1 0 0,-1 0 0 0 0,1-1 0 0 0,-1 1 0 0 0,0 0 0 0 0,-1 1 0 0 0,1-1 0 0 0,-1 0 0 0 0,1 1 0 0 0,-1-1-1 0 0,-1 1 1 0 0,1 0 0 0 0,1 8 0 0 0,1 1 35 0 0,-4-12-29 0 0,1 0 0 0 0,0 1 0 0 0,-1-1 0 0 0,1 0 0 0 0,-1 0 0 0 0,0 0 0 0 0,0 1 0 0 0,0-1 0 0 0,0 0 0 0 0,0 1 0 0 0,0-1 0 0 0,0 0 0 0 0,-1 0 0 0 0,1 1 0 0 0,-2 2-1 0 0,-18 67 184 0 0,16-63-99 0 0,0 0-1 0 0,-1 0 0 0 0,0-1 0 0 0,-1 0 0 0 0,0 0 0 0 0,0 0 0 0 0,-12 11 0 0 0,14-15-34 0 0,-1 0 0 0 0,0 0 0 0 0,0-1 0 0 0,0 1 1 0 0,0-1-1 0 0,-1 0 0 0 0,0-1 0 0 0,1 1 0 0 0,-1-1 0 0 0,0 0 1 0 0,0-1-1 0 0,0 1 0 0 0,-9 0 0 0 0,-2-1 5 0 0,0-1 0 0 0,0-1 1 0 0,0-1-1 0 0,0 0 0 0 0,0-1 0 0 0,0-1 0 0 0,-28-10 1 0 0,-22-14-6168 0 0,58 25 264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56.611"/>
    </inkml:context>
    <inkml:brush xml:id="br0">
      <inkml:brushProperty name="width" value="0.05" units="cm"/>
      <inkml:brushProperty name="height" value="0.05" units="cm"/>
      <inkml:brushProperty name="color" value="#FFFFFF"/>
    </inkml:brush>
  </inkml:definitions>
  <inkml:trace contextRef="#ctx0" brushRef="#br0">0 1 14568 0 0,'0'0'330'0'0,"0"19"797"0"0,2 22-284 0 0,15 78 0 0 0,-2-24-261 0 0,36 183-2845 0 0,-46-254 842 0 0,-1-4-60 0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12.878"/>
    </inkml:context>
    <inkml:brush xml:id="br0">
      <inkml:brushProperty name="width" value="0.05" units="cm"/>
      <inkml:brushProperty name="height" value="0.05" units="cm"/>
      <inkml:brushProperty name="color" value="#FFFFFF"/>
    </inkml:brush>
  </inkml:definitions>
  <inkml:trace contextRef="#ctx0" brushRef="#br0">73 42 2760 0 0,'-20'-2'1152'0'0,"18"1"-518"0"0,0 1-1 0 0,0-1 0 0 0,0 0 1 0 0,0 1-1 0 0,0-1 0 0 0,0 0 1 0 0,1 0-1 0 0,-1 0 0 0 0,0-1 1 0 0,1 1-1 0 0,-1 0 0 0 0,-2-4 1 0 0,3 5-646 0 0,13-4 1054 0 0,0 2-816 0 0,-4 1 451 0 0,-17-5-44 0 0,3 1-265 0 0,11 2-77 0 0,0 1 586 0 0,-5 2-366 0 0,0 0-19 0 0,0 0-84 0 0,0 0-37 0 0,0 0-10 0 0,0 0-17 0 0,0 0-66 0 0,0 0-29 0 0,-11 8 192 0 0,6-6-409 0 0,3-1-39 0 0,1-1-1 0 0,0 1 0 0 0,0 0 1 0 0,0-1-1 0 0,0 1 1 0 0,-1 0-1 0 0,1 0 0 0 0,0 0 1 0 0,0 0-1 0 0,1 0 0 0 0,-1 0 1 0 0,0 0-1 0 0,0 0 0 0 0,0 0 1 0 0,1 0-1 0 0,-1 0 0 0 0,0 0 1 0 0,1 1-1 0 0,-1-1 0 0 0,1 0 1 0 0,-1 1-1 0 0,1 0 0 0 0,-7 10-38 0 0,6-11 45 0 0,0 0-1 0 0,0 0 1 0 0,0 0 0 0 0,0 0-1 0 0,1 1 1 0 0,-1-1-1 0 0,0 0 1 0 0,1 0 0 0 0,-1 1-1 0 0,1-1 1 0 0,-1 0-1 0 0,1 0 1 0 0,0 1 0 0 0,-1-1-1 0 0,1 1 1 0 0,0-1 0 0 0,0 0-1 0 0,0 1 1 0 0,0-1-1 0 0,0 0 1 0 0,0 1 0 0 0,1-1-1 0 0,-1 1 1 0 0,0-1-1 0 0,1 0 1 0 0,-1 1 0 0 0,1-1-1 0 0,-1 0 1 0 0,2 2-1 0 0,-1-2-64 0 0,-1 1 0 0 0,1-1 0 0 0,-1 0 0 0 0,1 0 0 0 0,0 0 0 0 0,0 0-1 0 0,-1 0 1 0 0,1 0 0 0 0,0 0 0 0 0,0 0 0 0 0,0 0 0 0 0,0 0 0 0 0,0 0 0 0 0,0-1-1 0 0,0 1 1 0 0,1 0 0 0 0,-1-1 0 0 0,0 1 0 0 0,0-1 0 0 0,1 1 0 0 0,-1-1 0 0 0,0 0-1 0 0,0 1 1 0 0,1-1 0 0 0,-1 0 0 0 0,0 0 0 0 0,1 0 0 0 0,1 0 0 0 0,0 0-574 0 0,-3 0-5498 0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13.835"/>
    </inkml:context>
    <inkml:brush xml:id="br0">
      <inkml:brushProperty name="width" value="0.05" units="cm"/>
      <inkml:brushProperty name="height" value="0.05" units="cm"/>
      <inkml:brushProperty name="color" value="#FFFFFF"/>
    </inkml:brush>
  </inkml:definitions>
  <inkml:trace contextRef="#ctx0" brushRef="#br0">31 180 1376 0 0,'-3'0'305'0'0,"1"-1"1"0"0,-1 1-1 0 0,1-1 1 0 0,-1 1-1 0 0,1-1 1 0 0,-1 0-1 0 0,1 0 1 0 0,0 0-1 0 0,-1 0 0 0 0,-2-3 1 0 0,5 4 1488 0 0,0 0-124 0 0,4-9 944 0 0,8-1-1508 0 0,-12 10-1055 0 0,1 0 1 0 0,0-1-1 0 0,0 1 1 0 0,0-1-1 0 0,0 1 1 0 0,0-1-1 0 0,-1 1 1 0 0,1-1-1 0 0,0 1 1 0 0,-1-1-1 0 0,1 0 0 0 0,0 1 1 0 0,-1-1-1 0 0,1 0 1 0 0,-1 0-1 0 0,1 0 1 0 0,-1 1-1 0 0,1-1 1 0 0,-1 0-1 0 0,0 0 1 0 0,1 0-1 0 0,-1-1 1 0 0,1 1-25 0 0,-1 0 0 0 0,0 1 1 0 0,0-1-1 0 0,1 0 1 0 0,-1 0-1 0 0,1 1 1 0 0,-1-1-1 0 0,1 0 0 0 0,-1 1 1 0 0,1-1-1 0 0,-1 1 1 0 0,1-1-1 0 0,-1 0 0 0 0,1 1 1 0 0,0-1-1 0 0,0 1 1 0 0,-1-1-1 0 0,1 1 0 0 0,0 0 1 0 0,-1-1-1 0 0,1 1 1 0 0,0 0-1 0 0,0 0 1 0 0,1-1-1 0 0,17-8 656 0 0,68-55 197 0 0,-80 56-880 0 0,-6 7 0 0 0,0 0 0 0 0,-1-1 0 0 0,1 1 0 0 0,0 0 0 0 0,0 0 0 0 0,0 0 0 0 0,0 0 0 0 0,0 0 0 0 0,0 0 0 0 0,0 0 0 0 0,0 0 0 0 0,0 1 0 0 0,0-1 0 0 0,1 0 0 0 0,-1 1 0 0 0,0-1 0 0 0,0 1 0 0 0,1-1 0 0 0,-1 1 0 0 0,0-1 0 0 0,1 1 0 0 0,-1 0 0 0 0,1 0 0 0 0,-1 0 0 0 0,3 0 0 0 0,3-2 0 0 0,1-1 52 0 0,-1 0 1 0 0,1 0 0 0 0,0 1 0 0 0,0 0-1 0 0,0 0 1 0 0,0 1 0 0 0,0 0 0 0 0,0 0-1 0 0,0 1 1 0 0,1 0 0 0 0,-1 0 0 0 0,0 1-1 0 0,9 2 1 0 0,3 5 0 0 0,-16-5-53 0 0,0 1 1 0 0,-2-3-4 0 0,0 0 0 0 0,0 0 1 0 0,0 0-1 0 0,0 1 1 0 0,0-1-1 0 0,0 0 1 0 0,0 1-1 0 0,0-1 1 0 0,-1 1-1 0 0,1 0 1 0 0,-1 0-1 0 0,1-1 0 0 0,-1 1 1 0 0,0 0-1 0 0,1 0 1 0 0,-1 0-1 0 0,0 0 1 0 0,0 1-1 0 0,-1-1 1 0 0,2 3-1 0 0,-1-1-8 0 0,0 0 0 0 0,0-1-1 0 0,0 1 1 0 0,0 0 0 0 0,0 0-1 0 0,-1 0 1 0 0,0 0 0 0 0,0 0-1 0 0,0 0 1 0 0,0 0 0 0 0,-1 0-1 0 0,1 0 1 0 0,-1 0 0 0 0,-1 4-1 0 0,0-3-20 0 0,2-3 17 0 0,0 1 1 0 0,-1-1 0 0 0,1 0 0 0 0,-1 0-1 0 0,0 0 1 0 0,0 0 0 0 0,1 0 0 0 0,-1 0 0 0 0,0 0-1 0 0,-1 0 1 0 0,1 0 0 0 0,0-1 0 0 0,-1 1-1 0 0,1 0 1 0 0,-1-1 0 0 0,1 1 0 0 0,-3 1 0 0 0,0 2-84 0 0,1 1 1 0 0,-1 0 0 0 0,1 0 0 0 0,0 0 0 0 0,1 0 0 0 0,-1 0 0 0 0,1 1 0 0 0,-2 10 0 0 0,0-3-296 0 0,2-5 212 0 0,-6 19-963 0 0,-19 41 0 0 0,26-65 1068 0 0,-1 0-1 0 0,1 0 1 0 0,0 1 0 0 0,0-1 0 0 0,0 0 0 0 0,0 6 0 0 0,1-6 67 0 0,0 0-1 0 0,-1 0 1 0 0,1 0-1 0 0,-1-1 1 0 0,0 1 0 0 0,-1 0-1 0 0,-2 6 1 0 0,-9 9 9 0 0,10-15 0 0 0,0 0 0 0 0,0 0 0 0 0,1 0 0 0 0,-1 1 0 0 0,1-1 0 0 0,0 1 0 0 0,-2 8 0 0 0,2-5 0 0 0,-1-1 0 0 0,0 0 0 0 0,0 0 0 0 0,0 0 0 0 0,-1 0 0 0 0,0-1 0 0 0,0 0 0 0 0,-1 1 0 0 0,-9 9 0 0 0,12-14 0 0 0,1 0 0 0 0,-1 0 0 0 0,1 0 0 0 0,0 0 0 0 0,0 0 0 0 0,0 0 0 0 0,0 0 0 0 0,0 5 0 0 0,0-5 0 0 0,1 0 0 0 0,-1-1 0 0 0,0 1 0 0 0,0 0 0 0 0,1 0 0 0 0,-1 0 0 0 0,0-1 0 0 0,0 1 0 0 0,-1 0 0 0 0,1-1 0 0 0,0 1 0 0 0,-3 2 0 0 0,-4 2 0 0 0,6-5 0 0 0,0 0 0 0 0,0 1 0 0 0,0-1 0 0 0,0 1 0 0 0,0-1 0 0 0,1 1 0 0 0,-1-1 0 0 0,1 1 0 0 0,-1 0 0 0 0,1 0 0 0 0,0 0 0 0 0,-1 0 0 0 0,1 0 0 0 0,-1 3 0 0 0,1-3 42 0 0,0 0 0 0 0,0-1 0 0 0,0 1-1 0 0,0-1 1 0 0,0 1 0 0 0,0-1 0 0 0,-1 1 0 0 0,1-1 0 0 0,-1 1 0 0 0,1-1 0 0 0,-1 0 0 0 0,1 0 0 0 0,-1 0 0 0 0,1 0 0 0 0,-3 1 0 0 0,0 0 163 0 0,1 3 571 0 0,4-5-765 0 0,-1 0 0 0 0,0 0 0 0 0,0 1 0 0 0,0-1 0 0 0,0 0 0 0 0,0 0 0 0 0,0 1 0 0 0,0-1 1 0 0,0 0-1 0 0,0 0 0 0 0,0 0 0 0 0,0 1 0 0 0,0-1 0 0 0,0 0 0 0 0,0 0 0 0 0,0 1 0 0 0,0-1 0 0 0,0 0 0 0 0,0 0 0 0 0,0 0 1 0 0,-1 1-1 0 0,1-1 0 0 0,0 0 0 0 0,0 0 0 0 0,0 0 0 0 0,0 1 0 0 0,0-1 0 0 0,0 0 0 0 0,-1 0 0 0 0,1 0 0 0 0,0 0 0 0 0,0 1 0 0 0,0-1 1 0 0,-1 0-1 0 0,1 1 234 0 0,0-1 70 0 0,0 0 6 0 0,2-1-118 0 0,1 1 1 0 0,0-1-1 0 0,-1 1 0 0 0,1-1 0 0 0,0 0 1 0 0,-1 0-1 0 0,1 0 0 0 0,-1 0 1 0 0,3-2-1 0 0,7-2 322 0 0,-13 3 141 0 0,4-3-437 0 0,4-3-176 0 0,-7 8-34 0 0,4-11 166 0 0,-3 11-167 0 0,-1-1 1 0 0,0 0-1 0 0,0 1 1 0 0,0-1-1 0 0,0 0 0 0 0,0 1 1 0 0,1-1-1 0 0,-1 1 1 0 0,0-1-1 0 0,0 1 0 0 0,1-1 1 0 0,-1 1-1 0 0,0-1 1 0 0,1 1-1 0 0,-1-1 0 0 0,1 1 1 0 0,-1-1-1 0 0,1 1 1 0 0,-1-1-1 0 0,1 1 1 0 0,-1 0-1 0 0,1-1 0 0 0,0 1 1 0 0,32-10 328 0 0,1 2 0 0 0,0 2 0 0 0,60-4 0 0 0,-50 6-446 0 0,4 5 708 0 0,-23 1-495 0 0,38 2 43 0 0,-60-4-137 0 0,13-7-3635 0 0,-15 6 2432 0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14.412"/>
    </inkml:context>
    <inkml:brush xml:id="br0">
      <inkml:brushProperty name="width" value="0.05" units="cm"/>
      <inkml:brushProperty name="height" value="0.05" units="cm"/>
      <inkml:brushProperty name="color" value="#FFFFFF"/>
    </inkml:brush>
  </inkml:definitions>
  <inkml:trace contextRef="#ctx0" brushRef="#br0">103 12 8000 0 0,'0'0'365'0'0,"0"0"-4"0"0,-13-4 641 0 0,-28-3 4224 0 0,38 8-5103 0 0,1 0 1 0 0,-1 0-1 0 0,1 1 0 0 0,-1-1 1 0 0,1 1-1 0 0,0 0 0 0 0,0 0 0 0 0,0-1 1 0 0,0 1-1 0 0,-3 5 0 0 0,1 0-93 0 0,1 0-1 0 0,0 0 0 0 0,0 0 1 0 0,1 0-1 0 0,0 1 1 0 0,-1 10-1 0 0,2-14-38 0 0,1 0 0 0 0,0 0-1 0 0,0 0 1 0 0,1 0 0 0 0,-1 0 0 0 0,1-1 0 0 0,0 1-1 0 0,0 0 1 0 0,0 0 0 0 0,1-1 0 0 0,-1 1 0 0 0,1-1 0 0 0,0 1-1 0 0,2 3 1 0 0,0 0-13 0 0,-4-5-8 0 0,4 0-4 0 0,18-1 50 0 0,-21-1 18 0 0,-1 0-87 0 0,4-8-4498 0 0,0 2-491 0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15.236"/>
    </inkml:context>
    <inkml:brush xml:id="br0">
      <inkml:brushProperty name="width" value="0.05" units="cm"/>
      <inkml:brushProperty name="height" value="0.05" units="cm"/>
      <inkml:brushProperty name="color" value="#FFFFFF"/>
    </inkml:brush>
  </inkml:definitions>
  <inkml:trace contextRef="#ctx0" brushRef="#br0">326 100 1840 0 0,'-12'-11'160'0'0,"0"-3"2699"0"0,0-1-1 0 0,-16-13 1 0 0,24 25-2641 0 0,1 0 1 0 0,0 0-1 0 0,-1 0 1 0 0,0 1-1 0 0,0-1 1 0 0,0 1-1 0 0,0 0 1 0 0,0 0-1 0 0,0 1 1 0 0,0-1-1 0 0,0 1 1 0 0,-1 0-1 0 0,1 0 1 0 0,-1 0-1 0 0,1 0 1 0 0,-1 1-1 0 0,1 0 1 0 0,-1 0-1 0 0,1 0 1 0 0,-1 1-1 0 0,1-1 1 0 0,-1 1-1 0 0,1 0 1 0 0,0 0-1 0 0,-7 3 1 0 0,4 0-96 0 0,1 1-1 0 0,0-1 1 0 0,0 1 0 0 0,0 0 0 0 0,1 1 0 0 0,0-1-1 0 0,0 1 1 0 0,0 0 0 0 0,-7 13 0 0 0,-2 6-227 0 0,-14 35 0 0 0,17-35 202 0 0,4-7-98 0 0,2 0 0 0 0,0 0 0 0 0,1 0 0 0 0,1 0 0 0 0,-2 26 0 0 0,4-30 0 0 0,1 5 0 0 0,0 0 0 0 0,1-1 0 0 0,1 1 0 0 0,1 0 0 0 0,8 28 0 0 0,-6-32 0 0 0,-1 0 0 0 0,2-1 0 0 0,0 0 0 0 0,1 0 0 0 0,0 0 0 0 0,15 21 0 0 0,-3-11 0 0 0,1 0 0 0 0,29 27 0 0 0,-37-40 0 0 0,0-1 0 0 0,0 0 0 0 0,1-1 0 0 0,0-1 0 0 0,1 0 0 0 0,-1-1 0 0 0,1 0 0 0 0,1-1 0 0 0,0-1 0 0 0,-1 0 0 0 0,1-1 0 0 0,1 0 0 0 0,-1-1 0 0 0,21 0 0 0 0,-28-3-3 0 0,0-1 0 0 0,0 0 0 0 0,0 0-1 0 0,0-1 1 0 0,0 0 0 0 0,0 0 0 0 0,-1-1-1 0 0,1 0 1 0 0,-1-1 0 0 0,1 1 0 0 0,-1-1-1 0 0,0-1 1 0 0,-1 1 0 0 0,1-1-1 0 0,-1-1 1 0 0,9-8 0 0 0,-7 5 8 0 0,0 0-1 0 0,-1-1 1 0 0,0 0 0 0 0,-1 0-1 0 0,0 0 1 0 0,-1 0 0 0 0,0-1-1 0 0,0 0 1 0 0,-1 0 0 0 0,5-23-1 0 0,-6 19-44 0 0,0-1-1 0 0,0 0 0 0 0,-2 1 0 0 0,0-1 1 0 0,-1 0-1 0 0,-2-22 0 0 0,-1 18-137 0 0,-1 1 0 0 0,0 0-1 0 0,-1 0 1 0 0,-2 0 0 0 0,0 0 0 0 0,0 1-1 0 0,-2 0 1 0 0,0 1 0 0 0,-17-24 0 0 0,-78-113-4142 0 0,83 132 3488 0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15.612"/>
    </inkml:context>
    <inkml:brush xml:id="br0">
      <inkml:brushProperty name="width" value="0.05" units="cm"/>
      <inkml:brushProperty name="height" value="0.05" units="cm"/>
      <inkml:brushProperty name="color" value="#FFFFFF"/>
    </inkml:brush>
  </inkml:definitions>
  <inkml:trace contextRef="#ctx0" brushRef="#br0">403 0 10136 0 0,'0'0'230'0'0,"0"0"30"0"0,0 0 19 0 0,-9 19 1186 0 0,2-8-817 0 0,0 1-1 0 0,0 0 1 0 0,1 0-1 0 0,0 0 1 0 0,-6 21-1 0 0,7-17-335 0 0,-2-1 0 0 0,1 1 0 0 0,-10 14 0 0 0,2-6-23 0 0,-8 12-39 0 0,-149 196-582 0 0,154-204 389 0 0,-38 65-993 0 0,29-51-265 0 0,17-23 531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16.359"/>
    </inkml:context>
    <inkml:brush xml:id="br0">
      <inkml:brushProperty name="width" value="0.05" units="cm"/>
      <inkml:brushProperty name="height" value="0.05" units="cm"/>
      <inkml:brushProperty name="color" value="#FFFFFF"/>
    </inkml:brush>
  </inkml:definitions>
  <inkml:trace contextRef="#ctx0" brushRef="#br0">476 1 8288 0 0,'1'3'41'0'0,"0"0"0"0"0,0 1 0 0 0,0-1 0 0 0,0 0 0 0 0,-1 1 1 0 0,1-1-1 0 0,-1 1 0 0 0,0-1 0 0 0,0 1 0 0 0,0-1 0 0 0,-1 1 0 0 0,1-1 1 0 0,-1 1-1 0 0,0-1 0 0 0,0 1 0 0 0,0-1 0 0 0,0 0 0 0 0,-1 0 0 0 0,1 0 1 0 0,-4 6-1 0 0,-56 93 2485 0 0,-10 21 1053 0 0,14-18-1248 0 0,29-58-1245 0 0,-25 63-1 0 0,-34 94-567 0 0,8-24-1244 0 0,53-110-1291 0 0,21-55 888 0 0,5-5-3803 0 0,0-9-21 0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17.477"/>
    </inkml:context>
    <inkml:brush xml:id="br0">
      <inkml:brushProperty name="width" value="0.05" units="cm"/>
      <inkml:brushProperty name="height" value="0.05" units="cm"/>
      <inkml:brushProperty name="color" value="#FFFFFF"/>
    </inkml:brush>
  </inkml:definitions>
  <inkml:trace contextRef="#ctx0" brushRef="#br0">0 200 1840 0 0,'0'0'343'0'0,"0"0"766"0"0,0 0 335 0 0,0 0 69 0 0,1-9 1626 0 0,7-9-1244 0 0,-7 15-1680 0 0,0 0 1 0 0,0 0-1 0 0,1-1 1 0 0,-1 1-1 0 0,1 0 1 0 0,3-4 0 0 0,4-5 370 0 0,-8 10-511 0 0,1 0-1 0 0,-1 0 1 0 0,1 0 0 0 0,-1 0 0 0 0,1 0 0 0 0,0 0 0 0 0,0 0 0 0 0,0 1-1 0 0,3-3 1 0 0,34-27 971 0 0,-12 13-718 0 0,-13 9-174 0 0,0 0 0 0 0,21-10 0 0 0,-20 13-102 0 0,0 0-1 0 0,23-5 0 0 0,-33 9-20 0 0,0 1 0 0 0,0 1-1 0 0,1-1 1 0 0,-1 1 0 0 0,0 0-1 0 0,1 0 1 0 0,-1 0 0 0 0,0 1 0 0 0,0 0-1 0 0,0 0 1 0 0,9 3 0 0 0,-11-3 26 0 0,0 0-1 0 0,-1 1 1 0 0,0 0 0 0 0,1-1-1 0 0,-1 1 1 0 0,0 0 0 0 0,0 0-1 0 0,0 0 1 0 0,0 1 0 0 0,0-1 0 0 0,0 0-1 0 0,-1 1 1 0 0,1-1 0 0 0,0 4-1 0 0,11 44-893 0 0,-13-37 641 0 0,1-6 81 0 0,-1-1 0 0 0,0 1 1 0 0,-1 0-1 0 0,0-1 0 0 0,0 1 0 0 0,0 0 0 0 0,-3 9 1 0 0,-5 17-320 0 0,8-28 335 0 0,1-1 0 0 0,-1 0 0 0 0,0 0 0 0 0,0 0 0 0 0,-1 0 0 0 0,1 0 1 0 0,-1 0-1 0 0,0-1 0 0 0,0 1 0 0 0,-4 5 0 0 0,-3 2-263 0 0,2-3 37 0 0,0 0 0 0 0,1 0 0 0 0,-6 11 0 0 0,-30 52-1091 0 0,18-33 856 0 0,-18 43 0 0 0,9-19 430 0 0,22-42 248 0 0,0 1-1 0 0,-11 29 0 0 0,16-40-425 0 0,2-1 4067 0 0,4-9-3666 0 0,1 1-1 0 0,-1-1 0 0 0,1 1 1 0 0,0-1-1 0 0,-1 0 0 0 0,1 1 0 0 0,0-1 1 0 0,-1 0-1 0 0,1 1 0 0 0,0-1 1 0 0,0 0-1 0 0,-1 0 0 0 0,1 0 0 0 0,0 0 1 0 0,0 0-1 0 0,-1 0 0 0 0,1 0 1 0 0,0 0-1 0 0,0 0 0 0 0,0 0 1 0 0,8-1 184 0 0,0 0 0 0 0,-1-1 1 0 0,1 0-1 0 0,-1 0 1 0 0,0-1-1 0 0,12-5 1 0 0,29-8 202 0 0,6 2-162 0 0,-27 7-44 0 0,0 0 0 0 0,1 2-1 0 0,54-3 1 0 0,-15 8-4688 0 0,-66-2 2891 0 0,9-7-11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18.472"/>
    </inkml:context>
    <inkml:brush xml:id="br0">
      <inkml:brushProperty name="width" value="0.05" units="cm"/>
      <inkml:brushProperty name="height" value="0.05" units="cm"/>
      <inkml:brushProperty name="color" value="#FFFFFF"/>
    </inkml:brush>
  </inkml:definitions>
  <inkml:trace contextRef="#ctx0" brushRef="#br0">19 0 7920 0 0,'0'0'362'0'0,"0"0"-11"0"0,0 0-100 0 0,0 0 399 0 0,4 19 1964 0 0,-14 157 3029 0 0,6-127-5211 0 0,1-19-304 0 0,0-11-87 0 0,2 0 0 0 0,0-1 0 0 0,1 1 1 0 0,5 36-1 0 0,-1-26-32 0 0,-3-20 26 0 0,1 0 0 0 0,0 0 1 0 0,0 0-1 0 0,4 8 0 0 0,-6-15 38 0 0,2 0 48 0 0,-2-2-110 0 0,-1 0 1 0 0,1 1 0 0 0,0-1 0 0 0,0 0-1 0 0,1 1 1 0 0,-1-1 0 0 0,0 0 0 0 0,0 1-1 0 0,0-1 1 0 0,0 0 0 0 0,0 1 0 0 0,0-1-1 0 0,0 0 1 0 0,0 1 0 0 0,1-1 0 0 0,-1 0-1 0 0,0 1 1 0 0,0-1 0 0 0,1 0-1 0 0,-1 1 1 0 0,0-1 0 0 0,0 0 0 0 0,1 0-1 0 0,-1 1 1 0 0,0-1 0 0 0,0 0 0 0 0,1 0-1 0 0,-1 0 1 0 0,0 0 0 0 0,1 1 0 0 0,-1-1-1 0 0,0 0 1 0 0,1 0 0 0 0,-1 0 0 0 0,1 0-1 0 0,0 0 1 0 0,5 3-10 0 0,1-1 0 0 0,-1 0 0 0 0,1 0 0 0 0,0-1 0 0 0,0 0 0 0 0,0 0 0 0 0,-1 0 0 0 0,1-1 0 0 0,0 0-1 0 0,10-2 1 0 0,-12 1-2 0 0,0 0 0 0 0,1 0 0 0 0,-1 1 0 0 0,1-1 0 0 0,8 2 0 0 0,-9-1 0 0 0,1 0 0 0 0,-1 0 0 0 0,1-1 0 0 0,0 1 0 0 0,6-3 0 0 0,40 0 0 0 0,-32-1-1 0 0,-12 4-4 0 0,-1-2 0 0 0,0 1-1 0 0,0-1 1 0 0,12-4-1 0 0,-5 1-163 0 0,-11 5 111 0 0,-1-1-1 0 0,0 0 1 0 0,1 1-1 0 0,-1-1 0 0 0,0 0 1 0 0,0-1-1 0 0,1 1 1 0 0,-1 0-1 0 0,2-2 1 0 0,55-35-2559 0 0,-58 38 2113 0 0,-1 0 33 0 0,4-9-1446 0 0,-2 5 1742 0 0,0 1 0 0 0,-1-1 0 0 0,1 1 1 0 0,-1-1-1 0 0,0 0 0 0 0,0 1 1 0 0,-1-1-1 0 0,1 0 0 0 0,-1 0 0 0 0,0 1 1 0 0,0-1-1 0 0,0 0 0 0 0,0 0 0 0 0,-1 1 1 0 0,1-1-1 0 0,-1 0 0 0 0,0 0 1 0 0,0 1-1 0 0,-1-1 0 0 0,1 1 0 0 0,-3-6 1 0 0,0-13 154 0 0,4 19 20 0 0,0 1 1 0 0,0 0-1 0 0,0-1 1 0 0,-1 1-1 0 0,1 0 0 0 0,0 0 1 0 0,-1-1-1 0 0,-1-3 1 0 0,-1 0 333 0 0,1-1 1 0 0,0 0-1 0 0,0 0 1 0 0,1 0-1 0 0,0 0 1 0 0,-1-12-1 0 0,-2-15 821 0 0,4 29-1069 0 0,0 0 1 0 0,1 0-1 0 0,-1 0 1 0 0,1 0-1 0 0,0 0 1 0 0,1 1-1 0 0,-1-1 1 0 0,1 0-1 0 0,0 1 1 0 0,3-7-1 0 0,2-4 1124 0 0,-6 5-725 0 0,-1 9-402 0 0,0 0 0 0 0,0 0 0 0 0,0 0 0 0 0,0 0 1 0 0,1-1-1 0 0,-1 1 0 0 0,0 0 0 0 0,1 0 0 0 0,-1 0 0 0 0,0 0 0 0 0,1 0 0 0 0,0 0 0 0 0,-1 0 0 0 0,1 0 0 0 0,0 0 1 0 0,-1 0-1 0 0,1 0 0 0 0,0 0 0 0 0,0 0 0 0 0,0 1 0 0 0,-1-1 0 0 0,1 0 0 0 0,0 1 0 0 0,0-1 0 0 0,0 0 1 0 0,0 1-1 0 0,2-1 0 0 0,-2 0 297 0 0,-1 1 10 0 0,0 0-34 0 0,0 0-152 0 0,0 0-68 0 0,0 0-9 0 0,0 0-4 0 0,25 16 301 0 0,-22-11-374 0 0,0 0 0 0 0,0 0-1 0 0,0 0 1 0 0,0 0 0 0 0,-1 0 0 0 0,0 1 0 0 0,0-1 0 0 0,-1 1 0 0 0,1-1 0 0 0,0 12 0 0 0,3 5 217 0 0,1 9-111 0 0,-1 0 1 0 0,1 40-1 0 0,-2-21-51 0 0,4 200 55 0 0,-7-243-213 0 0,-1-1 0 0 0,0 1 0 0 0,1-1 1 0 0,1 0-1 0 0,-1 0 0 0 0,3 8 0 0 0,-3-12-249 0 0,-1 4-213 0 0,0-6-7205 0 0,0-6 2324 0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27.031"/>
    </inkml:context>
    <inkml:brush xml:id="br0">
      <inkml:brushProperty name="width" value="0.05" units="cm"/>
      <inkml:brushProperty name="height" value="0.05" units="cm"/>
      <inkml:brushProperty name="color" value="#FFFFFF"/>
    </inkml:brush>
  </inkml:definitions>
  <inkml:trace contextRef="#ctx0" brushRef="#br0">3 143 2760 0 0,'0'0'287'0'0,"0"0"163"0"0,0 0 78 0 0,0 0 15 0 0,0 0-31 0 0,0 0-135 0 0,0 0-60 0 0,0 0-11 0 0,0 0-10 0 0,0 0-35 0 0,0 0-18 0 0,0 0-3 0 0,0 0-10 0 0,0 0-39 0 0,0 0-20 0 0,0 0-3 0 0,0 0 14 0 0,0 0 64 0 0,0 0 30 0 0,0 0 4 0 0,0 1-47 0 0,-2 33-185 0 0,2-28-44 0 0,-1 0-1 0 0,1 0 1 0 0,0 0-1 0 0,1 0 1 0 0,-1 0 0 0 0,1 1-1 0 0,0-1 1 0 0,1 0-1 0 0,3 10 1 0 0,-5-15 37 0 0,1 0 0 0 0,-1 0 1 0 0,0-1-1 0 0,1 1 0 0 0,-1 0 0 0 0,1-1 0 0 0,-1 1 1 0 0,1 0-1 0 0,-1-1 0 0 0,1 1 0 0 0,-1-1 0 0 0,1 1 0 0 0,0-1 1 0 0,-1 1-1 0 0,1-1 0 0 0,0 1 0 0 0,-1-1 0 0 0,1 1 1 0 0,0-1-1 0 0,-1 0 0 0 0,1 0 0 0 0,0 1 0 0 0,0-1 1 0 0,0 0-1 0 0,-1 0 0 0 0,1 0 0 0 0,0 0 0 0 0,0 0 1 0 0,0 0-1 0 0,-1 0 0 0 0,1 0 0 0 0,0 0 0 0 0,0 0 0 0 0,0 0 1 0 0,-1-1-1 0 0,1 1 0 0 0,0 0 0 0 0,0-1 0 0 0,-1 1 1 0 0,1 0-1 0 0,0-1 0 0 0,-1 1 0 0 0,1-1 0 0 0,1 0 1 0 0,4-4-4 0 0,1 0 1 0 0,-1 0-1 0 0,9-10 1 0 0,-7 8 46 0 0,26-23 1441 0 0,-28 24-1452 0 0,-4 4-44 0 0,-1 1-1 0 0,0-1 1 0 0,1 1 0 0 0,-1-1-1 0 0,1 1 1 0 0,-1 0-1 0 0,1 0 1 0 0,0 0 0 0 0,3-2-1 0 0,-2 3-12 0 0,0-1-1 0 0,0 1 1 0 0,0-1-1 0 0,0 1 1 0 0,1 0 0 0 0,-1 0-1 0 0,0 0 1 0 0,0 1-1 0 0,5 1 1 0 0,-5-2-5 0 0,2 1 186 0 0,-1 0 1 0 0,1 0-1 0 0,-1 1 0 0 0,1-1 1 0 0,-1 1-1 0 0,0 0 1 0 0,7 4-1 0 0,3 1-161 0 0,-12-6-249 0 0,-1-1 32 0 0,6 2 133 0 0,5-2 4 0 0,-2-1 40 0 0,-7 0 20 0 0,0-2 9 0 0,20-7-12 0 0,-14 6-14 0 0,-9 3-1 0 0,0 0 1 0 0,1 1 0 0 0,-1-1-1 0 0,0 1 1 0 0,1-1 0 0 0,-1 1 0 0 0,1-1-1 0 0,-1 1 1 0 0,1-1 0 0 0,-1 1-1 0 0,1-1 1 0 0,0 1 0 0 0,-1 0-1 0 0,1-1 1 0 0,-1 1 0 0 0,1 0 0 0 0,0 0-1 0 0,-1-1 1 0 0,1 1 0 0 0,0 0-1 0 0,-1 0 1 0 0,1 0 0 0 0,0 0 0 0 0,10-8 35 0 0,-10 7 109 0 0,-1 1 45 0 0,14-16-121 0 0,-11 15-38 0 0,0 1 0 0 0,-1-1 0 0 0,1 1 0 0 0,0 0 0 0 0,-1 0 0 0 0,1 0 0 0 0,0 0 0 0 0,0 0 0 0 0,-1 1 0 0 0,4 0 1 0 0,-2 1-32 0 0,0 1 0 0 0,0-1 0 0 0,0 0 0 0 0,-1 1 0 0 0,1 0 0 0 0,-1 0 1 0 0,0 0-1 0 0,0 0 0 0 0,0 1 0 0 0,4 5 0 0 0,-6-8-57 0 0,-1-1-18 0 0,0 1 76 0 0,1-1 1 0 0,-1 0 0 0 0,0 1-1 0 0,0-1 1 0 0,1 0 0 0 0,-1 1 0 0 0,0-1-1 0 0,0 0 1 0 0,1 1 0 0 0,-1-1-1 0 0,1 0 1 0 0,-1 1 0 0 0,0-1 0 0 0,1 0-1 0 0,-1 0 1 0 0,0 0 0 0 0,1 1-1 0 0,-1-1 1 0 0,1 0 0 0 0,-1 0 0 0 0,1 0-1 0 0,-1 0 1 0 0,0 0 0 0 0,1 0 0 0 0,-1 0-1 0 0,1 0 1 0 0,-1 0 0 0 0,1 0-1 0 0,0 0 1 0 0,17-1 27 0 0,-15 1-165 0 0,0-1 50 0 0,5-3 70 0 0,2 0 17 0 0,-3-2 0 0 0,26-21 74 0 0,-31 25-31 0 0,0-5-31 0 0,9-2 25 0 0,-5 5-1 0 0,-5 3-30 0 0,0 1 0 0 0,0 0-1 0 0,0 0 1 0 0,0 0 0 0 0,0 1-1 0 0,0-1 1 0 0,0 0 0 0 0,0 0 0 0 0,0 0-1 0 0,1 1 1 0 0,-1-1 0 0 0,-1 1-1 0 0,1-1 1 0 0,0 1 0 0 0,0-1 0 0 0,0 1-1 0 0,0-1 1 0 0,0 1 0 0 0,0 0-1 0 0,-1 0 1 0 0,1-1 0 0 0,0 1-1 0 0,0 0 1 0 0,0 1 0 0 0,29 33 159 0 0,-28-33-158 0 0,3 6 4 0 0,-4-7-11 0 0,0 1 0 0 0,0-1 0 0 0,0 0 0 0 0,0 0 0 0 0,0 1 0 0 0,0-1 0 0 0,0 0 0 0 0,0 0 0 0 0,1 0 0 0 0,-1 0 0 0 0,0 0 0 0 0,1-1 0 0 0,1 2 0 0 0,4 2 0 0 0,-6-4-3 0 0,0 1 1 0 0,0-1-1 0 0,0 1 1 0 0,0-1-1 0 0,0 1 1 0 0,0-1-1 0 0,0 0 1 0 0,0 0-1 0 0,0 1 1 0 0,0-1-1 0 0,0 0 1 0 0,0 0-1 0 0,1 0 1 0 0,-1 0 0 0 0,0 0-1 0 0,0 0 1 0 0,0-1-1 0 0,0 1 1 0 0,0 0-1 0 0,2-1 1 0 0,12-6-69 0 0,-14 7 68 0 0,27-22-71 0 0,-11 6 74 0 0,2-2 0 0 0,-17 15 0 0 0,4-1 0 0 0,20 6 0 0 0,-20-2 0 0 0,22 8 0 0 0,15 7 146 0 0,-42-15-145 0 0,0 1-1 0 0,0-1 0 0 0,0 1 1 0 0,0-1-1 0 0,1 0 0 0 0,-1 0 1 0 0,0 0-1 0 0,0 0 0 0 0,0 0 1 0 0,0 0-1 0 0,0 0 0 0 0,0 0 1 0 0,0 0-1 0 0,0 0 0 0 0,0 0 1 0 0,2-1-1 0 0,29-7-8 0 0,-3 4-46 0 0,-8 8 44 0 0,-18-3 10 0 0,-1 0 0 0 0,1 0 0 0 0,-1 0 0 0 0,0 0 0 0 0,0 0 0 0 0,1 1 0 0 0,-1-1 0 0 0,3 3 0 0 0,15 9 0 0 0,-18-11 0 0 0,16 3 0 0 0,-17-5 0 0 0,1 0 0 0 0,-1 1 0 0 0,0-1 0 0 0,1 0 0 0 0,-1 0 0 0 0,0 0 0 0 0,1 0 0 0 0,-1 0 0 0 0,0 0 0 0 0,1-1 0 0 0,-1 1 0 0 0,0 0 0 0 0,1-1 0 0 0,-1 1 0 0 0,0-1 0 0 0,0 1 0 0 0,0-1 0 0 0,1 1 0 0 0,1-2 0 0 0,-1 0 0 0 0,-1 2 2 0 0,-1 0 0 0 0,1 0 0 0 0,0-1 1 0 0,-1 1-1 0 0,1 0 0 0 0,-1 0 1 0 0,1-1-1 0 0,0 1 0 0 0,-1 0 0 0 0,1-1 1 0 0,-1 1-1 0 0,1 0 0 0 0,-1-1 0 0 0,1 1 1 0 0,-1-1-1 0 0,1 1 0 0 0,-1-1 1 0 0,1 1-1 0 0,-1-1 0 0 0,0 1 0 0 0,1-1 1 0 0,-1 0-1 0 0,0 1 0 0 0,0-1 1 0 0,1 1-1 0 0,-1-1 0 0 0,0 0 0 0 0,0 1 1 0 0,0-2-1 0 0,0 0 38 0 0,3-2-18 0 0,0 0 0 0 0,0 0 1 0 0,0 0-1 0 0,0 0 0 0 0,1 0 1 0 0,-1 1-1 0 0,9-7 0 0 0,-8 7-18 0 0,11-13-240 0 0,-1 1 886 0 0,-13 14-733 0 0,22 1-410 0 0,-18-2 829 0 0,-4 1-270 0 0,1 1 1 0 0,-1 0-1 0 0,0-1 1 0 0,0 1-1 0 0,1 0 1 0 0,-1 0-1 0 0,0 0 1 0 0,1 0-1 0 0,-1 0 1 0 0,0 0-1 0 0,0 0 1 0 0,1 1-1 0 0,-1-1 1 0 0,0 0-1 0 0,0 1 1 0 0,1-1 0 0 0,-1 1-1 0 0,0-1 1 0 0,2 2-1 0 0,-2-1-98 0 0,9 5-62 0 0,32-3 49 0 0,-30-4 45 0 0,-11-1 0 0 0,0 2 0 0 0,-1-1 0 0 0,0 1 0 0 0,0-1 0 0 0,1 1 0 0 0,-1 0 0 0 0,0-1 0 0 0,0 1 0 0 0,1-1 0 0 0,-1 1 0 0 0,0 0 0 0 0,1-1 0 0 0,-1 1 0 0 0,1 0 0 0 0,-1-1 0 0 0,0 1 0 0 0,1 0 0 0 0,-1 0 0 0 0,1 0 0 0 0,-1-1 0 0 0,1 1 0 0 0,-1 0 0 0 0,1 0 0 0 0,-1 0 0 0 0,1 0 0 0 0,-1 0 0 0 0,1 0 0 0 0,-1 0 0 0 0,1 0 0 0 0,-1 0 0 0 0,1 0 0 0 0,16-1 0 0 0,-13 5 0 0 0,-3-3 0 0 0,6 3 12 0 0,0 0 0 0 0,0 0-1 0 0,0 1 1 0 0,0 0 0 0 0,-1 0-1 0 0,0 1 1 0 0,0 0 0 0 0,0 0-1 0 0,-1 0 1 0 0,7 10-1 0 0,-9-11-11 0 0,-3-4 0 0 0,1 0 0 0 0,0-1 0 0 0,-1 1 0 0 0,1 0 0 0 0,0 0 0 0 0,-1-1 0 0 0,1 1 0 0 0,0-1 0 0 0,0 1 0 0 0,0-1 0 0 0,0 1 0 0 0,-1-1 0 0 0,1 1 0 0 0,0-1 0 0 0,0 0 0 0 0,0 0 0 0 0,1 1 0 0 0,2 1 0 0 0,-4-2 0 0 0,1 0 0 0 0,-1 1 0 0 0,1-1 0 0 0,-1 0 0 0 0,1 1 0 0 0,-1-1 0 0 0,1 0 0 0 0,-1 1 0 0 0,1-1 0 0 0,-1 0 0 0 0,1 0 0 0 0,-1 0 0 0 0,1 0 0 0 0,-1 1 0 0 0,1-1 0 0 0,-1 0 0 0 0,1 0 0 0 0,-1 0 0 0 0,1 0 0 0 0,0 0 0 0 0,-1 0 0 0 0,1-1 0 0 0,-1 1 0 0 0,1 0 0 0 0,-1 0 0 0 0,1 0 0 0 0,-1 0 0 0 0,1-1 0 0 0,-1 1 0 0 0,1 0 0 0 0,-1 0 0 0 0,1-1 0 0 0,-1 1 0 0 0,1 0 0 0 0,-1-1 0 0 0,1 1 0 0 0,-1-1 0 0 0,0 1 0 0 0,1 0 0 0 0,0-2 0 0 0,0 1 0 0 0,7-5 22 0 0,0 0 0 0 0,-1 0-1 0 0,1 0 1 0 0,-1-1-1 0 0,0-1 1 0 0,-1 1 0 0 0,0-1-1 0 0,0 0 1 0 0,-1 0 0 0 0,6-11-1 0 0,0 2-11 0 0,-7 12-10 0 0,8-5 0 0 0,-2 6 0 0 0,-2 4 0 0 0,9 2 0 0 0,-11 0 0 0 0,19 8 0 0 0,-19-9 0 0 0,26 14 0 0 0,-3 0 0 0 0,-27-15 0 0 0,0 1 0 0 0,0 0 0 0 0,0-1 0 0 0,0 1 0 0 0,0-1 0 0 0,0 0 0 0 0,0 1 0 0 0,0-1 0 0 0,0 0 0 0 0,0 0 0 0 0,0-1 0 0 0,0 1 0 0 0,0 0 0 0 0,0-1 0 0 0,0 1 0 0 0,0-1 0 0 0,3-1 0 0 0,-5 2 0 0 0,16-11-2 0 0,-3-3 31 0 0,-12 13 104 0 0,1-11 335 0 0,0 8-447 0 0,25-11-120 0 0,-26 15 115 0 0,0-1-1 0 0,1 0 1 0 0,0 1 0 0 0,-1 0-1 0 0,1-1 1 0 0,-1 1 0 0 0,1 0 0 0 0,-1 0-1 0 0,1 0 1 0 0,0 0 0 0 0,-1 0 0 0 0,1 0-1 0 0,-1 0 1 0 0,1 1 0 0 0,-1-1-1 0 0,1 1 1 0 0,0-1 0 0 0,-1 1 0 0 0,3 1-1 0 0,28 20 593 0 0,-12-8-432 0 0,22 16-112 0 0,-37-27-64 0 0,0-1 0 0 0,0-1 0 0 0,0 1 0 0 0,1 0 0 0 0,7 0 0 0 0,23-5 0 0 0,-31 0 0 0 0,-2 3 0 0 0,-1-1 0 0 0,1 0 0 0 0,0-1 0 0 0,-1 1 0 0 0,1 0 0 0 0,-1-1 0 0 0,0 0 0 0 0,3-2 0 0 0,2-2 0 0 0,5-4 0 0 0,-10 8 0 0 0,1 0 0 0 0,0 0 0 0 0,-1-1 0 0 0,0 1 0 0 0,1-1 0 0 0,-1 1 0 0 0,0-1 0 0 0,0 0 0 0 0,-1 0 0 0 0,3-4 0 0 0,1 0 0 0 0,2 6 0 0 0,-3 1 11 0 0,53 19 106 0 0,-48-19-117 0 0,-1-2 0 0 0,1 2 0 0 0,-7 0 0 0 0,9-5 0 0 0,-2 4 0 0 0,2 1-10 0 0,34-3 10 0 0,-44 3 0 0 0,0 0 1 0 0,0 0-1 0 0,0 0 1 0 0,0 1-1 0 0,0-1 0 0 0,0 0 1 0 0,0 0-1 0 0,0 1 1 0 0,0-1-1 0 0,0 1 1 0 0,-1-1-1 0 0,1 1 1 0 0,0-1-1 0 0,0 1 1 0 0,0-1-1 0 0,-1 1 0 0 0,1 0 1 0 0,0-1-1 0 0,-1 1 1 0 0,2 1-1 0 0,11 11 65 0 0,14 20 63 0 0,-13-24-128 0 0,-5-6-10 0 0,-8-3 6 0 0,0-1 0 0 0,0 1-1 0 0,0 0 1 0 0,0 0 0 0 0,0 0 0 0 0,0-1 0 0 0,0 1 0 0 0,0 0 0 0 0,0-1 0 0 0,0 1-1 0 0,0-1 1 0 0,0 0 0 0 0,0 1 0 0 0,0-1 0 0 0,0 0 0 0 0,0 1 0 0 0,0-1 0 0 0,-1 0-1 0 0,1 0 1 0 0,0 0 0 0 0,0 0 0 0 0,0-1 0 0 0,1-1 1 0 0,0 1 0 0 0,0 0 1 0 0,0 0-1 0 0,1 0 0 0 0,-1 0 0 0 0,1 0 0 0 0,4-2 0 0 0,-5 2 3 0 0,-1 1 0 0 0,0 1 0 0 0,1-1 0 0 0,-1 1 0 0 0,0-1 0 0 0,1 1 0 0 0,-1 0 0 0 0,0-1 0 0 0,1 1 0 0 0,-1 0 0 0 0,0 0 0 0 0,1 0 0 0 0,-1 0 0 0 0,1 0 0 0 0,-1 0 0 0 0,0 0 0 0 0,1 0 0 0 0,-1 1 0 0 0,2 0 0 0 0,28 5 0 0 0,-19-6 0 0 0,-7-2 0 0 0,1-1 0 0 0,-1 1 0 0 0,1-1 0 0 0,-1 0 0 0 0,7-5 0 0 0,-5 2 0 0 0,-1 1-10 0 0,-3 3-33 0 0,9-2 33 0 0,-9 4 9 0 0,13 1 1 0 0,-10-1 1 0 0,-3 0 0 0 0,0 0 0 0 0,0 0 0 0 0,0 0 0 0 0,1 0-1 0 0,-1 0 1 0 0,0 1 0 0 0,0 0 0 0 0,0-1 0 0 0,0 1-1 0 0,0 1 1 0 0,3 0 0 0 0,-1 0 55 0 0,9 0-59 0 0,11 1 3 0 0,-16-3 11 0 0,0-2 46 0 0,-1 1-3 0 0,-3-2-104 0 0,42-9 34 0 0,-44 13 16 0 0,0-1 0 0 0,13-8 0 0 0,13-20 0 0 0,-29 28 0 0 0,0 0 0 0 0,0 0 0 0 0,0-1 0 0 0,0 1 0 0 0,0 0 0 0 0,0 0 0 0 0,0 0 0 0 0,1-1 0 0 0,-1 1 0 0 0,0 0 0 0 0,0 0 0 0 0,0 0 0 0 0,0-1 0 0 0,0 1 0 0 0,0 0 0 0 0,0 0 0 0 0,0 0 0 0 0,1 0 0 0 0,-1-1 0 0 0,0 1 0 0 0,0 0 0 0 0,0 0 0 0 0,0 0 0 0 0,0 0 0 0 0,1 0 0 0 0,-1 0 0 0 0,0-1 0 0 0,0 1 0 0 0,0 0 0 0 0,1 0 0 0 0,-1 0 0 0 0,0 0 0 0 0,0 0 0 0 0,0 0 0 0 0,1 0 0 0 0,-1 0 0 0 0,0 0 0 0 0,0 0 0 0 0,0 0 0 0 0,1 0 0 0 0,-1 0 0 0 0,0 0 0 0 0,0 0 0 0 0,0 0 0 0 0,1 0 0 0 0,-1 0 0 0 0,0 0 0 0 0,0 0 0 0 0,0 1 0 0 0,0-1 0 0 0,1 0 0 0 0,-1 0 0 0 0,0 0 0 0 0,0 0 0 0 0,0 0 0 0 0,0 0 0 0 0,1 1 0 0 0,-1-1 0 0 0,0 0 0 0 0,0 0 0 0 0,0 0 0 0 0,0 0 0 0 0,0 1 0 0 0,13 9 0 0 0,21 12 64 0 0,-27-18-76 0 0,-4-4-36 0 0,4 0 36 0 0,1-2 12 0 0,0 1 0 0 0,-2 1 0 0 0,4 0 0 0 0,-3 0 0 0 0,5-1 0 0 0,1 3 0 0 0,-4 1 0 0 0,-1 2 0 0 0,-1 1 11 0 0,-4-4-198 0 0,0 0-1 0 0,1 0 1 0 0,-1-1-1 0 0,0 1 1 0 0,1-1-1 0 0,-1 0 1 0 0,1 1-1 0 0,0-2 1 0 0,0 1-1 0 0,-1 0 1 0 0,1-1 0 0 0,0 1-1 0 0,0-1 1 0 0,5-1-1 0 0,-7 1-330 0 0,-2 0-2 0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28.725"/>
    </inkml:context>
    <inkml:brush xml:id="br0">
      <inkml:brushProperty name="width" value="0.05" units="cm"/>
      <inkml:brushProperty name="height" value="0.05" units="cm"/>
      <inkml:brushProperty name="color" value="#FFFFFF"/>
    </inkml:brush>
  </inkml:definitions>
  <inkml:trace contextRef="#ctx0" brushRef="#br0">345 150 2304 0 0,'-2'-2'54'0'0,"0"-1"0"0"0,0 1 0 0 0,0-1 0 0 0,0 1 0 0 0,1-1 0 0 0,-1 0 0 0 0,1 1 0 0 0,0-1 0 0 0,0 0 0 0 0,0 0 0 0 0,0 0 0 0 0,1 0 0 0 0,-1-4 0 0 0,0 2 676 0 0,-1 0 1 0 0,1 0-1 0 0,-1 1 0 0 0,0-1 1 0 0,-2-4-1 0 0,-1 2-61 0 0,1 0-1 0 0,-2 1 0 0 0,1 0 1 0 0,-1 0-1 0 0,0 0 1 0 0,0 1-1 0 0,-12-8 0 0 0,14 10-524 0 0,0 1 0 0 0,0 0 0 0 0,-1 0-1 0 0,1 0 1 0 0,-1 0 0 0 0,1 1 0 0 0,-1 0 0 0 0,0 0-1 0 0,1 0 1 0 0,-1 0 0 0 0,0 1 0 0 0,0 0 0 0 0,1 0-1 0 0,-9 1 1 0 0,11 0-58 0 0,0 0 0 0 0,0 0 0 0 0,0 0-1 0 0,0 0 1 0 0,0 0 0 0 0,0 0 0 0 0,0 1 0 0 0,0-1 0 0 0,0 1-1 0 0,0 0 1 0 0,1-1 0 0 0,-1 1 0 0 0,-1 3 0 0 0,-20 27 695 0 0,20-26-701 0 0,-15 21 149 0 0,-2 4-156 0 0,0 1-1 0 0,-18 41 0 0 0,31-55 145 0 0,0 0-1 0 0,-6 26 1 0 0,12-37-198 0 0,0 0 1 0 0,0 1 0 0 0,0-1-1 0 0,1 1 1 0 0,0-1-1 0 0,0 1 1 0 0,1-1 0 0 0,0 1-1 0 0,2 6 1 0 0,0-3-2 0 0,-1 0 10 0 0,1 1 0 0 0,0 0 0 0 0,1-1 0 0 0,1 0 1 0 0,0 0-1 0 0,0 0 0 0 0,1 0 0 0 0,0-1 0 0 0,1 0 1 0 0,9 11-1 0 0,48 43 366 0 0,-57-58-377 0 0,1-1 0 0 0,-1 0-1 0 0,1 0 1 0 0,0 0-1 0 0,0-1 1 0 0,1-1 0 0 0,-1 1-1 0 0,1-1 1 0 0,0-1 0 0 0,0 0-1 0 0,0 0 1 0 0,15 1-1 0 0,-18-3-124 0 0,-1 0 0 0 0,1 0 0 0 0,-1 0 0 0 0,1-1-1 0 0,-1 0 1 0 0,0 0 0 0 0,0 0 0 0 0,1 0-1 0 0,-1-1 1 0 0,0 0 0 0 0,0 0 0 0 0,0-1 0 0 0,0 1-1 0 0,-1-1 1 0 0,1 0 0 0 0,-1 0 0 0 0,0-1-1 0 0,0 1 1 0 0,0-1 0 0 0,0 0 0 0 0,0 0 0 0 0,-1 0-1 0 0,4-7 1 0 0,5-6-4033 0 0,-4-2-1248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1:57.020"/>
    </inkml:context>
    <inkml:brush xml:id="br0">
      <inkml:brushProperty name="width" value="0.05" units="cm"/>
      <inkml:brushProperty name="height" value="0.05" units="cm"/>
      <inkml:brushProperty name="color" value="#FFFFFF"/>
    </inkml:brush>
  </inkml:definitions>
  <inkml:trace contextRef="#ctx0" brushRef="#br0">0 50 10136 0 0,'1'-3'10263'0'0,"3"3"-11013"0"0,2-1 1089 0 0,0 0 1 0 0,0 0 0 0 0,0 0 0 0 0,0-1-1 0 0,6-2 1 0 0,12-4 343 0 0,-6 4-406 0 0,1 1 1 0 0,0 0-1 0 0,34 1 0 0 0,16-3 715 0 0,-59 5-995 0 0,1 0-1 0 0,0-1 1 0 0,0 0-1 0 0,18-4 1 0 0,-16 1-2346 0 0,-8 4 1091 0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29.130"/>
    </inkml:context>
    <inkml:brush xml:id="br0">
      <inkml:brushProperty name="width" value="0.05" units="cm"/>
      <inkml:brushProperty name="height" value="0.05" units="cm"/>
      <inkml:brushProperty name="color" value="#FFFFFF"/>
    </inkml:brush>
  </inkml:definitions>
  <inkml:trace contextRef="#ctx0" brushRef="#br0">0 38 6912 0 0,'0'0'314'0'0,"0"0"-6"0"0,0 0-9 0 0,0 0 694 0 0,0 0 325 0 0,0 0 67 0 0,0 0-97 0 0,0 0-463 0 0,0 0-199 0 0,0 0-40 0 0,0 0-30 0 0,0 0-90 0 0,0 0-40 0 0,0 0-9 0 0,0 0-9 0 0,0 0-34 0 0,0 0-20 0 0,0 0-2 0 0,0 0-20 0 0,9 0 127 0 0,209 3 702 0 0,-196-2-921 0 0,20-1-224 0 0,-35-1-83 0 0,-2 1-92 0 0,0-1 0 0 0,0 1 1 0 0,0-1-1 0 0,0 0 0 0 0,0-1 1 0 0,0 1-1 0 0,0-1 0 0 0,-1 0 1 0 0,1 0-1 0 0,-1 0 0 0 0,1-1 1 0 0,-1 0-1 0 0,0 0 0 0 0,5-4 0 0 0,2-3-1936 0 0,-10 9 399 0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29.500"/>
    </inkml:context>
    <inkml:brush xml:id="br0">
      <inkml:brushProperty name="width" value="0.05" units="cm"/>
      <inkml:brushProperty name="height" value="0.05" units="cm"/>
      <inkml:brushProperty name="color" value="#FFFFFF"/>
    </inkml:brush>
  </inkml:definitions>
  <inkml:trace contextRef="#ctx0" brushRef="#br0">33 0 6448 0 0,'-4'11'585'0'0,"-2"17"-644"0"0,-1-2 1110 0 0,1 0 0 0 0,2 0 0 0 0,1 1 0 0 0,1-1 0 0 0,3 52 0 0 0,1-49-1049 0 0,-1-13 395 0 0,1 0 0 0 0,7 30 0 0 0,1 0 188 0 0,-8-34-557 0 0,0 0 1 0 0,1-1-1 0 0,0 1 0 0 0,7 13 1 0 0,-2-2-1344 0 0,-4-12-3682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34.146"/>
    </inkml:context>
    <inkml:brush xml:id="br0">
      <inkml:brushProperty name="width" value="0.05" units="cm"/>
      <inkml:brushProperty name="height" value="0.05" units="cm"/>
      <inkml:brushProperty name="color" value="#FFFFFF"/>
    </inkml:brush>
  </inkml:definitions>
  <inkml:trace contextRef="#ctx0" brushRef="#br0">170 139 1784 0 0,'0'0'76'0'0,"-18"4"-161"0"0,2 1-151 0 0,-4 3 1689 0 0,19-7-1330 0 0,0 0-1 0 0,0-1 1 0 0,0 1 0 0 0,0 0 0 0 0,0-1 0 0 0,0 1-1 0 0,-1-1 1 0 0,1 0 0 0 0,0 1 0 0 0,0-1 0 0 0,0 0-1 0 0,-1 0 1 0 0,1 0 0 0 0,0 0 0 0 0,0 0 0 0 0,-1 0-1 0 0,1 0 1 0 0,0 0 0 0 0,0 0 0 0 0,-1-1-1 0 0,1 1 1 0 0,0 0 0 0 0,0-1 0 0 0,0 1 0 0 0,-2-2-1 0 0,1 1 67 0 0,-1 0 0 0 0,1 0 0 0 0,0 0 0 0 0,0 0 0 0 0,0-1-1 0 0,0 1 1 0 0,1-1 0 0 0,-1 1 0 0 0,0-1 0 0 0,1 0 0 0 0,-3-2-1 0 0,-25-33 3642 0 0,28 36-3253 0 0,-27-16 5904 0 0,52 7-6388 0 0,84 1 1155 0 0,-15 3-901 0 0,39 1-106 0 0,-125 5-227 0 0,0-1 0 0 0,0-1 0 0 0,0 1 0 0 0,0-1 0 0 0,0 0 0 0 0,0-1 0 0 0,-1 1 0 0 0,1-2 0 0 0,-1 1 0 0 0,0 0 0 0 0,0-1 0 0 0,0 0 0 0 0,6-6 0 0 0,-4 1-7 0 0,-6 6-3262 0 0,-2 3-3368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34.772"/>
    </inkml:context>
    <inkml:brush xml:id="br0">
      <inkml:brushProperty name="width" value="0.05" units="cm"/>
      <inkml:brushProperty name="height" value="0.05" units="cm"/>
      <inkml:brushProperty name="color" value="#FFFFFF"/>
    </inkml:brush>
  </inkml:definitions>
  <inkml:trace contextRef="#ctx0" brushRef="#br0">10 0 6272 0 0,'0'0'289'0'0,"0"0"-8"0"0,0 0-94 0 0,0 0 278 0 0,0 0 141 0 0,0 0 30 0 0,0 0-24 0 0,0 0-118 0 0,0 0-50 0 0,0 0-10 0 0,-5 10 1006 0 0,3-2-1267 0 0,1-1 1 0 0,0 1 0 0 0,1 0-1 0 0,-1 0 1 0 0,1-1 0 0 0,2 10-1 0 0,8 50-72 0 0,-7-54 136 0 0,31 207 99 0 0,-28-185-901 0 0,1 52 1 0 0,-9-54-304 0 0,-1-19-2700 0 0,-1-6-84 0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35.331"/>
    </inkml:context>
    <inkml:brush xml:id="br0">
      <inkml:brushProperty name="width" value="0.05" units="cm"/>
      <inkml:brushProperty name="height" value="0.05" units="cm"/>
      <inkml:brushProperty name="color" value="#FFFFFF"/>
    </inkml:brush>
  </inkml:definitions>
  <inkml:trace contextRef="#ctx0" brushRef="#br0">0 120 5960 0 0,'0'0'266'0'0,"0"0"1"0"0,1-1-171 0 0,-1 0-67 0 0,1 1 1 0 0,-1-1-1 0 0,0 0 1 0 0,1 1-1 0 0,-1-1 0 0 0,0 0 1 0 0,0 1-1 0 0,1-1 0 0 0,-1 0 1 0 0,0 1-1 0 0,0-1 0 0 0,0 0 1 0 0,0 0-1 0 0,0 1 0 0 0,0-1 1 0 0,0 0-1 0 0,0 1 1 0 0,0-1-1 0 0,-1 0 0 0 0,1 1 1 0 0,0-1-1 0 0,0 0 0 0 0,-1-1 1 0 0,-1-4 1077 0 0,2 4-1035 0 0,1 0 0 0 0,-1 0 0 0 0,0 0 0 0 0,1 0 0 0 0,0 0 0 0 0,-1 0 0 0 0,1 0 0 0 0,0 0 0 0 0,0 0 0 0 0,0 1 0 0 0,0-1 0 0 0,0 0 0 0 0,1 0 0 0 0,-1 1 0 0 0,1-1 0 0 0,1-1 0 0 0,-2 3 417 0 0,-1 0 21 0 0,9-12 1538 0 0,19-4-251 0 0,-25 13-1670 0 0,0 0 1 0 0,1 1-1 0 0,-1 0 0 0 0,1 0 1 0 0,0 0-1 0 0,0 0 0 0 0,0 0 1 0 0,0 1-1 0 0,7-2 0 0 0,16-2 163 0 0,18-1 11 0 0,-20 6-193 0 0,0 0-1 0 0,0 1 1 0 0,0 1 0 0 0,0 2 0 0 0,-1 0 0 0 0,34 12-1 0 0,-49-13-50 0 0,0 2 0 0 0,0-1-1 0 0,0 1 1 0 0,-1 0 0 0 0,0 1-1 0 0,0 0 1 0 0,0 1-1 0 0,-1-1 1 0 0,0 1 0 0 0,12 15-1 0 0,-11-10-25 0 0,0-1-1 0 0,-1 1 1 0 0,-1 0-1 0 0,0 0 1 0 0,0 1-1 0 0,-1 0 1 0 0,5 20-1 0 0,-3-2 15 0 0,0 0 0 0 0,-2 1 1 0 0,1 40-1 0 0,-6-59 8 0 0,0 1 0 0 0,-2-1 0 0 0,1 1-1 0 0,-2-1 1 0 0,0 0 0 0 0,0 0 0 0 0,-1 0 0 0 0,-1 0 0 0 0,0-1 0 0 0,-10 18 0 0 0,12-24-33 0 0,-1-1 1 0 0,0 0-1 0 0,0 0 0 0 0,0 0 1 0 0,-1-1-1 0 0,0 1 1 0 0,0-1-1 0 0,0 0 0 0 0,0-1 1 0 0,0 1-1 0 0,-1-1 1 0 0,0 0-1 0 0,1 0 0 0 0,-1-1 1 0 0,0 1-1 0 0,-1-1 1 0 0,1-1-1 0 0,-11 2 0 0 0,-9 0 30 0 0,0-1 0 0 0,0-1 0 0 0,-37-5 0 0 0,-1 2-108 0 0,-3 4-894 0 0,24 6-2717 0 0,37-7-1716 0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36.433"/>
    </inkml:context>
    <inkml:brush xml:id="br0">
      <inkml:brushProperty name="width" value="0.05" units="cm"/>
      <inkml:brushProperty name="height" value="0.05" units="cm"/>
      <inkml:brushProperty name="color" value="#FFFFFF"/>
    </inkml:brush>
  </inkml:definitions>
  <inkml:trace contextRef="#ctx0" brushRef="#br0">1 66 7656 0 0,'0'0'349'0'0,"0"0"-2"0"0,0 0-121 0 0,0 0 326 0 0,0 0 168 0 0,0 0 31 0 0,4 11 496 0 0,5 76 705 0 0,8 23-1368 0 0,21 77-395 0 0,-15-64-1466 0 0,-23-123 1262 0 0,0 0 0 0 0,0 0 0 0 0,-1 0 0 0 0,1 0 1 0 0,0 0-1 0 0,0 0 0 0 0,0 0 0 0 0,0 0 0 0 0,0 0 1 0 0,0 0-1 0 0,0 0 0 0 0,0 0 0 0 0,0 0 0 0 0,-1 0 1 0 0,1 0-1 0 0,0 0 0 0 0,0 0 0 0 0,0 0 0 0 0,0 0 1 0 0,0 0-1 0 0,0 0 0 0 0,0 0 0 0 0,0 0 0 0 0,0 0 1 0 0,0 1-1 0 0,0-1 0 0 0,0 0 0 0 0,-1 0 1 0 0,1 0-1 0 0,0 0 0 0 0,0 0 0 0 0,0 0 0 0 0,0 0 1 0 0,0 0-1 0 0,0 0 0 0 0,0 0 0 0 0,0 0 0 0 0,0 0 1 0 0,0 1-1 0 0,0-1 0 0 0,0 0 0 0 0,0 0 0 0 0,0 0 1 0 0,0 0-1 0 0,0 0 0 0 0,0 0 0 0 0,0 0 0 0 0,-10-14-1370 0 0,-8-25-575 0 0,8 5 1908 0 0,2 1 1 0 0,1-1 0 0 0,2 0 0 0 0,1 0 0 0 0,1-1-1 0 0,5-61 1 0 0,8 19 1498 0 0,-9 69-1162 0 0,2-8 53 0 0,11-31 1 0 0,-12 42-110 0 0,1-1 1 0 0,0 1-1 0 0,0-1 1 0 0,0 1-1 0 0,0 0 0 0 0,1 0 1 0 0,0 0-1 0 0,8-7 0 0 0,-9 10-141 0 0,-1-1 0 0 0,1 0 0 0 0,0 1 0 0 0,0-1 0 0 0,0 1-1 0 0,0 0 1 0 0,1 0 0 0 0,-1 0 0 0 0,0 1 0 0 0,1-1 0 0 0,0 1 0 0 0,-1 0 0 0 0,1-1-1 0 0,0 2 1 0 0,-1-1 0 0 0,1 0 0 0 0,0 1 0 0 0,0 0 0 0 0,0 0 0 0 0,0 0-1 0 0,-1 0 1 0 0,1 1 0 0 0,0-1 0 0 0,0 1 0 0 0,0 0 0 0 0,-1 0 0 0 0,1 0 0 0 0,-1 1-1 0 0,1-1 1 0 0,3 3 0 0 0,2 1-13 0 0,-3-2-22 0 0,0 0-1 0 0,-1 0 0 0 0,1 1 1 0 0,-1 0-1 0 0,1 0 0 0 0,6 7 0 0 0,-1 1 21 0 0,-8-9-50 0 0,0 0 0 0 0,0 0 0 0 0,0 1 0 0 0,0-1-1 0 0,0 1 1 0 0,-1 0 0 0 0,1 0 0 0 0,-1 0 0 0 0,0 0 0 0 0,-1 0-1 0 0,2 5 1 0 0,1 5 86 0 0,-2 0 0 0 0,0 0-1 0 0,-1-1 1 0 0,0 26 0 0 0,-1-38-104 0 0,-17 14 211 0 0,13-11-199 0 0,0-1-1 0 0,-1 0 0 0 0,1 0 1 0 0,-1 0-1 0 0,1 0 1 0 0,-1-1-1 0 0,0 0 0 0 0,0 0 1 0 0,0 0-1 0 0,0 0 0 0 0,0-1 1 0 0,-8 1-1 0 0,-22 8 43 0 0,29-8-59 0 0,0 0 0 0 0,-1 0 0 0 0,1-1 0 0 0,-8 1 0 0 0,-19 5 0 0 0,16-1-8 0 0,11-4 1 0 0,0 0 0 0 0,0 0 0 0 0,0 0 0 0 0,0 1 0 0 0,1 0 0 0 0,-1 0 0 0 0,1 0 0 0 0,-10 9-1 0 0,15-11 3 0 0,-11 5-63 0 0,9-6-8 0 0,3 2 20 0 0,2 5 35 0 0,-2-3-33 0 0,0 2-10 0 0,1-3 86 0 0,-1-1 0 0 0,1 1 0 0 0,-1-1 0 0 0,1 1 0 0 0,0-1 0 0 0,0 0-1 0 0,0 0 1 0 0,0 0 0 0 0,1 0 0 0 0,-1 0 0 0 0,0 0 0 0 0,1 0-1 0 0,0-1 1 0 0,-1 1 0 0 0,1-1 0 0 0,0 0 0 0 0,-1 0 0 0 0,5 1 0 0 0,5 3 118 0 0,18 4 329 0 0,-27-9-411 0 0,1 1 1 0 0,-1-1 0 0 0,0 1-1 0 0,1 0 1 0 0,-1 0 0 0 0,0 0-1 0 0,0 1 1 0 0,6 2-1 0 0,63 37 913 0 0,-43-21-701 0 0,-13-9 71 0 0,29 26-1 0 0,-11-4-325 0 0,3-3 0 0 0,42 29 0 0 0,-71-50-131 0 0,-2-2-6422 0 0,-6-7 354 0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37.297"/>
    </inkml:context>
    <inkml:brush xml:id="br0">
      <inkml:brushProperty name="width" value="0.05" units="cm"/>
      <inkml:brushProperty name="height" value="0.05" units="cm"/>
      <inkml:brushProperty name="color" value="#FFFFFF"/>
    </inkml:brush>
  </inkml:definitions>
  <inkml:trace contextRef="#ctx0" brushRef="#br0">0 0 4608 0 0,'0'0'208'0'0,"0"0"204"0"0,0 0 729 0 0,0 0 314 0 0,0 0 66 0 0,0 0-130 0 0,6 21 1389 0 0,3 13-1284 0 0,-6-22-1363 0 0,1 1 0 0 0,-1 0 0 0 0,-1-1 0 0 0,1 19 0 0 0,-2-23-165 0 0,0 0 0 0 0,0 0 0 0 0,1 0 0 0 0,4 15 0 0 0,-3-16 18 0 0,-1-1 0 0 0,0 0 0 0 0,-1 1 0 0 0,0-1 0 0 0,0 1 0 0 0,0-1 0 0 0,-1 1 0 0 0,0 7 1 0 0,-1-9 13 0 0,1 0 0 0 0,0 0 0 0 0,1-1 0 0 0,-1 1 0 0 0,1 0 0 0 0,2 6 0 0 0,1 19 0 0 0,-4-12 16 0 0,0-16 62 0 0,0-2 10 0 0,0 0-41 0 0,0 0-135 0 0,0 0-12 0 0,-4-17-8 0 0,-9-67-433 0 0,12 58 538 0 0,0 17 6 0 0,1 1 0 0 0,0 0 0 0 0,0 0 0 0 0,1 0 0 0 0,0 0 0 0 0,3-12 0 0 0,-1 12 107 0 0,0-1 0 0 0,0 1 0 0 0,0 0 1 0 0,1 0-1 0 0,0 0 0 0 0,1 1 0 0 0,0 0 0 0 0,0-1 0 0 0,0 1 0 0 0,1 1 0 0 0,0-1 0 0 0,1 1 0 0 0,7-6 1 0 0,-9 9 68 0 0,0 0-1 0 0,0 0 1 0 0,0 1 0 0 0,1 0 0 0 0,-1 0 0 0 0,1 0 0 0 0,7-1 0 0 0,-12 3 13 0 0,17 8 594 0 0,-15-7-744 0 0,1 0 0 0 0,-1 1 0 0 0,1-1 0 0 0,-1 1 0 0 0,1 0 0 0 0,-1 0 0 0 0,0 1 0 0 0,0-1 0 0 0,0 0 0 0 0,0 1 0 0 0,0 0 0 0 0,-1 0 0 0 0,4 4 1 0 0,27 43 20 0 0,-25-35-167 0 0,0 1 1 0 0,-2-1-1 0 0,1 1 0 0 0,-2 1 1 0 0,0-1-1 0 0,5 32 0 0 0,11 87-4529 0 0,-18-123-533 0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37.792"/>
    </inkml:context>
    <inkml:brush xml:id="br0">
      <inkml:brushProperty name="width" value="0.05" units="cm"/>
      <inkml:brushProperty name="height" value="0.05" units="cm"/>
      <inkml:brushProperty name="color" value="#FFFFFF"/>
    </inkml:brush>
  </inkml:definitions>
  <inkml:trace contextRef="#ctx0" brushRef="#br0">340 125 8288 0 0,'0'0'190'0'0,"-5"-9"445"0"0,5 9-597 0 0,-1 0 1 0 0,0-1-1 0 0,0 1 0 0 0,0-1 1 0 0,1 1-1 0 0,-1 0 0 0 0,0-1 1 0 0,0 1-1 0 0,1-1 0 0 0,-1 0 0 0 0,1 1 1 0 0,-1-1-1 0 0,0 1 0 0 0,1-1 1 0 0,-1 0-1 0 0,1 0 0 0 0,-1-1 1 0 0,-3-2 271 0 0,-11-10 829 0 0,12 11-902 0 0,0 0-1 0 0,0 0 1 0 0,-1 1-1 0 0,1-1 1 0 0,-7-3 0 0 0,-37-21 2003 0 0,39 22-1962 0 0,1 0 1 0 0,0 1-1 0 0,-1-1 0 0 0,0 2 0 0 0,0-1 0 0 0,-17-4 0 0 0,21 7-164 0 0,-1-1 0 0 0,-1 1 0 0 0,1 1 0 0 0,0-1-1 0 0,0 1 1 0 0,0-1 0 0 0,0 2 0 0 0,0-1-1 0 0,0 0 1 0 0,-1 1 0 0 0,1 0 0 0 0,0 0 0 0 0,0 1-1 0 0,-5 2 1 0 0,5-2-104 0 0,0 1 0 0 0,1-1 0 0 0,-1 2 0 0 0,1-1 0 0 0,-1 0 0 0 0,1 1 0 0 0,0 0 0 0 0,0 0-1 0 0,1 0 1 0 0,-1 0 0 0 0,1 0 0 0 0,0 1 0 0 0,0 0 0 0 0,0 0 0 0 0,1 0 0 0 0,0 0 0 0 0,-3 8 0 0 0,3-7-50 0 0,0 0 1 0 0,0 1-1 0 0,0-1 1 0 0,1 0-1 0 0,0 1 0 0 0,1-1 1 0 0,-1 0-1 0 0,1 1 1 0 0,0-1-1 0 0,1 1 1 0 0,0-1-1 0 0,0 1 1 0 0,0-1-1 0 0,1 0 0 0 0,0 0 1 0 0,0 0-1 0 0,0 0 1 0 0,1 0-1 0 0,0 0 1 0 0,0 0-1 0 0,0-1 1 0 0,1 0-1 0 0,0 1 0 0 0,0-1 1 0 0,0-1-1 0 0,1 1 1 0 0,-1-1-1 0 0,1 1 1 0 0,0-1-1 0 0,1-1 1 0 0,-1 1-1 0 0,9 3 0 0 0,-8-3 40 0 0,0-2 0 0 0,0 1-1 0 0,1 0 1 0 0,0-1 0 0 0,-1 0-1 0 0,1-1 1 0 0,0 0-1 0 0,0 0 1 0 0,0 0 0 0 0,0-1-1 0 0,-1 0 1 0 0,1 0 0 0 0,0-1-1 0 0,0 1 1 0 0,0-2-1 0 0,0 1 1 0 0,-1-1 0 0 0,1 0-1 0 0,0 0 1 0 0,8-5-1 0 0,-12 6-4 0 0,1-1-1 0 0,-1 1 1 0 0,0-1-1 0 0,0 0 1 0 0,0 0 0 0 0,-1 0-1 0 0,1 0 1 0 0,0 0-1 0 0,-1-1 1 0 0,1 1-1 0 0,-1-1 1 0 0,0 0-1 0 0,0 0 1 0 0,0 0-1 0 0,0 0 1 0 0,-1 0-1 0 0,1 0 1 0 0,-1 0-1 0 0,0 0 1 0 0,0-1-1 0 0,0 1 1 0 0,0 0-1 0 0,0-1 1 0 0,0-3-1 0 0,4-57-1179 0 0,-5 61 972 0 0,-1-1 0 0 0,1 0 0 0 0,1 1 1 0 0,-1-1-1 0 0,0 1 0 0 0,1-1 0 0 0,2-6 0 0 0,5-9-665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38.185"/>
    </inkml:context>
    <inkml:brush xml:id="br0">
      <inkml:brushProperty name="width" value="0.05" units="cm"/>
      <inkml:brushProperty name="height" value="0.05" units="cm"/>
      <inkml:brushProperty name="color" value="#FFFFFF"/>
    </inkml:brush>
  </inkml:definitions>
  <inkml:trace contextRef="#ctx0" brushRef="#br0">1 0 5064 0 0,'0'0'389'0'0,"5"13"2838"0"0,-2-7-2115 0 0,7 19 1269 0 0,11 34 0 0 0,17 74-597 0 0,-27-89-2119 0 0,-1 1-1 0 0,-3-1 0 0 0,3 73 1 0 0,-10-115-429 0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38.551"/>
    </inkml:context>
    <inkml:brush xml:id="br0">
      <inkml:brushProperty name="width" value="0.05" units="cm"/>
      <inkml:brushProperty name="height" value="0.05" units="cm"/>
      <inkml:brushProperty name="color" value="#FFFFFF"/>
    </inkml:brush>
  </inkml:definitions>
  <inkml:trace contextRef="#ctx0" brushRef="#br0">9 100 10136 0 0,'0'0'230'0'0,"0"0"30"0"0,0 0 19 0 0,-2 1-40 0 0,-3 1-42 0 0,4-2 570 0 0,1 0 233 0 0,0 0 37 0 0,0 0-48 0 0,0 0-238 0 0,0 0-102 0 0,0 0-17 0 0,0 0-40 0 0,0 0-141 0 0,0 0-61 0 0,25-2 853 0 0,24 0 388 0 0,-40 3-1408 0 0,1-1-1 0 0,0-1 1 0 0,-1 0-1 0 0,1 0 1 0 0,13-4 0 0 0,20-2 199 0 0,0 0-917 0 0,-40 7 453 0 0,0-1 0 0 0,-1 0-1 0 0,1 0 1 0 0,-1-1 0 0 0,1 1-1 0 0,-1 0 1 0 0,0-1 0 0 0,0 0-1 0 0,0 1 1 0 0,1-1-1 0 0,-2 0 1 0 0,1 0 0 0 0,2-3-1 0 0,9-10-820 0 0,-11 13 395 0 0,0 0 0 0 0,0 0-1 0 0,0-1 1 0 0,0 1 0 0 0,-1-1 0 0 0,1 1 0 0 0,-1-1-1 0 0,3-5 1 0 0,-1-5-5870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08.284"/>
    </inkml:context>
    <inkml:brush xml:id="br0">
      <inkml:brushProperty name="width" value="0.05" units="cm"/>
      <inkml:brushProperty name="height" value="0.05" units="cm"/>
      <inkml:brushProperty name="color" value="#FFFFFF"/>
    </inkml:brush>
  </inkml:definitions>
  <inkml:trace contextRef="#ctx0" brushRef="#br0">4 0 7024 0 0,'0'0'322'0'0,"0"0"-7"0"0,0 0-79 0 0,0 0 425 0 0,-3 16 2001 0 0,5 21-857 0 0,2 0 1 0 0,15 66-1 0 0,-12-71-1615 0 0,15 108-32 0 0,-9-39-97 0 0,90 335-275 0 0,-78-306-950 0 0,-20-95-246 0 0,-4-21-2155 0 0,-1-1-1047 0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38.952"/>
    </inkml:context>
    <inkml:brush xml:id="br0">
      <inkml:brushProperty name="width" value="0.05" units="cm"/>
      <inkml:brushProperty name="height" value="0.05" units="cm"/>
      <inkml:brushProperty name="color" value="#FFFFFF"/>
    </inkml:brush>
  </inkml:definitions>
  <inkml:trace contextRef="#ctx0" brushRef="#br0">400 207 8288 0 0,'-5'-10'408'0'0,"-17"-25"-206"0"0,-41-55 1815 0 0,56 82-1528 0 0,1 1-1 0 0,-2-1 1 0 0,1 1-1 0 0,-1 0 1 0 0,0 1-1 0 0,-1 0 1 0 0,0 0-1 0 0,-11-5 1 0 0,18 10-406 0 0,-1 0 1 0 0,1 0 0 0 0,0 0 0 0 0,-1 1 0 0 0,1-1 0 0 0,-1 1 0 0 0,1-1 0 0 0,-1 1 0 0 0,1 0 0 0 0,-1 0 0 0 0,1 0 0 0 0,-1 1 0 0 0,1-1 0 0 0,-1 0 0 0 0,1 1 0 0 0,-1 0 0 0 0,1-1 0 0 0,0 1 0 0 0,-1 0 0 0 0,1 0 0 0 0,0 1 0 0 0,0-1 0 0 0,-1 0 0 0 0,1 1 0 0 0,0-1 0 0 0,1 1 0 0 0,-1 0-1 0 0,-2 2 1 0 0,-5 6-15 0 0,1 1 0 0 0,0 0-1 0 0,1 0 1 0 0,-8 17-1 0 0,-1-1-50 0 0,-3 4-465 0 0,0 1 0 0 0,-14 38-1 0 0,28-59 383 0 0,1 1 0 0 0,0 0 0 0 0,1 0 1 0 0,0 0-1 0 0,1 0 0 0 0,0 0 0 0 0,1 0 0 0 0,1 1 0 0 0,0-1 0 0 0,1 14 1 0 0,0-21 91 0 0,0 0-1 0 0,0 0 1 0 0,1 0 0 0 0,0 0 0 0 0,0 0 0 0 0,0 0 0 0 0,0 0 0 0 0,1-1 0 0 0,3 5 0 0 0,-5-7-22 0 0,0-1-1 0 0,0 0 1 0 0,0 1 0 0 0,0-1-1 0 0,0 0 1 0 0,1 0-1 0 0,-1 0 1 0 0,0 1-1 0 0,1-2 1 0 0,-1 1-1 0 0,1 0 1 0 0,-1 0-1 0 0,1 0 1 0 0,-1-1-1 0 0,1 1 1 0 0,0-1-1 0 0,-1 1 1 0 0,1-1-1 0 0,0 0 1 0 0,0 1-1 0 0,-1-1 1 0 0,1 0-1 0 0,0 0 1 0 0,0 0 0 0 0,-1-1-1 0 0,1 1 1 0 0,0 0-1 0 0,-1-1 1 0 0,1 1-1 0 0,0-1 1 0 0,1 0-1 0 0,20-11 14 0 0,-1 0 1 0 0,-1-2-1 0 0,39-31 0 0 0,-35 24 148 0 0,47-28-1 0 0,-66 46-111 0 0,0 0 0 0 0,-1 0 0 0 0,1 1 0 0 0,0-1 0 0 0,0 1 0 0 0,1 1 0 0 0,-1-1 0 0 0,0 1 0 0 0,1 0 0 0 0,8 0-1 0 0,-13 1 27 0 0,-2 0 0 0 0,21 30-366 0 0,-10-2-4515 0 0,-10-26 3777 0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39.329"/>
    </inkml:context>
    <inkml:brush xml:id="br0">
      <inkml:brushProperty name="width" value="0.05" units="cm"/>
      <inkml:brushProperty name="height" value="0.05" units="cm"/>
      <inkml:brushProperty name="color" value="#FFFFFF"/>
    </inkml:brush>
  </inkml:definitions>
  <inkml:trace contextRef="#ctx0" brushRef="#br0">1 0 4608 0 0,'0'0'208'0'0,"14"5"2357"0"0,-11-2 2723 0 0,-2 2-5026 0 0,0 0 0 0 0,0-1 1 0 0,0 1-1 0 0,1 0 0 0 0,-1 0 0 0 0,1-1 1 0 0,0 1-1 0 0,3 4 0 0 0,10 24 213 0 0,27 123 459 0 0,-35-125-871 0 0,-3-12-14 0 0,11 33 1 0 0,-5-10-87 0 0,-9-35 6 0 0,0 0-1 0 0,1 0 0 0 0,0 0 1 0 0,0 0-1 0 0,0-1 1 0 0,7 13-1 0 0,-8-18-6 0 0,0 1 0 0 0,0-1-1 0 0,-1 1 1 0 0,1 0 0 0 0,0-1 0 0 0,-1 1-1 0 0,1 0 1 0 0,-1 0 0 0 0,0 0-1 0 0,1-1 1 0 0,-1 1 0 0 0,0 2 0 0 0,3 15-4505 0 0,0-8-327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39.713"/>
    </inkml:context>
    <inkml:brush xml:id="br0">
      <inkml:brushProperty name="width" value="0.05" units="cm"/>
      <inkml:brushProperty name="height" value="0.05" units="cm"/>
      <inkml:brushProperty name="color" value="#FFFFFF"/>
    </inkml:brush>
  </inkml:definitions>
  <inkml:trace contextRef="#ctx0" brushRef="#br0">7 0 3224 0 0,'0'0'501'0'0,"-5"10"4315"0"0,3-2 3682 0 0,5-6-8301 0 0,-1 0 0 0 0,1 1-1 0 0,0-1 1 0 0,0 0 0 0 0,0 0-1 0 0,0 0 1 0 0,0-1-1 0 0,0 1 1 0 0,0-1 0 0 0,0 0-1 0 0,1 1 1 0 0,-1-1 0 0 0,0-1-1 0 0,1 1 1 0 0,-1 0-1 0 0,7-1 1 0 0,14 2 710 0 0,-13-2-412 0 0,-1 1 0 0 0,0-1 0 0 0,17-2 0 0 0,64-6-253 0 0,-49 0-1507 0 0,-2 4-1899 0 0,-38 4 1713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40.076"/>
    </inkml:context>
    <inkml:brush xml:id="br0">
      <inkml:brushProperty name="width" value="0.05" units="cm"/>
      <inkml:brushProperty name="height" value="0.05" units="cm"/>
      <inkml:brushProperty name="color" value="#FFFFFF"/>
    </inkml:brush>
  </inkml:definitions>
  <inkml:trace contextRef="#ctx0" brushRef="#br0">0 320 10136 0 0,'10'1'895'0'0,"-10"4"960"0"0,0-5-1833 0 0,-1 1 0 0 0,1 0 0 0 0,0 0 0 0 0,0-1 0 0 0,0 1-1 0 0,-1 0 1 0 0,1 0 0 0 0,0 0 0 0 0,0-1 0 0 0,0 1 0 0 0,0 0 0 0 0,1 0-1 0 0,-1-1 1 0 0,0 1 0 0 0,0 0 0 0 0,0 0 0 0 0,1 0 0 0 0,4 10-23 0 0,-3-7 73 0 0,0 1 0 0 0,0 0 0 0 0,0 0-1 0 0,2 10 1 0 0,10 37 1089 0 0,-10-40-886 0 0,0-1 0 0 0,4 23 0 0 0,2 0 75 0 0,-8-30-320 0 0,0 0 0 0 0,-1 0 0 0 0,1 0 1 0 0,-1 0-1 0 0,0 0 0 0 0,0 0 0 0 0,0 7 1 0 0,5 25-117 0 0,-4-29-102 0 0,-1-1 1 0 0,1 1 0 0 0,-1-1-1 0 0,0 10 1 0 0,-1-15 124 0 0,0-1 0 0 0,0 1 0 0 0,0-1 0 0 0,0 1 0 0 0,0 0 0 0 0,0-1 0 0 0,0 1 0 0 0,0 0 0 0 0,1-1 0 0 0,-1 1 0 0 0,0-1 0 0 0,1 1 0 0 0,-1 0 0 0 0,0-1 0 0 0,1 1 0 0 0,-1-1 0 0 0,0 1 0 0 0,1-1 0 0 0,-1 1 1 0 0,1-1-1 0 0,0 1 0 0 0,1 0-4913 0 0</inkml:trace>
  <inkml:trace contextRef="#ctx0" brushRef="#br0" timeOffset="1">116 0 11976 0 0,'0'0'256'0'0,"0"0"64"0"0,0 0 0 0 0,0 0 32 0 0,0 0-288 0 0,0 0-64 0 0,13 4 0 0 0,-13-4 0 0 0,0 0 352 0 0,0 11 64 0 0,4 1 0 0 0,4-1 8 0 0,-3 1-680 0 0,0-1-128 0 0,-5 0-32 0 0,8 5-5168 0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40.485"/>
    </inkml:context>
    <inkml:brush xml:id="br0">
      <inkml:brushProperty name="width" value="0.05" units="cm"/>
      <inkml:brushProperty name="height" value="0.05" units="cm"/>
      <inkml:brushProperty name="color" value="#FFFFFF"/>
    </inkml:brush>
  </inkml:definitions>
  <inkml:trace contextRef="#ctx0" brushRef="#br0">376 153 8288 0 0,'-26'-18'408'0'0,"28"9"9"0"0,-9 0-369 0 0,7 8-49 0 0,-1 1 1 0 0,0-1-1 0 0,0 0 1 0 0,1 1-1 0 0,-1-1 1 0 0,1 0-1 0 0,-1 1 0 0 0,0-1 1 0 0,1 0-1 0 0,-1 0 1 0 0,1 0-1 0 0,0 0 0 0 0,-1 1 1 0 0,1-1-1 0 0,-1-2 1 0 0,1 0 101 0 0,-1 1 1 0 0,0-1-1 0 0,0 1 0 0 0,0 0 1 0 0,0-1-1 0 0,-1 1 0 0 0,1 0 1 0 0,-1 0-1 0 0,1-1 1 0 0,-1 1-1 0 0,0 0 0 0 0,1 1 1 0 0,-5-4-1 0 0,3 3 86 0 0,1-1 1 0 0,-1 1-1 0 0,1-1 0 0 0,0 0 0 0 0,0 0 1 0 0,0 0-1 0 0,-3-5 0 0 0,4 6-81 0 0,0 1-1 0 0,0 0 1 0 0,0-1-1 0 0,0 1 1 0 0,0 0 0 0 0,0 0-1 0 0,0 0 1 0 0,-1 0-1 0 0,1 0 1 0 0,0 0 0 0 0,-1 0-1 0 0,1 0 1 0 0,0 0 0 0 0,-1 1-1 0 0,1-1 1 0 0,-1 0-1 0 0,-2 0 1 0 0,-18-11 1458 0 0,19 11-1476 0 0,1-1 0 0 0,-1 1-1 0 0,0 0 1 0 0,1 0 0 0 0,-1 0-1 0 0,0 0 1 0 0,0 0 0 0 0,0 1-1 0 0,0-1 1 0 0,0 1 0 0 0,0 0-1 0 0,0 0 1 0 0,0 0 0 0 0,0 0-1 0 0,-6 1 1 0 0,-49 11 907 0 0,51-10-965 0 0,-2 2 40 0 0,0 1 0 0 0,0-1 0 0 0,0 2 0 0 0,0-1 1 0 0,1 1-1 0 0,-12 11 0 0 0,16-13-64 0 0,-1 1 0 0 0,1 0 0 0 0,0 1 0 0 0,0-1 0 0 0,0 1 1 0 0,1 0-1 0 0,0 0 0 0 0,0 0 0 0 0,-3 9 0 0 0,2-2 5 0 0,0 0 1 0 0,1 0-1 0 0,-2 23 0 0 0,5-29-20 0 0,0 1 1 0 0,1 0-1 0 0,0 0 0 0 0,0 0 0 0 0,1-1 0 0 0,0 1 0 0 0,0-1 0 0 0,1 1 0 0 0,0-1 0 0 0,0 0 0 0 0,1 0 0 0 0,0 0 0 0 0,0-1 0 0 0,0 1 0 0 0,1-1 0 0 0,6 7 0 0 0,-7-10 8 0 0,-1-1 0 0 0,1 1 0 0 0,-1-1 0 0 0,1 0 0 0 0,0-1 0 0 0,0 1 0 0 0,0-1 0 0 0,0 1 0 0 0,0-1 0 0 0,0 0 0 0 0,0-1 0 0 0,5 1 0 0 0,-2 0-20 0 0,-4 0-46 0 0,0-1-1 0 0,0 0 1 0 0,0 0 0 0 0,0 0 0 0 0,0 0-1 0 0,-1-1 1 0 0,5 0 0 0 0,3-1-57 0 0,2-1 182 0 0,0 0-1 0 0,-1-1 1 0 0,1-1-1 0 0,-1 0 1 0 0,0 0-1 0 0,0-1 1 0 0,10-8-1 0 0,-17 10-166 0 0,0 1 0 0 0,0-1-1 0 0,0 0 1 0 0,0-1 0 0 0,4-6-1 0 0,4-4-50 0 0,-10 12 138 0 0,-1 0-1 0 0,1 0 0 0 0,-1 0 1 0 0,0 0-1 0 0,0 0 0 0 0,0 0 1 0 0,0-1-1 0 0,0 1 0 0 0,-1 0 1 0 0,1 0-1 0 0,-1-5 0 0 0,4-18-748 0 0,-3 24 669 0 0,-1 0 1 0 0,1 0-1 0 0,-1 0 1 0 0,1 0-1 0 0,-1 0 1 0 0,0 0 0 0 0,0 0-1 0 0,0 0 1 0 0,0 0-1 0 0,0 0 1 0 0,-1 0 0 0 0,1 0-1 0 0,-1 0 1 0 0,1 0-1 0 0,-1 1 1 0 0,1-1 0 0 0,-3-3-1 0 0,-6-14-840 0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40.897"/>
    </inkml:context>
    <inkml:brush xml:id="br0">
      <inkml:brushProperty name="width" value="0.05" units="cm"/>
      <inkml:brushProperty name="height" value="0.05" units="cm"/>
      <inkml:brushProperty name="color" value="#FFFFFF"/>
    </inkml:brush>
  </inkml:definitions>
  <inkml:trace contextRef="#ctx0" brushRef="#br0">8 135 7344 0 0,'-1'1'17'0'0,"0"-1"0"0"0,1 0 0 0 0,-1 1 0 0 0,1-1 0 0 0,0 1 0 0 0,-1-1 0 0 0,1 1 0 0 0,-1-1 0 0 0,1 1 0 0 0,-1-1 0 0 0,1 1 0 0 0,0-1 0 0 0,0 1 0 0 0,-1 0 0 0 0,1-1 0 0 0,0 1 0 0 0,0 0 0 0 0,0-1 0 0 0,-1 1 0 0 0,1 0 0 0 0,0-1 0 0 0,0 1 0 0 0,0-1 0 0 0,0 1 0 0 0,0 0 1 0 0,0-1-1 0 0,1 1 0 0 0,-1 0 0 0 0,0-1 0 0 0,0 1 0 0 0,0 0 0 0 0,1 0 0 0 0,1 18 213 0 0,-3-16-194 0 0,1 0 0 0 0,1 0 0 0 0,-1 0 0 0 0,0 0 0 0 0,1 0 0 0 0,-1 0-1 0 0,1 0 1 0 0,1 4 0 0 0,3 12 209 0 0,1 12 57 0 0,-5-27-274 0 0,0 1 0 0 0,0 0-1 0 0,0-1 1 0 0,0 1 0 0 0,-1 0 0 0 0,0 0 0 0 0,0 0-1 0 0,0-1 1 0 0,0 1 0 0 0,-2 7 0 0 0,1-10-13 0 0,1 0 1 0 0,0 0-1 0 0,0 0 1 0 0,0 0-1 0 0,0 0 1 0 0,0 0-1 0 0,1 0 0 0 0,-1-1 1 0 0,1 1-1 0 0,-1 0 1 0 0,1 0-1 0 0,1 2 1 0 0,0 2 44 0 0,-2-4 15 0 0,0-2-3 0 0,0 0 0 0 0,0 0-2 0 0,0 0-4 0 0,-6-18-17 0 0,-1-15-120 0 0,4 11 122 0 0,0-2 432 0 0,0 0 0 0 0,1-41 0 0 0,2 64-469 0 0,1-4 104 0 0,-1 0 0 0 0,1 0 0 0 0,0 1 1 0 0,0-1-1 0 0,3-7 0 0 0,-2 7 21 0 0,0 1 0 0 0,-1-1 0 0 0,0 0-1 0 0,0 0 1 0 0,0-7 0 0 0,0 7 5 0 0,0 1-1 0 0,0 0 0 0 0,0 0 1 0 0,1 0-1 0 0,-1 0 1 0 0,1 0-1 0 0,0 0 1 0 0,0 1-1 0 0,0-1 0 0 0,1 1 1 0 0,0-1-1 0 0,-1 1 1 0 0,1 0-1 0 0,0 0 0 0 0,6-5 1 0 0,-4 3 127 0 0,-2 3-159 0 0,0 0 1 0 0,1-1 0 0 0,-1 1 0 0 0,0 1 0 0 0,1-1 0 0 0,-1 0 0 0 0,1 1 0 0 0,0 0 0 0 0,0 0-1 0 0,-1 0 1 0 0,1 0 0 0 0,0 0 0 0 0,0 1 0 0 0,0 0 0 0 0,6 0 0 0 0,-2 0-65 0 0,0 1-1 0 0,0 0 1 0 0,-1 0 0 0 0,1 0 0 0 0,0 1 0 0 0,12 5 0 0 0,-18-6-55 0 0,0 0 1 0 0,0 0 0 0 0,0 1-1 0 0,-1-1 1 0 0,1 0 0 0 0,-1 1 0 0 0,1-1-1 0 0,-1 1 1 0 0,1-1 0 0 0,-1 1-1 0 0,1 2 1 0 0,11 11 439 0 0,-4-8-251 0 0,-7-6-124 0 0,1 1 0 0 0,-1 0 0 0 0,1 0 0 0 0,-1 1 0 0 0,0-1 1 0 0,0 0-1 0 0,0 1 0 0 0,0-1 0 0 0,0 1 0 0 0,1 3 0 0 0,-1-2-35 0 0,1 0-1 0 0,-1 0 0 0 0,1 0 0 0 0,0-1 0 0 0,0 1 1 0 0,3 2-1 0 0,-3-3-12 0 0,0 0 0 0 0,0 0 1 0 0,0 1-1 0 0,-1-1 0 0 0,1 1 1 0 0,-1-1-1 0 0,0 1 0 0 0,2 4 0 0 0,16 40 113 0 0,-10-26-50 0 0,11 37 1 0 0,-18-50-70 0 0,0-1 0 0 0,1-1 0 0 0,4 11 1 0 0,-4-13-32 0 0,-1 1 0 0 0,-1-1 0 0 0,1 1 0 0 0,-1 0 1 0 0,0 0-1 0 0,-1 0 0 0 0,3 12 0 0 0,-3-11-31 0 0,0 0 0 0 0,1 0-1 0 0,0-1 1 0 0,0 1-1 0 0,1-1 1 0 0,3 8 0 0 0,9 27-424 0 0,-4 7-100 0 0,18 72-2555 0 0,-20-90 2139 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23:10:43.792"/>
    </inkml:context>
    <inkml:brush xml:id="br0">
      <inkml:brushProperty name="width" value="0.05" units="cm"/>
      <inkml:brushProperty name="height" value="0.05" units="cm"/>
      <inkml:brushProperty name="color" value="#FFFFFF"/>
    </inkml:brush>
  </inkml:definitions>
  <inkml:trace contextRef="#ctx0" brushRef="#br0">26 11 920 0 0,'0'0'187'0'0,"0"0"447"0"0,0 0 197 0 0,5 1 2941 0 0,-3 2-2450 0 0,-2-3-1296 0 0,1 0-1 0 0,-1 0 0 0 0,0 0 1 0 0,0 0-1 0 0,0 0 0 0 0,0 0 1 0 0,0 0-1 0 0,1 0 0 0 0,-1 0 1 0 0,0 0-1 0 0,0 0 0 0 0,0 0 1 0 0,0 1-1 0 0,0-1 1 0 0,0 0-1 0 0,1 0 0 0 0,-1 0 1 0 0,0 0-1 0 0,0 0 0 0 0,0 0 1 0 0,0 0-1 0 0,0 1 0 0 0,0-1 1 0 0,0 0-1 0 0,0 0 1 0 0,0 0-1 0 0,0 0 0 0 0,0 0 1 0 0,0 1-1 0 0,1-1 0 0 0,-1 0 1 0 0,0 0-1 0 0,0 0 0 0 0,0 0 1 0 0,0 1-1 0 0,0-1 0 0 0,0 0 1 0 0,0 0-1 0 0,-1 0 1 0 0,1 0-1 0 0,0 0 0 0 0,0 1 1 0 0,0-1-1 0 0,0 0 0 0 0,0 0 1 0 0,0 0-1 0 0,0 0 0 0 0,0 0 1 0 0,0 1-1 0 0,0-1 0 0 0,0 0 1 0 0,0 0-1 0 0,-1 0 1 0 0,1 0-1 0 0,0 0 0 0 0,0 0 1 0 0,0 0-1 0 0,0 0 0 0 0,0 1 1 0 0,-1-1-1 0 0,1 0 430 0 0,0 0-37 0 0,0 0-8 0 0,-8 1 999 0 0,9 1-1323 0 0,-1 0 0 0 0,0 0 0 0 0,0 0 0 0 0,0 0 0 0 0,0 0 0 0 0,0 0 0 0 0,0 0 0 0 0,0 0 0 0 0,-1 0 0 0 0,1-1 0 0 0,-2 4 0 0 0,-1 13 241 0 0,2 13-162 0 0,0-9-154 0 0,1-20-5 0 0,0 1-1 0 0,-1-1 0 0 0,1 0 0 0 0,0 0 1 0 0,0 1-1 0 0,0-1 0 0 0,0 0 0 0 0,1 0 1 0 0,0 3-1 0 0,2 15 8 0 0,-3-17-13 0 0,0 0-1 0 0,1 0 1 0 0,-1 0 0 0 0,1 0-1 0 0,0 0 1 0 0,0 0 0 0 0,1 4 0 0 0,11 36 0 0 0,-13-41 0 0 0,0-1 0 0 0,1 0 0 0 0,-1 0 0 0 0,0 0 0 0 0,0 1 1 0 0,1-1-1 0 0,-1 0 0 0 0,0 0 0 0 0,1 0 0 0 0,-1 0 0 0 0,1 0 1 0 0,0 0-1 0 0,-1 1 0 0 0,1-2 0 0 0,1 3 0 0 0,6 10-13 0 0,-7-11-47 0 0,6 1-271 0 0,-7-3 324 0 0,0 0 1 0 0,0 0-1 0 0,0 0 0 0 0,0 0 1 0 0,0 0-1 0 0,0 1 0 0 0,0-1 1 0 0,0 0-1 0 0,0 0 0 0 0,-1 0 1 0 0,1 0-1 0 0,0 0 0 0 0,0 0 1 0 0,0 0-1 0 0,0 0 0 0 0,0 1 1 0 0,0-1-1 0 0,0 0 0 0 0,0 0 1 0 0,0 0-1 0 0,-1 0 0 0 0,1 0 1 0 0,0 0-1 0 0,0 0 0 0 0,0 0 1 0 0,0 0-1 0 0,0 0 0 0 0,0 0 1 0 0,-1 0-1 0 0,1 0 0 0 0,0 0 1 0 0,0 0-1 0 0,0 0 0 0 0,0 0 1 0 0,0 0-1 0 0,0 0 0 0 0,-1 0 1 0 0,1 0-1 0 0,0 0 1 0 0,0 0-1 0 0,0 0 0 0 0,0 0 1 0 0,0 0-1 0 0,0 0 0 0 0,0 0 1 0 0,-1 0-1 0 0,1 0 0 0 0,0-1 1 0 0,0 1-1 0 0,0 0 0 0 0,0 0 1 0 0,0 0-1 0 0,0 0 0 0 0,0 0 1 0 0,0 0-1 0 0,0 0 0 0 0,0 0 1 0 0,-1-1-1 0 0,1-1-36 0 0,0 1 43 0 0,0 1-1 0 0,1-1 1 0 0,-1 1 0 0 0,0-1-1 0 0,0 1 1 0 0,1-1-1 0 0,-1 1 1 0 0,0-1-1 0 0,0 0 1 0 0,0 1 0 0 0,0-1-1 0 0,0 1 1 0 0,0-1-1 0 0,0 0 1 0 0,0 1-1 0 0,0-1 1 0 0,0 1-1 0 0,0-1 1 0 0,0 0 0 0 0,0 1-1 0 0,0-1 1 0 0,0 1-1 0 0,-1-1 1 0 0,1 0-1 0 0,0 1 1 0 0,0-1 0 0 0,-1 1-1 0 0,1-1 1 0 0,-1 0-1 0 0,-2-6 4 0 0,4 3-9 0 0,-1-1 0 0 0,0 1 1 0 0,0-1-1 0 0,0 1 1 0 0,-1 0-1 0 0,0-1 1 0 0,1 1-1 0 0,-4-7 1 0 0,-1-16-17 0 0,4 24 18 0 0,0-1 0 0 0,0 1 0 0 0,0-1 0 0 0,0 1-1 0 0,-1-1 1 0 0,1 1 0 0 0,-1 0 0 0 0,-3-5 0 0 0,3 5-2 0 0,0 0 0 0 0,0 0 0 0 0,0-1 0 0 0,1 1-1 0 0,-1-1 1 0 0,1 1 0 0 0,0-1 0 0 0,-1-5 0 0 0,-6-21-178 0 0,6 26 27 0 0,1-1 0 0 0,0 0 0 0 0,0 1-1 0 0,0-1 1 0 0,-1-7 0 0 0,2-7-2635 0 0,0 0-893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2:45.535"/>
    </inkml:context>
    <inkml:brush xml:id="br0">
      <inkml:brushProperty name="width" value="0.05" units="cm"/>
      <inkml:brushProperty name="height" value="0.05" units="cm"/>
      <inkml:brushProperty name="color" value="#FFC114"/>
    </inkml:brush>
  </inkml:definitions>
  <inkml:trace contextRef="#ctx0" brushRef="#br0">15407 802 10136 0 0,'0'0'464'0'0,"0"0"-10"0"0,-4-19-204 0 0,0 14 42 0 0,0 1 1 0 0,0 0-1 0 0,-1 0 1 0 0,1 0 0 0 0,-1 0-1 0 0,0 1 1 0 0,0-1-1 0 0,0 1 1 0 0,-7-3 0 0 0,-56-17 864 0 0,11 3-1216 0 0,-197-70 836 0 0,159 61-275 0 0,38 13-248 0 0,-115-14 0 0 0,75 16 6 0 0,-110-12 164 0 0,70 11-553 0 0,56 4-92 0 0,-282-42 403 0 0,210 17 753 0 0,-196-72 0 0 0,78 20 1019 0 0,152 55-1950 0 0,-1 6 0 0 0,-1 4 0 0 0,-133-6 0 0 0,-26 4-807 0 0,-84-4-386 0 0,197 21 1189 0 0,-257-1 0 0 0,42 13 0 0 0,-161 9 0 0 0,324-4 1065 0 0,67-4-303 0 0,-329 11-597 0 0,229-4-165 0 0,-255 13 0 0 0,-31 19 0 0 0,188-18 0 0 0,-36 3 0 0 0,-465 79 0 0 0,66 9 0 0 0,537-86 0 0 0,10-1 0 0 0,-108 19 0 0 0,-79 13 0 0 0,424-62 0 0 0,-401 71 0 0 0,-133 30-124 0 0,62-2-146 0 0,420-87 264 0 0,-515 140 6 0 0,434-112-24 0 0,-248 112-1 0 0,274-102 104 0 0,-48 24 9 0 0,-380 212 42 0 0,209-84-226 0 0,261-158-12 0 0,-6 7 201 0 0,-110 100-1 0 0,-47 79 111 0 0,184-183-117 0 0,17-20 35 0 0,2 2-1 0 0,1 0 1 0 0,-27 40-1 0 0,47-59-120 0 0,-1-1 0 0 0,2 1 0 0 0,-1 0 0 0 0,1 0 0 0 0,1 0 0 0 0,0 0 0 0 0,-2 12 0 0 0,4-17 0 0 0,1 0 0 0 0,-1 0 0 0 0,1 0 0 0 0,0 0 0 0 0,1 0 0 0 0,-1 0 0 0 0,1 0 0 0 0,0 0 0 0 0,0 0 0 0 0,1 0 0 0 0,-1 0 0 0 0,1-1 0 0 0,0 1 0 0 0,0 0 0 0 0,1-1 0 0 0,-1 0 0 0 0,5 6 0 0 0,7 5 0 0 0,2 0 0 0 0,-1-1 0 0 0,2 0 0 0 0,0-2 0 0 0,27 17 0 0 0,3 2 0 0 0,-27-19 0 0 0,-1-1 0 0 0,41 16 0 0 0,0 1 0 0 0,-35-17 29 0 0,0-2-1 0 0,0 0 1 0 0,1-2-1 0 0,31 5 1 0 0,-22-5 3 0 0,29 4-89 0 0,126 5 0 0 0,-90-11 20 0 0,160-6 211 0 0,-104-4-92 0 0,9 8-201 0 0,235 35 0 0 0,-282-21 24 0 0,200 33 324 0 0,-60-10-309 0 0,70-12 93 0 0,-233-22 137 0 0,131 1-289 0 0,-19-1 115 0 0,-13 6 34 0 0,291 20 28 0 0,-102-22-40 0 0,-170-9 15 0 0,-175 0 6 0 0,576 34 143 0 0,-359-16-240 0 0,-54-5 76 0 0,119 0 65 0 0,-19-3-144 0 0,-247-6 130 0 0,397 43 32 0 0,-159-16-61 0 0,-39-5 104 0 0,3-5-82 0 0,-111-11-36 0 0,1182 72 218 0 0,-834-66-224 0 0,292-3 139 0 0,-535-14 76 0 0,-125 1-22 0 0,22-2-76 0 0,691-40-233 0 0,-515 31 226 0 0,-167 3-94 0 0,60-5-18 0 0,-116 4-41 0 0,212-21-74 0 0,49-6 260 0 0,-33 5-214 0 0,-203 16 117 0 0,485-69-28 0 0,-517 66-18 0 0,92-21 0 0 0,93-26 32 0 0,49-13 8 0 0,-107 25 14 0 0,72-20 28 0 0,-97 20-125 0 0,23-8-10 0 0,-166 43 559 0 0,95-47 0 0 0,-127 53-375 0 0,-1 0-1 0 0,0-2 1 0 0,-1 0-1 0 0,0-1 1 0 0,-1-1-1 0 0,-1-1 1 0 0,22-25-1 0 0,144-227-198 0 0,-163 237 107 0 0,23-33 102 0 0,-16 26 27 0 0,-2 0 0 0 0,24-53 0 0 0,-42 78-172 0 0,7-16-42 0 0,0-1 1 0 0,-2-1-1 0 0,-1 0 0 0 0,-2 0 0 0 0,7-42 1 0 0,-10 18-101 0 0,-3-93 1 0 0,-4 112 339 0 0,-2 0 1 0 0,-1 0-1 0 0,-18-61 0 0 0,15 71-157 0 0,1 1-157 0 0,-1 1 1 0 0,0 0-1 0 0,-2 0 1 0 0,-1 1-1 0 0,-1 0 1 0 0,-16-23-1 0 0,11 25 112 0 0,0 1-1 0 0,-2 1 1 0 0,-1 0-1 0 0,0 2 1 0 0,-35-24-1 0 0,-122-62 64 0 0,109 66 43 0 0,2 5-120 0 0,-1 3 1 0 0,-2 3 0 0 0,-73-17 0 0 0,-2-2-196 0 0,-230-68-248 0 0,315 96 241 0 0,20 5-335 0 0,-1 3-1 0 0,-1 1 1 0 0,1 2 0 0 0,-1 1 0 0 0,0 2-1 0 0,0 3 1 0 0,0 1 0 0 0,-74 11 0 0 0,-237 84-3981 0 0,330-89 4005 0 0,-88 30-989 0 0,10 0-10 0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3:11.915"/>
    </inkml:context>
    <inkml:brush xml:id="br0">
      <inkml:brushProperty name="width" value="0.05" units="cm"/>
      <inkml:brushProperty name="height" value="0.05" units="cm"/>
      <inkml:brushProperty name="color" value="#FFC114"/>
    </inkml:brush>
  </inkml:definitions>
  <inkml:trace contextRef="#ctx0" brushRef="#br0">72 0 1376 0 0,'0'0'299'0'0,"0"0"715"0"0,0 0 313 0 0,0 0 66 0 0,0 0-85 0 0,-3 5-225 0 0,2-3 723 0 0,-4 2-1260 0 0,0 1 0 0 0,1-1 0 0 0,0 1 0 0 0,0 0 0 0 0,1 1-1 0 0,-1-1 1 0 0,-3 7 0 0 0,-6 23 578 0 0,10-27-1032 0 0,1 1 0 0 0,1-1 0 0 0,0 0 0 0 0,-1 13 0 0 0,-3 32-34 0 0,3-40-238 0 0,1 0-1 0 0,0-1 1 0 0,0 1-1 0 0,2 13 1 0 0,2-3-513 0 0,12 43 1 0 0,-10-47 1031 0 0,0 0-1 0 0,-2 1 1 0 0,0 0 0 0 0,0 33 0 0 0,-3-50-281 0 0,0 0 0 0 0,0 0-1 0 0,1 0 1 0 0,-1-1 0 0 0,1 1 0 0 0,-1 0 0 0 0,1 0-1 0 0,0-1 1 0 0,0 1 0 0 0,0 0 0 0 0,1-1-1 0 0,-1 1 1 0 0,0-1 0 0 0,1 1 0 0 0,0-1-1 0 0,-1 0 1 0 0,1 0 0 0 0,0 0 0 0 0,0 0-1 0 0,4 3 1 0 0,-2-2 98 0 0,1-1 0 0 0,0 1-1 0 0,0-1 1 0 0,0 0 0 0 0,0 0 0 0 0,0 0-1 0 0,1-1 1 0 0,-1 1 0 0 0,11 0 0 0 0,0-1-128 0 0,0-1 0 0 0,0 0 0 0 0,0-1 1 0 0,0-1-1 0 0,0-1 0 0 0,18-4 0 0 0,-28 5-116 0 0,0 1 0 0 0,0 0 0 0 0,0 0 0 0 0,0 1 0 0 0,1 0-1 0 0,8 1 1 0 0,23-2 114 0 0,-20-1-66 0 0,35 1-1 0 0,-35 1 790 0 0,37-3-1 0 0,-17 4-131 0 0,-13 1-626 0 0,7-2 68 0 0,1 1 0 0 0,-1 1 0 0 0,34 8 0 0 0,-41-6-70 0 0,1-1 0 0 0,-1-2-1 0 0,40-2 1 0 0,-19 1 298 0 0,-4-3-426 0 0,-28 2 45 0 0,1 0 0 0 0,20 2-1 0 0,37-1 95 0 0,-4 1 541 0 0,-39-1-206 0 0,217 0 728 0 0,-203-2-851 0 0,1-1 1 0 0,45-10-1 0 0,-65 7-32 0 0,27-9 0 0 0,-35 9-86 0 0,-1 1 1 0 0,1 1 0 0 0,0 0 0 0 0,1 1 0 0 0,21-1-1 0 0,232 2 34 0 0,-207-1-65 0 0,83-15 1 0 0,15-2 39 0 0,-6 3 299 0 0,35 3 424 0 0,-19-3 42 0 0,-69 2-1280 0 0,5-1 690 0 0,-62 13-154 0 0,-8-1 31 0 0,-1 2 0 0 0,61 5 1 0 0,-73-2-93 0 0,-1-1 0 0 0,0-1 0 0 0,0-2 0 0 0,0 0 0 0 0,44-13 0 0 0,-60 15-25 0 0,35-16 119 0 0,-2 0-26 0 0,3 4-88 0 0,-32 9-29 0 0,1 0 1 0 0,-1 1 0 0 0,1 0-1 0 0,0 0 1 0 0,20 0-1 0 0,4 2-14 0 0,-23 0 0 0 0,1 0 0 0 0,22 3 0 0 0,124 15 0 0 0,-58 0 0 0 0,-43 1 0 0 0,-43-12 0 0 0,-1-1 0 0 0,1-1 0 0 0,1 0 0 0 0,16 1 0 0 0,106 10 0 0 0,-127-14-15 0 0,0-2 1 0 0,0 1-1 0 0,-1-2 0 0 0,1 0 0 0 0,14-3 0 0 0,11-3-102 0 0,65-12 289 0 0,107-4-2 0 0,-202 24-170 0 0,18-2 0 0 0,1 1 0 0 0,-1-1 0 0 0,49-12 0 0 0,13-3 0 0 0,-73 14-230 0 0,-1 0 0 0 0,1 1-1 0 0,0 1 1 0 0,26 0 0 0 0,-36 1 197 0 0,41-7-2648 0 0,-17 2-1024 0 0,-20 3 2571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3:12.321"/>
    </inkml:context>
    <inkml:brush xml:id="br0">
      <inkml:brushProperty name="width" value="0.05" units="cm"/>
      <inkml:brushProperty name="height" value="0.05" units="cm"/>
      <inkml:brushProperty name="color" value="#FFC114"/>
    </inkml:brush>
  </inkml:definitions>
  <inkml:trace contextRef="#ctx0" brushRef="#br0">23 1 11832 0 0,'-1'0'18'0'0,"1"0"1"0"0,0 0 0 0 0,0 0-1 0 0,0 0 1 0 0,0 0 0 0 0,0 0-1 0 0,0 0 1 0 0,0 1 0 0 0,0-1 0 0 0,0 0-1 0 0,0 0 1 0 0,0 0 0 0 0,0 0-1 0 0,0 0 1 0 0,0 0 0 0 0,-1 0-1 0 0,1 0 1 0 0,0 0 0 0 0,0 0-1 0 0,0 0 1 0 0,0 0 0 0 0,0 0 0 0 0,0 0-1 0 0,0 0 1 0 0,0 0 0 0 0,-1 0-1 0 0,1 0 1 0 0,0 0 0 0 0,0 0-1 0 0,0 0 1 0 0,0 0 0 0 0,0 0-1 0 0,0 0 1 0 0,0 0 0 0 0,0 0-1 0 0,-1 0 1 0 0,1 0 0 0 0,0 0 0 0 0,0 0-1 0 0,0 0 1 0 0,0 0 0 0 0,0 0-1 0 0,0 0 1 0 0,0 0 0 0 0,0 0-1 0 0,0 0 1 0 0,0 0 0 0 0,-1 0-1 0 0,1 0 1 0 0,0-1 0 0 0,0 1 0 0 0,0 0-1 0 0,0 0 1 0 0,0 0 0 0 0,0 0-1 0 0,0 0 1 0 0,0 0 0 0 0,0 0-1 0 0,0 0 1 0 0,0-1 0 0 0,0 1-1 0 0,-4 16 187 0 0,1 18 197 0 0,9 37 1794 0 0,-4-55-1904 0 0,0 1 0 0 0,-1 0 1 0 0,-1 0-1 0 0,-3 22 0 0 0,-1 22-184 0 0,0 3 180 0 0,0-37 126 0 0,0 51 0 0 0,2-14-773 0 0,2-45-1561 0 0,4 37-1 0 0,-2-44 968 0 0,-2-7-700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09.380"/>
    </inkml:context>
    <inkml:brush xml:id="br0">
      <inkml:brushProperty name="width" value="0.05" units="cm"/>
      <inkml:brushProperty name="height" value="0.05" units="cm"/>
      <inkml:brushProperty name="color" value="#FFFFFF"/>
    </inkml:brush>
  </inkml:definitions>
  <inkml:trace contextRef="#ctx0" brushRef="#br0">1 747 2304 0 0,'1'0'-340'0'0,"10"0"534"0"0,-9 0 448 0 0,-1-1 1 0 0,0 1 0 0 0,1 0-1 0 0,-1-1 1 0 0,0 1 0 0 0,0 0 0 0 0,1-1-1 0 0,-1 0 1 0 0,0 1 0 0 0,0-1-1 0 0,0 0 1 0 0,0 0 0 0 0,1 1-1 0 0,-1-1 1 0 0,0 0 0 0 0,0-1 0 0 0,27-14 1958 0 0,-9 6-472 0 0,-18 9-1624 0 0,1 2-397 0 0,0-1-1 0 0,1 0 0 0 0,-1 1 0 0 0,0-1 0 0 0,1 0 0 0 0,-1 0 0 0 0,0-1 0 0 0,1 1 1 0 0,-1 0-1 0 0,0-1 0 0 0,4 0 0 0 0,14-2 306 0 0,25 18 1104 0 0,-35-12-1462 0 0,-1 1-1 0 0,1-1 1 0 0,0-1 0 0 0,14 3 0 0 0,25-3 247 0 0,0-1 1 0 0,49-6-1 0 0,99-19 24 0 0,-99 10-161 0 0,144-34 221 0 0,-171 32-260 0 0,505-84 280 0 0,-180 64-24 0 0,-151 16-212 0 0,299-29 152 0 0,-21 25-102 0 0,-387 21-181 0 0,172 3 120 0 0,1 0-22 0 0,243-23 44 0 0,-176 10-90 0 0,7-1 22 0 0,-67 3-1 0 0,57-5 82 0 0,-100-1-15 0 0,89-7 18 0 0,-246 14-167 0 0,93-11 14 0 0,-86 3-44 0 0,234-28 0 0 0,-112 25 53 0 0,88-9 30 0 0,-135 3-61 0 0,108-10 20 0 0,-182 25-28 0 0,160-6 36 0 0,-44 10 14 0 0,-151 5-114 0 0,-45 0-21 0 0,58 5 0 0 0,-64 0-382 0 0,0-2 0 0 0,52-7-1 0 0,-88 7 187 0 0,1 0 1 0 0,-1 0-1 0 0,0-1 0 0 0,0 1 0 0 0,1-1 0 0 0,-1 0 1 0 0,0 1-1 0 0,0-1 0 0 0,0 0 0 0 0,0 0 0 0 0,0 0 1 0 0,0-1-1 0 0,0 1 0 0 0,-1 0 0 0 0,1-1 0 0 0,0 1 1 0 0,1-3-1 0 0,-5-4-1347 0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3:35.969"/>
    </inkml:context>
    <inkml:brush xml:id="br0">
      <inkml:brushProperty name="width" value="0.05" units="cm"/>
      <inkml:brushProperty name="height" value="0.05" units="cm"/>
      <inkml:brushProperty name="color" value="#FFC114"/>
    </inkml:brush>
  </inkml:definitions>
  <inkml:trace contextRef="#ctx0" brushRef="#br0">1 7 920 0 0,'19'-7'80'0'0,"-12"7"-80"0"0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3:37.085"/>
    </inkml:context>
    <inkml:brush xml:id="br0">
      <inkml:brushProperty name="width" value="0.05" units="cm"/>
      <inkml:brushProperty name="height" value="0.05" units="cm"/>
      <inkml:brushProperty name="color" value="#FFC114"/>
    </inkml:brush>
  </inkml:definitions>
  <inkml:trace contextRef="#ctx0" brushRef="#br0">16 7 3224 0 0,'4'1'42'0'0,"0"0"0"0"0,-1-1 1 0 0,1 0-1 0 0,0 0 0 0 0,-1 0 0 0 0,1 0 0 0 0,0-1 1 0 0,-1 1-1 0 0,1-1 0 0 0,4-1 0 0 0,19-3 4848 0 0,-26 5-3216 0 0,-1 0-586 0 0,0 0-258 0 0,9 6 1297 0 0,-8-5-2010 0 0,-1 0 0 0 0,1 1 1 0 0,0-1-1 0 0,0 0 0 0 0,0 1 0 0 0,-1-1 0 0 0,1 1 1 0 0,-1-1-1 0 0,1 1 0 0 0,-1-1 0 0 0,0 1 1 0 0,1-1-1 0 0,-1 1 0 0 0,0 0 0 0 0,0-1 0 0 0,0 1 1 0 0,0-1-1 0 0,0 1 0 0 0,-1 0 0 0 0,1-1 1 0 0,-1 3-1 0 0,-13 40 1818 0 0,9-28-1563 0 0,-14 46 587 0 0,15-43-837 0 0,-11 30 1 0 0,-3 17-28 0 0,5 8 52 0 0,8-43-137 0 0,-1 9 44 0 0,5-1-44 0 0,-1-30-10 0 0,1 1 0 0 0,1 0 0 0 0,0-1 0 0 0,0 1 0 0 0,1-1 0 0 0,0 1 0 0 0,1-1 0 0 0,0 1 0 0 0,0-1 0 0 0,1 0 0 0 0,6 13 0 0 0,-6-16 0 0 0,0 0 0 0 0,1 0 0 0 0,0 0 0 0 0,0-1 0 0 0,0 0 0 0 0,1 0 0 0 0,0 0 0 0 0,0 0 0 0 0,0-1 0 0 0,0 1 0 0 0,1-1 0 0 0,10 5 0 0 0,-4-4 0 0 0,1 0 0 0 0,-1-1 0 0 0,1 0 0 0 0,21 3 0 0 0,17 4 0 0 0,5 4-2 0 0,40 14 16 0 0,-73-22 42 0 0,1-1 1 0 0,26 3-1 0 0,-22-4-15 0 0,32 7 69 0 0,-13-2 1 0 0,-1-2 0 0 0,1-2 0 0 0,68 0 0 0 0,305-17 199 0 0,-336 7-298 0 0,133-8 205 0 0,-119 5-146 0 0,118-14-85 0 0,272-63 250 0 0,-417 75-210 0 0,101-1 0 0 0,-79 6 40 0 0,39 1 97 0 0,60-5 122 0 0,148-52-86 0 0,-241 40-172 0 0,-35 8 144 0 0,1 4 1 0 0,0 3-1 0 0,1 2 0 0 0,113 10 0 0 0,-61 4-72 0 0,201-8 0 0 0,-141-8 285 0 0,7 0-120 0 0,-27 3 5 0 0,30-3-101 0 0,179-32 291 0 0,-283 31-261 0 0,146 8 1 0 0,-42 29-84 0 0,-84-11-38 0 0,97-2 22 0 0,-121-14-81 0 0,-51-1-18 0 0,0-1 0 0 0,0 0 0 0 0,1-2 0 0 0,50-6 0 0 0,-38-1-40 0 0,-20 4-197 0 0,0-1 0 0 0,29-9 1 0 0,-13 1-298 0 0,-20 7-822 0 0,0-1-1 0 0,24-11 1 0 0,-23 7-587 0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3:37.854"/>
    </inkml:context>
    <inkml:brush xml:id="br0">
      <inkml:brushProperty name="width" value="0.05" units="cm"/>
      <inkml:brushProperty name="height" value="0.05" units="cm"/>
      <inkml:brushProperty name="color" value="#FFC114"/>
    </inkml:brush>
  </inkml:definitions>
  <inkml:trace contextRef="#ctx0" brushRef="#br0">304 239 6936 0 0,'0'0'316'0'0,"0"0"-3"0"0,-23-6 807 0 0,18 5-701 0 0,1-1 0 0 0,-1 0 1 0 0,1 0-1 0 0,0-1 0 0 0,0 1 0 0 0,0-1 0 0 0,0 0 1 0 0,0 0-1 0 0,1 0 0 0 0,-1 0 0 0 0,1-1 0 0 0,0 1 1 0 0,0-1-1 0 0,-4-6 0 0 0,4 1 53 0 0,1 0-1 0 0,0 0 1 0 0,0 0 0 0 0,0-16-1 0 0,1 16-304 0 0,0 0-1 0 0,0 1 0 0 0,0 0 0 0 0,-1-1 1 0 0,-1 1-1 0 0,-3-11 0 0 0,3 15-30 0 0,0 0-1 0 0,0 0 0 0 0,0 0 1 0 0,0 1-1 0 0,0-1 0 0 0,-1 1 1 0 0,0 0-1 0 0,1 0 0 0 0,-1 0 0 0 0,0 1 1 0 0,-1-1-1 0 0,1 1 0 0 0,0 0 1 0 0,-1 0-1 0 0,1 1 0 0 0,-1-1 1 0 0,0 1-1 0 0,1 0 0 0 0,-1 0 0 0 0,0 0 1 0 0,0 1-1 0 0,-4 0 0 0 0,7 0-55 0 0,1 1-13 0 0,-3 1-63 0 0,0 1 0 0 0,1 0 0 0 0,-1-1 0 0 0,1 1-1 0 0,0 1 1 0 0,0-1 0 0 0,0 0 0 0 0,1 1 0 0 0,-1 0 0 0 0,1-1 0 0 0,0 1 0 0 0,0 0-1 0 0,0 0 1 0 0,0 1 0 0 0,1-1 0 0 0,-1 0 0 0 0,1 0 0 0 0,0 1 0 0 0,1-1 0 0 0,-1 0-1 0 0,1 10 1 0 0,0-6-9 0 0,0 1 0 0 0,0-1 0 0 0,-1 0 0 0 0,-2 11 0 0 0,-1 24-30 0 0,-3 87 253 0 0,2-59-481 0 0,-2-25-66 0 0,4-33 278 0 0,1 0 0 0 0,-1 19 1 0 0,2-22 36 0 0,0 0-1 0 0,-5 19 1 0 0,3-18-717 0 0,5-33 218 0 0,0 1 0 0 0,8-35 0 0 0,0 5-5381 0 0,-7 29 272 0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4:23.255"/>
    </inkml:context>
    <inkml:brush xml:id="br0">
      <inkml:brushProperty name="width" value="0.05" units="cm"/>
      <inkml:brushProperty name="height" value="0.05" units="cm"/>
      <inkml:brushProperty name="color" value="#FFC114"/>
    </inkml:brush>
  </inkml:definitions>
  <inkml:trace contextRef="#ctx0" brushRef="#br0">569 1 5528 0 0,'-31'15'2667'0'0,"-47"29"1"0"0,64-35-2156 0 0,1 1 0 0 0,0 0 0 0 0,1 1 0 0 0,0 0-1 0 0,-15 20 1 0 0,-110 175 602 0 0,107-161-920 0 0,-39 47 0 0 0,29-41 114 0 0,31-36-362 0 0,1 0 0 0 0,0 0 1 0 0,1 0-1 0 0,1 1 0 0 0,0 0 1 0 0,-5 27-1 0 0,0-5 158 0 0,6-16-66 0 0,-4 40-1 0 0,4-25-99 0 0,1-4 69 0 0,1 0 1 0 0,2 0-1 0 0,1 1 1 0 0,2-1-1 0 0,1 0 1 0 0,2 0-1 0 0,1 0 1 0 0,1-1-1 0 0,13 34 1 0 0,-14-49-18 0 0,1-1 0 0 0,1 0 0 0 0,0 0 0 0 0,1-1 0 0 0,1 0 0 0 0,0 0 0 0 0,1-1 1 0 0,1-1-1 0 0,14 14 0 0 0,-11-15-2 0 0,-1-1 1 0 0,2-1-1 0 0,0-1 0 0 0,0 0 1 0 0,0-1-1 0 0,1 0 1 0 0,0-2-1 0 0,1 0 0 0 0,-1-1 1 0 0,1-1-1 0 0,0 0 0 0 0,1-1 1 0 0,28 0-1 0 0,-21-3-2 0 0,0-2-1 0 0,0 0 0 0 0,-1-1 1 0 0,1-2-1 0 0,-1-1 0 0 0,1-1 1 0 0,-2-1-1 0 0,1-1 0 0 0,23-12 1 0 0,-22 8 54 0 0,0-1 1 0 0,-1-1-1 0 0,38-31 1 0 0,-49 34-12 0 0,-1 0 1 0 0,-1-1 0 0 0,0-1 0 0 0,-1 0-1 0 0,0-1 1 0 0,-1 0 0 0 0,9-19 0 0 0,3-9 202 0 0,-3 0 0 0 0,-2-1 0 0 0,18-67 0 0 0,-28 78-41 0 0,-1-2 0 0 0,-1 1 0 0 0,-2-1 0 0 0,-1 1 0 0 0,-4-50 0 0 0,-2 41 260 0 0,-1 0 1 0 0,-13-48-1 0 0,13 74-260 0 0,0 0 0 0 0,-1 1 0 0 0,-1 0 1 0 0,-1 0-1 0 0,0 1 0 0 0,-1-1 0 0 0,0 2 0 0 0,-14-16 1 0 0,-4-2 104 0 0,-1 2 0 0 0,-2 1 0 0 0,-1 1-1 0 0,-68-46 1 0 0,78 60-311 0 0,-2 2-1 0 0,0 0 0 0 0,-1 1 1 0 0,0 2-1 0 0,0 0 0 0 0,-1 2 0 0 0,0 0 1 0 0,0 2-1 0 0,-30-3 0 0 0,15 7-326 0 0,1 1 1 0 0,-46 6-1 0 0,71-4 177 0 0,-3-2-163 0 0,13 0 38 0 0,1 0 1 0 0,-1 0-1 0 0,0 1 1 0 0,1-1-1 0 0,-1 1 1 0 0,0-1-1 0 0,-6 4 1 0 0,-1 0-6308 0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4:24.645"/>
    </inkml:context>
    <inkml:brush xml:id="br0">
      <inkml:brushProperty name="width" value="0.05" units="cm"/>
      <inkml:brushProperty name="height" value="0.05" units="cm"/>
      <inkml:brushProperty name="color" value="#FFC114"/>
    </inkml:brush>
  </inkml:definitions>
  <inkml:trace contextRef="#ctx0" brushRef="#br0">2405 268 7368 0 0,'-33'-13'1513'0'0,"0"-2"1"0"0,2 0 0 0 0,0-2-1 0 0,-36-27 1 0 0,30 20-816 0 0,-1 1 0 0 0,-42-18 0 0 0,38 24-609 0 0,-1 1 1 0 0,-54-11-1 0 0,69 21 45 0 0,0 2-1 0 0,-1 0 1 0 0,1 2 0 0 0,-50 3-1 0 0,-34 13 168 0 0,-215 53-1 0 0,268-51-380 0 0,1 2 0 0 0,1 2 0 0 0,1 3 0 0 0,-55 32 0 0 0,72-32-76 0 0,1 3 0 0 0,1 1 0 0 0,-61 59 0 0 0,-6 21 11 0 0,-117 109 10 0 0,66-77 410 0 0,131-113-120 0 0,1 0 0 0 0,1 1 1 0 0,2 1-1 0 0,-18 31 0 0 0,25-35-135 0 0,1 0-1 0 0,0 1 1 0 0,2 0-1 0 0,1 1 1 0 0,2 0-1 0 0,-10 53 1 0 0,16-66-16 0 0,0-1 0 0 0,0 0 1 0 0,1 1-1 0 0,1-1 0 0 0,0 1 0 0 0,1-1 1 0 0,0 0-1 0 0,1 1 0 0 0,0-1 0 0 0,1-1 1 0 0,0 1-1 0 0,1 0 0 0 0,1-1 0 0 0,0 0 1 0 0,0 0-1 0 0,1-1 0 0 0,11 14 0 0 0,-2-7-4 0 0,1-1 0 0 0,0 0 0 0 0,1-1 0 0 0,37 22 0 0 0,86 37 0 0 0,-37-31-45 0 0,210 55 0 0 0,-217-71 23 0 0,441 82-284 0 0,-374-82 250 0 0,-51-9 6 0 0,201 5 1 0 0,-236-23 28 0 0,0-4 1 0 0,-1-4-1 0 0,116-25 0 0 0,-139 19 15 0 0,0-1 0 0 0,-1-3-1 0 0,-2-2 1 0 0,0-2-1 0 0,-1-2 1 0 0,-1-3 0 0 0,-1-2-1 0 0,-2-1 1 0 0,54-47-1 0 0,-47 30 91 0 0,-2-2 0 0 0,48-60 0 0 0,-78 82-36 0 0,0-1-1 0 0,-2-1 1 0 0,-1-1-1 0 0,-1-1 1 0 0,-2 0-1 0 0,15-43 0 0 0,-22 48 113 0 0,-2-1 0 0 0,-1 0 0 0 0,-1 0 0 0 0,-2 0 0 0 0,0-1 0 0 0,-2 1 0 0 0,-1-1 0 0 0,-1 1 0 0 0,-1 0 0 0 0,-2 0 0 0 0,0 0 0 0 0,-2 0 0 0 0,-1 1 0 0 0,-1 0 0 0 0,-2 1 0 0 0,0 0 0 0 0,-29-45 0 0 0,4 12 24 0 0,-3 2-1 0 0,-88-96 1 0 0,103 128-125 0 0,-1 1 0 0 0,-1 1 0 0 0,-1 1 0 0 0,-1 2 0 0 0,-1 1 0 0 0,0 1 0 0 0,-59-25 0 0 0,15 17 60 0 0,-1 3 0 0 0,-2 3-1 0 0,-111-14 1 0 0,-237-1 171 0 0,377 31-304 0 0,-52-5 71 0 0,48 4-1325 0 0,0 0-4320 0 0,13 0-1402 0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6:16.318"/>
    </inkml:context>
    <inkml:brush xml:id="br0">
      <inkml:brushProperty name="width" value="0.05" units="cm"/>
      <inkml:brushProperty name="height" value="0.05" units="cm"/>
      <inkml:brushProperty name="color" value="#FFC114"/>
    </inkml:brush>
  </inkml:definitions>
  <inkml:trace contextRef="#ctx0" brushRef="#br0">27 91 3224 0 0,'0'0'375'0'0,"0"0"365"0"0,24 7 3687 0 0,-22-8-4262 0 0,1 0-1 0 0,-1 0 1 0 0,0 0-1 0 0,0 0 1 0 0,0 0-1 0 0,0 0 1 0 0,0-1-1 0 0,0 1 1 0 0,0-1-1 0 0,0 1 1 0 0,0-1-1 0 0,-1 0 1 0 0,1 0-1 0 0,-1 1 1 0 0,1-1-1 0 0,-1 0 0 0 0,0-1 1 0 0,0 1-1 0 0,0 0 1 0 0,0 0-1 0 0,0 0 1 0 0,0-1-1 0 0,-1 1 1 0 0,1 0-1 0 0,-1-1 1 0 0,1 1-1 0 0,-1 0 1 0 0,0-1-1 0 0,0 1 1 0 0,0-1-1 0 0,0 1 1 0 0,0 0-1 0 0,-1-1 1 0 0,1 1-1 0 0,-2-3 1 0 0,-7-14 75 0 0,9 19-219 0 0,0-1 0 0 0,-1 1 0 0 0,1-1 0 0 0,-1 0-1 0 0,1 1 1 0 0,-1-1 0 0 0,0 1 0 0 0,1-1 0 0 0,-1 1 0 0 0,0 0-1 0 0,1-1 1 0 0,-1 1 0 0 0,0 0 0 0 0,1-1 0 0 0,-1 1 0 0 0,0 0-1 0 0,1 0 1 0 0,-1-1 0 0 0,0 1 0 0 0,0 0 0 0 0,0 0 0 0 0,1 0-1 0 0,-1 0 1 0 0,0 0 0 0 0,0 0 0 0 0,1 0 0 0 0,-2 1 0 0 0,-1 0 39 0 0,1 0 0 0 0,0 0 0 0 0,0 1 0 0 0,0-1 0 0 0,0 0 0 0 0,0 1 0 0 0,0 0 0 0 0,0-1 0 0 0,0 1 0 0 0,1 0 0 0 0,-1 0 0 0 0,1 0 0 0 0,-1 0 0 0 0,-1 4 0 0 0,-15 36 415 0 0,15-32-539 0 0,1-1 0 0 0,0 0 0 0 0,0 1 0 0 0,1-1 0 0 0,0 13 0 0 0,2-19-1237 0 0,5 5-4181 0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6:17.149"/>
    </inkml:context>
    <inkml:brush xml:id="br0">
      <inkml:brushProperty name="width" value="0.05" units="cm"/>
      <inkml:brushProperty name="height" value="0.05" units="cm"/>
      <inkml:brushProperty name="color" value="#FFC114"/>
    </inkml:brush>
  </inkml:definitions>
  <inkml:trace contextRef="#ctx0" brushRef="#br0">110 108 1840 0 0,'3'-6'377'0'0,"-2"5"747"0"0,3-9 6416 0 0,-4 8-7421 0 0,0 1-1 0 0,0 0 0 0 0,1 0 1 0 0,-1 0-1 0 0,1-1 1 0 0,-1 1-1 0 0,1 0 0 0 0,-1 0 1 0 0,1 0-1 0 0,0 0 1 0 0,-1 0-1 0 0,1 0 0 0 0,0 0 1 0 0,0 0-1 0 0,1-1 1 0 0,3-20 1889 0 0,-5 20-1932 0 0,0 1 0 0 0,0-1 0 0 0,0 0 0 0 0,0 0 0 0 0,0 0 0 0 0,0 0 0 0 0,-1 0 0 0 0,1 1 0 0 0,-1-1 0 0 0,1 0 0 0 0,-1 0 0 0 0,0 0 0 0 0,1 1 0 0 0,-1-1 0 0 0,0 0 0 0 0,0 1 0 0 0,0-1 0 0 0,0 1 0 0 0,-1-1 0 0 0,1 1-1 0 0,0 0 1 0 0,-1-1 0 0 0,1 1 0 0 0,-1 0 0 0 0,1 0 0 0 0,-1 0 0 0 0,1 0 0 0 0,-1 0 0 0 0,0 0 0 0 0,0 1 0 0 0,1-1 0 0 0,-1 1 0 0 0,0-1 0 0 0,0 1 0 0 0,0-1 0 0 0,1 1 0 0 0,-1 0 0 0 0,0 0 0 0 0,0 0 0 0 0,0 0 0 0 0,0 0 0 0 0,0 0 0 0 0,0 1 0 0 0,1-1 0 0 0,-1 1 0 0 0,0-1 0 0 0,-2 2 0 0 0,-3 2 97 0 0,0 1 0 0 0,0 1 0 0 0,0-1 0 0 0,1 1 0 0 0,-10 11 0 0 0,14-14-149 0 0,-1 0-1 0 0,1 1 1 0 0,0-1-1 0 0,0 1 1 0 0,0-1-1 0 0,0 1 1 0 0,1 0-1 0 0,0 0 1 0 0,0 0-1 0 0,0 0 1 0 0,0 0-1 0 0,0 0 1 0 0,0 7-1 0 0,2-10-82 0 0,-1 1 0 0 0,0-1 0 0 0,1 0 0 0 0,-1 1 1 0 0,1-1-1 0 0,-1 0 0 0 0,1 0 0 0 0,-1 1 0 0 0,1-1 0 0 0,0 0 0 0 0,0 0 0 0 0,0 0 0 0 0,-1 0 0 0 0,1 0 1 0 0,0 0-1 0 0,0 0 0 0 0,0 0 0 0 0,1-1 0 0 0,-1 1 0 0 0,0 0 0 0 0,0 0 0 0 0,0-1 0 0 0,1 1 0 0 0,-1-1 1 0 0,0 1-1 0 0,0-1 0 0 0,1 0 0 0 0,-1 1 0 0 0,0-1 0 0 0,1 0 0 0 0,-1 0 0 0 0,0 0 0 0 0,1 0 1 0 0,-1 0-1 0 0,1 0 0 0 0,-1 0 0 0 0,0-1 0 0 0,1 1 0 0 0,0-1 0 0 0,10-2-1047 0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6:18.217"/>
    </inkml:context>
    <inkml:brush xml:id="br0">
      <inkml:brushProperty name="width" value="0.05" units="cm"/>
      <inkml:brushProperty name="height" value="0.05" units="cm"/>
      <inkml:brushProperty name="color" value="#FFC114"/>
    </inkml:brush>
  </inkml:definitions>
  <inkml:trace contextRef="#ctx0" brushRef="#br0">214 75 5984 0 0,'0'0'464'0'0,"-8"-14"1138"0"0,2 7-404 0 0,0 0 0 0 0,-1 1 0 0 0,0 0 0 0 0,0 0 0 0 0,0 1 0 0 0,-15-9 0 0 0,18 12-1117 0 0,0 0 0 0 0,0 1 0 0 0,0 0 0 0 0,0 0 1 0 0,0 0-1 0 0,0 0 0 0 0,0 1 0 0 0,0-1 0 0 0,0 1 0 0 0,0 0 1 0 0,0 0-1 0 0,0 1 0 0 0,0-1 0 0 0,0 1 0 0 0,0 0 0 0 0,0 0 1 0 0,-6 2-1 0 0,4 0-13 0 0,-1-1 1 0 0,1 1 0 0 0,1 0-1 0 0,-1 0 1 0 0,0 1-1 0 0,-7 5 1 0 0,12-8-60 0 0,-1 1 1 0 0,1-1-1 0 0,0 1 1 0 0,-1 0-1 0 0,1-1 0 0 0,0 1 1 0 0,0 0-1 0 0,0-1 1 0 0,0 1-1 0 0,0 0 1 0 0,1 0-1 0 0,-1 0 0 0 0,0 0 1 0 0,1 0-1 0 0,0 0 1 0 0,-1 0-1 0 0,1 0 0 0 0,0 0 1 0 0,0 0-1 0 0,0 0 1 0 0,0 0-1 0 0,0 0 1 0 0,1 0-1 0 0,-1 0 0 0 0,1 0 1 0 0,-1 0-1 0 0,1 0 1 0 0,1 3-1 0 0,-1-3-12 0 0,1 0 1 0 0,0 0-1 0 0,-1 0 0 0 0,1-1 1 0 0,0 1-1 0 0,-1-1 0 0 0,1 1 1 0 0,0-1-1 0 0,0 0 0 0 0,0 1 1 0 0,1-1-1 0 0,-1 0 0 0 0,0 0 1 0 0,0-1-1 0 0,1 1 0 0 0,-1 0 1 0 0,0-1-1 0 0,1 0 0 0 0,-1 1 1 0 0,0-1-1 0 0,4 0 0 0 0,1-1 6 0 0,-1-1-1 0 0,0 0 0 0 0,0 0 0 0 0,11-5 0 0 0,-16 6 8 0 0,-1 1 0 0 0,1 0 0 0 0,0-1 0 0 0,0 0 1 0 0,0 1-1 0 0,-1-1 0 0 0,1 1 0 0 0,0-1 0 0 0,-1 0 0 0 0,1 1 0 0 0,0-1 0 0 0,-1 0 0 0 0,1 0 0 0 0,-1 0 1 0 0,0 1-1 0 0,1-1 0 0 0,-1 0 0 0 0,1 0 0 0 0,-1 0 0 0 0,0 0 0 0 0,0 0 0 0 0,0 0 0 0 0,1 0 0 0 0,-1 0 1 0 0,0 0-1 0 0,0 0 0 0 0,0 0 0 0 0,0 0 0 0 0,-1 1 0 0 0,1-1 0 0 0,0 0 0 0 0,0 0 0 0 0,-1-2 0 0 0,0 1 12 0 0,1 2-52 0 0,-7-26-221 0 0,3 17-4995 0 0,-3 4-538 0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02.872"/>
    </inkml:context>
    <inkml:brush xml:id="br0">
      <inkml:brushProperty name="width" value="0.05" units="cm"/>
      <inkml:brushProperty name="height" value="0.05" units="cm"/>
      <inkml:brushProperty name="color" value="#FFC114"/>
    </inkml:brush>
  </inkml:definitions>
  <inkml:trace contextRef="#ctx0" brushRef="#br0">484 167 2304 0 0,'0'0'101'0'0,"-6"2"1006"0"0,-3 1 2388 0 0,6-2-965 0 0,2 0-2155 0 0,0-1 0 0 0,0 1 1 0 0,0-1-1 0 0,0 0 0 0 0,0 1 0 0 0,0-1 0 0 0,0 0 1 0 0,0 0-1 0 0,0 0 0 0 0,0 1 0 0 0,0-1 0 0 0,0 0 1 0 0,0 0-1 0 0,-1-1 0 0 0,-15-5 1881 0 0,-12-20-2340 0 0,18 16 432 0 0,-28-25-446 0 0,18 15 343 0 0,-36-26 0 0 0,53 44-283 0 0,0 1-1 0 0,1-1 1 0 0,-1 0 0 0 0,0 1 0 0 0,0 0-1 0 0,0 0 1 0 0,-4-1 0 0 0,-22-7 748 0 0,26 7-683 0 0,0 0 0 0 0,-1 1 0 0 0,1-1-1 0 0,-1 1 1 0 0,1 0 0 0 0,-1 0 0 0 0,0 0 0 0 0,0 1 0 0 0,1-1 0 0 0,-1 1 0 0 0,0 0 0 0 0,0 1 0 0 0,1-1 0 0 0,-1 1 0 0 0,0 0 0 0 0,1 0 0 0 0,-1 0 0 0 0,1 1-1 0 0,-1 0 1 0 0,1-1 0 0 0,0 2 0 0 0,0-1 0 0 0,-1 0 0 0 0,2 1 0 0 0,-1 0 0 0 0,0 0 0 0 0,0 0 0 0 0,1 0 0 0 0,0 1 0 0 0,0-1 0 0 0,0 1 0 0 0,0 0 0 0 0,0 0-1 0 0,-2 5 1 0 0,-4 7-29 0 0,0 0 0 0 0,1 1 0 0 0,1 0 0 0 0,0 1 0 0 0,1 0 0 0 0,2 0 0 0 0,-6 36 0 0 0,7-26-96 0 0,2 0 0 0 0,1 0-1 0 0,2 0 1 0 0,0 0 0 0 0,2-1-1 0 0,1 1 1 0 0,17 51 0 0 0,-18-70 115 0 0,0 1 0 0 0,1-1 0 0 0,1 0 1 0 0,0-1-1 0 0,0 1 0 0 0,0-1 0 0 0,1-1 1 0 0,0 1-1 0 0,1-1 0 0 0,0 0 0 0 0,0-1 1 0 0,0 0-1 0 0,1 0 0 0 0,18 9 0 0 0,-23-13 61 0 0,1-1 0 0 0,0 0 0 0 0,0 0-1 0 0,0 0 1 0 0,0 0 0 0 0,0-1-1 0 0,0 0 1 0 0,0 0 0 0 0,0 0 0 0 0,0 0-1 0 0,0-1 1 0 0,0 0 0 0 0,0 0-1 0 0,0 0 1 0 0,0-1 0 0 0,0 0 0 0 0,-1 1-1 0 0,1-2 1 0 0,-1 1 0 0 0,8-6-1 0 0,-6 5 60 0 0,-1-1 0 0 0,0 1-1 0 0,-1-1 1 0 0,1-1 0 0 0,0 1-1 0 0,-1-1 1 0 0,0 0-1 0 0,0 0 1 0 0,-1 0 0 0 0,1 0-1 0 0,-1 0 1 0 0,0-1 0 0 0,-1 0-1 0 0,1 0 1 0 0,-1 1-1 0 0,2-9 1 0 0,-2 0-92 0 0,0-1 1 0 0,-1 1-1 0 0,-1-1 1 0 0,-1 1-1 0 0,0-1 1 0 0,0 1-1 0 0,-1-1 1 0 0,-1 1-1 0 0,-1 0 0 0 0,0 0 1 0 0,-12-26-1 0 0,14 35-311 0 0,-22-51-1448 0 0,9 20-4776 0 0,4 14 53 0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03.823"/>
    </inkml:context>
    <inkml:brush xml:id="br0">
      <inkml:brushProperty name="width" value="0.05" units="cm"/>
      <inkml:brushProperty name="height" value="0.05" units="cm"/>
      <inkml:brushProperty name="color" value="#FFC114"/>
    </inkml:brush>
  </inkml:definitions>
  <inkml:trace contextRef="#ctx0" brushRef="#br0">398 260 6680 0 0,'2'-10'357'0'0,"-1"0"0"0"0,0-1 0 0 0,0 1 0 0 0,-1 0-1 0 0,0 0 1 0 0,-1 0 0 0 0,0 0 0 0 0,-1 0 0 0 0,0 0 0 0 0,-1 0 0 0 0,0 0 0 0 0,0 0 0 0 0,-1 1 0 0 0,0 0 0 0 0,-1-1 0 0 0,0 2 0 0 0,0-1 0 0 0,-1 1 0 0 0,0-1-1 0 0,0 2 1 0 0,-1-1 0 0 0,0 1 0 0 0,-12-10 0 0 0,14 14-270 0 0,0-1-1 0 0,0 1 1 0 0,-1 0 0 0 0,1 1-1 0 0,-1-1 1 0 0,1 1 0 0 0,-1 0-1 0 0,0 1 1 0 0,0-1-1 0 0,0 1 1 0 0,0 1 0 0 0,0-1-1 0 0,0 1 1 0 0,0 0 0 0 0,0 0-1 0 0,0 0 1 0 0,0 1-1 0 0,0 0 1 0 0,0 0 0 0 0,0 1-1 0 0,0 0 1 0 0,1 0 0 0 0,-1 0-1 0 0,1 0 1 0 0,-1 1-1 0 0,1 0 1 0 0,0 0 0 0 0,0 1-1 0 0,0-1 1 0 0,0 1 0 0 0,1 0-1 0 0,0 0 1 0 0,-7 9-1 0 0,2-2-143 0 0,0 0 0 0 0,1 0 0 0 0,1 1 0 0 0,0 0 0 0 0,0 0 0 0 0,-6 20-1 0 0,-1 8-241 0 0,2 1 0 0 0,1 1 0 0 0,3 0 0 0 0,1 0 1 0 0,2 0-1 0 0,2 1 0 0 0,3 42 0 0 0,0-76 410 0 0,1-1 1 0 0,0 1 0 0 0,0-1 0 0 0,1 0 0 0 0,0 1 0 0 0,0-1 0 0 0,1 0 0 0 0,0-1 0 0 0,1 1-1 0 0,-1 0 1 0 0,2-1 0 0 0,-1 0 0 0 0,1 0 0 0 0,0 0 0 0 0,0 0 0 0 0,1-1 0 0 0,0 0 0 0 0,0 0 0 0 0,0-1-1 0 0,1 0 1 0 0,0 0 0 0 0,0 0 0 0 0,0-1 0 0 0,1 0 0 0 0,11 5 0 0 0,-1-3 72 0 0,0 0 1 0 0,0-1-1 0 0,29 3 1 0 0,-35-7 16 0 0,-1 0 1 0 0,0 0 0 0 0,1-1 0 0 0,-1-1 0 0 0,0 0 0 0 0,1-1 0 0 0,-1 0-1 0 0,12-4 1 0 0,-4 0 157 0 0,-8 3-317 0 0,-1 0-1 0 0,0-1 1 0 0,0-1-1 0 0,0 0 1 0 0,15-9-1 0 0,-16 7 15 0 0,0 0-1 0 0,0 0 1 0 0,-1-1-1 0 0,0 1 1 0 0,0-2-1 0 0,-1 1 1 0 0,9-15-1 0 0,-13 17-35 0 0,0 0 0 0 0,-1 0 0 0 0,1 0-1 0 0,-1 0 1 0 0,-1 0 0 0 0,1 0 0 0 0,-1 0 0 0 0,0-1 0 0 0,0 1-1 0 0,-1 0 1 0 0,0-1 0 0 0,0 1 0 0 0,0 0 0 0 0,-3-12 0 0 0,-1 2-242 0 0,0 0 0 0 0,-11-28 1 0 0,-9-4-5618 0 0,3 14-918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10.697"/>
    </inkml:context>
    <inkml:brush xml:id="br0">
      <inkml:brushProperty name="width" value="0.05" units="cm"/>
      <inkml:brushProperty name="height" value="0.05" units="cm"/>
      <inkml:brushProperty name="color" value="#FFFFFF"/>
    </inkml:brush>
  </inkml:definitions>
  <inkml:trace contextRef="#ctx0" brushRef="#br0">0 461 10336 0 0,'0'0'233'0'0,"18"1"566"0"0,-14-1-732 0 0,0 1-1 0 0,0-1 1 0 0,0 0 0 0 0,0 0 0 0 0,0 0 0 0 0,6-1 0 0 0,22-6 1012 0 0,-1 1 0 0 0,1 2 0 0 0,0 1 0 0 0,0 2 1 0 0,0 0-1 0 0,43 7 0 0 0,63 1-558 0 0,-31-3 358 0 0,113 7-222 0 0,-44-14-624 0 0,-51-1 520 0 0,495-27 652 0 0,-84-10-349 0 0,-261 23-879 0 0,-201 14 11 0 0,113 2 147 0 0,-6 0 45 0 0,348-14 159 0 0,-226 6 23 0 0,-62 0-78 0 0,425-17 116 0 0,-291 9-256 0 0,371-5 136 0 0,-200 15-136 0 0,-287 3-37 0 0,319-13-95 0 0,-474 14 61 0 0,75-5 18 0 0,304-51 131 0 0,-363 43-199 0 0,127-19 34 0 0,193-24 78 0 0,-356 50-127 0 0,18-2 36 0 0,182 0 0 0 0,-241 13-37 0 0,111 10 61 0 0,279 15-15 0 0,-415-27-92 0 0,0-1-1 0 0,0 0 1 0 0,24-8-1 0 0,25-2-106 0 0,-64 11-137 0 0,1 1 0 0 0,-1-1 0 0 0,1 0 0 0 0,-1 0 0 0 0,0 0 0 0 0,1 0 0 0 0,-1-1 1 0 0,4-2-1 0 0,-3-3-347 0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04.521"/>
    </inkml:context>
    <inkml:brush xml:id="br0">
      <inkml:brushProperty name="width" value="0.05" units="cm"/>
      <inkml:brushProperty name="height" value="0.05" units="cm"/>
      <inkml:brushProperty name="color" value="#FFC114"/>
    </inkml:brush>
  </inkml:definitions>
  <inkml:trace contextRef="#ctx0" brushRef="#br0">534 175 10680 0 0,'-6'-11'391'0'0,"-1"0"0"0"0,-1 0 0 0 0,0 0 0 0 0,0 1 0 0 0,-15-13 0 0 0,12 14 326 0 0,-1 1 0 0 0,0 0 0 0 0,-17-8 0 0 0,13 7-271 0 0,1 2-54 0 0,0-1 1 0 0,0 2 0 0 0,0 0 0 0 0,-1 1 0 0 0,0 0 0 0 0,-30-3 0 0 0,38 7-328 0 0,1 0 0 0 0,0 1 1 0 0,-1 0-1 0 0,1 0 0 0 0,0 1 1 0 0,-1 0-1 0 0,1 0 1 0 0,0 0-1 0 0,0 1 0 0 0,0 1 1 0 0,0-1-1 0 0,0 1 0 0 0,1 0 1 0 0,-1 0-1 0 0,1 1 0 0 0,0 0 1 0 0,-10 8-1 0 0,2 1-34 0 0,1 0 0 0 0,0 1 0 0 0,1 0-1 0 0,-14 23 1 0 0,20-27-42 0 0,0 0 0 0 0,1 0 0 0 0,1 1-1 0 0,-1 0 1 0 0,2 0 0 0 0,0 0 0 0 0,0 0 0 0 0,-2 15-1 0 0,4-8-27 0 0,0 0-1 0 0,1 0 0 0 0,0 0 0 0 0,2 0 1 0 0,0-1-1 0 0,1 1 0 0 0,1 0 1 0 0,12 33-1 0 0,-11-39 26 0 0,0 0 1 0 0,1-1-1 0 0,0 1 0 0 0,1-1 1 0 0,0-1-1 0 0,1 1 1 0 0,0-1-1 0 0,1 0 0 0 0,0-1 1 0 0,0 0-1 0 0,1-1 1 0 0,0 0-1 0 0,15 9 0 0 0,-10-8 86 0 0,1 0 0 0 0,24 9-1 0 0,-34-16-10 0 0,0 0 0 0 0,0-1-1 0 0,0 1 1 0 0,0-1 0 0 0,0-1-1 0 0,0 1 1 0 0,0-1 0 0 0,1 0-1 0 0,-1 0 1 0 0,0-1-1 0 0,7-1 1 0 0,-10 2-9 0 0,-1-1 1 0 0,1 0-1 0 0,0 0 0 0 0,-1 0 1 0 0,1-1-1 0 0,0 1 0 0 0,-1 0 1 0 0,0-1-1 0 0,1 0 0 0 0,-1 1 1 0 0,0-1-1 0 0,0 0 0 0 0,0 0 1 0 0,0 0-1 0 0,0-1 0 0 0,2-3 1 0 0,-1 1 2 0 0,-1 0 1 0 0,1 0-1 0 0,-1 0 1 0 0,0-1-1 0 0,-1 1 1 0 0,1-1-1 0 0,0-9 1 0 0,0-6-134 0 0,-1 0 0 0 0,-2 0-1 0 0,-3-29 1 0 0,-7-50-1170 0 0,3 32-5175 0 0,4 32 359 0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05.013"/>
    </inkml:context>
    <inkml:brush xml:id="br0">
      <inkml:brushProperty name="width" value="0.05" units="cm"/>
      <inkml:brushProperty name="height" value="0.05" units="cm"/>
      <inkml:brushProperty name="color" value="#FFC114"/>
    </inkml:brush>
  </inkml:definitions>
  <inkml:trace contextRef="#ctx0" brushRef="#br0">563 180 5984 0 0,'0'-19'637'0'0,"-2"12"-499"0"0,0 1 0 0 0,-1 0 0 0 0,1 0 0 0 0,-6-9 1 0 0,2 4 1251 0 0,-1 1 0 0 0,0 0 0 0 0,-13-14 0 0 0,12 16-817 0 0,-1 1 1 0 0,1 0-1 0 0,-1 0 1 0 0,-1 1-1 0 0,1 0 1 0 0,-13-5-1 0 0,17 9-409 0 0,-1-1 1 0 0,1 1-1 0 0,-1 1 0 0 0,0-1 1 0 0,1 1-1 0 0,-1 0 0 0 0,0 0 0 0 0,0 0 1 0 0,0 1-1 0 0,0 0 0 0 0,1 0 1 0 0,-1 1-1 0 0,-8 1 0 0 0,3 2 17 0 0,-1 0-1 0 0,1 0 0 0 0,0 1 1 0 0,1 1-1 0 0,-1 0 1 0 0,1 0-1 0 0,0 1 1 0 0,-14 13-1 0 0,-4 7-17 0 0,-32 40 0 0 0,51-56-164 0 0,-10 11-8 0 0,2 1 1 0 0,1 1-1 0 0,1 1 0 0 0,1 0 0 0 0,-19 49 0 0 0,28-58-19 0 0,1 0 0 0 0,0 0 0 0 0,1 0 0 0 0,1 0 0 0 0,0 1 0 0 0,1-1 0 0 0,1 1 1 0 0,0-1-1 0 0,2 1 0 0 0,0-1 0 0 0,0 1 0 0 0,2-1 0 0 0,0 0 0 0 0,1 0 0 0 0,0-1 0 0 0,1 0 0 0 0,1 0 0 0 0,1 0 0 0 0,0 0 0 0 0,20 25 0 0 0,-23-34 53 0 0,1 0-1 0 0,-1-1 0 0 0,1 0 0 0 0,0 0 0 0 0,1-1 0 0 0,-1 1 1 0 0,1-1-1 0 0,0-1 0 0 0,0 1 0 0 0,0-1 0 0 0,1-1 0 0 0,-1 1 1 0 0,1-1-1 0 0,12 2 0 0 0,-10-3 13 0 0,0 0 1 0 0,0 0-1 0 0,0-1 0 0 0,0 0 1 0 0,0-1-1 0 0,0 0 0 0 0,0 0 1 0 0,0-1-1 0 0,0-1 0 0 0,17-6 1 0 0,-20 6-24 0 0,0-1 1 0 0,-1 0 0 0 0,1 0-1 0 0,-1 0 1 0 0,0-1 0 0 0,0 0-1 0 0,0 0 1 0 0,-1 0-1 0 0,0-1 1 0 0,5-7 0 0 0,-3 3-3 0 0,0-1 0 0 0,-1 0 0 0 0,0-1 0 0 0,-1 1-1 0 0,6-18 1 0 0,-2-8-250 0 0,-1 0-1 0 0,-2 0 0 0 0,2-39 0 0 0,-5 36-1045 0 0,-3 0-371 0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05.362"/>
    </inkml:context>
    <inkml:brush xml:id="br0">
      <inkml:brushProperty name="width" value="0.05" units="cm"/>
      <inkml:brushProperty name="height" value="0.05" units="cm"/>
      <inkml:brushProperty name="color" value="#FFC114"/>
    </inkml:brush>
  </inkml:definitions>
  <inkml:trace contextRef="#ctx0" brushRef="#br0">54 0 7832 0 0,'0'0'602'0'0,"0"0"-108"0"0,-7 18 5092 0 0,-2 11-2773 0 0,-10 49 1 0 0,5 34-792 0 0,10 114-1982 0 0,4-163 482 0 0,0-54-526 0 0,-1 25-107 0 0,2 0 1 0 0,11 67-1 0 0,-3-75-1536 0 0,1-11-3085 0 0,1 2-2150 0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06.507"/>
    </inkml:context>
    <inkml:brush xml:id="br0">
      <inkml:brushProperty name="width" value="0.05" units="cm"/>
      <inkml:brushProperty name="height" value="0.05" units="cm"/>
      <inkml:brushProperty name="color" value="#FFC114"/>
    </inkml:brush>
  </inkml:definitions>
  <inkml:trace contextRef="#ctx0" brushRef="#br0">490 142 7400 0 0,'-10'20'333'0'0,"-6"-49"238"0"0,-4-4 2104 0 0,18 27-2325 0 0,-1 0 0 0 0,0 1 0 0 0,0-1 0 0 0,-1 1 0 0 0,0 0 0 0 0,0 0 0 0 0,0 1 0 0 0,0-1 1 0 0,-10-7-1 0 0,6 7-157 0 0,0 0 1 0 0,-1 0 0 0 0,0 1-1 0 0,1 0 1 0 0,-2 0 0 0 0,1 1-1 0 0,0 0 1 0 0,-1 1 0 0 0,1 0 0 0 0,-1 0-1 0 0,1 1 1 0 0,-1 1 0 0 0,0-1-1 0 0,0 2 1 0 0,1-1 0 0 0,-1 1-1 0 0,0 1 1 0 0,1-1 0 0 0,-1 2 0 0 0,1-1-1 0 0,-1 1 1 0 0,1 1 0 0 0,0 0-1 0 0,-11 6 1 0 0,6-2-260 0 0,1 0 0 0 0,0 1 1 0 0,0 1-1 0 0,1 0 0 0 0,0 0 0 0 0,-13 16 0 0 0,19-19-46 0 0,0 1 1 0 0,1 0-1 0 0,0 0 0 0 0,0 0 0 0 0,1 1 0 0 0,0-1 1 0 0,0 1-1 0 0,1 0 0 0 0,0 0 0 0 0,1 0 0 0 0,-3 18 0 0 0,4-11 89 0 0,0 0 0 0 0,1 0 0 0 0,1 0-1 0 0,1 0 1 0 0,0 0 0 0 0,1 0 0 0 0,0 0-1 0 0,2-1 1 0 0,0 1 0 0 0,0-1-1 0 0,2 0 1 0 0,7 14 0 0 0,-6-17 117 0 0,-1 1-1 0 0,1-1 1 0 0,1-1 0 0 0,0 0-1 0 0,1 0 1 0 0,0-1 0 0 0,1 0 0 0 0,0-1-1 0 0,0 0 1 0 0,1-1 0 0 0,0 0-1 0 0,1 0 1 0 0,21 8 0 0 0,-27-14-3 0 0,-1 1 1 0 0,1-1-1 0 0,0-1 0 0 0,0 0 1 0 0,0 0-1 0 0,0 0 0 0 0,0 0 1 0 0,0-1-1 0 0,0-1 0 0 0,0 1 1 0 0,0-1-1 0 0,0 0 1 0 0,-1-1-1 0 0,1 1 0 0 0,0-1 1 0 0,0-1-1 0 0,-1 1 0 0 0,0-1 1 0 0,1 0-1 0 0,-1-1 1 0 0,0 1-1 0 0,0-1 0 0 0,-1-1 1 0 0,1 1-1 0 0,-1-1 0 0 0,0 0 1 0 0,0 0-1 0 0,-1 0 1 0 0,1-1-1 0 0,-1 1 0 0 0,5-11 1 0 0,-1-2-49 0 0,-2 0 0 0 0,0 0 1 0 0,-1-1-1 0 0,0 1 1 0 0,-2-1-1 0 0,0 0 0 0 0,-1-22 1 0 0,-1-15-96 0 0,-10-66-1 0 0,12 79-2125 0 0,-2 20-4883 0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06.883"/>
    </inkml:context>
    <inkml:brush xml:id="br0">
      <inkml:brushProperty name="width" value="0.05" units="cm"/>
      <inkml:brushProperty name="height" value="0.05" units="cm"/>
      <inkml:brushProperty name="color" value="#FFC114"/>
    </inkml:brush>
  </inkml:definitions>
  <inkml:trace contextRef="#ctx0" brushRef="#br0">47 0 11520 0 0,'-6'8'354'0'0,"1"0"0"0"0,1 0 0 0 0,-1 0 0 0 0,1 1 0 0 0,1 0 0 0 0,-1 0 0 0 0,2 0 0 0 0,-1 0 0 0 0,1 0 0 0 0,-1 12 0 0 0,0 15 1939 0 0,2 48 0 0 0,1-54-2456 0 0,0 0 580 0 0,-1 7-234 0 0,1 0 1 0 0,3 0-1 0 0,10 56 0 0 0,6-42-2927 0 0,-13-37-3883 0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07.277"/>
    </inkml:context>
    <inkml:brush xml:id="br0">
      <inkml:brushProperty name="width" value="0.05" units="cm"/>
      <inkml:brushProperty name="height" value="0.05" units="cm"/>
      <inkml:brushProperty name="color" value="#FFC114"/>
    </inkml:brush>
  </inkml:definitions>
  <inkml:trace contextRef="#ctx0" brushRef="#br0">424 141 8752 0 0,'0'0'398'0'0,"0"0"-3"0"0,-4-17-236 0 0,0 9 217 0 0,-1 0 1 0 0,0 0-1 0 0,0 0 1 0 0,-1 0 0 0 0,0 1-1 0 0,-1 0 1 0 0,1 0-1 0 0,-1 0 1 0 0,0 1 0 0 0,-1 0-1 0 0,1 1 1 0 0,-1-1-1 0 0,-1 2 1 0 0,1-1 0 0 0,-1 1-1 0 0,1 0 1 0 0,-1 1-1 0 0,0 0 1 0 0,0 0 0 0 0,-1 1-1 0 0,1 0 1 0 0,0 1-1 0 0,-1 0 1 0 0,1 0 0 0 0,-1 1-1 0 0,1 1 1 0 0,-1-1-1 0 0,1 1 1 0 0,-1 1 0 0 0,1 0-1 0 0,0 0 1 0 0,-16 7-1 0 0,16-5-361 0 0,0 2 0 0 0,0-1 1 0 0,1 1-1 0 0,0 0 0 0 0,0 1 0 0 0,0 0 0 0 0,1 0 0 0 0,0 1 0 0 0,0 0 0 0 0,1 0 0 0 0,0 0 0 0 0,0 1 0 0 0,1 0 0 0 0,0 0 0 0 0,1 1 1 0 0,0-1-1 0 0,0 1 0 0 0,-3 14 0 0 0,3-4-134 0 0,0-1 1 0 0,2 0 0 0 0,0 1-1 0 0,1-1 1 0 0,1 1 0 0 0,1 0-1 0 0,1-1 1 0 0,8 38 0 0 0,-7-44 67 0 0,1 1 1 0 0,1-1-1 0 0,0 0 1 0 0,1-1 0 0 0,0 0-1 0 0,1 1 1 0 0,0-2-1 0 0,14 18 1 0 0,-15-22 41 0 0,-1-1 0 0 0,1 0 0 0 0,1 0 0 0 0,-1-1 0 0 0,1 1 1 0 0,0-1-1 0 0,0-1 0 0 0,0 1 0 0 0,1-1 0 0 0,0 0 0 0 0,-1-1 0 0 0,2 0 0 0 0,-1 0 0 0 0,0-1 1 0 0,9 1-1 0 0,-5-1 131 0 0,0-1 0 0 0,1 0 0 0 0,-1-1 0 0 0,0 0 1 0 0,1-1-1 0 0,-1-1 0 0 0,23-5 0 0 0,-28 4-30 0 0,0 1 1 0 0,-1-1-1 0 0,1 0 0 0 0,-1-1 1 0 0,0 1-1 0 0,0-1 1 0 0,0-1-1 0 0,0 1 0 0 0,-1-1 1 0 0,1 0-1 0 0,-1 0 0 0 0,0 0 1 0 0,-1-1-1 0 0,8-11 0 0 0,-5 5 0 0 0,-1-1 0 0 0,0 1 0 0 0,-1-1 0 0 0,0 0-1 0 0,-1-1 1 0 0,-1 1 0 0 0,0-1 0 0 0,-1 1 0 0 0,0-1-1 0 0,-1 0 1 0 0,0 0 0 0 0,-2 0 0 0 0,1 0 0 0 0,-5-23 0 0 0,1 21-374 0 0,0-1 1 0 0,0 1 0 0 0,-2 0 0 0 0,0 0-1 0 0,-1 1 1 0 0,-1 0 0 0 0,0 0 0 0 0,-1 0 0 0 0,0 1-1 0 0,-1 1 1 0 0,-22-23 0 0 0,14 19-7417 0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09.204"/>
    </inkml:context>
    <inkml:brush xml:id="br0">
      <inkml:brushProperty name="width" value="0.05" units="cm"/>
      <inkml:brushProperty name="height" value="0.05" units="cm"/>
      <inkml:brushProperty name="color" value="#FFC114"/>
    </inkml:brush>
  </inkml:definitions>
  <inkml:trace contextRef="#ctx0" brushRef="#br0">131 663 4144 0 0,'0'0'319'0'0,"18"-6"840"0"0,-5-3 450 0 0,0 1-1 0 0,0-2 0 0 0,21-20 1 0 0,-13 11-849 0 0,-2-1 1 0 0,20-26 0 0 0,-32 36-641 0 0,0-1 1 0 0,0 0 0 0 0,-1 0 0 0 0,-1 0-1 0 0,0-1 1 0 0,0 0 0 0 0,3-14 0 0 0,9-40 129 0 0,21-104 987 0 0,-37 161-1183 0 0,1 0 0 0 0,-2 0 0 0 0,1-1 0 0 0,-2 1-1 0 0,1 0 1 0 0,-1-1 0 0 0,0 1 0 0 0,-1 0 0 0 0,-4-15-1 0 0,4 20 44 0 0,1 0-1 0 0,-1 1 0 0 0,0-1 0 0 0,0 0 0 0 0,0 1 0 0 0,0 0 0 0 0,0-1 0 0 0,-1 1 1 0 0,0 0-1 0 0,1 0 0 0 0,-1 0 0 0 0,0 1 0 0 0,-1-1 0 0 0,1 1 0 0 0,0 0 1 0 0,-1-1-1 0 0,1 2 0 0 0,-1-1 0 0 0,0 0 0 0 0,1 1 0 0 0,-1-1 0 0 0,0 1 0 0 0,0 0 1 0 0,-6 0-1 0 0,3 0 2 0 0,5 0-72 0 0,1 1 1 0 0,-1 0-1 0 0,0-1 0 0 0,0 1 1 0 0,0 0-1 0 0,0 0 0 0 0,0 0 0 0 0,1 0 1 0 0,-1 0-1 0 0,0 1 0 0 0,0-1 1 0 0,0 0-1 0 0,1 1 0 0 0,-1 0 0 0 0,0-1 1 0 0,0 1-1 0 0,1 0 0 0 0,-1 0 0 0 0,-1 1 1 0 0,-11 3 126 0 0,14-5-143 0 0,-1 0-1 0 0,0 0 1 0 0,0 0-1 0 0,0 1 1 0 0,0-1-1 0 0,0 0 1 0 0,1 0-1 0 0,-1 1 1 0 0,0-1-1 0 0,0 1 1 0 0,1-1-1 0 0,-1 0 0 0 0,0 1 1 0 0,1 0-1 0 0,-1-1 1 0 0,0 2-1 0 0,-3 1-1 0 0,2 1 0 0 0,-1 0-1 0 0,0 0 1 0 0,1 0-1 0 0,0 1 1 0 0,0-1-1 0 0,0 0 1 0 0,0 1 0 0 0,1 0-1 0 0,-1-1 1 0 0,1 1-1 0 0,1 0 1 0 0,-1 0-1 0 0,1-1 1 0 0,-1 6 0 0 0,2 8 27 0 0,1 0 1 0 0,6 31 0 0 0,-3-19-25 0 0,0-7-29 0 0,2 0 0 0 0,0-1-1 0 0,16 35 1 0 0,-16-40 7 0 0,-1-5-2 0 0,1 0 0 0 0,14 19 0 0 0,-13-20 6 0 0,-1 0 0 0 0,11 23 0 0 0,-17-31 7 0 0,1 0 0 0 0,-1 0 0 0 0,1 0 0 0 0,-1-1 0 0 0,1 1 0 0 0,0-1 0 0 0,0 1 0 0 0,0-1 0 0 0,0 0 0 0 0,3 3 0 0 0,24 25 0 0 0,-28-29 5 0 0,0 0 0 0 0,0 0 0 0 0,-1 0-1 0 0,1 0 1 0 0,0 0 0 0 0,-1 0 0 0 0,1 0 0 0 0,-1 0-1 0 0,1 0 1 0 0,-1 1 0 0 0,1-1 0 0 0,-1 0-1 0 0,0 0 1 0 0,1 1 0 0 0,-1-1 0 0 0,0 0 0 0 0,0 0-1 0 0,0 1 1 0 0,0-1 0 0 0,0 0 0 0 0,-1 1-1 0 0,1-1 1 0 0,0 0 0 0 0,0 0 0 0 0,-1 0 0 0 0,1 1-1 0 0,-1-1 1 0 0,1 0 0 0 0,-1 0 0 0 0,0 0-1 0 0,1 0 1 0 0,-2 1 0 0 0,0 1 25 0 0,-1 0 0 0 0,1 0 1 0 0,-1-1-1 0 0,0 1 0 0 0,0-1 0 0 0,-6 4 1 0 0,-2 0 8 0 0,-1-1 1 0 0,1-1 0 0 0,-1 1 0 0 0,0-2 0 0 0,0 0 0 0 0,0 0-1 0 0,0-1 1 0 0,-14 1 0 0 0,-9-1 112 0 0,-55-5 0 0 0,82 2-173 0 0,-1 0 0 0 0,1 0-1 0 0,0-1 1 0 0,1 0 0 0 0,-1-1-1 0 0,0 0 1 0 0,0 0 0 0 0,-11-7-1 0 0,15 8 10 0 0,0 0 0 0 0,1-1 0 0 0,-1 0 0 0 0,1 1-1 0 0,0-1 1 0 0,0 0 0 0 0,0 0 0 0 0,0-1-1 0 0,0 1 1 0 0,1-1 0 0 0,0 1 0 0 0,-1-1 0 0 0,1 0-1 0 0,1 0 1 0 0,-1 0 0 0 0,0 0 0 0 0,1 0 0 0 0,-1-5-1 0 0,1-2-34 0 0,0 0 0 0 0,1 0-1 0 0,0 0 1 0 0,1 0 0 0 0,0 0-1 0 0,1 0 1 0 0,0 0 0 0 0,1 1-1 0 0,0-1 1 0 0,0 1 0 0 0,10-19-1 0 0,-13 29 48 0 0,0-1 0 0 0,0 1 0 0 0,1 0 0 0 0,-1-1 0 0 0,0 1 0 0 0,1-1 0 0 0,-1 1 0 0 0,0 0 0 0 0,1 0 0 0 0,-1-1 0 0 0,0 1 0 0 0,1 0 0 0 0,-1-1 0 0 0,1 1 0 0 0,-1 0 0 0 0,1 0 0 0 0,-1 0 0 0 0,1 0 0 0 0,-1-1 0 0 0,0 1 0 0 0,1 0 0 0 0,-1 0 0 0 0,1 0 0 0 0,-1 0 0 0 0,1 0 0 0 0,-1 0 0 0 0,1 0 0 0 0,-1 0 0 0 0,1 0 0 0 0,-1 1 0 0 0,1-1 0 0 0,0 0 0 0 0,13 7 0 0 0,-12-6 0 0 0,74 41 82 0 0,18 8 28 0 0,-19-10-110 0 0,-65-35 30 0 0,0 1 0 0 0,0 1 0 0 0,12 11 0 0 0,-4-4 10 0 0,5 1 262 0 0,-13-14-718 0 0,-5-3-524 0 0,-2 2-6253 0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10.107"/>
    </inkml:context>
    <inkml:brush xml:id="br0">
      <inkml:brushProperty name="width" value="0.05" units="cm"/>
      <inkml:brushProperty name="height" value="0.05" units="cm"/>
      <inkml:brushProperty name="color" value="#FFC114"/>
    </inkml:brush>
  </inkml:definitions>
  <inkml:trace contextRef="#ctx0" brushRef="#br0">273 712 9648 0 0,'9'-4'464'0'0,"6"-2"-240"0"0,1-1 0 0 0,-2-1 0 0 0,1 0 1 0 0,16-13-1 0 0,-22 12 360 0 0,0 0 1 0 0,0-1-1 0 0,-1 0 0 0 0,-1 0 1 0 0,1-1-1 0 0,10-22 0 0 0,-8 17-23 0 0,1-7 433 0 0,-1 1 1 0 0,14-48-1 0 0,-4 13-440 0 0,-15 42-553 0 0,1 0 0 0 0,-2 0 0 0 0,0 0 0 0 0,-1 0 0 0 0,0-1 0 0 0,-2 0 0 0 0,1 1 0 0 0,-2-1 0 0 0,-1-18 0 0 0,-1 2-1 0 0,2 25 0 0 0,0 0 0 0 0,-1 0 0 0 0,0 0 0 0 0,0 0 0 0 0,0 0 0 0 0,-1 0 0 0 0,0 0 0 0 0,0 1 0 0 0,-1-1 0 0 0,-5-10 0 0 0,0 3 155 0 0,3 5 113 0 0,-1 0 0 0 0,0 0 0 0 0,0 0 0 0 0,-12-11 0 0 0,16 18-227 0 0,1 0 0 0 0,-1 1 0 0 0,0-1 0 0 0,0 1 0 0 0,0-1 0 0 0,-1 1 0 0 0,1 0 0 0 0,0 0 1 0 0,0 0-1 0 0,-1 0 0 0 0,1 0 0 0 0,-1 1 0 0 0,1-1 0 0 0,0 1 0 0 0,-1-1 0 0 0,1 1 0 0 0,-1 0 0 0 0,1 0 0 0 0,-1 0 0 0 0,1 0 0 0 0,-1 1 0 0 0,1-1 1 0 0,-1 1-1 0 0,-4 1 0 0 0,-3 2-9 0 0,0 1 0 0 0,0 1 0 0 0,0 0 0 0 0,0 0 0 0 0,1 1 0 0 0,0 0 0 0 0,1 0 0 0 0,-1 1 0 0 0,1 0 0 0 0,1 1 0 0 0,0-1 0 0 0,-12 19 0 0 0,2 2 52 0 0,1 1-1 0 0,1 0 1 0 0,-11 35-1 0 0,24-59-104 0 0,0 0 0 0 0,0 1 0 0 0,1-1-1 0 0,-1 1 1 0 0,1-1 0 0 0,1 1 0 0 0,-1-1-1 0 0,1 1 1 0 0,1-1 0 0 0,-1 1 0 0 0,1-1 0 0 0,2 10-1 0 0,-2-13 11 0 0,0 0-1 0 0,0 0 1 0 0,0 0-1 0 0,1 0 1 0 0,-1 0-1 0 0,1 0 1 0 0,0 0-1 0 0,0-1 0 0 0,0 1 1 0 0,0-1-1 0 0,1 1 1 0 0,-1-1-1 0 0,1 0 1 0 0,-1 0-1 0 0,1 0 1 0 0,0 0-1 0 0,0 0 1 0 0,0 0-1 0 0,0-1 1 0 0,0 0-1 0 0,0 1 0 0 0,0-1 1 0 0,0 0-1 0 0,0-1 1 0 0,6 2-1 0 0,-2-2 6 0 0,0 0 0 0 0,0-1 0 0 0,0 1 0 0 0,0-1 0 0 0,0-1-1 0 0,0 1 1 0 0,0-1 0 0 0,0-1 0 0 0,0 1 0 0 0,-1-1 0 0 0,1 0-1 0 0,6-5 1 0 0,-7 5 6 0 0,-2 0 1 0 0,1 0 0 0 0,-1 0 0 0 0,0 0 0 0 0,0 0 0 0 0,0-1 0 0 0,0 1 0 0 0,0-1 0 0 0,-1 0 0 0 0,0 0 0 0 0,0-1 0 0 0,5-7 0 0 0,-7 11 58 0 0,-1 1 6 0 0,0 0 10 0 0,0 0 42 0 0,0 0 13 0 0,0 0 4 0 0,6 27 250 0 0,-4-3-215 0 0,-1 38 0 0 0,0 10-61 0 0,-2-33-97 0 0,1-32-11 0 0,-1 0 0 0 0,1 0 0 0 0,0 1 0 0 0,1-1-1 0 0,1 9 1 0 0,-1-10 7 0 0,0 0-1 0 0,0 0 0 0 0,0 0 0 0 0,-1 0 1 0 0,0 0-1 0 0,0 0 0 0 0,-1 1 0 0 0,0-1 1 0 0,0 0-1 0 0,0 0 0 0 0,-1 0 1 0 0,-3 10-1 0 0,4-14-4 0 0,-1 1 1 0 0,1-1-1 0 0,-1 1 0 0 0,1-1 1 0 0,-1 0-1 0 0,0 0 0 0 0,0 0 1 0 0,1 0-1 0 0,-2 0 0 0 0,1 0 1 0 0,0 0-1 0 0,0-1 0 0 0,-1 1 1 0 0,1-1-1 0 0,0 0 0 0 0,-1 1 1 0 0,0-1-1 0 0,1 0 0 0 0,-1 0 1 0 0,0-1-1 0 0,1 1 0 0 0,-1-1 1 0 0,0 1-1 0 0,0-1 1 0 0,1 0-1 0 0,-1 0 0 0 0,0 0 1 0 0,0 0-1 0 0,-5-2 0 0 0,-12-1 382 0 0,1-1 0 0 0,-1-2 0 0 0,1 0 0 0 0,-20-9 0 0 0,-8-3-376 0 0,-77-18-1 0 0,113 33-6 0 0,-41-3-78 0 0,51 6 13 0 0,1 0-5 0 0,0 0-9 0 0,0 0-2 0 0,1-2 0 0 0,7-5 62 0 0,-1-1 0 0 0,1 2 0 0 0,0-1-1 0 0,1 1 1 0 0,0 0 0 0 0,0 1 0 0 0,0 0-1 0 0,0 0 1 0 0,1 1 0 0 0,-1 0 0 0 0,1 1 0 0 0,0 0-1 0 0,1 1 1 0 0,15-3 0 0 0,-19 5 59 0 0,1 0-1 0 0,-1 0 1 0 0,0 0 0 0 0,0 1 0 0 0,0 0-1 0 0,0 0 1 0 0,0 1 0 0 0,0 0-1 0 0,8 3 1 0 0,9 5 141 0 0,27 17-1 0 0,-9-5-270 0 0,20 15-56 0 0,16-7-4159 0 0,-52-23-3454 0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30.250"/>
    </inkml:context>
    <inkml:brush xml:id="br0">
      <inkml:brushProperty name="width" value="0.05" units="cm"/>
      <inkml:brushProperty name="height" value="0.05" units="cm"/>
      <inkml:brushProperty name="color" value="#FFC114"/>
    </inkml:brush>
  </inkml:definitions>
  <inkml:trace contextRef="#ctx0" brushRef="#br0">94 41 3680 0 0,'0'0'284'0'0,"0"0"69"0"0,0 0 986 0 0,-18 15 7106 0 0,7-6-7738 0 0,11-9-445 0 0,0 0 29 0 0,0 0 12 0 0,-5 0 20 0 0,3-1-270 0 0,0 1-1 0 0,0 0 1 0 0,1 0 0 0 0,-1 0-1 0 0,0 0 1 0 0,0 0 0 0 0,0 1-1 0 0,1-1 1 0 0,-1 1 0 0 0,0-1-1 0 0,0 1 1 0 0,1-1 0 0 0,-1 1-1 0 0,1 0 1 0 0,-1 0 0 0 0,0 0-1 0 0,1 0 1 0 0,-1 0 0 0 0,1 0-1 0 0,0 0 1 0 0,-1 0 0 0 0,1 1-1 0 0,0-1 1 0 0,0 1 0 0 0,0-1-1 0 0,0 1 1 0 0,0-1-1 0 0,-1 2 1 0 0,0 2-135 0 0,0 1 0 0 0,0-1 0 0 0,0 0 0 0 0,0 0 0 0 0,1 1 0 0 0,0-1 1 0 0,0 1-1 0 0,0-1 0 0 0,1 1 0 0 0,0-1 0 0 0,0 1 0 0 0,2 9 0 0 0,-2-13 42 0 0,0 0 32 0 0,1-1 0 0 0,-1 1 1 0 0,0-1-1 0 0,1 1 0 0 0,-1-1 1 0 0,1 1-1 0 0,-1-1 0 0 0,1 0 0 0 0,0 1 1 0 0,0-1-1 0 0,0 0 0 0 0,-1 1 1 0 0,1-1-1 0 0,0 0 0 0 0,1 0 0 0 0,-1 0 1 0 0,0 0-1 0 0,0 0 0 0 0,0 0 1 0 0,1 0-1 0 0,-1 0 0 0 0,0 0 0 0 0,1-1 1 0 0,-1 1-1 0 0,1-1 0 0 0,-1 1 0 0 0,1-1 1 0 0,-1 1-1 0 0,1-1 0 0 0,-1 0 1 0 0,1 0-1 0 0,1 1 0 0 0,0-1 29 0 0,0 0-1 0 0,0 1 1 0 0,0-1-1 0 0,0 0 1 0 0,0 0-1 0 0,0-1 0 0 0,0 1 1 0 0,0-1-1 0 0,0 1 1 0 0,0-1-1 0 0,0 0 1 0 0,0 0-1 0 0,-1 0 1 0 0,1-1-1 0 0,0 1 1 0 0,-1 0-1 0 0,1-1 1 0 0,-1 0-1 0 0,1 0 1 0 0,-1 0-1 0 0,0 0 0 0 0,0 0 1 0 0,0 0-1 0 0,0 0 1 0 0,0-1-1 0 0,0 1 1 0 0,-1-1-1 0 0,1 1 1 0 0,-1-1-1 0 0,0 0 1 0 0,0 0-1 0 0,0 1 1 0 0,0-1-1 0 0,0 0 1 0 0,0 0-1 0 0,0-5 0 0 0,-1 2 57 0 0,0 1 0 0 0,-1-1 0 0 0,0 1 0 0 0,0-1 0 0 0,0 1 0 0 0,0 0 0 0 0,-1-1 0 0 0,0 1 0 0 0,0 0 0 0 0,0 0 0 0 0,0 0 0 0 0,-7-8-1 0 0,6 8 22 0 0,3 5-95 0 0,-2-6 188 0 0,-1 1 0 0 0,0 0 0 0 0,0 0 0 0 0,-1 0 0 0 0,1 1 0 0 0,-1-1 0 0 0,0 1 0 0 0,0 0 0 0 0,0 0 0 0 0,-10-6 0 0 0,13 9-82 0 0,1 1-12 0 0,-11 15 78 0 0,10-11-173 0 0,0-1 1 0 0,0 1-1 0 0,1 0 0 0 0,-1-1 1 0 0,1 1-1 0 0,0-1 0 0 0,0 1 1 0 0,0 0-1 0 0,1-1 0 0 0,-1 1 1 0 0,3 6-1 0 0,-1-3-42 0 0,0 0 1 0 0,1 1 0 0 0,0-1-1 0 0,6 10 1 0 0,-9-16-21 0 0,1 0-31 0 0,1 4 20 0 0,-2-4 63 0 0,1-1 0 0 0,-1 1 0 0 0,1-1 0 0 0,0 0 0 0 0,-1 1-1 0 0,1-1 1 0 0,0 1 0 0 0,-1-1 0 0 0,1 0 0 0 0,0 0 0 0 0,-1 1-1 0 0,1-1 1 0 0,0 0 0 0 0,0 0 0 0 0,-1 0 0 0 0,1 0 0 0 0,0 0 0 0 0,0 0-1 0 0,-1 0 1 0 0,1 0 0 0 0,0 0 0 0 0,0 0 0 0 0,-1 0 0 0 0,2-1-1 0 0,0 1-6 0 0,-1 0-1 0 0,0 0 0 0 0,1-1 0 0 0,-1 1 1 0 0,0 0-1 0 0,1-1 0 0 0,-1 1 0 0 0,0-1 0 0 0,0 1 1 0 0,0-1-1 0 0,0 0 0 0 0,1 1 0 0 0,-1-1 1 0 0,0 0-1 0 0,0 0 0 0 0,0 0 0 0 0,0 0 1 0 0,-1 0-1 0 0,1 0 0 0 0,0 0 0 0 0,0 0 1 0 0,-1 0-1 0 0,1 0 0 0 0,0 0 0 0 0,-1-1 0 0 0,1 1 1 0 0,-1 0-1 0 0,1 0 0 0 0,-1-1 0 0 0,0 1 1 0 0,0 0-1 0 0,0-1 0 0 0,1 1 0 0 0,-1 0 1 0 0,0-1-1 0 0,-1 1 0 0 0,1 0 0 0 0,0-1 0 0 0,0 1 1 0 0,0 0-1 0 0,-1 0 0 0 0,1-1 0 0 0,-1 1 1 0 0,1 0-1 0 0,-2-2 0 0 0,1 1-223 0 0,1 2-798 0 0,-1 0-3348 0 0,-5-2-1432 0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40.277"/>
    </inkml:context>
    <inkml:brush xml:id="br0">
      <inkml:brushProperty name="width" value="0.05" units="cm"/>
      <inkml:brushProperty name="height" value="0.05" units="cm"/>
      <inkml:brushProperty name="color" value="#FFC114"/>
    </inkml:brush>
  </inkml:definitions>
  <inkml:trace contextRef="#ctx0" brushRef="#br0">1 0 8952 0 0,'0'0'200'0'0,"0"0"33"0"0,0 0 15 0 0,0 20 64 0 0,0 2-279 0 0,12 373 2141 0 0,51 142-2430 0 0,-47-420-186 0 0,-8-65 36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27.682"/>
    </inkml:context>
    <inkml:brush xml:id="br0">
      <inkml:brushProperty name="width" value="0.05" units="cm"/>
      <inkml:brushProperty name="height" value="0.05" units="cm"/>
      <inkml:brushProperty name="color" value="#FFFFFF"/>
    </inkml:brush>
  </inkml:definitions>
  <inkml:trace contextRef="#ctx0" brushRef="#br0">1 1 6680 0 0,'0'0'300'0'0,"0"0"0"0"0,0 0-90 0 0,0 0 334 0 0,0 0 168 0 0,12 6 1351 0 0,-12-5-1522 0 0,2 0-442 0 0,-1-1-1 0 0,1 1 0 0 0,-1-1 0 0 0,0 1 0 0 0,1-1 1 0 0,-1 1-1 0 0,0 0 0 0 0,0 0 0 0 0,1-1 0 0 0,-1 1 1 0 0,0 0-1 0 0,0 0 0 0 0,0 0 0 0 0,0 0 0 0 0,0 0 1 0 0,0 1-1 0 0,0-1 0 0 0,-1 0 0 0 0,1 0 0 0 0,0 1 1 0 0,-1-1-1 0 0,1 0 0 0 0,0 2 0 0 0,12 37 859 0 0,-11-34-808 0 0,4 22 201 0 0,-2 1 0 0 0,0 0 0 0 0,-1 32 0 0 0,4 29-21 0 0,1 34-196 0 0,2 16-672 0 0,-2-84-1157 0 0,-4-32 56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11.221"/>
    </inkml:context>
    <inkml:brush xml:id="br0">
      <inkml:brushProperty name="width" value="0.05" units="cm"/>
      <inkml:brushProperty name="height" value="0.05" units="cm"/>
      <inkml:brushProperty name="color" value="#FFFFFF"/>
    </inkml:brush>
  </inkml:definitions>
  <inkml:trace contextRef="#ctx0" brushRef="#br0">5 0 6912 0 0,'1'6'274'0'0,"-1"0"0"0"0,1 0 0 0 0,1 0 0 0 0,2 10 0 0 0,5 23 2181 0 0,-3 7-544 0 0,-3-22-1097 0 0,1 30 0 0 0,-12 121 1824 0 0,1-53-1653 0 0,-2-4-443 0 0,0 30-133 0 0,8-66-328 0 0,1 64 35 0 0,39 265-312 0 0,-32-376-1075 0 0,0-1-1 0 0,2 0 1 0 0,21 51-1 0 0,-18-67-245 0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40.868"/>
    </inkml:context>
    <inkml:brush xml:id="br0">
      <inkml:brushProperty name="width" value="0.05" units="cm"/>
      <inkml:brushProperty name="height" value="0.05" units="cm"/>
      <inkml:brushProperty name="color" value="#FFC114"/>
    </inkml:brush>
  </inkml:definitions>
  <inkml:trace contextRef="#ctx0" brushRef="#br0">49 388 6912 0 0,'0'0'314'0'0,"0"0"-6"0"0,0 0-104 0 0,0 0 298 0 0,0 0 148 0 0,0 0 29 0 0,-15 0 992 0 0,10 0-1334 0 0,-13 3 81 0 0,17-3-351 0 0,1 0 1 0 0,-1 0-1 0 0,1 0 1 0 0,-1 0-1 0 0,1 0 1 0 0,-1 0-1 0 0,1 0 1 0 0,-1 0-1 0 0,1 1 1 0 0,0-1-1 0 0,-1 0 1 0 0,1 0-1 0 0,-1 1 1 0 0,1-1-1 0 0,0 0 1 0 0,-1 0-1 0 0,1 1 1 0 0,-1-1-1 0 0,1 1 1 0 0,0-1-1 0 0,0 0 0 0 0,-1 1 1 0 0,1-1-1 0 0,0 0 1 0 0,0 1-1 0 0,-1 0 1 0 0,1 0 3 0 0,0 0 0 0 0,1 0-1 0 0,-1 0 1 0 0,0 0 0 0 0,0 0 0 0 0,1-1 0 0 0,-1 1-1 0 0,0 0 1 0 0,1 0 0 0 0,-1 0 0 0 0,1 0 0 0 0,-1-1-1 0 0,1 1 1 0 0,0 0 0 0 0,-1 0 0 0 0,1-1 0 0 0,0 1-1 0 0,-1-1 1 0 0,1 1 0 0 0,0 0 0 0 0,1 0 0 0 0,21 9 315 0 0,-11-4-102 0 0,-2-2-217 0 0,1-1 0 0 0,0 0 0 0 0,0-1-1 0 0,0 0 1 0 0,0 0 0 0 0,0-1 0 0 0,0 0 0 0 0,0-1 0 0 0,0-1 0 0 0,12-1 0 0 0,18 1-38 0 0,218-13 18 0 0,-161 7-41 0 0,-30-1 72 0 0,77-18-1 0 0,-2-1 40 0 0,14 4 55 0 0,262-30 452 0 0,6 21 740 0 0,513-59 738 0 0,-380 29-2372 0 0,-441 50 328 0 0,364-45 108 0 0,-242 23-166 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41.860"/>
    </inkml:context>
    <inkml:brush xml:id="br0">
      <inkml:brushProperty name="width" value="0.05" units="cm"/>
      <inkml:brushProperty name="height" value="0.05" units="cm"/>
      <inkml:brushProperty name="color" value="#FFC114"/>
    </inkml:brush>
  </inkml:definitions>
  <inkml:trace contextRef="#ctx0" brushRef="#br0">194 0 4144 0 0,'-2'33'453'0'0,"1"-20"894"0"0,0 0 0 0 0,-2 0-1 0 0,1 0 1 0 0,-7 15 0 0 0,-2-5-1620 0 0,7-15 332 0 0,1-1-1 0 0,-1 1 0 0 0,2-1 0 0 0,-4 12 1 0 0,-2 9 143 0 0,-5 10 533 0 0,-11 62 0 0 0,4-16 373 0 0,8-31-626 0 0,8-34-329 0 0,0 0 1 0 0,-2-1 0 0 0,-14 35-1 0 0,10-32 50 0 0,-14 39 0 0 0,24-60-177 0 0,0 0 0 0 0,0 0 1 0 0,0 0-1 0 0,0 1 0 0 0,0-1 1 0 0,0 0-1 0 0,0 0 0 0 0,0 0 1 0 0,0 1-1 0 0,0-1 0 0 0,0 0 1 0 0,0 0-1 0 0,0 0 1 0 0,0 0-1 0 0,0 1 0 0 0,0-1 1 0 0,0 0-1 0 0,0 0 0 0 0,0 0 1 0 0,0 0-1 0 0,0 1 0 0 0,1-1 1 0 0,-1 0-1 0 0,0 0 0 0 0,0 0 1 0 0,0 0-1 0 0,0 0 1 0 0,0 1-1 0 0,0-1 0 0 0,0 0 1 0 0,1 0-1 0 0,-1 0 0 0 0,0 0 1 0 0,0 0-1 0 0,0 0 0 0 0,0 0 1 0 0,1 0-1 0 0,-1 0 1 0 0,0 1-1 0 0,0-1 0 0 0,0 0 1 0 0,0 0-1 0 0,1 0 0 0 0,-1 0 1 0 0,0 0-1 0 0,14-2 410 0 0,14-6 38 0 0,-28 7-446 0 0,33-12 542 0 0,-19 7-226 0 0,-1 0-1 0 0,19-4 1 0 0,-27 9-264 0 0,0 0 0 0 0,0 1 1 0 0,0-1-1 0 0,0 1 1 0 0,1 0-1 0 0,-1 0 1 0 0,0 1-1 0 0,0-1 0 0 0,0 1 1 0 0,7 2-1 0 0,4 3 20 0 0,0 1-1 0 0,-1 1 0 0 0,23 13 1 0 0,-19-9 42 0 0,29 12 1 0 0,187 69 399 0 0,7-21 155 0 0,-118-50-481 0 0,1-4 0 0 0,1-6 0 0 0,136-4 0 0 0,378-46 402 0 0,-315 7-238 0 0,371-31 78 0 0,-48 12-312 0 0,-472 37-146 0 0,165-15 0 0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42.807"/>
    </inkml:context>
    <inkml:brush xml:id="br0">
      <inkml:brushProperty name="width" value="0.05" units="cm"/>
      <inkml:brushProperty name="height" value="0.05" units="cm"/>
      <inkml:brushProperty name="color" value="#FFC114"/>
    </inkml:brush>
  </inkml:definitions>
  <inkml:trace contextRef="#ctx0" brushRef="#br0">1 41 2760 0 0,'2'-1'323'0'0,"65"-31"4491"0"0,-63 30-4530 0 0,0 1-1 0 0,0 0 0 0 0,-1 0 1 0 0,1 0-1 0 0,0 0 1 0 0,0 1-1 0 0,1-1 1 0 0,-1 1-1 0 0,0 0 0 0 0,0 1 1 0 0,0-1-1 0 0,0 0 1 0 0,8 3-1 0 0,-7-2-111 0 0,0 1 0 0 0,0-1-1 0 0,-1 1 1 0 0,1 0 0 0 0,0 1 0 0 0,-1-1-1 0 0,1 1 1 0 0,-1 0 0 0 0,0 0 0 0 0,6 5-1 0 0,-6-4-100 0 0,-2 0 0 0 0,1 0 0 0 0,0 1 0 0 0,-1-1-1 0 0,0 1 1 0 0,0-1 0 0 0,0 1 0 0 0,-1 0 0 0 0,1-1 0 0 0,0 7-1 0 0,6 54 367 0 0,-6-39-255 0 0,16 323 755 0 0,-23 3-754 0 0,0-51-143 0 0,1-152 9 0 0,4 109-14 0 0,2-226-90 0 0,1 5-1136 0 0,10 53-1 0 0,-8-78-2317 0 0,1-10-996 0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43.217"/>
    </inkml:context>
    <inkml:brush xml:id="br0">
      <inkml:brushProperty name="width" value="0.05" units="cm"/>
      <inkml:brushProperty name="height" value="0.05" units="cm"/>
      <inkml:brushProperty name="color" value="#FFC114"/>
    </inkml:brush>
  </inkml:definitions>
  <inkml:trace contextRef="#ctx0" brushRef="#br0">0 776 5984 0 0,'0'0'464'0'0,"1"-21"2309"0"0,1 17-2366 0 0,0-1 0 0 0,0 1 0 0 0,1-1 0 0 0,0 1 1 0 0,0 0-1 0 0,0 0 0 0 0,0 0 0 0 0,1 1 0 0 0,-1-1 0 0 0,1 1 0 0 0,0-1 0 0 0,0 1 0 0 0,0 1 0 0 0,1-1 1 0 0,-1 0-1 0 0,1 1 0 0 0,7-3 0 0 0,9-3-36 0 0,2 0 1 0 0,30-6-1 0 0,-47 13-195 0 0,411-58 1618 0 0,-339 51-1676 0 0,252-21 479 0 0,120-13 198 0 0,554-76-451 0 0,-96-34-205 0 0,-737 110-75 0 0,8-9-21 0 0,377-105-33 0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44.032"/>
    </inkml:context>
    <inkml:brush xml:id="br0">
      <inkml:brushProperty name="width" value="0.05" units="cm"/>
      <inkml:brushProperty name="height" value="0.05" units="cm"/>
      <inkml:brushProperty name="color" value="#FFC114"/>
    </inkml:brush>
  </inkml:definitions>
  <inkml:trace contextRef="#ctx0" brushRef="#br0">2 442 5064 0 0,'-1'1'1591'0'0,"0"-1"4900"0"0,4-2-6020 0 0,0 0 1 0 0,1 0 0 0 0,-1 1-1 0 0,0-1 1 0 0,1 1 0 0 0,-1-1-1 0 0,1 1 1 0 0,-1 0-1 0 0,7 0 1 0 0,70-3 646 0 0,89-15 0 0 0,-31 2-633 0 0,754-102 1828 0 0,-182 19-1290 0 0,-624 90-992 0 0,1249-122 986 0 0,-1167 123-1017 0 0,232-8 0 0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54.817"/>
    </inkml:context>
    <inkml:brush xml:id="br0">
      <inkml:brushProperty name="width" value="0.05" units="cm"/>
      <inkml:brushProperty name="height" value="0.05" units="cm"/>
      <inkml:brushProperty name="color" value="#FFC114"/>
    </inkml:brush>
  </inkml:definitions>
  <inkml:trace contextRef="#ctx0" brushRef="#br0">46 0 10624 0 0,'0'0'488'0'0,"0"0"-12"0"0,0 12 328 0 0,-13 54 2105 0 0,0-5-1535 0 0,-6 87 0 0 0,19 136-1133 0 0,0-275-286 0 0,1 21-298 0 0,1 1 1 0 0,1-1 0 0 0,1 0-1 0 0,16 55 1 0 0,-19-82 86 0 0,0 0 1 0 0,1-1 0 0 0,-1 1-1 0 0,1 0 1 0 0,-1 0 0 0 0,1-1-1 0 0,0 1 1 0 0,0-1-1 0 0,0 0 1 0 0,0 1 0 0 0,0-1-1 0 0,4 3 1 0 0,10-2-1462 0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55.328"/>
    </inkml:context>
    <inkml:brush xml:id="br0">
      <inkml:brushProperty name="width" value="0.05" units="cm"/>
      <inkml:brushProperty name="height" value="0.05" units="cm"/>
      <inkml:brushProperty name="color" value="#FFC114"/>
    </inkml:brush>
  </inkml:definitions>
  <inkml:trace contextRef="#ctx0" brushRef="#br0">0 38 8120 0 0,'0'0'366'0'0,"0"0"1"0"0,0 0-115 0 0,0 0 384 0 0,20-15 3493 0 0,-17 13-3647 0 0,0 0 0 0 0,0 0 0 0 0,0 0 0 0 0,1 1 0 0 0,-1-1 0 0 0,0 1 0 0 0,1 0 0 0 0,-1 0-1 0 0,1 0 1 0 0,-1 1 0 0 0,1-1 0 0 0,0 1 0 0 0,4 0 0 0 0,54 6 517 0 0,-30-3-265 0 0,4 2-619 0 0,-16-3 105 0 0,33 1 0 0 0,-48-3-398 0 0,0 0 0 0 0,0-1 0 0 0,0 1 0 0 0,0-1 0 0 0,0 0 0 0 0,0-1 0 0 0,0 1 0 0 0,0-1 0 0 0,-1 0 0 0 0,1 0 0 0 0,6-5 0 0 0,-2 0-928 0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56.197"/>
    </inkml:context>
    <inkml:brush xml:id="br0">
      <inkml:brushProperty name="width" value="0.05" units="cm"/>
      <inkml:brushProperty name="height" value="0.05" units="cm"/>
      <inkml:brushProperty name="color" value="#FFC114"/>
    </inkml:brush>
  </inkml:definitions>
  <inkml:trace contextRef="#ctx0" brushRef="#br0">41 223 3224 0 0,'4'-18'3904'0'0,"0"10"-3225"0"0,0 0 0 0 0,0 0-1 0 0,-1 0 1 0 0,3-12 0 0 0,11-25 479 0 0,-12 33-710 0 0,1 0-1 0 0,1 1 1 0 0,0 0 0 0 0,15-17 0 0 0,-19 24-316 0 0,0 1 0 0 0,1 0-1 0 0,-1 0 1 0 0,1 1 0 0 0,0-1-1 0 0,-1 1 1 0 0,1 0 0 0 0,0 0 0 0 0,0 0-1 0 0,1 1 1 0 0,-1-1 0 0 0,0 1 0 0 0,1 0-1 0 0,-1 0 1 0 0,0 0 0 0 0,1 1-1 0 0,6-1 1 0 0,-8 1-96 0 0,0 0 1 0 0,1 0-1 0 0,-1 1 0 0 0,0-1 0 0 0,0 1 1 0 0,0-1-1 0 0,0 1 0 0 0,0 0 0 0 0,0 0 1 0 0,0 0-1 0 0,0 1 0 0 0,0-1 0 0 0,0 1 1 0 0,0-1-1 0 0,-1 1 0 0 0,1 0 0 0 0,-1 0 1 0 0,1 0-1 0 0,-1 1 0 0 0,0-1 0 0 0,0 0 1 0 0,0 1-1 0 0,0 0 0 0 0,0-1 0 0 0,-1 1 1 0 0,1 0-1 0 0,-1 0 0 0 0,0 0 0 0 0,1 0 1 0 0,-1 0-1 0 0,-1 0 0 0 0,1 0 0 0 0,0 0 1 0 0,-1 0-1 0 0,0 1 0 0 0,1 2 0 0 0,-1 6 18 0 0,0 0 0 0 0,-1 0-1 0 0,-1 0 1 0 0,1 0 0 0 0,-2 0-1 0 0,0 0 1 0 0,-5 14 0 0 0,-38 81 27 0 0,23-59-138 0 0,-11 32-624 0 0,-34 73-1651 0 0,52-121 1457 0 0,-2-1 0 0 0,-35 48 1 0 0,43-69 997 0 0,12-17 1086 0 0,13-20 411 0 0,-10 20-1329 0 0,9-13 419 0 0,1 1 0 0 0,1 1-1 0 0,23-22 1 0 0,-35 36-645 0 0,1 0 0 0 0,-1 0-1 0 0,1 1 1 0 0,0 0 0 0 0,0 0 0 0 0,1 0 0 0 0,-1 0-1 0 0,0 1 1 0 0,1 0 0 0 0,0 0 0 0 0,-1 0 0 0 0,1 1-1 0 0,0 0 1 0 0,0 0 0 0 0,0 0 0 0 0,0 1 0 0 0,0 0-1 0 0,0 0 1 0 0,7 2 0 0 0,16 5 276 0 0,-1 2 0 0 0,50 23 0 0 0,10 4-333 0 0,-80-34-226 0 0,34 9-1988 0 0,-27-11-4467 0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56.751"/>
    </inkml:context>
    <inkml:brush xml:id="br0">
      <inkml:brushProperty name="width" value="0.05" units="cm"/>
      <inkml:brushProperty name="height" value="0.05" units="cm"/>
      <inkml:brushProperty name="color" value="#FFC114"/>
    </inkml:brush>
  </inkml:definitions>
  <inkml:trace contextRef="#ctx0" brushRef="#br0">0 92 8288 0 0,'0'0'381'0'0,"0"0"-6"0"0,0 0-82 0 0,0 0 550 0 0,23-4 3015 0 0,89-14-1525 0 0,-23 5-1807 0 0,-29 2-472 0 0,126-27 298 0 0,-180 36-2389 0 0,-13-3 1019 0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57.098"/>
    </inkml:context>
    <inkml:brush xml:id="br0">
      <inkml:brushProperty name="width" value="0.05" units="cm"/>
      <inkml:brushProperty name="height" value="0.05" units="cm"/>
      <inkml:brushProperty name="color" value="#FFC114"/>
    </inkml:brush>
  </inkml:definitions>
  <inkml:trace contextRef="#ctx0" brushRef="#br0">130 0 4608 0 0,'-4'13'132'0'0,"0"-1"0"0"0,-1-1 0 0 0,-10 19 0 0 0,-2 5 518 0 0,-6 18 2037 0 0,-30 109 0 0 0,50-151-2345 0 0,2-9-276 0 0,1 0-1 0 0,-1 0 1 0 0,0 0-1 0 0,1 0 1 0 0,0 0-1 0 0,-1 0 1 0 0,1 0-1 0 0,0 0 1 0 0,0 1-1 0 0,0-1 1 0 0,0 0-1 0 0,0 0 1 0 0,0 0-1 0 0,1 0 1 0 0,0 3-1 0 0,0-4 63 0 0,5 3-53 0 0,-6-4-73 0 0,1 1 0 0 0,-1-1-1 0 0,1 1 1 0 0,-1 0 0 0 0,1-1-1 0 0,0 1 1 0 0,-1-1 0 0 0,1 1-1 0 0,0-1 1 0 0,-1 0-1 0 0,1 1 1 0 0,0-1 0 0 0,0 0-1 0 0,-1 1 1 0 0,1-1 0 0 0,0 0-1 0 0,0 0 1 0 0,0 0 0 0 0,-1 0-1 0 0,1 0 1 0 0,0 0 0 0 0,0 0-1 0 0,0 0 1 0 0,0 0 0 0 0,-1 0-1 0 0,1 0 1 0 0,1-1 0 0 0,8 0-2 0 0,1 0 0 0 0,-1-1 0 0 0,0 0 0 0 0,12-4 0 0 0,25-6 0 0 0,-19 9 19 0 0,-3-1 82 0 0,0 1 0 0 0,44 2 0 0 0,-63 1-84 0 0,1 1 0 0 0,-1 0 0 0 0,1 0 0 0 0,-1 0 0 0 0,0 1-1 0 0,0 0 1 0 0,1 0 0 0 0,-1 1 0 0 0,0-1 0 0 0,-1 1 0 0 0,1 1 0 0 0,-1-1 0 0 0,1 1 0 0 0,-1 0 0 0 0,8 8 0 0 0,-12-11 5 0 0,0 0 1 0 0,0 0-1 0 0,0 1 0 0 0,0-1 0 0 0,0 0 1 0 0,0 1-1 0 0,0-1 0 0 0,-1 1 1 0 0,1-1-1 0 0,-1 1 0 0 0,1-1 1 0 0,-1 1-1 0 0,1 0 0 0 0,-1-1 0 0 0,0 1 1 0 0,0 0-1 0 0,0-1 0 0 0,0 1 1 0 0,0 0-1 0 0,0-1 0 0 0,-1 4 1 0 0,0-2 37 0 0,0 0 1 0 0,0 0 0 0 0,-1 0 0 0 0,1 0 0 0 0,-1 0 0 0 0,0 0 0 0 0,0 0 0 0 0,0 0 0 0 0,0-1 0 0 0,-4 3 0 0 0,-2 3 146 0 0,0-1 1 0 0,-1-1 0 0 0,0 0-1 0 0,0 0 1 0 0,-19 9 0 0 0,7-6-100 0 0,0-1 1 0 0,0 0 0 0 0,-1-2 0 0 0,-23 4 0 0 0,-86 3-687 0 0,127-13 378 0 0,1 0 0 0 0,-1 0-1 0 0,1 0 1 0 0,0 0 0 0 0,-1-1-1 0 0,1 1 1 0 0,0-1 0 0 0,-1 0-1 0 0,1 0 1 0 0,0 0 0 0 0,0 0 0 0 0,-3-2-1 0 0,5 3-1225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12.405"/>
    </inkml:context>
    <inkml:brush xml:id="br0">
      <inkml:brushProperty name="width" value="0.05" units="cm"/>
      <inkml:brushProperty name="height" value="0.05" units="cm"/>
      <inkml:brushProperty name="color" value="#FFFFFF"/>
    </inkml:brush>
  </inkml:definitions>
  <inkml:trace contextRef="#ctx0" brushRef="#br0">1 1 5528 0 0,'0'0'422'0'0,"1"19"-86"0"0,8 48 4717 0 0,-2-8-4080 0 0,7 12-780 0 0,-6-25-14 0 0,18 57 1 0 0,-23-92-176 0 0,1 3 28 0 0,0-1 1 0 0,1 1 0 0 0,1-1-1 0 0,0 0 1 0 0,11 16 0 0 0,-15-25-12 0 0,1-1 0 0 0,-2 1 1 0 0,1 0-1 0 0,0 0 1 0 0,-1 0-1 0 0,2 7 0 0 0,6 16 6 0 0,-9-27-126 0 0,5 13 129 0 0,-5-7-2917 0 0,0-6 1715 0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57.839"/>
    </inkml:context>
    <inkml:brush xml:id="br0">
      <inkml:brushProperty name="width" value="0.05" units="cm"/>
      <inkml:brushProperty name="height" value="0.05" units="cm"/>
      <inkml:brushProperty name="color" value="#FFC114"/>
    </inkml:brush>
  </inkml:definitions>
  <inkml:trace contextRef="#ctx0" brushRef="#br0">31 77 2760 0 0,'0'0'125'0'0,"-9"18"22"0"0,4-11 146 0 0,4-5 1229 0 0,1-2 521 0 0,0 1-1490 0 0,0 1-1 0 0,1-1 0 0 0,0 0 0 0 0,-1 0 1 0 0,1 1-1 0 0,0-1 0 0 0,-1 0 0 0 0,1 0 0 0 0,0 0 1 0 0,2 1-1 0 0,5-1-220 0 0,0 0-1 0 0,0-1 1 0 0,0 0 0 0 0,0-1-1 0 0,0 0 1 0 0,0 0 0 0 0,0-1 0 0 0,0 0-1 0 0,10-4 1 0 0,-6 2 197 0 0,0 1-1 0 0,25-3 0 0 0,36-2-392 0 0,35-1 44 0 0,-72 8-5 0 0,40-8 0 0 0,-22 2-77 0 0,-49 7-89 0 0,-3 0-10 0 0,1-1 0 0 0,-1 1 0 0 0,0 0 1 0 0,1-1-1 0 0,-1 1 0 0 0,1-1 0 0 0,-1 0 0 0 0,0 0 0 0 0,0 0 0 0 0,4-2 0 0 0,-29-7-1342 0 0,-37-4-872 0 0,0 4-1 0 0,0 2 1 0 0,-65-1-1 0 0,121 10 2341 0 0,0-1-1 0 0,0 1 1 0 0,0 0 0 0 0,1 0 0 0 0,-1 0-1 0 0,0 1 1 0 0,0 0 0 0 0,1-1-1 0 0,-1 1 1 0 0,1 0 0 0 0,-1 1 0 0 0,1-1-1 0 0,0 0 1 0 0,-5 6 0 0 0,-5 5 1247 0 0,-21 28 1 0 0,25-30-1209 0 0,-1 4 343 0 0,0 1-1 0 0,0 0 1 0 0,-12 31 0 0 0,8-2-136 0 0,9-22-254 0 0,5-20-76 0 0,0 0 1 0 0,1 1-1 0 0,-1-1 1 0 0,1 0-1 0 0,0 0 1 0 0,0 0-1 0 0,0 1 1 0 0,1-1-1 0 0,-1 0 1 0 0,1 0-1 0 0,0-1 1 0 0,-1 1-1 0 0,1 0 1 0 0,0-1-1 0 0,4 4 1 0 0,4 6-24 0 0,1-1 0 0 0,0 0 0 0 0,13 9-1 0 0,-19-16-24 0 0,-1 0-1 0 0,-1 1 1 0 0,1-1-1 0 0,-1 0 1 0 0,5 8-1 0 0,-4-6 0 0 0,0 0-1 0 0,0 0 1 0 0,0-1-1 0 0,7 6 1 0 0,36 28 130 0 0,63 38 1 0 0,16 12 998 0 0,-121-84-953 0 0,0-1-1 0 0,0 1 1 0 0,0 0-1 0 0,0 1 0 0 0,-1-1 1 0 0,1 1-1 0 0,-2 0 1 0 0,1 0-1 0 0,0 0 1 0 0,-1 0-1 0 0,4 14 1 0 0,-6-17-66 0 0,0 0 0 0 0,0 1-1 0 0,-1-1 1 0 0,0 0 0 0 0,1 1 0 0 0,-1-1 0 0 0,-1 0 0 0 0,1 1 0 0 0,0-1 0 0 0,-1 0 0 0 0,1 1 0 0 0,-1-1 0 0 0,0 0-1 0 0,0 0 1 0 0,-1 1 0 0 0,1-1 0 0 0,0 0 0 0 0,-1 0 0 0 0,0-1 0 0 0,0 1 0 0 0,0 0 0 0 0,0 0 0 0 0,0-1 0 0 0,-1 1 0 0 0,1-1-1 0 0,-5 3 1 0 0,-3 3-6 0 0,-1-1 0 0 0,0 0-1 0 0,-1-1 1 0 0,1-1-1 0 0,-1 0 1 0 0,-23 7 0 0 0,-80 12 647 0 0,59-14-612 0 0,35-7-278 0 0,-1 0 0 0 0,1-2 0 0 0,-1 0-1 0 0,0-1 1 0 0,1-2 0 0 0,-24-3 0 0 0,42 4-65 0 0,0 0 1 0 0,0 1-1 0 0,0-1 1 0 0,0 0-1 0 0,0-1 1 0 0,0 1-1 0 0,-3-2 1 0 0,-5-4-755 0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8:59.937"/>
    </inkml:context>
    <inkml:brush xml:id="br0">
      <inkml:brushProperty name="width" value="0.05" units="cm"/>
      <inkml:brushProperty name="height" value="0.05" units="cm"/>
      <inkml:brushProperty name="color" value="#FFC114"/>
    </inkml:brush>
  </inkml:definitions>
  <inkml:trace contextRef="#ctx0" brushRef="#br0">31 0 3224 0 0,'-4'14'288'0'0,"4"-14"-288"0"0,-4 10 0 0 0,4 0 0 0 0,4 1 424 0 0,-4-1 32 0 0,0 0 8 0 0,-4-3 0 0 0,4 0-368 0 0,-3-2-96 0 0,3-5 0 0 0,-4 11 0 0 0,-1-1 0 0 0,1 4-112 0 0,1-1 16 0 0,3-3-1312 0 0,-4 1-256 0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9:00.503"/>
    </inkml:context>
    <inkml:brush xml:id="br0">
      <inkml:brushProperty name="width" value="0.05" units="cm"/>
      <inkml:brushProperty name="height" value="0.05" units="cm"/>
      <inkml:brushProperty name="color" value="#FFC114"/>
    </inkml:brush>
  </inkml:definitions>
  <inkml:trace contextRef="#ctx0" brushRef="#br0">451 399 7600 0 0,'-5'-6'152'0'0,"1"0"1"0"0,0 0-1 0 0,0-1 1 0 0,0 1-1 0 0,1-1 1 0 0,-1 0-1 0 0,2 0 0 0 0,-1 0 1 0 0,-2-13-1 0 0,-9-21 1081 0 0,13 38-1168 0 0,-5-12 162 0 0,0 0 0 0 0,0 1 0 0 0,-2 0 0 0 0,1 0 0 0 0,-2 0 0 0 0,0 1 0 0 0,0 1 0 0 0,-18-18 0 0 0,16 20-22 0 0,-5-5 473 0 0,-30-21 1 0 0,42 33-553 0 0,1 0 0 0 0,-1 1 0 0 0,0 0 0 0 0,0 0 0 0 0,-1 0 0 0 0,1 0 0 0 0,0 1 0 0 0,-1-1 0 0 0,1 1 0 0 0,-1 0 0 0 0,1 1 0 0 0,-1-1 0 0 0,0 1 0 0 0,-5 0 0 0 0,5 1-2 0 0,-1 0 0 0 0,1 1 0 0 0,0 0 0 0 0,0 0 0 0 0,0 0 0 0 0,0 1 0 0 0,1 0-1 0 0,-1 0 1 0 0,0 0 0 0 0,1 0 0 0 0,0 1 0 0 0,0-1 0 0 0,0 1 0 0 0,1 0 0 0 0,-7 9 0 0 0,1 0-60 0 0,1-1 0 0 0,1 1 0 0 0,0 0 0 0 0,-8 24-1 0 0,5-8-56 0 0,1 1-1 0 0,2 0 0 0 0,1 0 1 0 0,1 0-1 0 0,2 1 0 0 0,1-1 1 0 0,2 36-1 0 0,0-64-8 0 0,2 29-32 0 0,0 1 0 0 0,3-1 0 0 0,0 0 0 0 0,14 43 0 0 0,-17-67 13 0 0,1 0 1 0 0,0 1-1 0 0,1-1 1 0 0,-1 0 0 0 0,1 0-1 0 0,1-1 1 0 0,-1 1-1 0 0,1-1 1 0 0,0 0-1 0 0,1-1 1 0 0,-1 1 0 0 0,1-1-1 0 0,0 0 1 0 0,0 0-1 0 0,1-1 1 0 0,0 1-1 0 0,-1-2 1 0 0,1 1 0 0 0,1-1-1 0 0,-1 0 1 0 0,0 0-1 0 0,1-1 1 0 0,9 2-1 0 0,-9-2 12 0 0,0-1-1 0 0,0-1 0 0 0,0 1 0 0 0,0-1 0 0 0,0 0 0 0 0,0-1 0 0 0,0 0 0 0 0,0 0 1 0 0,-1-1-1 0 0,1 0 0 0 0,0-1 0 0 0,-1 1 0 0 0,1-1 0 0 0,-1-1 0 0 0,0 1 0 0 0,0-1 1 0 0,0 0-1 0 0,-1-1 0 0 0,1 0 0 0 0,-1 0 0 0 0,0 0 0 0 0,-1-1 0 0 0,1 0 0 0 0,-1 0 1 0 0,0 0-1 0 0,5-9 0 0 0,0-4 96 0 0,0-1 1 0 0,-1 0-1 0 0,-1-1 1 0 0,-1 0-1 0 0,-1 0 1 0 0,0-1-1 0 0,-2 1 1 0 0,-1-1-1 0 0,0 0 1 0 0,-2-1-1 0 0,0 1 0 0 0,-2 0 1 0 0,-5-41-1 0 0,2 41 16 0 0,-31-145 554 0 0,29 146-545 0 0,0 1 0 0 0,-2 1 1 0 0,-1-1-1 0 0,0 1 0 0 0,-1 1 0 0 0,-13-19 0 0 0,21 35-83 0 0,1 0-1 0 0,-1 0 1 0 0,1 0-1 0 0,-1 0 1 0 0,0 0-1 0 0,0 1 1 0 0,0-1-1 0 0,0 0 1 0 0,0 1-1 0 0,0 0 0 0 0,0-1 1 0 0,-1 1-1 0 0,1 0 1 0 0,0 0-1 0 0,-1 1 1 0 0,1-1-1 0 0,0 0 1 0 0,-1 1-1 0 0,1-1 1 0 0,-1 1-1 0 0,1 0 1 0 0,-1 0-1 0 0,1 0 1 0 0,-1 0-1 0 0,0 0 0 0 0,1 0 1 0 0,-1 1-1 0 0,1-1 1 0 0,0 1-1 0 0,-1 0 1 0 0,1 0-1 0 0,-3 1 1 0 0,-1 1 14 0 0,-1 1 0 0 0,2 0 0 0 0,-1 0 0 0 0,0 0 0 0 0,1 0 0 0 0,0 1-1 0 0,0 0 1 0 0,0 0 0 0 0,1 0 0 0 0,-7 11 0 0 0,-10 21-152 0 0,1 1-1 0 0,2 1 1 0 0,2 1-1 0 0,2 0 1 0 0,1 1-1 0 0,3 0 1 0 0,-10 68-1 0 0,17-91-168 0 0,1-1-1 0 0,1 0 0 0 0,1 1 1 0 0,0-1-1 0 0,1 0 0 0 0,1 1 0 0 0,1-1 1 0 0,0 0-1 0 0,2 0 0 0 0,-1-1 1 0 0,2 1-1 0 0,0-1 0 0 0,14 25 0 0 0,-18-37-363 0 0,0-1 0 0 0,1 0 0 0 0,-1 0-1 0 0,1-1 1 0 0,-1 1 0 0 0,1 0-1 0 0,6 4 1 0 0,3 2-4322 0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9:01.165"/>
    </inkml:context>
    <inkml:brush xml:id="br0">
      <inkml:brushProperty name="width" value="0.05" units="cm"/>
      <inkml:brushProperty name="height" value="0.05" units="cm"/>
      <inkml:brushProperty name="color" value="#FFC114"/>
    </inkml:brush>
  </inkml:definitions>
  <inkml:trace contextRef="#ctx0" brushRef="#br0">455 1 6448 0 0,'0'0'498'0'0,"0"0"-216"0"0,-15 23 3424 0 0,-18 27-318 0 0,23-37-2677 0 0,0 0 1 0 0,-9 20 0 0 0,-161 273 2780 0 0,61-142-3591 0 0,107-146-141 0 0,1 0-1 0 0,1 0 1 0 0,-9 22-1 0 0,2-5-1790 0 0,36-51 1156 0 0,-6 7 589 0 0,5-8 140 0 0,-1-2 0 0 0,-1 0 0 0 0,0 0 0 0 0,-2-2 1 0 0,22-38-1 0 0,1 4 87 0 0,-26 40 39 0 0,-1 0 1 0 0,11-21 0 0 0,36-59 71 0 0,-35 61-30 0 0,-14 22 49 0 0,0 0 0 0 0,1 1 0 0 0,0 0-1 0 0,1 0 1 0 0,0 1 0 0 0,0 0 0 0 0,1 1 0 0 0,1 0-1 0 0,15-10 1 0 0,-8 4 224 0 0,-19 16 142 0 0,-7 11-216 0 0,-81 125-927 0 0,73-110-619 0 0,-4-1-363 0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9:05.360"/>
    </inkml:context>
    <inkml:brush xml:id="br0">
      <inkml:brushProperty name="width" value="0.05" units="cm"/>
      <inkml:brushProperty name="height" value="0.05" units="cm"/>
      <inkml:brushProperty name="color" value="#FFC114"/>
    </inkml:brush>
  </inkml:definitions>
  <inkml:trace contextRef="#ctx0" brushRef="#br0">0 0 5528 0 0,'2'1'105'0'0,"0"-1"0"0"0,-1 1 0 0 0,1-1 0 0 0,-1 1 0 0 0,1 0 1 0 0,-1 0-1 0 0,1 0 0 0 0,-1 0 0 0 0,0 0 0 0 0,0 0 0 0 0,1 0 0 0 0,-1 0 1 0 0,0 1-1 0 0,0-1 0 0 0,0 0 0 0 0,0 1 0 0 0,0-1 0 0 0,0 1 0 0 0,-1-1 0 0 0,1 1 1 0 0,0-1-1 0 0,0 4 0 0 0,-1-1 290 0 0,1 1 0 0 0,-1 0 0 0 0,0-1 1 0 0,-1 1-1 0 0,1 0 0 0 0,-2 5 0 0 0,0 19 433 0 0,2-17-624 0 0,0-1 0 0 0,-1 1 0 0 0,-2 16 1 0 0,1-15-128 0 0,0 0 1 0 0,1 22 0 0 0,1 6 49 0 0,-1-29-64 0 0,1 0-1 0 0,0 0 1 0 0,3 16 0 0 0,4 6 51 0 0,8 66 146 0 0,-10-67-220 0 0,1 0-1 0 0,11 37 1 0 0,7 38-199 0 0,-17-56 33 0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9:05.740"/>
    </inkml:context>
    <inkml:brush xml:id="br0">
      <inkml:brushProperty name="width" value="0.05" units="cm"/>
      <inkml:brushProperty name="height" value="0.05" units="cm"/>
      <inkml:brushProperty name="color" value="#FFC114"/>
    </inkml:brush>
  </inkml:definitions>
  <inkml:trace contextRef="#ctx0" brushRef="#br0">8 135 10592 0 0,'0'0'488'0'0,"-1"0"-12"0"0,-4-2-154 0 0,4 2 490 0 0,17 4 2350 0 0,-11-3-3054 0 0,0-1 0 0 0,0 1 0 0 0,0 0 1 0 0,1 0-1 0 0,-1 0 0 0 0,0 1 1 0 0,-1 0-1 0 0,1 0 0 0 0,0 0 1 0 0,0 0-1 0 0,6 5 0 0 0,4 4 439 0 0,27 26 1 0 0,-32-27-376 0 0,0-1 0 0 0,0 0 1 0 0,1-1-1 0 0,0 0 0 0 0,18 9 0 0 0,-5-6 165 0 0,-14-6-39 0 0,1 1 1 0 0,21 5-1 0 0,-27-10-182 0 0,-1 0-1 0 0,1 0 0 0 0,0-1 0 0 0,0 1 1 0 0,0-1-1 0 0,0 0 0 0 0,-1-1 1 0 0,1 1-1 0 0,0-1 0 0 0,7-2 0 0 0,34-9 554 0 0,-25 7-472 0 0,-1 0-1 0 0,0-2 1 0 0,-1 0 0 0 0,32-17-1 0 0,-21 6-37 0 0,52-40 0 0 0,-68 46-422 0 0,0-1-1 0 0,-2 0 0 0 0,1-1 1 0 0,-2 0-1 0 0,15-23 0 0 0,-4 7-5142 0 0,0 0-1795 0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9:06.643"/>
    </inkml:context>
    <inkml:brush xml:id="br0">
      <inkml:brushProperty name="width" value="0.05" units="cm"/>
      <inkml:brushProperty name="height" value="0.05" units="cm"/>
      <inkml:brushProperty name="color" value="#FFC114"/>
    </inkml:brush>
  </inkml:definitions>
  <inkml:trace contextRef="#ctx0" brushRef="#br0">23 4 5528 0 0,'-7'-4'654'0'0,"1"5"4937"0"0,0 14 2224 0 0,4-7-9668 0 0,1-4 1967 0 0,1-1-1 0 0,-1 1 0 0 0,1-1 1 0 0,0 1-1 0 0,0 0 0 0 0,0-1 0 0 0,2 6 1 0 0,0 19 194 0 0,-1 238 591 0 0,3-149-889 0 0,7 91-424 0 0,-2-96-1717 0 0,31 149 1 0 0,-30-208 1240 0 0,2 23-540 0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9:06.991"/>
    </inkml:context>
    <inkml:brush xml:id="br0">
      <inkml:brushProperty name="width" value="0.05" units="cm"/>
      <inkml:brushProperty name="height" value="0.05" units="cm"/>
      <inkml:brushProperty name="color" value="#FFC114"/>
    </inkml:brush>
  </inkml:definitions>
  <inkml:trace contextRef="#ctx0" brushRef="#br0">44 22 2304 0 0,'-5'5'58'0'0,"1"1"1"0"0,-1 0-1 0 0,1 0 1 0 0,0 0-1 0 0,1 0 1 0 0,-5 12-1 0 0,6-12 806 0 0,0 1 0 0 0,0-1 0 0 0,1 1 0 0 0,-1 0 0 0 0,1 0 0 0 0,1-1 0 0 0,0 1 0 0 0,0 0 0 0 0,0 0 0 0 0,1-1-1 0 0,0 1 1 0 0,3 12 0 0 0,-2-13-586 0 0,0 0 0 0 0,0 0-1 0 0,1 0 1 0 0,6 10 0 0 0,-4-9-46 0 0,8 14 855 0 0,21 23 0 0 0,-29-38-870 0 0,0 0-1 0 0,1 0 1 0 0,0-1-1 0 0,1 0 1 0 0,-1 0-1 0 0,1 0 1 0 0,14 6-1 0 0,-2-2 3 0 0,2-1-1 0 0,-1-1 1 0 0,1 0-1 0 0,0-2 1 0 0,0-1-1 0 0,1 0 1 0 0,0-1 0 0 0,-1-2-1 0 0,1 0 1 0 0,0-1-1 0 0,0-2 1 0 0,-1 0-1 0 0,1-1 1 0 0,-1-1-1 0 0,1-1 1 0 0,-1-1-1 0 0,26-11 1 0 0,-26 8-178 0 0,0-1 0 0 0,-1 0 0 0 0,-1-2 1 0 0,0 0-1 0 0,0-2 0 0 0,-1 0 0 0 0,-1-1 1 0 0,0 0-1 0 0,17-21 0 0 0,-17 15-768 0 0,-1-1 0 0 0,-1 0-1 0 0,0-2 1 0 0,13-30 0 0 0,-2 0-6670 0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0.133"/>
    </inkml:context>
    <inkml:brush xml:id="br0">
      <inkml:brushProperty name="width" value="0.05" units="cm"/>
      <inkml:brushProperty name="height" value="0.05" units="cm"/>
      <inkml:brushProperty name="color" value="#FFC114"/>
    </inkml:brush>
  </inkml:definitions>
  <inkml:trace contextRef="#ctx0" brushRef="#br0">11 1957 5984 0 0,'-1'1'112'0'0,"0"0"0"0"0,0 0 0 0 0,0 0 1 0 0,0 0-1 0 0,1 0 0 0 0,-1 1 0 0 0,0-1 1 0 0,1 0-1 0 0,-1 0 0 0 0,0 1 0 0 0,1-1 0 0 0,0 0 1 0 0,-1 1-1 0 0,1-1 0 0 0,0 1 0 0 0,0-1 1 0 0,0 1-1 0 0,0-1 0 0 0,0 0 0 0 0,0 1 0 0 0,0-1 1 0 0,0 1-1 0 0,0-1 0 0 0,1 2 0 0 0,0-2-14 0 0,0 0 1 0 0,0 0-1 0 0,-1-1 0 0 0,1 1 1 0 0,0-1-1 0 0,0 1 0 0 0,0 0 0 0 0,0-1 1 0 0,0 0-1 0 0,0 1 0 0 0,0-1 0 0 0,0 0 1 0 0,0 1-1 0 0,0-1 0 0 0,0 0 0 0 0,0 0 1 0 0,0 0-1 0 0,0 0 0 0 0,1 0 0 0 0,-1 0 1 0 0,0 0-1 0 0,0 0 0 0 0,0-1 0 0 0,0 1 1 0 0,0 0-1 0 0,0-1 0 0 0,0 1 0 0 0,0 0 1 0 0,0-1-1 0 0,0 1 0 0 0,0-1 0 0 0,1-1 1 0 0,19-10 262 0 0,1-2 0 0 0,-2 0 1 0 0,32-30-1 0 0,-39 33-85 0 0,41-36 545 0 0,-1-2 0 0 0,63-80 0 0 0,102-166-311 0 0,-138 183-429 0 0,110-203 19 0 0,-151 244-82 0 0,85-163 150 0 0,-89 158 93 0 0,29-93-1 0 0,-51 130-61 0 0,2-3 243 0 0,11-61 1 0 0,-24 91-289 0 0,0 0 1 0 0,0-1 0 0 0,-2 0-1 0 0,1 1 1 0 0,-2-1 0 0 0,0 1 0 0 0,0-1-1 0 0,-1 1 1 0 0,-6-21 0 0 0,6 29-76 0 0,0 0 0 0 0,0 0 0 0 0,0 0 0 0 0,-1 0 0 0 0,1 0 0 0 0,-1 1 0 0 0,0-1-1 0 0,0 1 1 0 0,0 0 0 0 0,-1 0 0 0 0,1 0 0 0 0,-1 0 0 0 0,0 1 0 0 0,0-1 0 0 0,0 1 0 0 0,0 0 0 0 0,0 0 0 0 0,-7-2 0 0 0,4 2 80 0 0,0 0 0 0 0,0 0 0 0 0,0 0 0 0 0,-1 1-1 0 0,1 0 1 0 0,-1 1 0 0 0,1 0 0 0 0,-1 0 0 0 0,1 0 0 0 0,-12 3 0 0 0,9-1-126 0 0,-1 1 0 0 0,0 1 0 0 0,1 0 0 0 0,0 0 0 0 0,0 1 0 0 0,0 0 0 0 0,0 0 1 0 0,1 1-1 0 0,0 1 0 0 0,0 0 0 0 0,-12 12 0 0 0,20-17-48 0 0,-1 0 1 0 0,1 0-1 0 0,-1 0 1 0 0,1 0-1 0 0,0 1 1 0 0,0-1-1 0 0,0 0 0 0 0,0 1 1 0 0,0-1-1 0 0,1 1 1 0 0,-1-1-1 0 0,1 1 1 0 0,-1-1-1 0 0,1 4 1 0 0,-4 16-65 0 0,0-7 76 0 0,0 0 1 0 0,2 0-1 0 0,-1 1 1 0 0,2-1-1 0 0,0 1 1 0 0,2 21-1 0 0,-1-8-22 0 0,2-1 0 0 0,1 1 0 0 0,1 0 0 0 0,12 37 0 0 0,9 22-24 0 0,13 36-30 0 0,8 20 175 0 0,12 29-145 0 0,-39-116-271 0 0,15 74 0 0 0,-12-39-18 0 0,-15-66 226 0 0,27 118-245 0 0,-30-120 315 0 0,0 1 0 0 0,-2-1 0 0 0,-2 49 0 0 0,-11 68-126 0 0,8-109 214 0 0,-2-1 0 0 0,-15 54 0 0 0,6-31 88 0 0,7-31-83 0 0,-2 0 0 0 0,-1-1 0 0 0,0 0 0 0 0,-2-1 0 0 0,-20 29 0 0 0,21-32 2 0 0,2-6-8 0 0,0 0 0 0 0,-1-1 0 0 0,-1 0 0 0 0,0-1 0 0 0,-1 0 0 0 0,-21 15 1 0 0,7-5 44 0 0,14-12-52 0 0,0 0-1 0 0,-1-1 1 0 0,0-1-1 0 0,0 0 1 0 0,-1 0 0 0 0,1-1-1 0 0,-1-1 1 0 0,-21 4-1 0 0,9-3 29 0 0,0-2 1 0 0,-1-1-1 0 0,-46-3 0 0 0,53 0-43 0 0,0-2-1 0 0,0-1 1 0 0,0 0 0 0 0,1-1 0 0 0,0-1-1 0 0,0-1 1 0 0,0-1 0 0 0,1-1 0 0 0,0 0-1 0 0,0-1 1 0 0,2-1 0 0 0,-1 0 0 0 0,1-2-1 0 0,1 0 1 0 0,0 0 0 0 0,-26-32 0 0 0,-11-19-88 0 0,3-3 0 0 0,-70-126 0 0 0,110 171 40 0 0,0-1 0 0 0,1 0 0 0 0,1 0 0 0 0,1-1 1 0 0,1 0-1 0 0,1 0 0 0 0,1 0 0 0 0,1 0 0 0 0,2-1 0 0 0,0 1 0 0 0,5-31 0 0 0,-3 42 3 0 0,1 0-1 0 0,1 0 1 0 0,0 1-1 0 0,0-1 1 0 0,2 1-1 0 0,-1 0 1 0 0,2 0-1 0 0,-1 1 1 0 0,1 0-1 0 0,1 0 1 0 0,0 1-1 0 0,1 0 1 0 0,0 0-1 0 0,10-9 1 0 0,-11 14 6 0 0,-1 0 1 0 0,0 1-1 0 0,1-1 0 0 0,0 2 1 0 0,0-1-1 0 0,0 1 0 0 0,1 0 0 0 0,-1 1 1 0 0,1 0-1 0 0,16-2 0 0 0,-8 2 57 0 0,0 1-1 0 0,0 1 1 0 0,0 1-1 0 0,30 5 0 0 0,-18 1-13 0 0,0 1 1 0 0,-1 2-1 0 0,38 18 0 0 0,-29-12 5 0 0,49 15-1 0 0,-23-12 18 0 0,-36-9 8 0 0,0-2 1 0 0,0-1-1 0 0,0-2 0 0 0,1 0 0 0 0,33 1 0 0 0,-46-6-29 0 0,0-1 0 0 0,0 0 0 0 0,28-6 0 0 0,-35 4-314 0 0,-1 1 0 0 0,0-1 1 0 0,1 0-1 0 0,-1 0 0 0 0,0-1 1 0 0,-1 0-1 0 0,1 0 0 0 0,-1-1 1 0 0,7-5-1 0 0,-4 0-657 0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1.222"/>
    </inkml:context>
    <inkml:brush xml:id="br0">
      <inkml:brushProperty name="width" value="0.05" units="cm"/>
      <inkml:brushProperty name="height" value="0.05" units="cm"/>
      <inkml:brushProperty name="color" value="#FFC114"/>
    </inkml:brush>
  </inkml:definitions>
  <inkml:trace contextRef="#ctx0" brushRef="#br0">424 2602 6448 0 0,'0'0'297'0'0,"0"0"-9"0"0,2-1-188 0 0,12-7 682 0 0,-1 0 0 0 0,0-1 0 0 0,-1-1 0 0 0,0 0 0 0 0,18-20 0 0 0,51-65 3400 0 0,-80 93-4228 0 0,185-275 1460 0 0,-162 238-1411 0 0,42-73 37 0 0,109-258 1131 0 0,-87 174-1027 0 0,-87 194-144 0 0,373-792 154 0 0,-308 665-154 0 0,21-42 0 0 0,-69 129 0 0 0,-1-1 0 0 0,12-50 0 0 0,-26 84 82 0 0,-1 0 0 0 0,0-1 0 0 0,-1 1 0 0 0,0-1 0 0 0,0 1 0 0 0,-1-1 0 0 0,-1 1 0 0 0,-2-19 0 0 0,2 25-48 0 0,0 0 1 0 0,0 0 0 0 0,0 0 0 0 0,0 0-1 0 0,-1 0 1 0 0,1 0 0 0 0,-1 1-1 0 0,0-1 1 0 0,0 0 0 0 0,0 1 0 0 0,0 0-1 0 0,0-1 1 0 0,0 1 0 0 0,-1 0-1 0 0,1 0 1 0 0,-1 0 0 0 0,1 0 0 0 0,-1 0-1 0 0,0 1 1 0 0,0 0 0 0 0,0-1-1 0 0,0 1 1 0 0,0 0 0 0 0,0 0-1 0 0,0 0 1 0 0,0 1 0 0 0,0-1 0 0 0,-1 1-1 0 0,-3 0 1 0 0,-1-1 127 0 0,-1 2 0 0 0,1-1 0 0 0,0 1 0 0 0,0 1 0 0 0,0-1 0 0 0,0 1 0 0 0,0 1 0 0 0,0-1 0 0 0,-10 7 0 0 0,-10 4 196 0 0,-29 22 0 0 0,33-20-269 0 0,-31 20-22 0 0,2 2 0 0 0,1 3 0 0 0,2 1 0 0 0,2 3 0 0 0,2 2-1 0 0,-45 57 1 0 0,-74 120-129 0 0,116-150 22 0 0,-45 92 1 0 0,72-117-4 0 0,1 0 1 0 0,2 1-1 0 0,-18 80 1 0 0,30-97-2 0 0,1 1 1 0 0,2 0-1 0 0,1 0 1 0 0,2 0-1 0 0,1 0 1 0 0,8 59-1 0 0,-7-87 29 0 0,0 1-1 0 0,1-1 1 0 0,-1 0-1 0 0,1 0 0 0 0,0 0 1 0 0,0 0-1 0 0,1 0 1 0 0,-1 0-1 0 0,1 0 1 0 0,0-1-1 0 0,0 0 0 0 0,1 1 1 0 0,-1-1-1 0 0,1 0 1 0 0,6 4-1 0 0,-7-5 1 0 0,1-1 0 0 0,0 0 0 0 0,-1 0-1 0 0,1 0 1 0 0,0-1 0 0 0,0 1 0 0 0,0-1 0 0 0,0 0-1 0 0,0 0 1 0 0,0 0 0 0 0,0-1 0 0 0,0 1 0 0 0,0-1 0 0 0,1 0-1 0 0,-1 0 1 0 0,0-1 0 0 0,0 1 0 0 0,0-1 0 0 0,0 0-1 0 0,7-2 1 0 0,8-4-17 0 0,0-2 0 0 0,-1 0 0 0 0,0 0 0 0 0,0-2 0 0 0,-1 0 0 0 0,22-20 0 0 0,1-4 40 0 0,45-52 0 0 0,3-12 40 0 0,108-113 159 0 0,-191 207-176 0 0,51-46 303 0 0,-52 47-262 0 0,1 0 0 0 0,0 1-1 0 0,0 0 1 0 0,0 0 0 0 0,1 0 0 0 0,-1 0-1 0 0,1 1 1 0 0,-1 0 0 0 0,1 0 0 0 0,6-1 0 0 0,-10 3-35 0 0,0 0 0 0 0,0 0 0 0 0,0 1 0 0 0,0-1 0 0 0,0 0 0 0 0,-1 1 0 0 0,1 0 0 0 0,0-1 0 0 0,0 1 1 0 0,-1 0-1 0 0,1 0 0 0 0,-1 0 0 0 0,1 0 0 0 0,0 0 0 0 0,-1 0 0 0 0,0 0 0 0 0,1 0 0 0 0,-1 1 0 0 0,0-1 1 0 0,0 0-1 0 0,1 1 0 0 0,-1-1 0 0 0,0 1 0 0 0,0 0 0 0 0,-1-1 0 0 0,1 1 0 0 0,0 0 0 0 0,0 2 0 0 0,3 5 96 0 0,-1 0-1 0 0,-1 1 1 0 0,4 18-1 0 0,1 46 167 0 0,-4 144-1 0 0,-4-112-38 0 0,-10 90-57 0 0,2-83-155 0 0,-1-5 41 0 0,-46 204 1 0 0,47-276-57 0 0,-3-1 0 0 0,0 0 0 0 0,-2-1 0 0 0,-32 54 0 0 0,18-41 79 0 0,-3-2-1 0 0,-54 63 1 0 0,68-90-68 0 0,0 0 1 0 0,-1-2 0 0 0,-1 0-1 0 0,-1-1 1 0 0,0 0 0 0 0,0-2-1 0 0,-2-1 1 0 0,1 0 0 0 0,-2-2 0 0 0,1 0-1 0 0,-2-2 1 0 0,1 0 0 0 0,-1-2-1 0 0,0 0 1 0 0,0-2 0 0 0,-1-1-1 0 0,1 0 1 0 0,-32-2 0 0 0,-11-7-50 0 0,2-3 1 0 0,-1-2-1 0 0,-65-21 1 0 0,-40-8-254 0 0,159 38 219 0 0,-181-33-641 0 0,129 30-878 0 0,75-11 939 0 0,0 8 459 0 0,0 0 0 0 0,0 1 1 0 0,0 1-1 0 0,20-8 0 0 0,28-16-14 0 0,179-149 26 0 0,11-8 496 0 0,412-182 720 0 0,-581 330-905 0 0,120-41 0 0 0,-150 64-1011 0 0,0 3-1 0 0,1 1 1 0 0,93-7 0 0 0,-73 15-7106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12.886"/>
    </inkml:context>
    <inkml:brush xml:id="br0">
      <inkml:brushProperty name="width" value="0.05" units="cm"/>
      <inkml:brushProperty name="height" value="0.05" units="cm"/>
      <inkml:brushProperty name="color" value="#FFFFFF"/>
    </inkml:brush>
  </inkml:definitions>
  <inkml:trace contextRef="#ctx0" brushRef="#br0">1 119 4608 0 0,'0'0'353'0'0,"13"-30"5010"0"0,-7 8-3090 0 0,-6 20-2110 0 0,0 0 1 0 0,0 0-1 0 0,1 0 0 0 0,-1 0 1 0 0,1 0-1 0 0,0 0 1 0 0,-1 1-1 0 0,1-1 0 0 0,0 0 1 0 0,0 0-1 0 0,0 1 0 0 0,0-1 1 0 0,1 0-1 0 0,-1 1 0 0 0,0-1 1 0 0,2-1-1 0 0,3-1 165 0 0,0 0 0 0 0,0 0 0 0 0,0 1 0 0 0,0-1 0 0 0,0 1 0 0 0,1 1 0 0 0,-1-1 0 0 0,1 1 0 0 0,0 0 0 0 0,11-1 0 0 0,-13 2-258 0 0,0 1 0 0 0,0 0-1 0 0,0 0 1 0 0,0 1 0 0 0,6 0 0 0 0,14 2 3 0 0,-2-3 347 0 0,-1 0 1 0 0,1 2-1 0 0,29 6 0 0 0,-45-6-412 0 0,-1-1 1 0 0,1 1-1 0 0,0 1 0 0 0,-1-1 0 0 0,0 1 1 0 0,0 0-1 0 0,1 1 0 0 0,-2-1 1 0 0,1 1-1 0 0,0 1 0 0 0,-1-1 0 0 0,0 1 1 0 0,0-1-1 0 0,0 2 0 0 0,4 5 0 0 0,3 6 106 0 0,-4-7-94 0 0,-1 0-1 0 0,0 1 0 0 0,-1 0 1 0 0,0 0-1 0 0,-1 0 1 0 0,0 1-1 0 0,3 12 1 0 0,-3-3 24 0 0,-1-9-2 0 0,-1 1 0 0 0,-1-1-1 0 0,0 1 1 0 0,-1 0-1 0 0,0 0 1 0 0,-2 21 0 0 0,-1-15 76 0 0,-1 1 1 0 0,-1-1-1 0 0,-1 1 1 0 0,-10 27 0 0 0,12-40-87 0 0,-1 0 0 0 0,1 0 0 0 0,-1-1 0 0 0,0 0 0 0 0,-1 1 0 0 0,1-2 0 0 0,-1 1 0 0 0,-1 0 1 0 0,1-1-1 0 0,-1 0 0 0 0,0 0 0 0 0,0-1 0 0 0,0 0 0 0 0,-14 7 0 0 0,7-4 26 0 0,-1-1 0 0 0,0-1 0 0 0,-1-1 0 0 0,1 0 0 0 0,-17 3 0 0 0,-4-4-256 0 0,-50-1 0 0 0,25-2-2991 0 0,59 0 1660 0 0,1 0-58 0 0,0 0-11 0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2.998"/>
    </inkml:context>
    <inkml:brush xml:id="br0">
      <inkml:brushProperty name="width" value="0.05" units="cm"/>
      <inkml:brushProperty name="height" value="0.05" units="cm"/>
      <inkml:brushProperty name="color" value="#FFC114"/>
    </inkml:brush>
  </inkml:definitions>
  <inkml:trace contextRef="#ctx0" brushRef="#br0">1 1 4608 0 0,'0'0'208'0'0,"0"0"388"0"0,0 21 7146 0 0,3 82-1671 0 0,4-1-3961 0 0,3 68-1210 0 0,4 65-677 0 0,-3-83-524 0 0,-7-93-790 0 0,4-8-344 0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3.343"/>
    </inkml:context>
    <inkml:brush xml:id="br0">
      <inkml:brushProperty name="width" value="0.05" units="cm"/>
      <inkml:brushProperty name="height" value="0.05" units="cm"/>
      <inkml:brushProperty name="color" value="#FFC114"/>
    </inkml:brush>
  </inkml:definitions>
  <inkml:trace contextRef="#ctx0" brushRef="#br0">1 213 13904 0 0,'0'0'637'0'0,"0"0"-13"0"0,0 0-279 0 0,11-12 1976 0 0,8 2-1536 0 0,1 0 0 0 0,0 1 0 0 0,27-7 0 0 0,10-5-245 0 0,-51 18-541 0 0,220-81 374 0 0,-192 74-247 0 0,1 1 0 0 0,0 2 0 0 0,1 2 1 0 0,63-2-1 0 0,194-1-661 0 0,-276 6-141 0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3.699"/>
    </inkml:context>
    <inkml:brush xml:id="br0">
      <inkml:brushProperty name="width" value="0.05" units="cm"/>
      <inkml:brushProperty name="height" value="0.05" units="cm"/>
      <inkml:brushProperty name="color" value="#FFC114"/>
    </inkml:brush>
  </inkml:definitions>
  <inkml:trace contextRef="#ctx0" brushRef="#br0">202 21 12896 0 0,'-15'13'576'0'0,"3"-6"112"0"0,1 0-552 0 0,-1 0-136 0 0,0-2 0 0 0,1 0 0 0 0,0-3 640 0 0,4 3 104 0 0,7-5 23 0 0,-11-5 1 0 0,-5 5-600 0 0,1-2-168 0 0,8-3 72 0 0,-6 0-72 0 0,6-2-992 0 0,0 0-239 0 0,-12-13-49 0 0,3-1 0 0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4.063"/>
    </inkml:context>
    <inkml:brush xml:id="br0">
      <inkml:brushProperty name="width" value="0.05" units="cm"/>
      <inkml:brushProperty name="height" value="0.05" units="cm"/>
      <inkml:brushProperty name="color" value="#FFC114"/>
    </inkml:brush>
  </inkml:definitions>
  <inkml:trace contextRef="#ctx0" brushRef="#br0">0 219 17479 0 0,'2'0'76'0'0,"0"1"-1"0"0,0 0 1 0 0,0-1-1 0 0,0 1 1 0 0,-1-1-1 0 0,1 0 0 0 0,0 0 1 0 0,0 0-1 0 0,0 0 1 0 0,0 0-1 0 0,0 0 1 0 0,0 0-1 0 0,0 0 0 0 0,0-1 1 0 0,0 1-1 0 0,1-2 1 0 0,34-13 456 0 0,-25 10-451 0 0,84-39 212 0 0,-49 21 528 0 0,80-28 0 0 0,-49 24-254 0 0,-53 17-522 0 0,0 1 0 0 0,0 1 0 0 0,1 1-1 0 0,0 2 1 0 0,52-6 0 0 0,-54 11-588 0 0,-2-4-37 0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2.039"/>
    </inkml:context>
    <inkml:brush xml:id="br0">
      <inkml:brushProperty name="width" value="0.05" units="cm"/>
      <inkml:brushProperty name="height" value="0.05" units="cm"/>
      <inkml:brushProperty name="color" value="#FFC114"/>
    </inkml:brush>
  </inkml:definitions>
  <inkml:trace contextRef="#ctx0" brushRef="#br0">0 148 8288 0 0,'8'3'313'0'0,"0"0"1"0"0,0-1-1 0 0,1 0 1 0 0,-1-1 0 0 0,0 0-1 0 0,1 0 1 0 0,-1 0-1 0 0,1-1 1 0 0,-1 0-1 0 0,10-2 1 0 0,15-3 2583 0 0,40-12 1 0 0,-45 10-2817 0 0,272-60 1441 0 0,-274 61-1472 0 0,1-2-1 0 0,33-14 0 0 0,-15 1-5732 0 0,-34 15-173 0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2.370"/>
    </inkml:context>
    <inkml:brush xml:id="br0">
      <inkml:brushProperty name="width" value="0.05" units="cm"/>
      <inkml:brushProperty name="height" value="0.05" units="cm"/>
      <inkml:brushProperty name="color" value="#FFC114"/>
    </inkml:brush>
  </inkml:definitions>
  <inkml:trace contextRef="#ctx0" brushRef="#br0">13 1 4608 0 0,'-5'31'264'0'0,"3"-20"-141"0"0,0 1 0 0 0,0-1 0 0 0,1 1 0 0 0,1-1 0 0 0,1 16 0 0 0,9 62 11532 0 0,-5 1-6372 0 0,-3-47-5300 0 0,-1-9 294 0 0,-7 53-1 0 0,2-33-215 0 0,2-27-348 0 0,-1 28-69 0 0,3-19-5632 0 0,4-12-1110 0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8.347"/>
    </inkml:context>
    <inkml:brush xml:id="br0">
      <inkml:brushProperty name="width" value="0.05" units="cm"/>
      <inkml:brushProperty name="height" value="0.05" units="cm"/>
      <inkml:brushProperty name="color" value="#FFC114"/>
    </inkml:brush>
  </inkml:definitions>
  <inkml:trace contextRef="#ctx0" brushRef="#br0">546 0 9152 0 0,'-10'39'583'0'0,"-2"-1"0"0"0,-1 0 0 0 0,-22 40 0 0 0,10-20 369 0 0,-22 39-91 0 0,-60 92 0 0 0,45-83-155 0 0,-133 220-2202 0 0,167-281-780 0 0,16-24-2488 0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9.020"/>
    </inkml:context>
    <inkml:brush xml:id="br0">
      <inkml:brushProperty name="width" value="0.05" units="cm"/>
      <inkml:brushProperty name="height" value="0.05" units="cm"/>
      <inkml:brushProperty name="color" value="#FFC114"/>
    </inkml:brush>
  </inkml:definitions>
  <inkml:trace contextRef="#ctx0" brushRef="#br0">1 0 6448 0 0,'3'13'8492'0'0,"4"60"-5887"0"0,-9 336-239 0 0,-2-25-3400 0 0,7-361-204 0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4.721"/>
    </inkml:context>
    <inkml:brush xml:id="br0">
      <inkml:brushProperty name="width" value="0.05" units="cm"/>
      <inkml:brushProperty name="height" value="0.05" units="cm"/>
      <inkml:brushProperty name="color" value="#FFC114"/>
    </inkml:brush>
  </inkml:definitions>
  <inkml:trace contextRef="#ctx0" brushRef="#br0">11 190 12528 0 0,'-6'-28'281'0'0,"6"28"-255"0"0,-1 0 0 0 0,1 0 0 0 0,0 1 0 0 0,0-1-1 0 0,-1 0 1 0 0,1 0 0 0 0,0 1 0 0 0,0-1 0 0 0,-1 0 0 0 0,1 0 0 0 0,0 1 0 0 0,0-1 0 0 0,0 0-1 0 0,0 1 1 0 0,-1-1 0 0 0,1 0 0 0 0,0 1 0 0 0,0-1 0 0 0,0 0 0 0 0,0 1 0 0 0,0-1 0 0 0,0 0 0 0 0,0 1-1 0 0,0-1 1 0 0,0 0 0 0 0,0 1 0 0 0,0-1 0 0 0,0 1 0 0 0,0-1 0 0 0,0 0 0 0 0,0 1 0 0 0,0-1 0 0 0,1 0-1 0 0,-1 1 1 0 0,0-1 0 0 0,0 0 0 0 0,0 0 0 0 0,0 1 0 0 0,1-1 0 0 0,-1 0 0 0 0,0 1 0 0 0,0-1-1 0 0,1 0 1 0 0,-1 1 0 0 0,1 0 64 0 0,1 0 1 0 0,-1 0-1 0 0,0 0 0 0 0,0 0 0 0 0,0-1 1 0 0,0 1-1 0 0,1 0 0 0 0,-1 0 0 0 0,0-1 1 0 0,1 1-1 0 0,-1-1 0 0 0,1 1 0 0 0,-1-1 1 0 0,1 0-1 0 0,-1 1 0 0 0,1-1 0 0 0,-1 0 1 0 0,1 0-1 0 0,2 0 0 0 0,33-7 1101 0 0,-20 3-658 0 0,233-40 1819 0 0,-81 6-2120 0 0,-139 31-524 0 0,-2-1 0 0 0,1-2-1 0 0,-1-1 1 0 0,-1-1-1 0 0,32-19 1 0 0,-32 17-1314 0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5.126"/>
    </inkml:context>
    <inkml:brush xml:id="br0">
      <inkml:brushProperty name="width" value="0.05" units="cm"/>
      <inkml:brushProperty name="height" value="0.05" units="cm"/>
      <inkml:brushProperty name="color" value="#FFC114"/>
    </inkml:brush>
  </inkml:definitions>
  <inkml:trace contextRef="#ctx0" brushRef="#br0">16 0 10592 0 0,'-3'12'536'0'0,"-1"0"1"0"0,1 0-1 0 0,1 0 1 0 0,0 0 0 0 0,1 0-1 0 0,0 0 1 0 0,1 1-1 0 0,1-1 1 0 0,-1 0 0 0 0,4 14-1 0 0,15 218 3144 0 0,-8-82-3332 0 0,4-78-2165 0 0,-11-60-4912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13.517"/>
    </inkml:context>
    <inkml:brush xml:id="br0">
      <inkml:brushProperty name="width" value="0.05" units="cm"/>
      <inkml:brushProperty name="height" value="0.05" units="cm"/>
      <inkml:brushProperty name="color" value="#FFFFFF"/>
    </inkml:brush>
  </inkml:definitions>
  <inkml:trace contextRef="#ctx0" brushRef="#br0">320 252 9416 0 0,'-5'-20'1000'0'0,"2"4"-989"0"0,-3-6 108 0 0,4 18 190 0 0,1 0-1 0 0,-1-1 0 0 0,0 1 1 0 0,1-1-1 0 0,0 1 0 0 0,0-1 1 0 0,0 0-1 0 0,0-7 0 0 0,1 7-111 0 0,0 1 1 0 0,0-1-1 0 0,-1 1 0 0 0,0-1 1 0 0,0 1-1 0 0,-1-1 0 0 0,1 1 1 0 0,-1-1-1 0 0,0 1 0 0 0,0 0 1 0 0,-4-6-1 0 0,-2-1 291 0 0,3 3-232 0 0,0 1 1 0 0,0 1-1 0 0,0-1 1 0 0,-1 1-1 0 0,0 0 1 0 0,0 0-1 0 0,-1 1 1 0 0,0-1-1 0 0,0 2 1 0 0,-11-7-1 0 0,15 10-157 0 0,-1 0-1 0 0,1 1 1 0 0,-1-1 0 0 0,1 1-1 0 0,-1 0 1 0 0,0 0 0 0 0,1 0-1 0 0,-1 0 1 0 0,0 0 0 0 0,1 1-1 0 0,-1 0 1 0 0,1 0 0 0 0,-1 0-1 0 0,1 0 1 0 0,-1 0 0 0 0,1 1-1 0 0,0 0 1 0 0,0-1 0 0 0,0 1-1 0 0,0 0 1 0 0,0 1-1 0 0,-5 3 1 0 0,2-1-105 0 0,0 1 1 0 0,0 0-1 0 0,0 0 0 0 0,0 0 1 0 0,1 1-1 0 0,0 0 0 0 0,1 0 0 0 0,-1 0 1 0 0,-4 11-1 0 0,-4 16 9 0 0,-16 68 1 0 0,26-91-26 0 0,2-1 0 0 0,-1 0 1 0 0,1 1-1 0 0,1-1 0 0 0,0 1 0 0 0,0-1 0 0 0,1 1 1 0 0,1-1-1 0 0,0 1 0 0 0,0-1 0 0 0,6 16 0 0 0,-7-22 18 0 0,1 0-1 0 0,-1-1 1 0 0,1 1-1 0 0,0-1 1 0 0,0 1-1 0 0,0-1 0 0 0,1 0 1 0 0,-1 0-1 0 0,1 0 1 0 0,-1 0-1 0 0,1 0 1 0 0,0-1-1 0 0,0 1 0 0 0,0-1 1 0 0,1 0-1 0 0,-1 0 1 0 0,0 0-1 0 0,1 0 1 0 0,0-1-1 0 0,-1 1 0 0 0,1-1 1 0 0,0 0-1 0 0,-1 0 1 0 0,1 0-1 0 0,0 0 1 0 0,0-1-1 0 0,0 0 1 0 0,0 0-1 0 0,0 0 0 0 0,0 0 1 0 0,0-1-1 0 0,5 0 1 0 0,102-22 150 0 0,-93 18 144 0 0,-14 4-230 0 0,-1-1 0 0 0,1 1 1 0 0,0 0-1 0 0,0 0 1 0 0,0 1-1 0 0,0-1 1 0 0,0 1-1 0 0,0 0 0 0 0,0 0 1 0 0,0 0-1 0 0,0 0 1 0 0,6 2-1 0 0,-2 1-48 0 0,1 2 35 0 0,9 8-731 0 0,-17-13-52 0 0,10-1-2418 0 0,-9-1 2760 0 0,-1 0-1 0 0,0 1 0 0 0,0-1 0 0 0,0 0 1 0 0,0 0-1 0 0,0-1 0 0 0,0 1 1 0 0,0 0-1 0 0,-1 0 0 0 0,1 0 0 0 0,-1 0 1 0 0,1-1-1 0 0,-1 1 0 0 0,0-5 0 0 0,3-13-1715 0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9.855"/>
    </inkml:context>
    <inkml:brush xml:id="br0">
      <inkml:brushProperty name="width" value="0.05" units="cm"/>
      <inkml:brushProperty name="height" value="0.05" units="cm"/>
      <inkml:brushProperty name="color" value="#FFC114"/>
    </inkml:brush>
  </inkml:definitions>
  <inkml:trace contextRef="#ctx0" brushRef="#br0">448 0 9648 0 0,'0'0'438'0'0,"0"0"-8"0"0,-1 20 448 0 0,-6 15 869 0 0,-1-2 0 0 0,-25 65-1 0 0,21-65-1278 0 0,-75 166 1465 0 0,63-149-1574 0 0,-138 245 89 0 0,87-167-1956 0 0,55-94 215 0 0,2-5-60 0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20.209"/>
    </inkml:context>
    <inkml:brush xml:id="br0">
      <inkml:brushProperty name="width" value="0.05" units="cm"/>
      <inkml:brushProperty name="height" value="0.05" units="cm"/>
      <inkml:brushProperty name="color" value="#FFC114"/>
    </inkml:brush>
  </inkml:definitions>
  <inkml:trace contextRef="#ctx0" brushRef="#br0">20 0 9584 0 0,'0'0'438'0'0,"0"0"-8"0"0,3 18-98 0 0,-12 94 5676 0 0,0-20-5114 0 0,6-23-184 0 0,1 319 2063 0 0,5-340-2763 0 0,0-7-521 0 0,1 0 1 0 0,13 60-1 0 0,-10-81-521 0 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20.945"/>
    </inkml:context>
    <inkml:brush xml:id="br0">
      <inkml:brushProperty name="width" value="0.05" units="cm"/>
      <inkml:brushProperty name="height" value="0.05" units="cm"/>
      <inkml:brushProperty name="color" value="#FFC114"/>
    </inkml:brush>
  </inkml:definitions>
  <inkml:trace contextRef="#ctx0" brushRef="#br0">542 1 2760 0 0,'1'3'15'0'0,"0"0"1"0"0,0 0-1 0 0,0 1 1 0 0,-1-1-1 0 0,1 0 1 0 0,-1 1-1 0 0,0-1 1 0 0,0 1-1 0 0,0-1 1 0 0,0 0-1 0 0,-1 1 1 0 0,0-1 0 0 0,1 0-1 0 0,-1 1 1 0 0,0-1-1 0 0,-3 6 1 0 0,-3 4 834 0 0,0-1 0 0 0,-15 21 1 0 0,7-11 1990 0 0,-115 193 6196 0 0,-46 121-7167 0 0,120-225-994 0 0,-18 47-572 0 0,60-125-1027 0 0,3 0-1 0 0,-14 62 1 0 0,23-69-5890 0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21.364"/>
    </inkml:context>
    <inkml:brush xml:id="br0">
      <inkml:brushProperty name="width" value="0.05" units="cm"/>
      <inkml:brushProperty name="height" value="0.05" units="cm"/>
      <inkml:brushProperty name="color" value="#FFC114"/>
    </inkml:brush>
  </inkml:definitions>
  <inkml:trace contextRef="#ctx0" brushRef="#br0">622 169 1376 0 0,'0'-8'204'0'0,"-1"0"-1"0"0,1 0 1 0 0,-1-1-1 0 0,-1 1 1 0 0,1 0-1 0 0,-5-11 1 0 0,4 15 684 0 0,0 0 1 0 0,0 0-1 0 0,0 0 1 0 0,-1 0-1 0 0,1 0 1 0 0,-1 0-1 0 0,0 0 1 0 0,0 1-1 0 0,0 0 1 0 0,-1-1-1 0 0,1 1 1 0 0,-1 1-1 0 0,-4-4 1 0 0,0 0-470 0 0,-1 0 0 0 0,-1 1 0 0 0,1 0 1 0 0,-1 0-1 0 0,1 1 0 0 0,-1 1 1 0 0,-1-1-1 0 0,1 2 0 0 0,0-1 0 0 0,-1 1 1 0 0,1 1-1 0 0,-1 0 0 0 0,0 0 0 0 0,1 1 1 0 0,-1 1-1 0 0,-17 2 0 0 0,8 2-328 0 0,1 0-1 0 0,0 1 0 0 0,1 1 0 0 0,0 1 1 0 0,0 0-1 0 0,0 1 0 0 0,1 1 0 0 0,1 1 0 0 0,0 1 1 0 0,0 0-1 0 0,1 1 0 0 0,0 0 0 0 0,2 1 1 0 0,-1 1-1 0 0,2 0 0 0 0,0 1 0 0 0,1 0 1 0 0,0 1-1 0 0,1 0 0 0 0,1 1 0 0 0,-6 19 1 0 0,5-11-195 0 0,1 0 1 0 0,1 1 0 0 0,2 1 0 0 0,1-1-1 0 0,1 1 1 0 0,1 0 0 0 0,1 31 0 0 0,2-42-11 0 0,1 0 0 0 0,1-1 1 0 0,1 1-1 0 0,0-1 0 0 0,1 1 1 0 0,0-1-1 0 0,2 0 0 0 0,0-1 1 0 0,0 1-1 0 0,2-1 0 0 0,-1-1 1 0 0,2 1-1 0 0,13 16 0 0 0,-15-23 123 0 0,0 0 0 0 0,1-1 0 0 0,-1 0 0 0 0,1-1 0 0 0,1 0 0 0 0,-1 0 0 0 0,1-1 0 0 0,0 0 0 0 0,1 0 0 0 0,18 6 0 0 0,-14-7-37 0 0,0 0 0 0 0,0-1 0 0 0,0-1 1 0 0,0-1-1 0 0,0 0 0 0 0,1 0 0 0 0,21-3 1 0 0,-19 0 81 0 0,-1-1 1 0 0,0 0-1 0 0,0-1 1 0 0,0-1 0 0 0,0 0-1 0 0,-1-1 1 0 0,0-1 0 0 0,0 0-1 0 0,0-1 1 0 0,-1-1 0 0 0,0 0-1 0 0,-1-1 1 0 0,0 0 0 0 0,17-19-1 0 0,-21 17-38 0 0,0 0-1 0 0,-1 0 1 0 0,-1-1-1 0 0,0 0 0 0 0,-1 0 1 0 0,0-1-1 0 0,-1 0 1 0 0,0 0-1 0 0,-1 0 1 0 0,-1-1-1 0 0,-1 1 0 0 0,2-19 1 0 0,-2-8-43 0 0,-1 0 0 0 0,-2 0-1 0 0,-7-44 1 0 0,-4 7-903 0 0,-2 28-4750 0 0,-1 12-1249 0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21.731"/>
    </inkml:context>
    <inkml:brush xml:id="br0">
      <inkml:brushProperty name="width" value="0.05" units="cm"/>
      <inkml:brushProperty name="height" value="0.05" units="cm"/>
      <inkml:brushProperty name="color" value="#FFC114"/>
    </inkml:brush>
  </inkml:definitions>
  <inkml:trace contextRef="#ctx0" brushRef="#br0">707 0 3224 0 0,'-36'28'4861'0'0,"1"1"1"0"0,2 1-1 0 0,-52 63 0 0 0,42-46-5269 0 0,-234 287 3340 0 0,104-101-5479 0 0,149-199-5643 0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5.693"/>
    </inkml:context>
    <inkml:brush xml:id="br0">
      <inkml:brushProperty name="width" value="0.05" units="cm"/>
      <inkml:brushProperty name="height" value="0.05" units="cm"/>
      <inkml:brushProperty name="color" value="#FFC114"/>
    </inkml:brush>
  </inkml:definitions>
  <inkml:trace contextRef="#ctx0" brushRef="#br0">40 60 2760 0 0,'0'-40'125'0'0,"0"40"-67"0"0,1-1-1 0 0,-1 0 1 0 0,-1 0-1 0 0,1 0 1 0 0,0 0-1 0 0,0 0 1 0 0,0 0-1 0 0,0 0 1 0 0,-1 0-1 0 0,1 0 1 0 0,0 1-1 0 0,-1-1 1 0 0,1 0-1 0 0,0 0 1 0 0,-1 0-1 0 0,1 1 1 0 0,-1-1-1 0 0,0 0 1 0 0,0 0-1 0 0,0 0 159 0 0,1 1 0 0 0,-1 0 0 0 0,1-1-1 0 0,-1 1 1 0 0,0 0 0 0 0,1 0 0 0 0,-1 0 0 0 0,0-1-1 0 0,1 1 1 0 0,-1 0 0 0 0,0 0 0 0 0,0 0 0 0 0,1 0 0 0 0,-1 0-1 0 0,0 0 1 0 0,1 1 0 0 0,-1-1 0 0 0,0 0 0 0 0,1 0-1 0 0,-1 0 1 0 0,0 1 0 0 0,1-1 0 0 0,-1 0 0 0 0,1 1-1 0 0,-2 0 1 0 0,-5 8 2319 0 0,-2 85 3619 0 0,10 53-3896 0 0,1-59-1493 0 0,5 182 363 0 0,8 325-1383 0 0,-3-471-1323 0 0,-5-56-4583 0 0,-4-36-83 0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6.064"/>
    </inkml:context>
    <inkml:brush xml:id="br0">
      <inkml:brushProperty name="width" value="0.05" units="cm"/>
      <inkml:brushProperty name="height" value="0.05" units="cm"/>
      <inkml:brushProperty name="color" value="#FFC114"/>
    </inkml:brush>
  </inkml:definitions>
  <inkml:trace contextRef="#ctx0" brushRef="#br0">0 213 14712 0 0,'0'0'672'0'0,"0"0"-10"0"0,1-1-423 0 0,1-4-104 0 0,0 3 129 0 0,-1 0 1 0 0,1 0 0 0 0,1 0-1 0 0,-1 0 1 0 0,0 0 0 0 0,0 0 0 0 0,1 0-1 0 0,2-1 1 0 0,-1 0 103 0 0,9-6-7 0 0,0 0 0 0 0,1 0 0 0 0,0 1 0 0 0,0 1 1 0 0,29-11-1 0 0,93-17 1128 0 0,53-18-588 0 0,-98 26-821 0 0,-57 18-2737 0 0,-33 8 1170 0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16.465"/>
    </inkml:context>
    <inkml:brush xml:id="br0">
      <inkml:brushProperty name="width" value="0.05" units="cm"/>
      <inkml:brushProperty name="height" value="0.05" units="cm"/>
      <inkml:brushProperty name="color" value="#FFC114"/>
    </inkml:brush>
  </inkml:definitions>
  <inkml:trace contextRef="#ctx0" brushRef="#br0">0 144 21191 0 0,'0'0'480'0'0,"9"4"646"0"0,-1-2-1010 0 0,0 0-1 0 0,0-1 1 0 0,1 0 0 0 0,-1 0 0 0 0,0-1 0 0 0,1 0 0 0 0,-1-1 0 0 0,14-2 0 0 0,69-20 1332 0 0,-30 6-241 0 0,-29 10-1275 0 0,157-39 1841 0 0,-128 27-4099 0 0,-1-4-3533 0 0,-22 7-2732 0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22.377"/>
    </inkml:context>
    <inkml:brush xml:id="br0">
      <inkml:brushProperty name="width" value="0.05" units="cm"/>
      <inkml:brushProperty name="height" value="0.05" units="cm"/>
      <inkml:brushProperty name="color" value="#FFC114"/>
    </inkml:brush>
  </inkml:definitions>
  <inkml:trace contextRef="#ctx0" brushRef="#br0">569 0 15896 0 0,'-13'15'1209'0'0,"-4"5"-788"0"0,1 1 0 0 0,1 0-1 0 0,-22 40 1 0 0,-28 77 2343 0 0,21-42-1629 0 0,-82 190-329 0 0,95-213-677 0 0,-96 213 131 0 0,69-155-7224 0 0,38-83-314 0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22.820"/>
    </inkml:context>
    <inkml:brush xml:id="br0">
      <inkml:brushProperty name="width" value="0.05" units="cm"/>
      <inkml:brushProperty name="height" value="0.05" units="cm"/>
      <inkml:brushProperty name="color" value="#FFC114"/>
    </inkml:brush>
  </inkml:definitions>
  <inkml:trace contextRef="#ctx0" brushRef="#br0">478 92 9672 0 0,'0'-3'129'0'0,"-1"1"0"0"0,0-1 1 0 0,1 0-1 0 0,-1 1 0 0 0,0-1 1 0 0,0 1-1 0 0,-1-1 0 0 0,1 1 1 0 0,-1 0-1 0 0,1-1 0 0 0,-1 1 0 0 0,0 0 1 0 0,1 0-1 0 0,-1 0 0 0 0,0 0 1 0 0,0 1-1 0 0,-3-3 0 0 0,-3-2 955 0 0,0 0-1 0 0,-1 1 0 0 0,-11-6 1 0 0,11 7-840 0 0,0 0 0 0 0,-1 1 1 0 0,1 1-1 0 0,0-1 0 0 0,-1 1 0 0 0,1 1 1 0 0,-1 0-1 0 0,0 0 0 0 0,0 1 0 0 0,1 0 1 0 0,-1 1-1 0 0,0 0 0 0 0,1 1 0 0 0,-1 0 1 0 0,1 0-1 0 0,0 1 0 0 0,-1 0 1 0 0,1 0-1 0 0,1 1 0 0 0,-1 1 0 0 0,0-1 1 0 0,1 1-1 0 0,0 1 0 0 0,-14 11 0 0 0,8-5-245 0 0,1 0 0 0 0,0 1 1 0 0,0 0-1 0 0,2 1 0 0 0,-1 0 0 0 0,2 1 0 0 0,0 0 0 0 0,1 1 0 0 0,0 0 0 0 0,1 0 0 0 0,1 1 0 0 0,1 0 0 0 0,0 1 0 0 0,1-1 1 0 0,-3 24-1 0 0,4-12-52 0 0,2-1 0 0 0,0 1 0 0 0,3 0 0 0 0,0 0 0 0 0,1-1 0 0 0,2 1-1 0 0,1-1 1 0 0,1 0 0 0 0,2 0 0 0 0,1-1 0 0 0,0 0 0 0 0,19 35 0 0 0,-21-50 33 0 0,0 1-1 0 0,1-2 0 0 0,1 1 0 0 0,-1-1 0 0 0,2-1 1 0 0,-1 1-1 0 0,21 15 0 0 0,-25-22 16 0 0,1 1 0 0 0,0-1 1 0 0,0-1-1 0 0,1 1 0 0 0,-1-1 0 0 0,1 0 0 0 0,-1 0 1 0 0,1-1-1 0 0,0 0 0 0 0,0 0 0 0 0,0-1 0 0 0,0 1 1 0 0,1-2-1 0 0,-1 1 0 0 0,0-1 0 0 0,14-1 0 0 0,-9-2 22 0 0,-1 0 1 0 0,1 0-1 0 0,-1-2 0 0 0,0 1 0 0 0,0-1 0 0 0,0-1 0 0 0,-1 0 0 0 0,0 0 0 0 0,0-1 0 0 0,0 0 0 0 0,-1-1 0 0 0,0 0 1 0 0,0-1-1 0 0,-1 1 0 0 0,13-19 0 0 0,-12 13 31 0 0,0 1 0 0 0,-1-1 0 0 0,-1-1 0 0 0,0 1 0 0 0,-1-1 0 0 0,0 0 0 0 0,-2-1 1 0 0,1 1-1 0 0,-2-1 0 0 0,0 0 0 0 0,1-23 0 0 0,-4 1-310 0 0,-2 1 0 0 0,-1 0 1 0 0,-2 0-1 0 0,-1 1 0 0 0,-2 0 0 0 0,-2 0 0 0 0,-1 0 1 0 0,-1 1-1 0 0,-3 1 0 0 0,-27-50 0 0 0,16 46-973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13.902"/>
    </inkml:context>
    <inkml:brush xml:id="br0">
      <inkml:brushProperty name="width" value="0.05" units="cm"/>
      <inkml:brushProperty name="height" value="0.05" units="cm"/>
      <inkml:brushProperty name="color" value="#FFFFFF"/>
    </inkml:brush>
  </inkml:definitions>
  <inkml:trace contextRef="#ctx0" brushRef="#br0">1 1 5528 0 0,'0'0'249'0'0,"0"0"-1"0"0,1 0-156 0 0,5 0 201 0 0,-4 0 1174 0 0,-2 0 508 0 0,1 1 1853 0 0,6 9-2546 0 0,2 6-493 0 0,-1 1 1 0 0,0 1-1 0 0,-1-1 0 0 0,8 36 0 0 0,8 78-446 0 0,-3-18-211 0 0,2-3-1009 0 0,-14-93 100 0 0,-3-14-4419 0 0,-5-3-209 0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23.205"/>
    </inkml:context>
    <inkml:brush xml:id="br0">
      <inkml:brushProperty name="width" value="0.05" units="cm"/>
      <inkml:brushProperty name="height" value="0.05" units="cm"/>
      <inkml:brushProperty name="color" value="#FFC114"/>
    </inkml:brush>
  </inkml:definitions>
  <inkml:trace contextRef="#ctx0" brushRef="#br0">744 0 8288 0 0,'0'0'638'0'0,"-16"0"1210"0"0,14 1-1531 0 0,0-1-1 0 0,1 0 0 0 0,-1 1 0 0 0,0-1 1 0 0,0 1-1 0 0,1 0 0 0 0,-1-1 0 0 0,0 1 1 0 0,1 0-1 0 0,-1 0 0 0 0,1 0 1 0 0,-1 0-1 0 0,1 0 0 0 0,-2 2 0 0 0,-21 23 1969 0 0,13-13-1429 0 0,-195 241 4404 0 0,101-101-4697 0 0,-15 21-78 0 0,14-27-2382 0 0,8 1-3575 0 0,66-102-2094 0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27.803"/>
    </inkml:context>
    <inkml:brush xml:id="br0">
      <inkml:brushProperty name="width" value="0.05" units="cm"/>
      <inkml:brushProperty name="height" value="0.05" units="cm"/>
      <inkml:brushProperty name="color" value="#FFC114"/>
    </inkml:brush>
  </inkml:definitions>
  <inkml:trace contextRef="#ctx0" brushRef="#br0">0 1 8520 0 0,'9'68'516'0'0,"2"110"0"0"0,-5-43 158 0 0,37 358 1737 0 0,17 235 1630 0 0,-7 276-1628 0 0,-71 619-2625 0 0,17-1614 213 0 0,-51 968-507 0 0,48-892-3948 0 0,3-12-1530 0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28.377"/>
    </inkml:context>
    <inkml:brush xml:id="br0">
      <inkml:brushProperty name="width" value="0.05" units="cm"/>
      <inkml:brushProperty name="height" value="0.05" units="cm"/>
      <inkml:brushProperty name="color" value="#FFC114"/>
    </inkml:brush>
  </inkml:definitions>
  <inkml:trace contextRef="#ctx0" brushRef="#br0">7 360 16416 0 0,'-3'-13'1643'0'0,"0"10"-1463"0"0,2 2 42 0 0,1 1 46 0 0,0 0 10 0 0,28-9 2 0 0,-8 5-219 0 0,1 1 0 0 0,0 1-1 0 0,26 0 1 0 0,21-1 482 0 0,463-48 2511 0 0,-286 28-2179 0 0,596-39-892 0 0,-620 47-99 0 0,1650-103 396 0 0,-1179 82-107 0 0,12 22 44 0 0,562 29 49 0 0,-949-8-168 0 0,1229 14 478 0 0,-401-13-348 0 0,-2 47-32 0 0,-905-34-637 0 0,491 30-5056 0 0,-652-51-1916 0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29.061"/>
    </inkml:context>
    <inkml:brush xml:id="br0">
      <inkml:brushProperty name="width" value="0.05" units="cm"/>
      <inkml:brushProperty name="height" value="0.05" units="cm"/>
      <inkml:brushProperty name="color" value="#FFC114"/>
    </inkml:brush>
  </inkml:definitions>
  <inkml:trace contextRef="#ctx0" brushRef="#br0">0 1050 14280 0 0,'0'0'1102'0'0,"2"0"-719"0"0,57-18 2299 0 0,93-41 1 0 0,11-5-1047 0 0,-159 63-1617 0 0,327-101 1744 0 0,10 30-930 0 0,504 12-631 0 0,137 42-118 0 0,97-3-29 0 0,-356 5-84 0 0,1 9 333 0 0,-285 5-270 0 0,753-9 116 0 0,83-44-156 0 0,-701 6-499 0 0,-320 27 262 0 0,307-67-1 0 0,-425 58-1247 0 0,236-84 0 0 0,-320 93 676 0 0,-1-3 1 0 0,-1-2 0 0 0,62-44-1 0 0,8-22-849 0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29.463"/>
    </inkml:context>
    <inkml:brush xml:id="br0">
      <inkml:brushProperty name="width" value="0.05" units="cm"/>
      <inkml:brushProperty name="height" value="0.05" units="cm"/>
      <inkml:brushProperty name="color" value="#FFC114"/>
    </inkml:brush>
  </inkml:definitions>
  <inkml:trace contextRef="#ctx0" brushRef="#br0">279 7 21479 0 0,'0'0'986'0'0,"0"0"-22"0"0,0-1-623 0 0,0-4-250 0 0,0 4 177 0 0,0 1 60 0 0,0 0 6 0 0,-8 8 354 0 0,2 5-453 0 0,0 1 0 0 0,1 0-1 0 0,0 0 1 0 0,-3 19 0 0 0,-3 10-131 0 0,-47 168 325 0 0,10 3 0 0 0,-32 335 0 0 0,38 446 862 0 0,40-598-1059 0 0,3 328-75 0 0,2-276-113 0 0,4 241 25 0 0,22 4-88 0 0,-6-428 8 0 0,-4-131-1859 0 0,7-8-5656 0 0,-8-56-1261 0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32.165"/>
    </inkml:context>
    <inkml:brush xml:id="br0">
      <inkml:brushProperty name="width" value="0.05" units="cm"/>
      <inkml:brushProperty name="height" value="0.05" units="cm"/>
      <inkml:brushProperty name="color" value="#FFC114"/>
    </inkml:brush>
  </inkml:definitions>
  <inkml:trace contextRef="#ctx0" brushRef="#br0">33 0 11664 0 0,'0'0'530'0'0,"0"0"-7"0"0,0 0-190 0 0,0 0 435 0 0,0 0 234 0 0,-4 11 1032 0 0,-4 58 902 0 0,-1 90 1 0 0,3-31-2423 0 0,0 275-840 0 0,8-237-1104 0 0,2-18-3112 0 0,-6-334 2909 0 0,0-87 1492 0 0,22 1-1176 0 0,-13 232-3647 0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34.477"/>
    </inkml:context>
    <inkml:brush xml:id="br0">
      <inkml:brushProperty name="width" value="0.05" units="cm"/>
      <inkml:brushProperty name="height" value="0.05" units="cm"/>
      <inkml:brushProperty name="color" value="#FFC114"/>
    </inkml:brush>
  </inkml:definitions>
  <inkml:trace contextRef="#ctx0" brushRef="#br0">683 337 6016 0 0,'0'0'273'0'0,"9"-18"102"0"0,-4 1 240 0 0,-4 14-432 0 0,0 0 0 0 0,0 0 0 0 0,0 0 0 0 0,0 0 0 0 0,-1 0 0 0 0,1 0 0 0 0,-1-1 0 0 0,0 1 0 0 0,0 0 0 0 0,-1-3 0 0 0,1-1 127 0 0,-1 1 1 0 0,-1-1-1 0 0,1 1 1 0 0,-1-1-1 0 0,0 1 0 0 0,-1 0 1 0 0,1 0-1 0 0,-1 0 1 0 0,-1 1-1 0 0,1-1 1 0 0,-1 0-1 0 0,-6-6 1 0 0,6 6-73 0 0,-1 0 1 0 0,1 1 0 0 0,-1 0-1 0 0,0 0 1 0 0,-1 0 0 0 0,0 1-1 0 0,1-1 1 0 0,-1 1 0 0 0,0 1-1 0 0,-1-1 1 0 0,1 1 0 0 0,-1 0-1 0 0,0 1 1 0 0,1-1-1 0 0,-1 1 1 0 0,-13-1 0 0 0,5 1-111 0 0,-1 1 0 0 0,1 1 1 0 0,-1 1-1 0 0,0 0 0 0 0,1 1 1 0 0,0 1-1 0 0,-1 0 0 0 0,1 1 1 0 0,0 1-1 0 0,1 0 0 0 0,-23 12 1 0 0,11-4-129 0 0,0 2 0 0 0,2 1 0 0 0,0 0 1 0 0,1 2-1 0 0,-29 28 0 0 0,34-27-69 0 0,1 0 0 0 0,1 2 0 0 0,1-1 1 0 0,0 2-1 0 0,2 0 0 0 0,1 1 0 0 0,0 0 0 0 0,2 1 0 0 0,1 0 0 0 0,0 0 0 0 0,2 1 0 0 0,1 0 1 0 0,1 1-1 0 0,1-1 0 0 0,1 1 0 0 0,2 0 0 0 0,0 0 0 0 0,2-1 0 0 0,0 1 0 0 0,8 35 0 0 0,-5-39 119 0 0,1 1-1 0 0,1-1 0 0 0,2 0 0 0 0,0-1 0 0 0,1 0 0 0 0,14 25 0 0 0,-11-27 41 0 0,1 0-1 0 0,1-2 1 0 0,25 26-1 0 0,-31-36-57 0 0,0 0 1 0 0,1-1-1 0 0,0 1 1 0 0,0-2-1 0 0,1 1 0 0 0,0-1 1 0 0,0-1-1 0 0,0 0 0 0 0,17 4 1 0 0,-15-5 1 0 0,1-1 1 0 0,0 0 0 0 0,0-1 0 0 0,-1-1-1 0 0,1 0 1 0 0,0-1 0 0 0,0 0-1 0 0,0-1 1 0 0,-1 0 0 0 0,1-1-1 0 0,-1-1 1 0 0,1 0 0 0 0,-1 0 0 0 0,-1-1-1 0 0,1-1 1 0 0,19-12 0 0 0,-7 2 70 0 0,-1-2 1 0 0,0 0-1 0 0,-1-1 0 0 0,-1-1 1 0 0,-1-2-1 0 0,25-33 1 0 0,-26 27 62 0 0,-1 0 1 0 0,-2-1-1 0 0,-1-1 0 0 0,-1 0 1 0 0,-1-1-1 0 0,-2-1 1 0 0,-1 1-1 0 0,-2-2 1 0 0,-1 1-1 0 0,-1-1 1 0 0,-2 0-1 0 0,-1-1 0 0 0,-2 1 1 0 0,-5-59-1 0 0,-2 57 1 0 0,-1 1 0 0 0,-1 0-1 0 0,-15-37 1 0 0,11 36-28 0 0,7 20-69 0 0,-1 1-1 0 0,-1-1 1 0 0,0 1-1 0 0,-1 0 1 0 0,-1 0 0 0 0,-14-17-1 0 0,18 24-170 0 0,-1 1 1 0 0,0-1-1 0 0,0 1 1 0 0,-1 0-1 0 0,0 1 0 0 0,0 0 1 0 0,0 0-1 0 0,0 0 0 0 0,-1 1 1 0 0,0 0-1 0 0,0 0 1 0 0,0 1-1 0 0,-11-3 0 0 0,3 5-5327 0 0,5 3-1827 0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34.827"/>
    </inkml:context>
    <inkml:brush xml:id="br0">
      <inkml:brushProperty name="width" value="0.05" units="cm"/>
      <inkml:brushProperty name="height" value="0.05" units="cm"/>
      <inkml:brushProperty name="color" value="#FFC114"/>
    </inkml:brush>
  </inkml:definitions>
  <inkml:trace contextRef="#ctx0" brushRef="#br0">803 1 12896 0 0,'-13'7'631'0'0,"0"0"0"0"0,0 1 0 0 0,1 0 0 0 0,0 2 0 0 0,-13 11 0 0 0,-53 60 3707 0 0,20-20-2880 0 0,-43 48 27 0 0,-111 157 1 0 0,132-162-1629 0 0,-66 91-4308 0 0,107-140-3236 0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35.981"/>
    </inkml:context>
    <inkml:brush xml:id="br0">
      <inkml:brushProperty name="width" value="0.05" units="cm"/>
      <inkml:brushProperty name="height" value="0.05" units="cm"/>
      <inkml:brushProperty name="color" value="#FFC114"/>
    </inkml:brush>
  </inkml:definitions>
  <inkml:trace contextRef="#ctx0" brushRef="#br0">606 388 3680 0 0,'3'-7'-77'0'0,"0"0"-1"0"0,0 0 1 0 0,-1 0 0 0 0,4-14 0 0 0,-5 10 742 0 0,1-1 0 0 0,-2 1 0 0 0,0 0 1 0 0,0 0-1 0 0,-2-16 0 0 0,-1 13 239 0 0,0-1 1 0 0,0 1-1 0 0,-2-1 0 0 0,0 1 1 0 0,0 0-1 0 0,-1 1 0 0 0,-10-16 1 0 0,9 19-574 0 0,0 0 0 0 0,-1 1 1 0 0,0 0-1 0 0,-1 0 1 0 0,0 1-1 0 0,0 0 1 0 0,-1 0-1 0 0,0 1 1 0 0,0 1-1 0 0,-1-1 0 0 0,0 2 1 0 0,0-1-1 0 0,0 2 1 0 0,-1-1-1 0 0,1 2 1 0 0,-1-1-1 0 0,0 2 1 0 0,0-1-1 0 0,-14 1 0 0 0,14 0-260 0 0,0 2-1 0 0,0 0 0 0 0,0 0 1 0 0,0 1-1 0 0,1 0 0 0 0,-1 1 0 0 0,0 1 1 0 0,0 0-1 0 0,1 0 0 0 0,0 1 0 0 0,0 0 1 0 0,0 1-1 0 0,0 1 0 0 0,1 0 1 0 0,0 0-1 0 0,0 1 0 0 0,0 0 0 0 0,1 0 1 0 0,-14 15-1 0 0,10-4-184 0 0,0 0-1 0 0,1 0 1 0 0,1 1 0 0 0,1 1 0 0 0,0-1-1 0 0,2 2 1 0 0,0-1 0 0 0,-8 37-1 0 0,7-15 7 0 0,2 0 0 0 0,2 1 0 0 0,0 65 0 0 0,5-70-54 0 0,3 1 0 0 0,1 0 0 0 0,1-1 0 0 0,3 0 0 0 0,20 64-1 0 0,-20-81 124 0 0,0 0 0 0 0,1 0 0 0 0,2-1-1 0 0,0 0 1 0 0,1-1 0 0 0,1 0-1 0 0,0-1 1 0 0,2 0 0 0 0,0-1-1 0 0,1-1 1 0 0,20 17 0 0 0,-20-22 62 0 0,0-1 1 0 0,1 0 0 0 0,0-1-1 0 0,0-1 1 0 0,1 0 0 0 0,0-1-1 0 0,0-2 1 0 0,1 1 0 0 0,0-2-1 0 0,0-1 1 0 0,0 0 0 0 0,0-1-1 0 0,37-2 1 0 0,-33-1 22 0 0,0-1 1 0 0,1-2-1 0 0,-1 0 0 0 0,-1-2 0 0 0,1 0 1 0 0,-1-2-1 0 0,0 0 0 0 0,0-1 1 0 0,-1-2-1 0 0,-1 0 0 0 0,22-15 0 0 0,-32 18-13 0 0,0-1-1 0 0,0-1 1 0 0,0 0-1 0 0,-2 0 1 0 0,1-1-1 0 0,-1 0 1 0 0,0 0-1 0 0,-1-1 1 0 0,-1 0-1 0 0,0 0 1 0 0,0-1-1 0 0,-2 1 0 0 0,1-1 1 0 0,-1 0-1 0 0,-1-1 1 0 0,2-17-1 0 0,-2 5 32 0 0,0-1 0 0 0,-2 0 0 0 0,-1 0 0 0 0,-2-1 0 0 0,0 2 0 0 0,-2-1 0 0 0,-9-36 0 0 0,-3 10-543 0 0,-3 2 0 0 0,-2 0-1 0 0,-36-64 1 0 0,27 64-541 0 0,0 1-11 0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36.345"/>
    </inkml:context>
    <inkml:brush xml:id="br0">
      <inkml:brushProperty name="width" value="0.05" units="cm"/>
      <inkml:brushProperty name="height" value="0.05" units="cm"/>
      <inkml:brushProperty name="color" value="#FFC114"/>
    </inkml:brush>
  </inkml:definitions>
  <inkml:trace contextRef="#ctx0" brushRef="#br0">663 6 12928 0 0,'0'0'594'0'0,"-1"-1"-16"0"0,0 1-445 0 0,0-1 1 0 0,0 1 0 0 0,0-1-1 0 0,0 1 1 0 0,0-1 0 0 0,-1 1 0 0 0,1-1-1 0 0,0 1 1 0 0,0 0 0 0 0,0 0-1 0 0,-1 0 1 0 0,1 0 0 0 0,0 0-1 0 0,-2 0 1 0 0,-1 0 326 0 0,0 0-133 0 0,-1 0 1 0 0,0 0 0 0 0,1 1-1 0 0,-1-1 1 0 0,0 1-1 0 0,1 0 1 0 0,-1 1 0 0 0,-8 3-1 0 0,-34 19 782 0 0,20-7-649 0 0,1 1 1 0 0,0 1-1 0 0,2 2 1 0 0,0 0-1 0 0,-27 33 0 0 0,-93 131 362 0 0,107-131-728 0 0,2 1-1 0 0,-29 61 1 0 0,49-82-327 0 0,1-1-1 0 0,1 2 1 0 0,2 0 0 0 0,1 0 0 0 0,-6 42-1 0 0,11-22-1118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14.285"/>
    </inkml:context>
    <inkml:brush xml:id="br0">
      <inkml:brushProperty name="width" value="0.05" units="cm"/>
      <inkml:brushProperty name="height" value="0.05" units="cm"/>
      <inkml:brushProperty name="color" value="#FFFFFF"/>
    </inkml:brush>
  </inkml:definitions>
  <inkml:trace contextRef="#ctx0" brushRef="#br0">1 39 5528 0 0,'0'0'249'0'0,"0"0"-1"0"0,25 0 6363 0 0,11 0-1877 0 0,-5 1-3014 0 0,-1-2 0 0 0,49-6 0 0 0,-11-8-1307 0 0,-9-1-1357 0 0,-29 15-1171 0 0,-17 2 561 0 0,0-1 23 0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36.892"/>
    </inkml:context>
    <inkml:brush xml:id="br0">
      <inkml:brushProperty name="width" value="0.05" units="cm"/>
      <inkml:brushProperty name="height" value="0.05" units="cm"/>
      <inkml:brushProperty name="color" value="#FFC114"/>
    </inkml:brush>
  </inkml:definitions>
  <inkml:trace contextRef="#ctx0" brushRef="#br0">849 343 6448 0 0,'5'-4'585'0'0,"-3"0"-495"0"0,0 1 0 0 0,0 0 0 0 0,0-1-1 0 0,0 0 1 0 0,-1 1 0 0 0,1-1 0 0 0,-1 0 0 0 0,0 1-1 0 0,0-1 1 0 0,-1 0 0 0 0,1 0 0 0 0,-1 0 0 0 0,0 0-1 0 0,0-6 1 0 0,0-1 1270 0 0,-1 1-1 0 0,0-1 0 0 0,-1 0 1 0 0,-3-11-1 0 0,2 13-970 0 0,-1 0 1 0 0,0 0 0 0 0,0 0-1 0 0,-1 1 1 0 0,0 0 0 0 0,-1 0-1 0 0,0 1 1 0 0,0-1-1 0 0,-12-10 1 0 0,-3 0 386 0 0,0 0-1 0 0,-26-15 0 0 0,36 26-590 0 0,-1 0-1 0 0,0 1 0 0 0,0 1 1 0 0,-1 0-1 0 0,1 0 0 0 0,-1 1 1 0 0,0 1-1 0 0,0 0 0 0 0,0 1 0 0 0,-1 1 1 0 0,1 0-1 0 0,-1 0 0 0 0,1 1 1 0 0,0 1-1 0 0,-1 1 0 0 0,1 0 1 0 0,0 0-1 0 0,0 1 0 0 0,-23 9 1 0 0,10-2-209 0 0,1 1 1 0 0,0 2 0 0 0,1 0 0 0 0,1 1-1 0 0,0 2 1 0 0,1 0 0 0 0,0 2 0 0 0,-33 34 0 0 0,34-27-157 0 0,1 2 1 0 0,1 0 0 0 0,2 1-1 0 0,0 1 1 0 0,-24 60 0 0 0,30-61 6 0 0,2 0 0 0 0,0 0 0 0 0,2 1 0 0 0,2 0 0 0 0,0 0 0 0 0,2 0 0 0 0,1 1 0 0 0,2-1 0 0 0,0 1 0 0 0,8 44 0 0 0,-5-56 133 0 0,1-1 1 0 0,1 0-1 0 0,0 1 1 0 0,2-2 0 0 0,0 1-1 0 0,0-1 1 0 0,2 0-1 0 0,10 15 1 0 0,-11-20 48 0 0,1 0 0 0 0,0 0-1 0 0,1-1 1 0 0,0 0 0 0 0,1-1 0 0 0,0 0 0 0 0,0-1-1 0 0,1 0 1 0 0,0-1 0 0 0,0 0 0 0 0,16 6 0 0 0,-12-7 35 0 0,1 0 0 0 0,1-2 1 0 0,-1 0-1 0 0,1 0 0 0 0,-1-2 1 0 0,1 0-1 0 0,0-1 0 0 0,0-1 1 0 0,0-1-1 0 0,-1 0 0 0 0,1-1 1 0 0,0-1-1 0 0,-1-1 0 0 0,0 0 1 0 0,1-2-1 0 0,-2 0 0 0 0,1 0 1 0 0,-1-2-1 0 0,18-10 0 0 0,-16 7-52 0 0,0-1 0 0 0,-1 0 0 0 0,0-1 0 0 0,-2-1 0 0 0,1-1 0 0 0,-2 0 0 0 0,1-1 0 0 0,-2 0 0 0 0,-1-1 0 0 0,0 0 0 0 0,-1-1 0 0 0,0-1 0 0 0,-2 0 0 0 0,0 0 0 0 0,-2-1 0 0 0,6-21 0 0 0,-5 8-509 0 0,-2 0 1 0 0,-2-1-1 0 0,1-44 0 0 0,-10-41-6119 0 0,-1 60 716 0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6T15:47:37.244"/>
    </inkml:context>
    <inkml:brush xml:id="br0">
      <inkml:brushProperty name="width" value="0.05" units="cm"/>
      <inkml:brushProperty name="height" value="0.05" units="cm"/>
      <inkml:brushProperty name="color" value="#FFC114"/>
    </inkml:brush>
  </inkml:definitions>
  <inkml:trace contextRef="#ctx0" brushRef="#br0">931 1 14944 0 0,'0'0'686'0'0,"0"0"-15"0"0,-18 4-405 0 0,10-1 323 0 0,0-1-1 0 0,1 2 1 0 0,-1-1-1 0 0,1 1 0 0 0,-1 0 1 0 0,1 0-1 0 0,0 1 0 0 0,1 0 1 0 0,-8 7-1 0 0,-6 3 454 0 0,-15 13-130 0 0,2 2 1 0 0,-54 62 0 0 0,49-50-557 0 0,-264 314 432 0 0,219-246-1920 0 0,-122 211-1 0 0,175-267-546 0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58.005"/>
    </inkml:context>
    <inkml:brush xml:id="br0">
      <inkml:brushProperty name="width" value="0.05" units="cm"/>
      <inkml:brushProperty name="height" value="0.05" units="cm"/>
      <inkml:brushProperty name="color" value="#FFFFFF"/>
    </inkml:brush>
  </inkml:definitions>
  <inkml:trace contextRef="#ctx0" brushRef="#br0">0 1 920 0 0,'9'14'-18'0'0,"-9"-14"51"0"0,1 0 0 0 0,-1 0 1 0 0,1 0-1 0 0,-1 0 0 0 0,1 0 0 0 0,-1 0 0 0 0,0 0 1 0 0,1 0-1 0 0,-1 0 0 0 0,1 0 0 0 0,-1 0 0 0 0,0 0 1 0 0,1 0-1 0 0,-1 0 0 0 0,1-1 0 0 0,-1 1 0 0 0,0 0 1 0 0,1 0-1 0 0,-1 0 0 0 0,0-1 0 0 0,1 1 0 0 0,-1 0 1 0 0,0-1-1 0 0,1 1 0 0 0,-1 0 0 0 0,0-1 1 0 0,0 1-1 0 0,1 0 0 0 0,-1-1 0 0 0,0 1 0 0 0,0 0 1 0 0,0-1-1 0 0,1 1 0 0 0,-1-1 0 0 0,0 1 0 0 0,0-1 1 0 0,13 18 7408 0 0,-6-4-5665 0 0,-2 7-1446 0 0,0 10 188 0 0,0 113 497 0 0,-14 158-1007 0 0,9-301-10 0 0,2 76-384 0 0,0-25-288 0 0,-1-33 299 0 0,2-3-2 0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58.910"/>
    </inkml:context>
    <inkml:brush xml:id="br0">
      <inkml:brushProperty name="width" value="0.05" units="cm"/>
      <inkml:brushProperty name="height" value="0.05" units="cm"/>
      <inkml:brushProperty name="color" value="#FFFFFF"/>
    </inkml:brush>
  </inkml:definitions>
  <inkml:trace contextRef="#ctx0" brushRef="#br0">1 105 6536 0 0,'0'0'298'0'0,"0"0"-4"0"0,1-1-193 0 0,3-2 308 0 0,1-1 0 0 0,-1 1-1 0 0,0-1 1 0 0,0 0 0 0 0,0-1 0 0 0,4-5-1 0 0,-6 7-256 0 0,1 0-1 0 0,-1-1 1 0 0,1 1-1 0 0,0 0 0 0 0,0 1 1 0 0,0-1-1 0 0,0 1 1 0 0,4-3-1 0 0,4-1 315 0 0,41-21 462 0 0,-48 25-869 0 0,0 1 0 0 0,-1-1 0 0 0,1 1 0 0 0,0 0 0 0 0,0 0 0 0 0,0 1 0 0 0,0-1 0 0 0,0 1 0 0 0,0 0-1 0 0,-1 0 1 0 0,9 1 0 0 0,12 3 557 0 0,-17-3-469 0 0,0 1 0 0 0,-1-1-1 0 0,1 1 1 0 0,8 3 0 0 0,-7-1-24 0 0,0-1-5 0 0,0 1 0 0 0,0 0-1 0 0,12 9 1 0 0,-18-11-78 0 0,1 0 1 0 0,-1 0-1 0 0,0 1 1 0 0,0-1-1 0 0,0 1 0 0 0,0-1 1 0 0,0 1-1 0 0,0 0 1 0 0,-1 0-1 0 0,1 0 0 0 0,-1 0 1 0 0,0 0-1 0 0,2 5 1 0 0,-1 0 18 0 0,-1 1 1 0 0,0-1 0 0 0,0 1 0 0 0,0-1-1 0 0,-1 1 1 0 0,-1 0 0 0 0,1-1 0 0 0,-3 13-1 0 0,1-15-31 0 0,1-1 0 0 0,0 0 0 0 0,-1 0 0 0 0,0 0 0 0 0,0 0 0 0 0,0 0 0 0 0,-1-1-1 0 0,0 1 1 0 0,0-1 0 0 0,0 1 0 0 0,0-1 0 0 0,-1 0 0 0 0,0 0 0 0 0,1 0 0 0 0,-7 4-1 0 0,6-5-21 0 0,0-1 0 0 0,-1 1-1 0 0,1 0 1 0 0,0-1 0 0 0,-1 0-1 0 0,0 0 1 0 0,1 0 0 0 0,-1-1-1 0 0,0 0 1 0 0,0 0 0 0 0,0 0-1 0 0,0 0 1 0 0,0-1 0 0 0,0 0-1 0 0,-7 0 1 0 0,4-1 38 0 0,2-1-43 0 0,-8-9 147 0 0,12 11-98 0 0,4 5 38 0 0,10 14 149 0 0,16 21 88 0 0,-20-32-324 0 0,0 1-1 0 0,1-1 1 0 0,1-1-1 0 0,-1 0 0 0 0,1 0 1 0 0,14 7-1 0 0,14 10-25 0 0,-19-12-212 0 0,16 15 15 0 0,-33-26 239 0 0,-1 1 1 0 0,1 0-1 0 0,-1 0 1 0 0,0-1-1 0 0,1 1 0 0 0,-1 0 1 0 0,0 0-1 0 0,0 0 1 0 0,0 0-1 0 0,-1 1 1 0 0,1-1-1 0 0,0 0 0 0 0,-1 0 1 0 0,0 0-1 0 0,1 1 1 0 0,-1 2-1 0 0,0 6 67 0 0,0 0 0 0 0,-1-1 0 0 0,-3 15 0 0 0,3-21-40 0 0,0 0 0 0 0,0 0 1 0 0,-1 0-1 0 0,1-1 0 0 0,-1 1 1 0 0,0-1-1 0 0,0 1 0 0 0,0-1 1 0 0,0 1-1 0 0,-1-1 0 0 0,0 0 1 0 0,-3 3-1 0 0,-6 5 95 0 0,-12 11 50 0 0,-28 18-1 0 0,46-35-179 0 0,-1 0-1 0 0,-1-1 1 0 0,1 0-1 0 0,-1 0 1 0 0,1-1-1 0 0,-1 0 1 0 0,0 0-1 0 0,0-1 1 0 0,-11 2-1 0 0,12-4-4 0 0,0-1 0 0 0,0 0 0 0 0,1 0 0 0 0,-1 0 0 0 0,0-1 0 0 0,0 0 0 0 0,1 0 0 0 0,-10-5-1 0 0,2 2-112 0 0,3-1-351 0 0,0 0 0 0 0,0-1 0 0 0,1-1 1 0 0,0 1-1 0 0,0-2 0 0 0,-13-15 0 0 0,17 18-760 0 0,3 1-10 0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1:59.674"/>
    </inkml:context>
    <inkml:brush xml:id="br0">
      <inkml:brushProperty name="width" value="0.05" units="cm"/>
      <inkml:brushProperty name="height" value="0.05" units="cm"/>
      <inkml:brushProperty name="color" value="#FFFFFF"/>
    </inkml:brush>
  </inkml:definitions>
  <inkml:trace contextRef="#ctx0" brushRef="#br0">290 68 1376 0 0,'-8'-14'128'0'0,"-33"-18"6997"0"0,19 30-5109 0 0,3-8-1206 0 0,18 9-738 0 0,0 0 0 0 0,0 0 0 0 0,0 0 0 0 0,-1 1 0 0 0,1-1 0 0 0,0 0 0 0 0,-1 0 0 0 0,1 1 0 0 0,0-1 0 0 0,-1 1 0 0 0,1-1 0 0 0,-1 1 0 0 0,1 0 0 0 0,-1 0-1 0 0,1 0 1 0 0,-1-1 0 0 0,1 1 0 0 0,-1 1 0 0 0,1-1 0 0 0,-1 0 0 0 0,1 0 0 0 0,-1 0 0 0 0,-1 1 0 0 0,-17 3 633 0 0,17-3-605 0 0,1-1-1 0 0,-1 0 1 0 0,1 1 0 0 0,-1-1-1 0 0,1 1 1 0 0,-1 0 0 0 0,1-1-1 0 0,-1 1 1 0 0,1 1 0 0 0,-1-1-1 0 0,1 0 1 0 0,0 0 0 0 0,0 1 0 0 0,-3 2-1 0 0,-3 4-66 0 0,1 0 0 0 0,-1 1-1 0 0,1 0 1 0 0,1 0 0 0 0,0 0-1 0 0,0 1 1 0 0,1 0 0 0 0,0 1-1 0 0,-6 19 1 0 0,0 12-376 0 0,2 1 0 0 0,-5 50 0 0 0,12-65 101 0 0,2 1 1 0 0,1-1-1 0 0,1 1 1 0 0,5 27-1 0 0,-4-43 227 0 0,0 1 0 0 0,1-1-1 0 0,0 0 1 0 0,1 0 0 0 0,0-1-1 0 0,1 0 1 0 0,0 1 0 0 0,1-2-1 0 0,1 1 1 0 0,12 15 0 0 0,-11-19 15 0 0,0 0 0 0 0,17 10 0 0 0,-3-3 0 0 0,-19-11 3 0 0,1 0 1 0 0,1-1-1 0 0,-1 0 0 0 0,1 0 1 0 0,-1 0-1 0 0,1-1 1 0 0,0 1-1 0 0,0-1 1 0 0,0-1-1 0 0,10 2 1 0 0,-12-2 54 0 0,0-1 0 0 0,0 0 0 0 0,0 0 0 0 0,0-1-1 0 0,0 1 1 0 0,-1-1 0 0 0,1 0 0 0 0,0 0 0 0 0,0 0 0 0 0,-1 0 0 0 0,1-1 0 0 0,0 1 0 0 0,-1-1 0 0 0,0 0 0 0 0,1 0 0 0 0,-1 0 0 0 0,5-5 0 0 0,15-8 419 0 0,-20 13-428 0 0,1 0 0 0 0,-1 0 0 0 0,0 0 0 0 0,0-1 0 0 0,1 1 0 0 0,-1-1 0 0 0,4-5 0 0 0,0-1 57 0 0,-1-1 0 0 0,0-1 0 0 0,-1 0 0 0 0,0 1 0 0 0,6-18 0 0 0,14-62 615 0 0,-20 69-530 0 0,0 2-51 0 0,-1 0 0 0 0,-1 0 0 0 0,0 0 0 0 0,-2 0 0 0 0,0 0-1 0 0,-1-1 1 0 0,-1 1 0 0 0,-1 0 0 0 0,-1 0 0 0 0,-8-32 0 0 0,8 42-252 0 0,-1 1 0 0 0,0 0 0 0 0,-1 1 1 0 0,1-1-1 0 0,-1 1 0 0 0,-1 0 0 0 0,1 0 1 0 0,-1 1-1 0 0,0-1 0 0 0,-1 1 0 0 0,-13-9 0 0 0,5 5-4765 0 0,13 9-333 0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00.055"/>
    </inkml:context>
    <inkml:brush xml:id="br0">
      <inkml:brushProperty name="width" value="0.05" units="cm"/>
      <inkml:brushProperty name="height" value="0.05" units="cm"/>
      <inkml:brushProperty name="color" value="#FFFFFF"/>
    </inkml:brush>
  </inkml:definitions>
  <inkml:trace contextRef="#ctx0" brushRef="#br0">18 1 10592 0 0,'-17'76'1348'0'0,"17"-74"-334"0"0,0-2 344 0 0,0 0 67 0 0,0 0-165 0 0,0 0-748 0 0,0 0-326 0 0,0 0-67 0 0,0 0-58 0 0,0 0-187 0 0,0 0-88 0 0,16-4-1896 0 0,-12-6 261 0 0,0-14-82 0 0,-3 2-18 0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00.524"/>
    </inkml:context>
    <inkml:brush xml:id="br0">
      <inkml:brushProperty name="width" value="0.05" units="cm"/>
      <inkml:brushProperty name="height" value="0.05" units="cm"/>
      <inkml:brushProperty name="color" value="#FFFFFF"/>
    </inkml:brush>
  </inkml:definitions>
  <inkml:trace contextRef="#ctx0" brushRef="#br0">5 1 2304 0 0,'0'0'396'0'0,"0"0"821"0"0,0 0 355 0 0,0 0 76 0 0,-5 18 1304 0 0,21 263 310 0 0,-11-229-2799 0 0,-6 98 1343 0 0,-1-31-1204 0 0,1-52-576 0 0,0-39-458 0 0,1-1 1 0 0,5 33-1 0 0,-4-57 210 0 0,0 0 0 0 0,-1-1 0 0 0,2 1 1 0 0,-1 0-1 0 0,0-1 0 0 0,0 1 0 0 0,4 3 0 0 0,-5-5 134 0 0,4 7-4690 0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01.169"/>
    </inkml:context>
    <inkml:brush xml:id="br0">
      <inkml:brushProperty name="width" value="0.05" units="cm"/>
      <inkml:brushProperty name="height" value="0.05" units="cm"/>
      <inkml:brushProperty name="color" value="#FFFFFF"/>
    </inkml:brush>
  </inkml:definitions>
  <inkml:trace contextRef="#ctx0" brushRef="#br0">425 162 8288 0 0,'-4'-2'101'0'0,"-2"1"22"0"0,-6 1 542 0 0,9-1-444 0 0,-1 0 1 0 0,1 0-1 0 0,0-1 0 0 0,1 1 1 0 0,-1-1-1 0 0,0 0 0 0 0,0 1 0 0 0,1-1 1 0 0,-1-1-1 0 0,1 1 0 0 0,-1 0 1 0 0,1 0-1 0 0,-3-6 0 0 0,-21-15 2510 0 0,22 19-2485 0 0,-1 1 0 0 0,1-1 0 0 0,0 0 0 0 0,0-1-1 0 0,1 1 1 0 0,-1-1 0 0 0,1 1 0 0 0,-4-10 0 0 0,-16-18 317 0 0,21 30-501 0 0,0 0 1 0 0,1 0-1 0 0,-1 0 1 0 0,0 0-1 0 0,0 0 0 0 0,-1 0 1 0 0,1 1-1 0 0,0-1 0 0 0,0 1 1 0 0,-1-1-1 0 0,1 1 0 0 0,-1 0 1 0 0,1 0-1 0 0,-1 0 0 0 0,0 1 1 0 0,1-1-1 0 0,-1 0 0 0 0,0 1 1 0 0,0 0-1 0 0,-4 0 0 0 0,3 0-27 0 0,0 1 0 0 0,0 0 0 0 0,0 0-1 0 0,0 0 1 0 0,0 0 0 0 0,0 1 0 0 0,1 0-1 0 0,-1 0 1 0 0,1 0 0 0 0,-1 0-1 0 0,1 0 1 0 0,0 1 0 0 0,-1-1 0 0 0,1 1-1 0 0,1 0 1 0 0,-1 0 0 0 0,0 0 0 0 0,-3 6-1 0 0,-7 8 56 0 0,2 2 1 0 0,-13 23-1 0 0,16-26 261 0 0,-7 12-487 0 0,1 2 1 0 0,1-1 0 0 0,2 2 0 0 0,0-1-1 0 0,3 1 1 0 0,0 1 0 0 0,2 0 0 0 0,2 0-1 0 0,0 0 1 0 0,3 64 0 0 0,2-83 118 0 0,1 1 1 0 0,0-1-1 0 0,2 0 1 0 0,-1 0-1 0 0,1 0 1 0 0,1 0-1 0 0,11 21 1 0 0,-12-27-28 0 0,0 0 1 0 0,0-1 0 0 0,1 1-1 0 0,0-1 1 0 0,0 0-1 0 0,1 0 1 0 0,-1-1 0 0 0,1 1-1 0 0,1-1 1 0 0,-1 0 0 0 0,1-1-1 0 0,-1 0 1 0 0,1 0-1 0 0,10 4 1 0 0,-6-6 57 0 0,-1 0 1 0 0,1-1-1 0 0,0 0 1 0 0,0-1-1 0 0,0 0 0 0 0,0 0 1 0 0,0-1-1 0 0,15-4 0 0 0,-20 4 20 0 0,-1 0-1 0 0,0-1 1 0 0,0 0-1 0 0,0 0 1 0 0,0 0-1 0 0,0 0 0 0 0,0-1 1 0 0,0 0-1 0 0,-1 0 1 0 0,1 0-1 0 0,-1 0 0 0 0,0-1 1 0 0,0 0-1 0 0,0 0 1 0 0,-1 0-1 0 0,1 0 0 0 0,-1-1 1 0 0,0 1-1 0 0,3-7 1 0 0,1-4 96 0 0,0-1 1 0 0,-1 1-1 0 0,-1-1 0 0 0,-1-1 1 0 0,2-16-1 0 0,0 6 20 0 0,-1-1-1 0 0,-2 0 1 0 0,-1 0 0 0 0,-1 0-1 0 0,-2 0 1 0 0,0 0-1 0 0,-2 0 1 0 0,-9-36 0 0 0,9 49-246 0 0,-1-1-1 0 0,-1 2 1 0 0,0-1 0 0 0,-1 0 0 0 0,-1 1 0 0 0,-14-23-1 0 0,13 24-930 0 0,-3-2-4083 0 0,7 10-1020 0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01.909"/>
    </inkml:context>
    <inkml:brush xml:id="br0">
      <inkml:brushProperty name="width" value="0.05" units="cm"/>
      <inkml:brushProperty name="height" value="0.05" units="cm"/>
      <inkml:brushProperty name="color" value="#FFFFFF"/>
    </inkml:brush>
  </inkml:definitions>
  <inkml:trace contextRef="#ctx0" brushRef="#br0">334 360 5984 0 0,'0'0'464'0'0,"-8"-16"-159"0"0,-5-47 3831 0 0,0-14-1580 0 0,2 26-735 0 0,7 31-900 0 0,-12-37 1 0 0,14 51-795 0 0,-1 0 0 0 0,1 0 0 0 0,-1 1 0 0 0,-1-1 1 0 0,1 1-1 0 0,-1-1 0 0 0,0 1 0 0 0,0 0 0 0 0,-1 0 0 0 0,-5-4 0 0 0,7 7-87 0 0,-1 1-1 0 0,1-1 1 0 0,-1 1-1 0 0,0 0 1 0 0,1-1-1 0 0,-1 2 1 0 0,0-1-1 0 0,0 0 1 0 0,0 1-1 0 0,1 0 0 0 0,-1 0 1 0 0,0 0-1 0 0,0 0 1 0 0,0 1-1 0 0,0-1 1 0 0,0 1-1 0 0,1 0 1 0 0,-1 0-1 0 0,0 0 0 0 0,1 1 1 0 0,-5 2-1 0 0,-11 5 51 0 0,16-8-92 0 0,0 0-1 0 0,-1 1 0 0 0,1-1 1 0 0,0 1-1 0 0,0 0 0 0 0,0 0 0 0 0,0 0 1 0 0,0 1-1 0 0,0-1 0 0 0,1 1 1 0 0,-1-1-1 0 0,1 1 0 0 0,-4 5 0 0 0,-13 19-225 0 0,16-23 119 0 0,-1 1 0 0 0,1 0-1 0 0,0 0 1 0 0,0 0 0 0 0,-4 8-1 0 0,-2 12-196 0 0,4-15 199 0 0,1 0 0 0 0,1 0 0 0 0,-1 1 1 0 0,2-1-1 0 0,0 1 0 0 0,0 0 0 0 0,0 13 0 0 0,2-17 80 0 0,0 0-1 0 0,1 0 0 0 0,0 0 1 0 0,0 0-1 0 0,1 0 1 0 0,-1 0-1 0 0,2-1 0 0 0,-1 1 1 0 0,1-1-1 0 0,0 1 1 0 0,0-1-1 0 0,1 0 1 0 0,0 0-1 0 0,0 0 0 0 0,0-1 1 0 0,1 1-1 0 0,-1-1 1 0 0,1 0-1 0 0,1-1 0 0 0,-1 1 1 0 0,1-1-1 0 0,0 0 1 0 0,0 0-1 0 0,0-1 1 0 0,0 1-1 0 0,0-2 0 0 0,1 1 1 0 0,0-1-1 0 0,-1 1 1 0 0,1-2-1 0 0,11 2 0 0 0,-11-1 59 0 0,0-2 0 0 0,1 1-1 0 0,-1-1 1 0 0,0 0-1 0 0,1 0 1 0 0,-1-1-1 0 0,0 0 1 0 0,1 0 0 0 0,-1-1-1 0 0,0 0 1 0 0,0 0-1 0 0,0-1 1 0 0,0 0-1 0 0,-1 0 1 0 0,1-1-1 0 0,-1 1 1 0 0,0-1 0 0 0,0-1-1 0 0,0 1 1 0 0,0-1-1 0 0,-1 0 1 0 0,0 0-1 0 0,0-1 1 0 0,6-8-1 0 0,-10 13-121 0 0,16-30 479 0 0,-14 19-2880 0 0,-3 12-3000 0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02.367"/>
    </inkml:context>
    <inkml:brush xml:id="br0">
      <inkml:brushProperty name="width" value="0.05" units="cm"/>
      <inkml:brushProperty name="height" value="0.05" units="cm"/>
      <inkml:brushProperty name="color" value="#FFFFFF"/>
    </inkml:brush>
  </inkml:definitions>
  <inkml:trace contextRef="#ctx0" brushRef="#br0">313 92 1376 0 0,'0'0'65'0'0,"-2"-7"1615"0"0,-39-25 5734 0 0,32 25-6989 0 0,0 0-1 0 0,-1 1 1 0 0,0 1 0 0 0,0-1 0 0 0,0 2 0 0 0,-1-1 0 0 0,0 2 0 0 0,1-1 0 0 0,-13-1 0 0 0,17 5-282 0 0,0 0 1 0 0,0 1 0 0 0,1-1-1 0 0,-1 1 1 0 0,0 1 0 0 0,0-1 0 0 0,1 1-1 0 0,-1 0 1 0 0,1 0 0 0 0,-10 6 0 0 0,-2-1 185 0 0,15-5-280 0 0,0-1 0 0 0,0 1 1 0 0,0-1-1 0 0,0 1 0 0 0,0 0 0 0 0,1 0 0 0 0,-1 0 0 0 0,1 0 1 0 0,-1 0-1 0 0,1 0 0 0 0,-2 4 0 0 0,-12 28 332 0 0,14-32-351 0 0,-5 15-27 0 0,0 1 0 0 0,1-1-1 0 0,1 1 1 0 0,1 0-1 0 0,1-1 1 0 0,-1 27-1 0 0,3-30 16 0 0,0 0 0 0 0,1-1-1 0 0,1 1 1 0 0,1-1-1 0 0,-1 1 1 0 0,2-1-1 0 0,0 0 1 0 0,1 0-1 0 0,7 14 1 0 0,-7-19 3 0 0,1-1 1 0 0,0 1-1 0 0,0-1 0 0 0,1 0 1 0 0,0-1-1 0 0,0 0 1 0 0,1 0-1 0 0,-1 0 0 0 0,1-1 1 0 0,1 0-1 0 0,-1 0 1 0 0,1-1-1 0 0,0-1 0 0 0,0 1 1 0 0,0-1-1 0 0,0-1 1 0 0,0 1-1 0 0,17 0 0 0 0,-16-2 48 0 0,0-2-1 0 0,-1 1 0 0 0,1-1 1 0 0,-1-1-1 0 0,1 0 0 0 0,-1 0 0 0 0,0-1 1 0 0,1 0-1 0 0,-1-1 0 0 0,-1 0 1 0 0,1 0-1 0 0,-1-1 0 0 0,1 0 0 0 0,-1 0 1 0 0,-1-1-1 0 0,1 0 0 0 0,-1 0 1 0 0,0-1-1 0 0,0 0 0 0 0,-1 0 0 0 0,0-1 1 0 0,0 0-1 0 0,-1 0 0 0 0,0 0 1 0 0,0 0-1 0 0,-1-1 0 0 0,4-11 0 0 0,-5 7-2 0 0,1-1 0 0 0,-2 0 0 0 0,0 0 0 0 0,-1 0-1 0 0,0 0 1 0 0,-1 0 0 0 0,-1 0 0 0 0,0 0 0 0 0,-1 0-1 0 0,0 0 1 0 0,-1 0 0 0 0,-1 1 0 0 0,-6-16 0 0 0,7 22-182 0 0,0-1-1 0 0,-1 1 1 0 0,0 1 0 0 0,-1-1 0 0 0,1 0 0 0 0,-1 1-1 0 0,-1 0 1 0 0,1 0 0 0 0,-1 1 0 0 0,0-1 0 0 0,0 1-1 0 0,0 1 1 0 0,-9-6 0 0 0,3 4-499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14.686"/>
    </inkml:context>
    <inkml:brush xml:id="br0">
      <inkml:brushProperty name="width" value="0.05" units="cm"/>
      <inkml:brushProperty name="height" value="0.05" units="cm"/>
      <inkml:brushProperty name="color" value="#FFFFFF"/>
    </inkml:brush>
  </inkml:definitions>
  <inkml:trace contextRef="#ctx0" brushRef="#br0">354 264 6824 0 0,'0'0'308'0'0,"5"-23"120"0"0,-6 8 707 0 0,-1-1 1 0 0,-1 1 0 0 0,0 0-1 0 0,-10-30 1 0 0,4 18-304 0 0,6 19-321 0 0,-2 0-1 0 0,1 1 1 0 0,-1-1 0 0 0,0 1-1 0 0,-1 0 1 0 0,-12-12 0 0 0,13 14-291 0 0,1 1-26 0 0,0 0 1 0 0,-1 1-1 0 0,0-1 1 0 0,0 1 0 0 0,0 0-1 0 0,0 1 1 0 0,0-1-1 0 0,0 1 1 0 0,-1 0-1 0 0,1 0 1 0 0,-7-1 0 0 0,9 2-133 0 0,-1 0 1 0 0,1 1-1 0 0,-1-1 1 0 0,1 1-1 0 0,0 0 1 0 0,-1 0 0 0 0,1 0-1 0 0,-1 0 1 0 0,1 1-1 0 0,-1-1 1 0 0,1 1 0 0 0,-1 0-1 0 0,1 0 1 0 0,0 0-1 0 0,0 0 1 0 0,-1 1 0 0 0,1-1-1 0 0,0 1 1 0 0,-4 3-1 0 0,-3 4-59 0 0,1 2 0 0 0,0-1 0 0 0,0 1 0 0 0,1 0 0 0 0,1 1 0 0 0,-7 13 0 0 0,-30 77-490 0 0,34-76 205 0 0,6-15 232 0 0,0 0 0 0 0,1 0-1 0 0,0 1 1 0 0,1-1-1 0 0,1 1 1 0 0,0 0 0 0 0,0 0-1 0 0,1-1 1 0 0,0 1 0 0 0,1 0-1 0 0,1 0 1 0 0,0-1-1 0 0,4 14 1 0 0,-5-22 31 0 0,0 0 1 0 0,1 1-1 0 0,0-1 1 0 0,0 0-1 0 0,0 0 0 0 0,0 1 1 0 0,0-2-1 0 0,1 1 1 0 0,-1 0-1 0 0,1 0 0 0 0,0-1 1 0 0,0 0-1 0 0,0 1 0 0 0,0-1 1 0 0,0 0-1 0 0,0 0 1 0 0,1-1-1 0 0,-1 1 0 0 0,1-1 1 0 0,-1 0-1 0 0,1 0 0 0 0,-1 0 1 0 0,1 0-1 0 0,0 0 1 0 0,0-1-1 0 0,5 1 0 0 0,1-4 31 0 0,0-1-1 0 0,0 1 0 0 0,0-1 0 0 0,0-1 0 0 0,-1 0 0 0 0,0 0 0 0 0,0-1 0 0 0,0 0 1 0 0,-1-1-1 0 0,15-14 0 0 0,4-1 72 0 0,8-13 534 0 0,-30 28-498 0 0,1 1 0 0 0,0-1 0 0 0,0 1 0 0 0,1 1 0 0 0,0-1 0 0 0,12-6 0 0 0,-18 11-84 0 0,0 1-1 0 0,0 0 0 0 0,0-1 0 0 0,1 1 0 0 0,-1 0 0 0 0,0 0 1 0 0,0 0-1 0 0,0 0 0 0 0,0 0 0 0 0,0 0 0 0 0,0 0 1 0 0,0 1-1 0 0,0-1 0 0 0,0 0 0 0 0,0 1 0 0 0,0-1 1 0 0,0 0-1 0 0,0 1 0 0 0,0-1 0 0 0,0 1 0 0 0,0 0 1 0 0,0-1-1 0 0,0 1 0 0 0,0 0 0 0 0,0-1 0 0 0,-1 1 1 0 0,1 0-1 0 0,0 0 0 0 0,-1 0 0 0 0,1 0 0 0 0,0-1 0 0 0,-1 1 1 0 0,1 0-1 0 0,0 2 0 0 0,3 6 35 0 0,0-1 1 0 0,0 1-1 0 0,2 9 0 0 0,-3-12-43 0 0,3 21 30 0 0,-5-22-86 0 0,0 0-1 0 0,0 1 0 0 0,0-1 1 0 0,1 0-1 0 0,4 8 0 0 0,-5-11-218 0 0,-1-2-51 0 0,0 0-11 0 0,0 0-157 0 0,0 0-654 0 0,0 0-286 0 0,0 0-58 0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03.679"/>
    </inkml:context>
    <inkml:brush xml:id="br0">
      <inkml:brushProperty name="width" value="0.05" units="cm"/>
      <inkml:brushProperty name="height" value="0.05" units="cm"/>
      <inkml:brushProperty name="color" value="#FFFFFF"/>
    </inkml:brush>
  </inkml:definitions>
  <inkml:trace contextRef="#ctx0" brushRef="#br0">70 59 2304 0 0,'0'-18'369'0'0,"0"14"713"0"0,0 4 314 0 0,0 0 62 0 0,0 0-109 0 0,0 0-506 0 0,-12-16 3404 0 0,11 15-4286 0 0,0 0 174 0 0,0-1-1 0 0,1 1 1 0 0,-1 0-1 0 0,0 0 1 0 0,0-1-1 0 0,0 1 0 0 0,0 0 1 0 0,0 0-1 0 0,0 0 1 0 0,-1 0-1 0 0,1 0 1 0 0,0 1-1 0 0,0-1 1 0 0,-1 0-1 0 0,1 0 1 0 0,0 1-1 0 0,-1-1 1 0 0,1 1-1 0 0,-1-1 1 0 0,1 1-1 0 0,-2-1 1 0 0,1 1 161 0 0,-5 8 375 0 0,6-7-656 0 0,1-1 0 0 0,-1 0 0 0 0,1 1 0 0 0,-1-1 0 0 0,1 1 0 0 0,-1-1 0 0 0,1 0 0 0 0,-1 1 1 0 0,1 0-1 0 0,0-1 0 0 0,-1 1 0 0 0,1-1 0 0 0,0 1 0 0 0,-1-1 0 0 0,1 1 0 0 0,0 0 0 0 0,0-1 1 0 0,0 1-1 0 0,-1 0 0 0 0,-4 24 313 0 0,3-22-247 0 0,1 1 0 0 0,0 0 0 0 0,0-1 0 0 0,0 1 0 0 0,0 0 0 0 0,1 0 0 0 0,0-1 0 0 0,-1 1 0 0 0,1 0 0 0 0,1 0 0 0 0,-1 0 0 0 0,0-1 0 0 0,1 1 0 0 0,0 0 0 0 0,0-1 0 0 0,2 7 0 0 0,-2-9 32 0 0,-1-1 1 0 0,0 0 4 0 0,0 0 2 0 0,1 1-107 0 0,0-1 0 0 0,0 1-1 0 0,0-1 1 0 0,-1 1-1 0 0,1-1 1 0 0,0 0 0 0 0,0 1-1 0 0,0-1 1 0 0,0 0-1 0 0,0 0 1 0 0,0 0 0 0 0,0 1-1 0 0,0-1 1 0 0,0 0-1 0 0,0 0 1 0 0,0-1 0 0 0,0 1-1 0 0,0 0 1 0 0,1 0-1 0 0,4-3 14 0 0,0 1-1 0 0,-1-1 0 0 0,1 0 0 0 0,9-7 0 0 0,10-5-73 0 0,-23 13-51 0 0,0 1-1 0 0,0 0 1 0 0,0-1 0 0 0,0 1 0 0 0,0-1 0 0 0,-1 1 0 0 0,1-1 0 0 0,-1 0 0 0 0,3-3-1 0 0,4-6-4988 0 0,-7 10-793 0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06.988"/>
    </inkml:context>
    <inkml:brush xml:id="br0">
      <inkml:brushProperty name="width" value="0.05" units="cm"/>
      <inkml:brushProperty name="height" value="0.05" units="cm"/>
      <inkml:brushProperty name="color" value="#FFFFFF"/>
    </inkml:brush>
  </inkml:definitions>
  <inkml:trace contextRef="#ctx0" brushRef="#br0">7 88 1840 0 0,'0'-4'46'0'0,"-3"-13"58"0"0,2 14-94 0 0,0-3 839 0 0,0 0 0 0 0,0-1 1 0 0,1 1-1 0 0,1-13 0 0 0,0 0 3050 0 0,-1 19-3556 0 0,0 0 1 0 0,0 0-19 0 0,0 0-77 0 0,0 0-31 0 0,0 0-7 0 0,0 0 10 0 0,0 0 49 0 0,1 21 607 0 0,3 7-307 0 0,-1-1 0 0 0,0 29 1 0 0,-1-6-114 0 0,-5 160 87 0 0,-2-67-911 0 0,3-113 219 0 0,1-23 98 0 0,0-1-1 0 0,1 0 1 0 0,0 0 0 0 0,0 0 0 0 0,0 0 0 0 0,1 0 0 0 0,0 0 0 0 0,0 0 0 0 0,0 0 0 0 0,1 0 0 0 0,4 11 0 0 0,-5-16-187 0 0,-1-1-69 0 0,0 0-281 0 0,4-8-863 0 0,-2 4 1257 0 0,0 0 0 0 0,0 0 0 0 0,0-1 0 0 0,-1 1-1 0 0,1 0 1 0 0,0-5 0 0 0,2-5-43 0 0,4-11-149 0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07.465"/>
    </inkml:context>
    <inkml:brush xml:id="br0">
      <inkml:brushProperty name="width" value="0.05" units="cm"/>
      <inkml:brushProperty name="height" value="0.05" units="cm"/>
      <inkml:brushProperty name="color" value="#FFFFFF"/>
    </inkml:brush>
  </inkml:definitions>
  <inkml:trace contextRef="#ctx0" brushRef="#br0">1 203 6416 0 0,'0'0'297'0'0,"0"0"-9"0"0,0-1-274 0 0,1 0 1 0 0,-1 0-1 0 0,1 1 0 0 0,-1-1 1 0 0,0 0-1 0 0,1 0 0 0 0,-1 0 0 0 0,0 0 1 0 0,0 0-1 0 0,1 0 0 0 0,-1 0 1 0 0,0 0-1 0 0,0-2 0 0 0,-1 2 72 0 0,1 0-1 0 0,0 0 1 0 0,0 0-1 0 0,0-1 1 0 0,0 1 0 0 0,0 0-1 0 0,0 0 1 0 0,0 0-1 0 0,0-1 1 0 0,0 1-1 0 0,1 0 1 0 0,-1 0 0 0 0,1 0-1 0 0,-1 0 1 0 0,0-1-1 0 0,1 1 1 0 0,0 0-1 0 0,-1 0 1 0 0,1 0 0 0 0,0 0-1 0 0,-1 0 1 0 0,3-1-1 0 0,6-11 1003 0 0,-1-1 2042 0 0,-8 12-2992 0 0,1-1 1 0 0,0 1-1 0 0,-1 1 1 0 0,1-1 0 0 0,0 0-1 0 0,0 0 1 0 0,1 0 0 0 0,-1 0-1 0 0,0 1 1 0 0,1-1 0 0 0,-1 0-1 0 0,1 1 1 0 0,-1-1 0 0 0,1 1-1 0 0,-1 0 1 0 0,1 0 0 0 0,0-1-1 0 0,0 1 1 0 0,0 0 0 0 0,0 1-1 0 0,0-1 1 0 0,0 0 0 0 0,0 0-1 0 0,0 1 1 0 0,3-1-1 0 0,15-5 604 0 0,-2 0-396 0 0,0 5-70 0 0,-1-1 0 0 0,0 0 0 0 0,1-1 0 0 0,-1-1 0 0 0,18-6 0 0 0,-24 7-116 0 0,1 1 0 0 0,0 1 0 0 0,23-1 0 0 0,-2 7 115 0 0,-29-4-265 0 0,0 0-1 0 0,1 0 1 0 0,0 0 0 0 0,-1-1 0 0 0,1 0 0 0 0,-1 0-1 0 0,1 0 1 0 0,6-1 0 0 0,10-1 45 0 0,-18 3-79 0 0,1-1 0 0 0,-1 0-1 0 0,0-1 1 0 0,0 1 0 0 0,0 0-1 0 0,0-1 1 0 0,0 0 0 0 0,0 0-1 0 0,4-1 1 0 0,6-2-560 0 0,-13 4 565 0 0,1 0 0 0 0,-1 0-1 0 0,1 0 1 0 0,-1 0 0 0 0,1 0 0 0 0,-1 0-1 0 0,1 0 1 0 0,-1 0 0 0 0,1 0-1 0 0,-1 0 1 0 0,1 0 0 0 0,-1-1-1 0 0,1 1 1 0 0,-1 0 0 0 0,0 0-1 0 0,1-1 1 0 0,-1 1 0 0 0,1 0 0 0 0,-1 0-1 0 0,0-1 1 0 0,1 1 0 0 0,-1-1-1 0 0,0 1 1 0 0,1 0 0 0 0,-1-1-1 0 0,0 1 1 0 0,0-1 0 0 0,1 1-1 0 0,-1 0 1 0 0,0-1 0 0 0,0 1 0 0 0,0-1-1 0 0,0 1 1 0 0,1-1 0 0 0,-1 1-1 0 0,0-1 1 0 0,0 0 0 0 0,0 0-216 0 0,1 0 0 0 0,-1 0 0 0 0,1 0 0 0 0,-1 0 0 0 0,0-1 0 0 0,1 1 0 0 0,-1 0 0 0 0,0 0 0 0 0,0 0 0 0 0,0 0 0 0 0,0-1 0 0 0,0 1 0 0 0,0 0 0 0 0,0 0 0 0 0,0 0 0 0 0,0 0 1 0 0,-1 0-1 0 0,1-1 0 0 0,0 1 0 0 0,-1 0 0 0 0,1 0 0 0 0,-1 0 0 0 0,1 0 0 0 0,-1 0 0 0 0,0 0 0 0 0,1 0 0 0 0,-1 0 0 0 0,-1-1 0 0 0,-3-3-147 0 0,3 2-1879 0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07.997"/>
    </inkml:context>
    <inkml:brush xml:id="br0">
      <inkml:brushProperty name="width" value="0.05" units="cm"/>
      <inkml:brushProperty name="height" value="0.05" units="cm"/>
      <inkml:brushProperty name="color" value="#FFFFFF"/>
    </inkml:brush>
  </inkml:definitions>
  <inkml:trace contextRef="#ctx0" brushRef="#br0">125 0 7832 0 0,'-3'10'299'0'0,"-1"0"-1"0"0,0 0 1 0 0,-1 0 0 0 0,0-1 0 0 0,-1 0 0 0 0,-12 17 0 0 0,4-9 873 0 0,-10 18-60 0 0,10-20-721 0 0,12-14-380 0 0,1 0 1 0 0,0-1-1 0 0,0 1 1 0 0,0 0-1 0 0,0 0 1 0 0,0 0 0 0 0,0 0-1 0 0,1 0 1 0 0,-1 0-1 0 0,0 0 1 0 0,0 0-1 0 0,1 1 1 0 0,-1-1-1 0 0,0 0 1 0 0,0 2 0 0 0,-4 6 78 0 0,4-8-81 0 0,0 0 0 0 0,1 0 1 0 0,-1 0-1 0 0,0 1 1 0 0,1-1-1 0 0,-1 0 0 0 0,1 0 1 0 0,-1 0-1 0 0,1 1 0 0 0,-1-1 1 0 0,1 0-1 0 0,0 1 1 0 0,-1 2-1 0 0,1-3 82 0 0,0-1 42 0 0,0 0 159 0 0,0 0 76 0 0,30 20 1943 0 0,-6-3-1601 0 0,-21-14-663 0 0,0 0 0 0 0,0-1 1 0 0,0 1-1 0 0,1-1 0 0 0,-1 0 1 0 0,1 0-1 0 0,0 0 0 0 0,4 2 0 0 0,-5-4-47 0 0,-2 0 0 0 0,0 0 0 0 0,0 0 0 0 0,0 0 0 0 0,-1 1 0 0 0,1-1 0 0 0,0 0 0 0 0,0 1 0 0 0,0-1 0 0 0,0 0 0 0 0,-1 1 0 0 0,1-1 0 0 0,0 1 0 0 0,0 0 0 0 0,-1-1 0 0 0,1 1 0 0 0,0-1 0 0 0,-1 1 0 0 0,1 0 0 0 0,-1 0 0 0 0,1 0 0 0 0,10 8 21 0 0,0-2 0 0 0,0 1 0 0 0,1-2 0 0 0,19 9 0 0 0,-3-1 2 0 0,-18-9-23 0 0,1-1 0 0 0,0 0 0 0 0,12 2 0 0 0,15 6 0 0 0,-23-6 6 0 0,-4-2 24 0 0,0 0 0 0 0,0 1 0 0 0,18 11-1 0 0,-26-13-20 0 0,0-1-1 0 0,1 1 0 0 0,-1 0 0 0 0,-1 0 0 0 0,1 0 0 0 0,0 0 0 0 0,-1 0 0 0 0,1 1 0 0 0,-1-1 1 0 0,0 1-1 0 0,0-1 0 0 0,-1 1 0 0 0,1 0 0 0 0,-1 0 0 0 0,1 4 0 0 0,0-2 32 0 0,0 1 0 0 0,-1-1-1 0 0,0 1 1 0 0,0-1 0 0 0,0 1-1 0 0,-1 0 1 0 0,0-1 0 0 0,-1 1-1 0 0,1 0 1 0 0,-1-1 0 0 0,0 1-1 0 0,-1-1 1 0 0,0 1 0 0 0,0-1-1 0 0,0 0 1 0 0,-6 11 0 0 0,4-9 103 0 0,-1-1 0 0 0,1 0 0 0 0,-1 0 1 0 0,0 0-1 0 0,-8 7 0 0 0,10-11-131 0 0,0-1 1 0 0,0 1-1 0 0,0-1 0 0 0,0 0 0 0 0,0 0 0 0 0,-1 0 1 0 0,1 0-1 0 0,-1 0 0 0 0,1-1 0 0 0,-1 0 1 0 0,0 0-1 0 0,0 0 0 0 0,-5 1 0 0 0,-39 10-12 0 0,40-9 0 0 0,-1-1 0 0 0,0 0 0 0 0,0 0 0 0 0,-15 1 0 0 0,3 0 0 0 0,18-3 0 0 0,1 1 0 0 0,-1 0 0 0 0,1-1 0 0 0,0 0 0 0 0,-1 1 0 0 0,1-1 0 0 0,-1 0 0 0 0,1-1 0 0 0,-1 1 0 0 0,1 0 0 0 0,-1-1 0 0 0,1 1 0 0 0,0-1 0 0 0,-1 0 0 0 0,-2-1 0 0 0,1 0-76 0 0,0 0-1 0 0,1 0 0 0 0,-1-1 0 0 0,0 0 0 0 0,1 1 0 0 0,0-1 0 0 0,0-1 0 0 0,0 1 0 0 0,0 0 1 0 0,0-1-1 0 0,0 1 0 0 0,1-1 0 0 0,0 0 0 0 0,0 0 0 0 0,0 0 0 0 0,0 0 0 0 0,-1-5 0 0 0,2-5-435 0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11.358"/>
    </inkml:context>
    <inkml:brush xml:id="br0">
      <inkml:brushProperty name="width" value="0.05" units="cm"/>
      <inkml:brushProperty name="height" value="0.05" units="cm"/>
      <inkml:brushProperty name="color" value="#FFFFFF"/>
    </inkml:brush>
  </inkml:definitions>
  <inkml:trace contextRef="#ctx0" brushRef="#br0">34 24 2760 0 0,'0'0'125'0'0,"0"0"70"0"0,0 0 206 0 0,0 0 89 0 0,0-5 528 0 0,0-6-519 0 0,0 9-3 0 0,0 2 0 0 0,-4-5 1576 0 0,4 5-1588 0 0,0 0-184 0 0,-3 2-134 0 0,1 0 0 0 0,0 1 1 0 0,-1-1-1 0 0,1 0 0 0 0,0 1 1 0 0,0-1-1 0 0,1 1 0 0 0,-4 4 0 0 0,4-4-242 0 0,-1-1 144 0 0,1 5 49 0 0,-2 0-106 0 0,2-1 3 0 0,1-4 53 0 0,1-1 0 0 0,-1 1-1 0 0,0 0 1 0 0,0-1-1 0 0,0 1 1 0 0,1-1 0 0 0,-1 1-1 0 0,1 0 1 0 0,-1-1 0 0 0,1 1-1 0 0,0-1 1 0 0,0 0-1 0 0,0 1 1 0 0,-1-1 0 0 0,1 0-1 0 0,0 1 1 0 0,1-1 0 0 0,-1 0-1 0 0,0 0 1 0 0,0 0 0 0 0,0 0-1 0 0,3 2 1 0 0,5 5 91 0 0,-7-7-49 0 0,14 1 182 0 0,-15-1-265 0 0,0-1 0 0 0,-1 1 0 0 0,1-1-1 0 0,0 0 1 0 0,0 0 0 0 0,0 0 0 0 0,0 1 0 0 0,0-1-1 0 0,0 0 1 0 0,0 0 0 0 0,0 0 0 0 0,0 0-1 0 0,0-1 1 0 0,-1 1 0 0 0,1 0 0 0 0,0 0 0 0 0,0 0-1 0 0,0-1 1 0 0,0 1 0 0 0,0 0 0 0 0,0-1-1 0 0,-1 1 1 0 0,1-1 0 0 0,0 1 0 0 0,0-1 0 0 0,-1 1-1 0 0,1-1 1 0 0,0 0 0 0 0,-1 1 0 0 0,1-1-1 0 0,0 0 1 0 0,-1 0 0 0 0,1 1 0 0 0,0-3 0 0 0,-1 3-37 0 0,0-1 0 0 0,1 0 0 0 0,-1 1 0 0 0,0-1 0 0 0,0 1 0 0 0,0-1 0 0 0,0 0 0 0 0,0 1 0 0 0,0-1 0 0 0,0 1 0 0 0,0-1 1 0 0,0 0-1 0 0,0 1 0 0 0,0-1 0 0 0,0 1 0 0 0,-1-1 0 0 0,1 0 0 0 0,0 1 0 0 0,0-1 0 0 0,-1 1 0 0 0,1-1 0 0 0,0 1 0 0 0,-1-1 0 0 0,1 1 1 0 0,0-1-1 0 0,-1 1 0 0 0,1 0 0 0 0,-1-1 0 0 0,1 1 0 0 0,-1-1 0 0 0,1 1 0 0 0,-1 0 0 0 0,1-1 0 0 0,-2 1 0 0 0,-5-9-1296 0 0,6 3-3139 0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12.328"/>
    </inkml:context>
    <inkml:brush xml:id="br0">
      <inkml:brushProperty name="width" value="0.05" units="cm"/>
      <inkml:brushProperty name="height" value="0.05" units="cm"/>
      <inkml:brushProperty name="color" value="#FFFFFF"/>
    </inkml:brush>
  </inkml:definitions>
  <inkml:trace contextRef="#ctx0" brushRef="#br0">439 283 5816 0 0,'0'0'265'0'0,"0"0"-4"0"0,1-12-66 0 0,-11-20 1957 0 0,-10-28 180 0 0,10 38-1709 0 0,-2 1 0 0 0,-1 0 1 0 0,0 0-1 0 0,-26-28 0 0 0,33 43-546 0 0,-1 1-1 0 0,0 1 1 0 0,0-1 0 0 0,0 1-1 0 0,0 0 1 0 0,-1 1 0 0 0,0 0-1 0 0,0 0 1 0 0,-13-3 0 0 0,17 6-56 0 0,1-1 1 0 0,-1 1 0 0 0,0 0 0 0 0,1 0 0 0 0,-1 0 0 0 0,1 1 0 0 0,-1-1 0 0 0,0 1 0 0 0,1 0 0 0 0,-1 0-1 0 0,1 0 1 0 0,0 0 0 0 0,-1 1 0 0 0,1-1 0 0 0,0 1 0 0 0,-4 2 0 0 0,2-1-19 0 0,1 1-1 0 0,-1-1 1 0 0,0 1 0 0 0,1 0 0 0 0,0 0-1 0 0,0 0 1 0 0,0 1 0 0 0,0-1 0 0 0,-3 7 0 0 0,-21 27-3 0 0,23-32 0 0 0,0 0 0 0 0,0 1 0 0 0,0-1 0 0 0,1 1 0 0 0,-6 13 0 0 0,-2 9 0 0 0,1-4-98 0 0,2 0 1 0 0,0 1 0 0 0,2 0-1 0 0,1 1 1 0 0,-4 32 0 0 0,9-38 51 0 0,0 0 1 0 0,1 0 0 0 0,2 0 0 0 0,5 29 0 0 0,-5-40-28 0 0,1 0 0 0 0,0-1 0 0 0,0 1-1 0 0,1-1 1 0 0,0 0 0 0 0,1 0 0 0 0,0 0-1 0 0,1 0 1 0 0,-1-1 0 0 0,2 0 0 0 0,8 10 0 0 0,-1-5 165 0 0,-1-1 0 0 0,1 0 0 0 0,1-1 0 0 0,0 0 0 0 0,28 14 1 0 0,-34-21 6 0 0,1 0 0 0 0,-1 0 0 0 0,1-1 1 0 0,0 0-1 0 0,0-1 0 0 0,0 0 0 0 0,0-1 1 0 0,0 0-1 0 0,0 0 0 0 0,1-1 0 0 0,19-2 1 0 0,-21-1 29 0 0,0 1 0 0 0,0-2 0 0 0,0 1 0 0 0,0-1 0 0 0,-1 0 0 0 0,1-1 0 0 0,-1 0 0 0 0,0 0 0 0 0,0-1-1 0 0,-1 0 1 0 0,0 0 0 0 0,0-1 0 0 0,0 0 0 0 0,-1 0 0 0 0,6-9 0 0 0,-4 2 27 0 0,-1 0-1 0 0,0-1 1 0 0,-1 0-1 0 0,-1 0 1 0 0,0 0-1 0 0,-1-1 1 0 0,2-18-1 0 0,-4 24-127 0 0,-1 0-1 0 0,-1-1 0 0 0,1 1 1 0 0,-2 0-1 0 0,1-1 1 0 0,-1 1-1 0 0,-1 0 0 0 0,0 0 1 0 0,0-1-1 0 0,-1 1 1 0 0,-1 1-1 0 0,-4-12 0 0 0,-6-6 6 0 0,6 11-262 0 0,0 0 0 0 0,-2 1 0 0 0,0 0 0 0 0,-14-17 0 0 0,21 29 67 0 0,0-1-74 0 0,0 1 0 0 0,0 0-1 0 0,0 0 1 0 0,0 1 0 0 0,0-1 0 0 0,-4-2 0 0 0,-3 1-500 0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14.270"/>
    </inkml:context>
    <inkml:brush xml:id="br0">
      <inkml:brushProperty name="width" value="0.05" units="cm"/>
      <inkml:brushProperty name="height" value="0.05" units="cm"/>
      <inkml:brushProperty name="color" value="#FFFFFF"/>
    </inkml:brush>
  </inkml:definitions>
  <inkml:trace contextRef="#ctx0" brushRef="#br0">0 44 3680 0 0,'0'0'284'0'0,"0"0"-88"0"0,0 0 325 0 0,0 0 161 0 0,0 0 28 0 0,0 0-31 0 0,0 0-166 0 0,0 0-69 0 0,0 0-17 0 0,0 0 27 0 0,0 0 129 0 0,0 0 52 0 0,0 0 6 0 0,10 8 1062 0 0,7-4 2521 0 0,-16-4-3835 0 0,-1 0-19 0 0,3 0-22 0 0,20 1 177 0 0,-13-1-295 0 0,0 1 1 0 0,-1-1 0 0 0,1-1-1 0 0,-1 0 1 0 0,17-3-1 0 0,-19 2-237 0 0,0 0 0 0 0,0 1 0 0 0,1 0 0 0 0,-1 0 0 0 0,0 1 0 0 0,0 0 0 0 0,1 0 0 0 0,9 2-1 0 0,-14-1 9 0 0,0-1-1 0 0,0 0 1 0 0,-1 0-1 0 0,1 0 0 0 0,0 0 1 0 0,0 0-1 0 0,-1-1 0 0 0,1 1 1 0 0,0-1-1 0 0,0 0 0 0 0,-1 0 1 0 0,1 0-1 0 0,4-3 1 0 0,-1 2-11 0 0,1-1 0 0 0,-1 1 0 0 0,1 0 1 0 0,-1 0-1 0 0,11-1 0 0 0,-15 3-51 0 0,0-1 0 0 0,0 1 0 0 0,-1 0 0 0 0,1-1 0 0 0,0 1 0 0 0,0-1 1 0 0,-1 0-1 0 0,1 1 0 0 0,-1-1 0 0 0,1 0 0 0 0,-1 0 0 0 0,1 0 0 0 0,-1 0 0 0 0,1 0 0 0 0,-1 0 0 0 0,2-2 0 0 0,1-7-482 0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14.782"/>
    </inkml:context>
    <inkml:brush xml:id="br0">
      <inkml:brushProperty name="width" value="0.05" units="cm"/>
      <inkml:brushProperty name="height" value="0.05" units="cm"/>
      <inkml:brushProperty name="color" value="#FFFFFF"/>
    </inkml:brush>
  </inkml:definitions>
  <inkml:trace contextRef="#ctx0" brushRef="#br0">1 0 9152 0 0,'0'0'421'0'0,"0"0"-12"0"0,0 0-223 0 0,0 0 34 0 0,0 0 41 0 0,0 0 10 0 0,4 11 586 0 0,-2-3-406 0 0,0 0-1 0 0,-1 0 1 0 0,0 0 0 0 0,-1 15-1 0 0,1 5 24 0 0,17 276 220 0 0,-10-121-2602 0 0,-4-146 658 0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15.474"/>
    </inkml:context>
    <inkml:brush xml:id="br0">
      <inkml:brushProperty name="width" value="0.05" units="cm"/>
      <inkml:brushProperty name="height" value="0.05" units="cm"/>
      <inkml:brushProperty name="color" value="#FFFFFF"/>
    </inkml:brush>
  </inkml:definitions>
  <inkml:trace contextRef="#ctx0" brushRef="#br0">0 179 8520 0 0,'0'0'389'0'0,"0"-1"-6"0"0,0-3-239 0 0,1 0 0 0 0,-1 0 1 0 0,1 0-1 0 0,0 0 0 0 0,0 0 1 0 0,0 0-1 0 0,1 0 0 0 0,2-5 1 0 0,2-5 625 0 0,-3 7-535 0 0,-1 0 0 0 0,1 1-1 0 0,0 0 1 0 0,1 0 0 0 0,0 0 0 0 0,0 0 0 0 0,0 0-1 0 0,0 1 1 0 0,1 0 0 0 0,9-9 0 0 0,-6 8-29 0 0,0-1 1 0 0,1 1-1 0 0,0 1 1 0 0,-1 0-1 0 0,2 0 0 0 0,13-5 1 0 0,-20 9-138 0 0,1 0 1 0 0,-1 0-1 0 0,1 0 1 0 0,0 1-1 0 0,-1 0 0 0 0,1-1 1 0 0,-1 1-1 0 0,1 1 1 0 0,0-1-1 0 0,-1 0 0 0 0,1 1 1 0 0,-1 0-1 0 0,1 0 1 0 0,-1 0-1 0 0,1 0 0 0 0,-1 1 1 0 0,0-1-1 0 0,1 1 1 0 0,-1 0-1 0 0,0-1 0 0 0,0 2 1 0 0,0-1-1 0 0,-1 0 1 0 0,1 1-1 0 0,0-1 1 0 0,-1 1-1 0 0,0 0 0 0 0,3 3 1 0 0,-1-1 18 0 0,-1-1 0 0 0,0 1 0 0 0,-1 0 0 0 0,1 0 1 0 0,-1 0-1 0 0,0 0 0 0 0,0 0 0 0 0,0 1 0 0 0,-1-1 0 0 0,0 0 1 0 0,0 1-1 0 0,0-1 0 0 0,-1 1 0 0 0,1 0 0 0 0,-1-1 0 0 0,-1 1 1 0 0,0 7-1 0 0,0-10-72 0 0,0 0 1 0 0,1 0 0 0 0,-1 0-1 0 0,0 0 1 0 0,-1 0 0 0 0,1 0-1 0 0,-1 0 1 0 0,1 0 0 0 0,-1 0-1 0 0,0-1 1 0 0,0 1-1 0 0,0-1 1 0 0,0 1 0 0 0,0-1-1 0 0,0 0 1 0 0,-1 0 0 0 0,0 0-1 0 0,1 0 1 0 0,-1 0 0 0 0,0 0-1 0 0,1-1 1 0 0,-1 0-1 0 0,0 1 1 0 0,-5 0 0 0 0,-15 6-6 0 0,-13 2-12 0 0,29-9 4 0 0,1 0-1 0 0,-1 0 1 0 0,1 1-1 0 0,-1 0 1 0 0,1 0-1 0 0,-8 4 1 0 0,14-5 10 0 0,-1 0 0 0 0,1 0 0 0 0,0 0 1 0 0,0 0-1 0 0,-1 0 0 0 0,1 0 0 0 0,0 0 0 0 0,0 0 0 0 0,0 0 1 0 0,0 0-1 0 0,0 0 0 0 0,0 0 0 0 0,1 0 0 0 0,-1 0 1 0 0,0 0-1 0 0,0 0 0 0 0,1-1 0 0 0,0 3 0 0 0,4-1-34 0 0,0 0 0 0 0,0 1 0 0 0,0-1 0 0 0,0 1 0 0 0,0 0 0 0 0,5 4 0 0 0,22 14-36 0 0,39 18 57 0 0,-64-33 0 0 0,0 0 0 0 0,-1 0 0 0 0,1 1 0 0 0,-1 0 0 0 0,-1 0 0 0 0,1 0 0 0 0,-1 1 0 0 0,0-1 0 0 0,-1 1 0 0 0,6 15 0 0 0,1-3 0 0 0,-9-13 29 0 0,0 1-1 0 0,-1-1 0 0 0,0 1 0 0 0,0-1 1 0 0,0 1-1 0 0,-1 0 0 0 0,0-1 1 0 0,-1 1-1 0 0,-2 14 0 0 0,1-11 116 0 0,-1 0 0 0 0,0 0 0 0 0,-1-1 0 0 0,0 0 0 0 0,-1 1 0 0 0,0-2 0 0 0,-8 14 0 0 0,7-13-52 0 0,3-7-44 0 0,1 0 0 0 0,0 0 0 0 0,-1-1 0 0 0,0 1-1 0 0,1-1 1 0 0,-1 1 0 0 0,0-1 0 0 0,0 0 0 0 0,0 0 0 0 0,-1-1 0 0 0,1 1-1 0 0,0-1 1 0 0,-1 1 0 0 0,-3 0 0 0 0,-4 1 244 0 0,1 0-1 0 0,-2-1 0 0 0,-12 1 1 0 0,15-3-295 0 0,0 0 0 0 0,-1-1 0 0 0,1 0 0 0 0,0-1-1 0 0,0 0 1 0 0,0-1 0 0 0,0 1 0 0 0,0-2 0 0 0,1 1 0 0 0,-12-7 0 0 0,1 1-126 0 0,16 8-55 0 0,0-1 0 0 0,0 0 0 0 0,0 0 0 0 0,0-1 0 0 0,0 1 0 0 0,1 0 0 0 0,-1-1 0 0 0,1 0 0 0 0,0 0 0 0 0,0 0-1 0 0,0 0 1 0 0,0 0 0 0 0,0 0 0 0 0,0 0 0 0 0,-1-5 0 0 0,2-4-1599 0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16.044"/>
    </inkml:context>
    <inkml:brush xml:id="br0">
      <inkml:brushProperty name="width" value="0.05" units="cm"/>
      <inkml:brushProperty name="height" value="0.05" units="cm"/>
      <inkml:brushProperty name="color" value="#FFFFFF"/>
    </inkml:brush>
  </inkml:definitions>
  <inkml:trace contextRef="#ctx0" brushRef="#br0">347 184 5528 0 0,'0'0'422'0'0,"0"-12"-260"0"0,-1 5 224 0 0,1 0 0 0 0,-1 0 0 0 0,0 1 0 0 0,0-1 0 0 0,-1 1 1 0 0,0-1-1 0 0,0 1 0 0 0,-1-1 0 0 0,0 1 0 0 0,0 0 0 0 0,0 0 0 0 0,-1 0 0 0 0,0 1 1 0 0,0-1-1 0 0,0 1 0 0 0,-10-9 0 0 0,7 8 159 0 0,0 0 0 0 0,-1 0-1 0 0,1 1 1 0 0,-1 0 0 0 0,-1 1 0 0 0,1-1 0 0 0,-1 1 0 0 0,1 1 0 0 0,-1 0-1 0 0,0 0 1 0 0,-16-2 0 0 0,21 4-538 0 0,-1 0-1 0 0,0 1 1 0 0,0 0 0 0 0,0 0-1 0 0,0 0 1 0 0,0 1 0 0 0,0-1-1 0 0,0 1 1 0 0,0 1 0 0 0,0-1-1 0 0,1 0 1 0 0,-1 1 0 0 0,1 0-1 0 0,-1 0 1 0 0,1 1 0 0 0,-1-1-1 0 0,1 1 1 0 0,0 0 0 0 0,0 0-1 0 0,1 0 1 0 0,-1 0 0 0 0,1 1-1 0 0,-1 0 1 0 0,1 0 0 0 0,0 0-1 0 0,0 0 1 0 0,1 0 0 0 0,-3 5-1 0 0,-5 13-3 0 0,0 1-1 0 0,2 1 1 0 0,1-1-1 0 0,0 1 1 0 0,2 1 0 0 0,-3 39-1 0 0,6-44-31 0 0,2 0 1 0 0,0 0-1 0 0,1 1 1 0 0,1-1-1 0 0,1 0 0 0 0,1-1 1 0 0,0 1-1 0 0,12 31 0 0 0,-10-37-17 0 0,2 5-31 0 0,15 28 0 0 0,-20-42 62 0 0,1 0 0 0 0,-1 0 0 0 0,1 0 0 0 0,0 0-1 0 0,0-1 1 0 0,1 1 0 0 0,-1-1 0 0 0,1 0 0 0 0,9 5-1 0 0,10 5-55 0 0,-13-6 115 0 0,0-1 1 0 0,1-1-1 0 0,0 0 1 0 0,1 0 0 0 0,-1-1-1 0 0,1-1 1 0 0,0 0-1 0 0,19 3 1 0 0,-26-7-12 0 0,0 0 0 0 0,1-1 0 0 0,-1 0 1 0 0,0 0-1 0 0,7-3 0 0 0,14-2 6 0 0,-25 6-12 0 0,1-1 0 0 0,-1 0 0 0 0,0 0-1 0 0,0 0 1 0 0,0 0 0 0 0,0 0 0 0 0,0-1 0 0 0,-1 1-1 0 0,1 0 1 0 0,0-1 0 0 0,0 1 0 0 0,-1-1-1 0 0,1 0 1 0 0,-1 0 0 0 0,3-3 0 0 0,19-37 840 0 0,-16 28-551 0 0,-2 3-215 0 0,0 0 0 0 0,-2-1-1 0 0,5-15 1 0 0,-4 9-34 0 0,-1 6-65 0 0,-1 0 0 0 0,0 0 0 0 0,-1 0 0 0 0,-1-1 0 0 0,0 1 0 0 0,0 0 0 0 0,-5-24 0 0 0,1 16-3 0 0,-1-1 1 0 0,-1 1 0 0 0,-14-33-1 0 0,5 24-810 0 0,-36-54 0 0 0,26 46-2533 0 0,20 27 1741 0 0,1 1-11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16.256"/>
    </inkml:context>
    <inkml:brush xml:id="br0">
      <inkml:brushProperty name="width" value="0.05" units="cm"/>
      <inkml:brushProperty name="height" value="0.05" units="cm"/>
      <inkml:brushProperty name="color" value="#FFFFFF"/>
    </inkml:brush>
  </inkml:definitions>
  <inkml:trace contextRef="#ctx0" brushRef="#br0">51 8 2760 0 0,'-24'-4'3145'0'0,"10"1"7595"0"0,9 22-10042 0 0,3-13-605 0 0,1 1 0 0 0,0 1 0 0 0,0-1 0 0 0,0 12-1 0 0,0 2 28 0 0,0-4-20 0 0,1 0 0 0 0,1 0 0 0 0,4 23-1 0 0,1 10 65 0 0,14 204 362 0 0,4 55-552 0 0,-14-214-528 0 0,2 35-3113 0 0,-12-130 2234 0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16.378"/>
    </inkml:context>
    <inkml:brush xml:id="br0">
      <inkml:brushProperty name="width" value="0.05" units="cm"/>
      <inkml:brushProperty name="height" value="0.05" units="cm"/>
      <inkml:brushProperty name="color" value="#FFFFFF"/>
    </inkml:brush>
  </inkml:definitions>
  <inkml:trace contextRef="#ctx0" brushRef="#br0">25 0 14024 0 0,'-17'13'616'0'0,"17"-13"136"0"0,0 0-600 0 0,0 0-152 0 0,0 0 0 0 0,0 10 0 0 0,0 1 448 0 0,0 0 63 0 0,0-11 17 0 0,-4 12 0 0 0,4-12-384 0 0,0 11-80 0 0,-4 0-64 0 0,4-11 96 0 0,0 0-584 0 0,0 0-120 0 0,0 0-15 0 0,0 0-5905 0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16.851"/>
    </inkml:context>
    <inkml:brush xml:id="br0">
      <inkml:brushProperty name="width" value="0.05" units="cm"/>
      <inkml:brushProperty name="height" value="0.05" units="cm"/>
      <inkml:brushProperty name="color" value="#FFFFFF"/>
    </inkml:brush>
  </inkml:definitions>
  <inkml:trace contextRef="#ctx0" brushRef="#br0">72 0 4608 0 0,'-17'13'448'0'0,"12"-8"-70"0"0,0 0 1 0 0,1 0-1 0 0,0 1 0 0 0,-1-1 0 0 0,2 1 1 0 0,-1 0-1 0 0,1 1 0 0 0,0-1 1 0 0,0 0-1 0 0,1 1 0 0 0,-1-1 1 0 0,2 1-1 0 0,-3 12 0 0 0,1 8 2039 0 0,1-1-1 0 0,1 37 0 0 0,2-32-1802 0 0,3 47-538 0 0,3-1-1 0 0,29 130 0 0 0,-31-188-1832 0 0,11 26 0 0 0,-14-39 963 0 0,3 9-4515 0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17.448"/>
    </inkml:context>
    <inkml:brush xml:id="br0">
      <inkml:brushProperty name="width" value="0.05" units="cm"/>
      <inkml:brushProperty name="height" value="0.05" units="cm"/>
      <inkml:brushProperty name="color" value="#FFFFFF"/>
    </inkml:brush>
  </inkml:definitions>
  <inkml:trace contextRef="#ctx0" brushRef="#br0">305 236 3168 0 0,'1'-12'276'0'0,"0"3"-161"0"0,0 0 0 0 0,0 1 0 0 0,-1-1 0 0 0,0 0 0 0 0,0 0-1 0 0,-1 1 1 0 0,0-1 0 0 0,0 0 0 0 0,-4-9 0 0 0,-4-19 1252 0 0,7 28-827 0 0,0 0-1 0 0,0 1 1 0 0,0-1-1 0 0,-7-12 1 0 0,8 19-383 0 0,0-1 0 0 0,-1 1 0 0 0,1 0 0 0 0,-1 0 0 0 0,1 1 0 0 0,-1-1 0 0 0,0 0 0 0 0,1 0 0 0 0,-1 1 0 0 0,0-1 0 0 0,0 1 0 0 0,0 0 1 0 0,0-1-1 0 0,-1 1 0 0 0,1 0 0 0 0,0 0 0 0 0,0 0 0 0 0,-1 1 0 0 0,1-1 0 0 0,0 0 0 0 0,-4 1 0 0 0,-1-1 84 0 0,1 0 1 0 0,0 1-1 0 0,-1 0 1 0 0,1 0-1 0 0,-1 1 1 0 0,1-1-1 0 0,-1 2 1 0 0,1-1-1 0 0,0 1 0 0 0,0 0 1 0 0,-1 0-1 0 0,1 0 1 0 0,1 1-1 0 0,-1 0 1 0 0,0 0-1 0 0,1 1 1 0 0,-1-1-1 0 0,1 1 0 0 0,0 0 1 0 0,1 1-1 0 0,-9 8 1 0 0,11-11-228 0 0,-45 58 363 0 0,43-53-323 0 0,0-1 0 0 0,0 1 0 0 0,1-1 0 0 0,-1 1 0 0 0,2 0-1 0 0,-1 0 1 0 0,1 1 0 0 0,-2 8 0 0 0,-1 23-100 0 0,1 0 1 0 0,1 1 0 0 0,3-1-1 0 0,1 0 1 0 0,2 1 0 0 0,10 52-1 0 0,-11-84 24 0 0,1 0 0 0 0,0 0 0 0 0,0 0 0 0 0,0-1 0 0 0,1 1 0 0 0,0-1 0 0 0,1 0 0 0 0,0 0 0 0 0,0 0-1 0 0,7 7 1 0 0,-9-11 20 0 0,0 0 0 0 0,0-1 0 0 0,0 1-1 0 0,1 0 1 0 0,-1-1 0 0 0,1 0-1 0 0,-1 0 1 0 0,1 0 0 0 0,0 0 0 0 0,0-1-1 0 0,0 1 1 0 0,0-1 0 0 0,0 0-1 0 0,0 0 1 0 0,1-1 0 0 0,-1 1 0 0 0,0-1-1 0 0,0 0 1 0 0,1 0 0 0 0,-1 0-1 0 0,8-2 1 0 0,21-2 314 0 0,-28 4-251 0 0,-1 0 0 0 0,0 0 0 0 0,1 0 0 0 0,-1-1 0 0 0,0 0 0 0 0,1 0 0 0 0,-1 0 0 0 0,0-1 0 0 0,0 1 0 0 0,0-1 0 0 0,0 0 0 0 0,0 0-1 0 0,3-3 1 0 0,5-5 142 0 0,-1-1-1 0 0,0-1 0 0 0,-1 0 1 0 0,0-1-1 0 0,15-27 0 0 0,-19 31-163 0 0,-1-1-1 0 0,-1-1 0 0 0,0 1 1 0 0,-1-1-1 0 0,0 0 0 0 0,0 1 1 0 0,-1-1-1 0 0,0-1 0 0 0,0-14 1 0 0,-11-129 169 0 0,6 133-237 0 0,0 1 0 0 0,-2 0 0 0 0,-1 0-1 0 0,0 0 1 0 0,-12-24 0 0 0,14 39-101 0 0,1-1 0 0 0,-1 1 1 0 0,-1 0-1 0 0,1 0 0 0 0,-1 1 0 0 0,0-1 1 0 0,0 1-1 0 0,-11-9 0 0 0,14 13-383 0 0,2 1-786 0 0,0 0-343 0 0,0 0-72 0 0,0 0-12 0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18.014"/>
    </inkml:context>
    <inkml:brush xml:id="br0">
      <inkml:brushProperty name="width" value="0.05" units="cm"/>
      <inkml:brushProperty name="height" value="0.05" units="cm"/>
      <inkml:brushProperty name="color" value="#FFFFFF"/>
    </inkml:brush>
  </inkml:definitions>
  <inkml:trace contextRef="#ctx0" brushRef="#br0">259 1 7280 0 0,'0'0'332'0'0,"0"0"-4"0"0,0 0-102 0 0,0 0 348 0 0,0 0 176 0 0,0 0 33 0 0,0 0-14 0 0,-5 9 1189 0 0,1-2-1474 0 0,0 0 0 0 0,0-1 0 0 0,-8 11 0 0 0,6-11-323 0 0,1 1 0 0 0,1 0 1 0 0,-1 0-1 0 0,-3 10 0 0 0,-11 30 182 0 0,-2 0 0 0 0,-44 72 0 0 0,53-99-314 0 0,1 0 0 0 0,2 1-1 0 0,-15 44 1 0 0,-8 17-1083 0 0,31-80 849 0 0,0 1 0 0 0,-1 0 0 0 0,1 0 1 0 0,1 0-1 0 0,-1-1 0 0 0,0 1 0 0 0,1 0 1 0 0,-1 6-1 0 0,1 4-1392 0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18.580"/>
    </inkml:context>
    <inkml:brush xml:id="br0">
      <inkml:brushProperty name="width" value="0.05" units="cm"/>
      <inkml:brushProperty name="height" value="0.05" units="cm"/>
      <inkml:brushProperty name="color" value="#FFFFFF"/>
    </inkml:brush>
  </inkml:definitions>
  <inkml:trace contextRef="#ctx0" brushRef="#br0">393 252 920 0 0,'1'-7'727'0'0,"-1"0"0"0"0,1-1 0 0 0,-1 1 0 0 0,0-1 0 0 0,0 1 1 0 0,-1-1-1 0 0,0 1 0 0 0,-1 0 0 0 0,0 0 0 0 0,0-1 0 0 0,0 1 0 0 0,-6-11 0 0 0,0 4 387 0 0,0 1 0 0 0,-1 0 0 0 0,0 1 0 0 0,-17-18 0 0 0,18 21-633 0 0,0 1 0 0 0,-1 0 0 0 0,-15-11 0 0 0,20 16-430 0 0,0 1 0 0 0,0 0 0 0 0,-1 0 0 0 0,1 0 0 0 0,0 0 1 0 0,-1 0-1 0 0,1 1 0 0 0,-1 0 0 0 0,1 0 0 0 0,-1 0 0 0 0,-6 0 0 0 0,4 2-19 0 0,0-1 0 0 0,1 1 0 0 0,-1 1 0 0 0,1-1 1 0 0,-1 1-1 0 0,1 0 0 0 0,-1 0 0 0 0,1 1 0 0 0,0 0 0 0 0,0 0 0 0 0,0 1 0 0 0,-9 7 0 0 0,3-2-126 0 0,2 1 1 0 0,-1 0 0 0 0,1 1-1 0 0,1 0 1 0 0,-9 12-1 0 0,8-7-114 0 0,0 1 0 0 0,-11 27 0 0 0,19-37 187 0 0,1-1-1 0 0,0 1 0 0 0,0 0 1 0 0,1 0-1 0 0,-1-1 0 0 0,2 1 1 0 0,-1 0-1 0 0,1 0 0 0 0,0-1 1 0 0,0 1-1 0 0,1 0 0 0 0,2 7 1 0 0,-1-4 14 0 0,-2-7 13 0 0,0-1 0 0 0,0 1 0 0 0,1-1 0 0 0,-1 0 0 0 0,1 0-1 0 0,-1 0 1 0 0,1 0 0 0 0,0 0 0 0 0,-1 0 0 0 0,1 0 0 0 0,0 0-1 0 0,0-1 1 0 0,1 1 0 0 0,-1-1 0 0 0,0 1 0 0 0,0-1 0 0 0,1 0-1 0 0,-1 0 1 0 0,1 0 0 0 0,-1 0 0 0 0,1-1 0 0 0,-1 1 0 0 0,4 0-1 0 0,4 1 28 0 0,1-1 0 0 0,-1 0 0 0 0,0 0 0 0 0,16-2-1 0 0,-14 1 10 0 0,-3 0-5 0 0,0-1 0 0 0,-1 0 1 0 0,1 0-1 0 0,-1 0 0 0 0,1-1 0 0 0,-1 0 0 0 0,0-1 0 0 0,12-5 0 0 0,-16 6 3 0 0,1-1 0 0 0,0 1 0 0 0,-1 0 0 0 0,1 1 0 0 0,0-1 0 0 0,0 1 0 0 0,8-1 0 0 0,-10 2 32 0 0,8-5-60 0 0,-9 3-41 0 0,0 0-1 0 0,0 0 0 0 0,0 0 0 0 0,0-1 1 0 0,0 1-1 0 0,-1 0 0 0 0,1-1 0 0 0,-1 0 1 0 0,0 1-1 0 0,0-1 0 0 0,0 0 0 0 0,0 0 1 0 0,0 1-1 0 0,0-1 0 0 0,0-5 0 0 0,-7 4-1869 0 0,4 7 919 0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19.010"/>
    </inkml:context>
    <inkml:brush xml:id="br0">
      <inkml:brushProperty name="width" value="0.05" units="cm"/>
      <inkml:brushProperty name="height" value="0.05" units="cm"/>
      <inkml:brushProperty name="color" value="#FFFFFF"/>
    </inkml:brush>
  </inkml:definitions>
  <inkml:trace contextRef="#ctx0" brushRef="#br0">377 256 920 0 0,'-5'-6'576'0'0,"-3"-3"3776"0"0,3 5-2592 0 0,4 3-1423 0 0,0 0 0 0 0,0 0 0 0 0,0 0 1 0 0,0 0-1 0 0,0 0 0 0 0,0 1 0 0 0,0-1 1 0 0,0 0-1 0 0,-1 1 0 0 0,1-1 0 0 0,0 1 1 0 0,-1-1-1 0 0,0 0 0 0 0,0 1-195 0 0,0-1 0 0 0,0 0 1 0 0,0 0-1 0 0,0 0 0 0 0,1 0 0 0 0,-1-1 0 0 0,0 1 0 0 0,1 0 1 0 0,-1-1-1 0 0,1 1 0 0 0,0-1 0 0 0,-1 0 0 0 0,-1-2 1 0 0,-11-12 661 0 0,-48-18 1089 0 0,58 31-1840 0 0,-1 0-1 0 0,1 0 1 0 0,-1 0 0 0 0,1 1 0 0 0,-1 0-1 0 0,0-1 1 0 0,0 2 0 0 0,0-1 0 0 0,-1 1-1 0 0,1-1 1 0 0,0 2 0 0 0,0-1 0 0 0,-1 0-1 0 0,1 1 1 0 0,0 0 0 0 0,-1 0 0 0 0,1 1-1 0 0,-1 0 1 0 0,1-1 0 0 0,0 2 0 0 0,0-1 0 0 0,0 1-1 0 0,0-1 1 0 0,0 2 0 0 0,0-1 0 0 0,0 0-1 0 0,0 1 1 0 0,1 0 0 0 0,0 0 0 0 0,-1 0-1 0 0,1 1 1 0 0,0-1 0 0 0,0 1 0 0 0,-3 4-1 0 0,0 0-46 0 0,0 0-1 0 0,0 1 0 0 0,1 0 0 0 0,0 0 0 0 0,0 0 1 0 0,1 0-1 0 0,0 1 0 0 0,1 0 0 0 0,-5 16 0 0 0,8-19-3 0 0,-1 0 0 0 0,1 0 0 0 0,0 1-1 0 0,1-1 1 0 0,0 0 0 0 0,0 1 0 0 0,1-1-1 0 0,-1 0 1 0 0,2 1 0 0 0,-1-1 0 0 0,1 0-1 0 0,0 0 1 0 0,0 0 0 0 0,1 0 0 0 0,4 7-1 0 0,4 9-14 0 0,1 0 1 0 0,1-2-1 0 0,1 0 0 0 0,21 25 0 0 0,-30-41 11 0 0,1 0-1 0 0,-1 0 1 0 0,1 0 0 0 0,-1 0 0 0 0,2-1-1 0 0,-1 0 1 0 0,0 0 0 0 0,1-1 0 0 0,-1 0-1 0 0,1 0 1 0 0,0 0 0 0 0,0-1 0 0 0,0 0-1 0 0,1 0 1 0 0,-1-1 0 0 0,0 0 0 0 0,1-1 0 0 0,-1 1-1 0 0,11-2 1 0 0,-16 1 5 0 0,10 0 74 0 0,-1-2 1 0 0,1 1-1 0 0,21-7 1 0 0,-30 7-41 0 0,1 0 0 0 0,-1-1 0 0 0,1 0 0 0 0,-1 1 0 0 0,0-1 0 0 0,0 0 0 0 0,0-1 0 0 0,0 1 0 0 0,0-1 0 0 0,0 1 1 0 0,-1-1-1 0 0,1 0 0 0 0,-1 0 0 0 0,0 0 0 0 0,0 0 0 0 0,3-5 0 0 0,0-4 52 0 0,0-1 1 0 0,-1 0-1 0 0,0 1 0 0 0,-1-1 1 0 0,0-1-1 0 0,-1 1 1 0 0,-1 0-1 0 0,0 0 0 0 0,-1-1 1 0 0,-3-25-1 0 0,0 11-38 0 0,-2 1 0 0 0,-2 0 0 0 0,0-1 0 0 0,-13-28 0 0 0,10 32 42 0 0,-17-27 0 0 0,14 29-18 0 0,-12-34 0 0 0,21 47-214 0 0,0 0 0 0 0,0 0-1 0 0,-8-9 1 0 0,11 13-982 0 0,2 4-4251 0 0,-1 1-793 0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19.364"/>
    </inkml:context>
    <inkml:brush xml:id="br0">
      <inkml:brushProperty name="width" value="0.05" units="cm"/>
      <inkml:brushProperty name="height" value="0.05" units="cm"/>
      <inkml:brushProperty name="color" value="#FFFFFF"/>
    </inkml:brush>
  </inkml:definitions>
  <inkml:trace contextRef="#ctx0" brushRef="#br0">27 0 13216 0 0,'-14'16'1448'0'0,"12"-11"-1261"0"0,0 0 1 0 0,0 1 0 0 0,1-1 0 0 0,-1 0-1 0 0,1 1 1 0 0,0-1 0 0 0,0 0-1 0 0,1 1 1 0 0,0-1 0 0 0,0 1 0 0 0,0-1-1 0 0,1 1 1 0 0,-1-1 0 0 0,1 0 0 0 0,1 1-1 0 0,-1-1 1 0 0,1 0 0 0 0,0 0 0 0 0,0 0-1 0 0,3 5 1 0 0,-4-8-1653 0 0,-1-2-4716 0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20.626"/>
    </inkml:context>
    <inkml:brush xml:id="br0">
      <inkml:brushProperty name="width" value="0.05" units="cm"/>
      <inkml:brushProperty name="height" value="0.05" units="cm"/>
      <inkml:brushProperty name="color" value="#FFFFFF"/>
    </inkml:brush>
  </inkml:definitions>
  <inkml:trace contextRef="#ctx0" brushRef="#br0">1 1 6448 0 0,'0'2'498'0'0,"4"60"3949"0"0,-1 6-1497 0 0,-1 30-2157 0 0,-6 76-540 0 0,5-60 48 0 0,2-41-5950 0 0,-3-66 1312 0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21.017"/>
    </inkml:context>
    <inkml:brush xml:id="br0">
      <inkml:brushProperty name="width" value="0.05" units="cm"/>
      <inkml:brushProperty name="height" value="0.05" units="cm"/>
      <inkml:brushProperty name="color" value="#FFFFFF"/>
    </inkml:brush>
  </inkml:definitions>
  <inkml:trace contextRef="#ctx0" brushRef="#br0">30 98 5984 0 0,'-3'6'160'0'0,"3"-5"-133"0"0,-1 0-1 0 0,1 0 1 0 0,-1 1 0 0 0,1-1-1 0 0,-1 0 1 0 0,1 0 0 0 0,-1 0-1 0 0,0 0 1 0 0,1 0 0 0 0,-1 0-1 0 0,0 0 1 0 0,0-1 0 0 0,0 1-1 0 0,0 0 1 0 0,0 0 0 0 0,0-1-1 0 0,0 1 1 0 0,0 0 0 0 0,0-1-1 0 0,0 1 1 0 0,0-1 0 0 0,0 0-1 0 0,-1 1 1 0 0,1-1-1 0 0,0 0 1 0 0,-2 1 0 0 0,2-1 1177 0 0,1-26 3935 0 0,0 22-4696 0 0,0 1-243 0 0,1 0 0 0 0,0 0 1 0 0,-1 0-1 0 0,1 0 0 0 0,0 0 0 0 0,1 0 0 0 0,-1 1 0 0 0,0-1 0 0 0,1 0 0 0 0,0 1 0 0 0,3-5 1 0 0,25-26 1698 0 0,-28 31-1775 0 0,1 0 0 0 0,0-1 0 0 0,0 1-1 0 0,0 0 1 0 0,0 0 0 0 0,0 1 0 0 0,0-1-1 0 0,1 1 1 0 0,-1-1 0 0 0,0 1 0 0 0,1 0-1 0 0,-1 0 1 0 0,1 1 0 0 0,3-1 0 0 0,5 0 64 0 0,-1 1 0 0 0,0 1 0 0 0,13 1 0 0 0,17 1 218 0 0,4 1-97 0 0,-35-3-308 0 0,0 0 0 0 0,0 0 0 0 0,0-1 1 0 0,0 0-1 0 0,0-1 0 0 0,12-2 0 0 0,-19 1 496 0 0,-2 2-2789 0 0,0-1-4183 0 0,-1 1 862 0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21.416"/>
    </inkml:context>
    <inkml:brush xml:id="br0">
      <inkml:brushProperty name="width" value="0.05" units="cm"/>
      <inkml:brushProperty name="height" value="0.05" units="cm"/>
      <inkml:brushProperty name="color" value="#FFFFFF"/>
    </inkml:brush>
  </inkml:definitions>
  <inkml:trace contextRef="#ctx0" brushRef="#br0">144 0 10768 0 0,'-17'16'586'0'0,"1"1"-1"0"0,0 1 1 0 0,2 0 0 0 0,0 1 0 0 0,-14 24 0 0 0,-9 13 2670 0 0,37-56-3196 0 0,0 0-1 0 0,0 0 0 0 0,0 0 0 0 0,0 1 0 0 0,-1-1 0 0 0,1 0 0 0 0,0 0 0 0 0,0 1 0 0 0,0-1 0 0 0,0 0 0 0 0,0 0 0 0 0,0 1 0 0 0,0-1 0 0 0,-1 0 0 0 0,1 1 0 0 0,0-1 0 0 0,0 0 0 0 0,0 0 1 0 0,0 1-1 0 0,0-1 0 0 0,0 0 0 0 0,0 1 0 0 0,1-1 0 0 0,-1 0 0 0 0,0 0 0 0 0,0 1 0 0 0,0-1 0 0 0,0 0 0 0 0,0 0 0 0 0,0 1 0 0 0,0-1 0 0 0,1 0 0 0 0,-1 0 0 0 0,0 1 0 0 0,0-1 1 0 0,0 0-1 0 0,1 0 0 0 0,14 5 702 0 0,29-3-1054 0 0,-28-1 550 0 0,2 0-248 0 0,22 1 52 0 0,-31-3-40 0 0,1 1 0 0 0,-1 1-1 0 0,1 0 1 0 0,17 3 0 0 0,24 2 27 0 0,-33-6-6 0 0,1 1-1 0 0,35 6 0 0 0,-46-3-21 0 0,1 0 0 0 0,-1 0 0 0 0,-1 1 0 0 0,1 1-1 0 0,-1-1 1 0 0,1 1 0 0 0,-2 0 0 0 0,1 1-1 0 0,10 12 1 0 0,-14-15-15 0 0,0 0 12 0 0,0-1 0 0 0,0 1 0 0 0,-1 1 0 0 0,1-1 0 0 0,-1 0 0 0 0,0 1-1 0 0,0-1 1 0 0,-1 1 0 0 0,0-1 0 0 0,2 8 0 0 0,-1 2 42 0 0,0-1-1 0 0,-1 20 0 0 0,-1-27-38 0 0,-1 1 0 0 0,1 0 0 0 0,-1 0-1 0 0,0-1 1 0 0,0 1 0 0 0,-1-1 0 0 0,0 1-1 0 0,0-1 1 0 0,-1 1 0 0 0,-5 9 0 0 0,-10 19-14 0 0,3-21-63 0 0,-12 14 337 0 0,25-25-242 0 0,-1 0 0 0 0,0 0 1 0 0,0 0-1 0 0,0 0 0 0 0,-1 0 0 0 0,1-1 0 0 0,0 0 1 0 0,-1 1-1 0 0,0-1 0 0 0,1-1 0 0 0,-1 1 0 0 0,0 0 1 0 0,0-1-1 0 0,0 0 0 0 0,-7 1 0 0 0,-5 1 146 0 0,0-2 0 0 0,-26 0 0 0 0,38-1-182 0 0,1 0-14 0 0,-1 0 0 0 0,1-1-1 0 0,0 0 1 0 0,0 0 0 0 0,-1 0-1 0 0,1 0 1 0 0,0 0 0 0 0,0-1 0 0 0,0 1-1 0 0,0-1 1 0 0,1 0 0 0 0,-1 0-1 0 0,-3-3 1 0 0,3 3-15 0 0,0 0-1 0 0,0 0 1 0 0,0 0-1 0 0,0 0 1 0 0,-1 0-1 0 0,1 0 1 0 0,0 1 0 0 0,-1 0-1 0 0,-4-2 1 0 0,-8-2-1084 0 0,11-1-4486 0 0,1-7-1232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17.413"/>
    </inkml:context>
    <inkml:brush xml:id="br0">
      <inkml:brushProperty name="width" value="0.05" units="cm"/>
      <inkml:brushProperty name="height" value="0.05" units="cm"/>
      <inkml:brushProperty name="color" value="#FFFFFF"/>
    </inkml:brush>
  </inkml:definitions>
  <inkml:trace contextRef="#ctx0" brushRef="#br0">0 873 3224 0 0,'9'-18'1667'0'0,"7"-11"3746"0"0,-13 21-4689 0 0,1 1 0 0 0,0-1 0 0 0,0 1 0 0 0,1 0 0 0 0,0 1 0 0 0,0-1 0 0 0,8-6 0 0 0,-4 1 95 0 0,-8 11-736 0 0,0-1 1 0 0,0 1-1 0 0,0 0 0 0 0,0-1 1 0 0,0 1-1 0 0,0 0 1 0 0,0 0-1 0 0,0 0 1 0 0,1 0-1 0 0,-1 0 1 0 0,0 0-1 0 0,3-1 0 0 0,6-2 568 0 0,1 1 1 0 0,21-5-1 0 0,15-4-153 0 0,-19 4-149 0 0,1 2 0 0 0,0 0 1 0 0,42-2-1 0 0,10-2 281 0 0,-69 8-554 0 0,183-37 497 0 0,-175 35-523 0 0,1 1 0 0 0,27-1 0 0 0,0-1 38 0 0,88-7 95 0 0,32-5-126 0 0,166-22 641 0 0,-261 33-682 0 0,-27 4 31 0 0,84-17 0 0 0,67-14 157 0 0,-105 20-74 0 0,570-56 472 0 0,82 51-424 0 0,-224-2-57 0 0,1-25 26 0 0,-436 37-143 0 0,631-33 348 0 0,-320 24-360 0 0,-228 7 24 0 0,638-51-248 0 0,-637 51 232 0 0,9-2 0 0 0,558-57 190 0 0,-197 26-26 0 0,-178 33-78 0 0,-225 10-50 0 0,349-8 224 0 0,-78-11-196 0 0,-207 12 0 0 0,-173 5-42 0 0,1 1-1 0 0,51 7 0 0 0,-75-6-250 0 0,0 0 0 0 0,0 0 0 0 0,0 0-1 0 0,0-1 1 0 0,1 0 0 0 0,3-1 0 0 0,19-1-1644 0 0,-27 3 174 0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21.924"/>
    </inkml:context>
    <inkml:brush xml:id="br0">
      <inkml:brushProperty name="width" value="0.05" units="cm"/>
      <inkml:brushProperty name="height" value="0.05" units="cm"/>
      <inkml:brushProperty name="color" value="#FFFFFF"/>
    </inkml:brush>
  </inkml:definitions>
  <inkml:trace contextRef="#ctx0" brushRef="#br0">17 0 4608 0 0,'0'0'208'0'0,"-4"8"32"0"0,1-3 119 0 0,2-4 1498 0 0,-3 6 5382 0 0,-1 24-2096 0 0,5 0-4383 0 0,0-29-591 0 0,4 15 414 0 0,-3-13-8132 0 0,-1-4 1676 0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22.804"/>
    </inkml:context>
    <inkml:brush xml:id="br0">
      <inkml:brushProperty name="width" value="0.05" units="cm"/>
      <inkml:brushProperty name="height" value="0.05" units="cm"/>
      <inkml:brushProperty name="color" value="#FFFFFF"/>
    </inkml:brush>
  </inkml:definitions>
  <inkml:trace contextRef="#ctx0" brushRef="#br0">43 245 6448 0 0,'0'0'297'0'0,"0"0"-9"0"0,-4-8-177 0 0,4 1 352 0 0,0 0 0 0 0,0 0 0 0 0,1 0 0 0 0,-1 0 0 0 0,4-11 0 0 0,-1 1 224 0 0,0 6-459 0 0,0-1 0 0 0,0 0 1 0 0,1 1-1 0 0,1 0 0 0 0,-1 0 0 0 0,2 0 0 0 0,0 1 1 0 0,0 0-1 0 0,1 0 0 0 0,0 0 0 0 0,1 1 0 0 0,9-9 1 0 0,-14 16-124 0 0,1-1 1 0 0,-1 1-1 0 0,1 0 1 0 0,-1 0 0 0 0,1 0-1 0 0,0 1 1 0 0,0 0 0 0 0,0-1-1 0 0,0 1 1 0 0,0 0 0 0 0,0 1-1 0 0,0-1 1 0 0,6 1-1 0 0,-3 0-19 0 0,0 0 0 0 0,0 0-1 0 0,1 1 1 0 0,-1 0 0 0 0,0 1-1 0 0,10 2 1 0 0,-13-2-56 0 0,0 0 1 0 0,-1 0-1 0 0,1 1 0 0 0,-1-1 0 0 0,1 1 0 0 0,-1-1 0 0 0,0 1 1 0 0,0 0-1 0 0,0 0 0 0 0,0 0 0 0 0,-1 1 0 0 0,4 5 0 0 0,-1 0-26 0 0,0 0 0 0 0,0 1 0 0 0,6 18 0 0 0,-11-25-43 0 0,0-1 1 0 0,1 1-1 0 0,-1 0 0 0 0,0 0 0 0 0,0-1 0 0 0,-1 1 1 0 0,1 0-1 0 0,0-1 0 0 0,-1 1 0 0 0,0 0 0 0 0,1-1 1 0 0,-3 6-1 0 0,-18 32 96 0 0,14-28 113 0 0,-19 40 125 0 0,9-17-1091 0 0,-2-1 0 0 0,-1 0 0 0 0,-46 58 0 0 0,-55 53-2347 0 0,108-125 4821 0 0,13-19-1583 0 0,0-1 1 0 0,1 1-1 0 0,-1-1 1 0 0,0 1-1 0 0,1-1 1 0 0,-1 0 0 0 0,0 1-1 0 0,1-1 1 0 0,-1 0-1 0 0,1 1 1 0 0,-1-1-1 0 0,1 0 1 0 0,-1 1-1 0 0,1-1 1 0 0,-1 0-1 0 0,1 0 1 0 0,-1 0-1 0 0,1 1 1 0 0,-1-1 0 0 0,1 0-1 0 0,-1 0 1 0 0,1 0-1 0 0,-1 0 1 0 0,1 0-1 0 0,-1 0 1 0 0,1 0-1 0 0,0 0 1 0 0,-1 0-1 0 0,1 0 1 0 0,-1 0-1 0 0,1-1 1 0 0,0 1 0 0 0,24-1 978 0 0,-17 1-855 0 0,-1-1 1 0 0,0 1 0 0 0,1 1 0 0 0,-1-1-1 0 0,0 1 1 0 0,0 0 0 0 0,14 5-1 0 0,18 2 429 0 0,-32-7-471 0 0,1 1 0 0 0,-1-1-1 0 0,15 6 1 0 0,-3 1 10 0 0,0-1 0 0 0,1-1 0 0 0,-1-1-1 0 0,1 0 1 0 0,1-2 0 0 0,-1 0 0 0 0,33 0 0 0 0,-52-3-193 0 0,1 0 0 0 0,-1 0 0 0 0,1 0 0 0 0,-1 0 0 0 0,1 0-1 0 0,0 0 1 0 0,-1 0 0 0 0,1-1 0 0 0,-1 1 0 0 0,1-1 0 0 0,-1 1 0 0 0,1-1 0 0 0,-1 1 0 0 0,0-1 0 0 0,1 0 0 0 0,-1 0 0 0 0,0 0 0 0 0,1 0 0 0 0,-1 0 0 0 0,0 0 0 0 0,0 0 0 0 0,0 0 0 0 0,1-2 0 0 0,4-3-1905 0 0,-5 5 693 0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23.198"/>
    </inkml:context>
    <inkml:brush xml:id="br0">
      <inkml:brushProperty name="width" value="0.05" units="cm"/>
      <inkml:brushProperty name="height" value="0.05" units="cm"/>
      <inkml:brushProperty name="color" value="#FFFFFF"/>
    </inkml:brush>
  </inkml:definitions>
  <inkml:trace contextRef="#ctx0" brushRef="#br0">0 177 2760 0 0,'0'0'125'0'0,"13"-25"315"0"0,-2 9 6792 0 0,-2 0-4951 0 0,-8 15-1625 0 0,3 0-352 0 0,0 0-1 0 0,1 0 1 0 0,-1 0 0 0 0,-1 0-1 0 0,1-1 1 0 0,0 0 0 0 0,0 0-1 0 0,0 0 1 0 0,-1 0-1 0 0,7-6 1 0 0,12-5 677 0 0,-17 10-796 0 0,6-3 293 0 0,1 1 1 0 0,0 0-1 0 0,22-6 1 0 0,110-30 405 0 0,-129 36-613 0 0,-13 4-267 0 0,0 0 0 0 0,0 0 0 0 0,-1 0 0 0 0,1 1 0 0 0,0-1-1 0 0,0 1 1 0 0,-1-1 0 0 0,1 1 0 0 0,0 0 0 0 0,0 0-1 0 0,0 0 1 0 0,0 0 0 0 0,0 0 0 0 0,0 0 0 0 0,-1 0 0 0 0,1 1-1 0 0,0-1 1 0 0,2 1 0 0 0,-4 0-196 0 0,12 11-2483 0 0,-11-1-3936 0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23.583"/>
    </inkml:context>
    <inkml:brush xml:id="br0">
      <inkml:brushProperty name="width" value="0.05" units="cm"/>
      <inkml:brushProperty name="height" value="0.05" units="cm"/>
      <inkml:brushProperty name="color" value="#FFFFFF"/>
    </inkml:brush>
  </inkml:definitions>
  <inkml:trace contextRef="#ctx0" brushRef="#br0">162 0 13824 0 0,'-59'56'1437'0'0,"-30"32"661"0"0,87-85-2096 0 0,0 0-1 0 0,1 0 0 0 0,-1 0 1 0 0,1 0-1 0 0,0 0 0 0 0,0 0 1 0 0,0 0-1 0 0,1 0 0 0 0,-1 0 1 0 0,0 0-1 0 0,1 4 0 0 0,0-6 3 0 0,1 0 0 0 0,-1 0 0 0 0,1 1 0 0 0,0-1 0 0 0,-1 0 0 0 0,1 0 0 0 0,0 0 0 0 0,0 0 0 0 0,-1-1 0 0 0,1 1 0 0 0,0 0 0 0 0,0 0-1 0 0,0 0 1 0 0,0-1 0 0 0,0 1 0 0 0,0 0 0 0 0,0-1 0 0 0,0 1 0 0 0,1-1 0 0 0,-1 1 0 0 0,0-1 0 0 0,0 0 0 0 0,0 1 0 0 0,3-1 0 0 0,20 4 828 0 0,-9 6-6 0 0,-15-9-808 0 0,1 0 0 0 0,0-1 1 0 0,0 1-1 0 0,0 0 0 0 0,0 0 0 0 0,1-1 1 0 0,-1 1-1 0 0,0-1 0 0 0,0 1 0 0 0,0-1 0 0 0,0 1 1 0 0,1-1-1 0 0,-1 0 0 0 0,0 1 0 0 0,3-1 0 0 0,3 1-48 0 0,1 0 0 0 0,0 1-1 0 0,0-1 1 0 0,-1 2-1 0 0,1-1 1 0 0,10 6-1 0 0,25 7-84 0 0,-31-12 106 0 0,-1 1-1 0 0,23 10 0 0 0,14 6-53 0 0,-33-15-174 0 0,-1 2-1 0 0,1 0 0 0 0,22 15 0 0 0,-7-5-256 0 0,-23-13 492 0 0,-1 0 0 0 0,1 1 0 0 0,-1 0 0 0 0,0 0 0 0 0,0 0 0 0 0,9 10 0 0 0,-13-12 6 0 0,0 0 1 0 0,0 0-1 0 0,0 0 1 0 0,0 0-1 0 0,-1 0 0 0 0,1 0 1 0 0,-1 0-1 0 0,0 0 1 0 0,0 1-1 0 0,0-1 0 0 0,0 0 1 0 0,0 1-1 0 0,-1-1 1 0 0,0 1-1 0 0,0-1 1 0 0,0 1-1 0 0,0 4 0 0 0,-6 18 188 0 0,-15 45 0 0 0,19-66-156 0 0,0-1-1 0 0,0 1 0 0 0,-1-1 0 0 0,0 0 0 0 0,0 1 1 0 0,0-1-1 0 0,-1-1 0 0 0,1 1 0 0 0,-1 0 0 0 0,0-1 1 0 0,0 0-1 0 0,0 0 0 0 0,0 0 0 0 0,-9 4 0 0 0,5-3 66 0 0,-1 0-1 0 0,0 0 1 0 0,-1 0 0 0 0,1-2-1 0 0,-1 1 1 0 0,-17 2-1 0 0,20-5-95 0 0,0 0 0 0 0,0 0 0 0 0,1-1 0 0 0,-1 0 0 0 0,0 0-1 0 0,1-1 1 0 0,-1 0 0 0 0,1 0 0 0 0,-1 0 0 0 0,1-1 0 0 0,0 0 0 0 0,0 0-1 0 0,0 0 1 0 0,0-1 0 0 0,1 0 0 0 0,-1 0 0 0 0,1 0 0 0 0,-8-9-1 0 0,11 11-223 0 0,0-1-1 0 0,-1 1 0 0 0,1 1 0 0 0,-1-1 1 0 0,1 0-1 0 0,-1 1 0 0 0,0-1 0 0 0,1 1 1 0 0,-1 0-1 0 0,-4-1 0 0 0,-3-2-5918 0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24.121"/>
    </inkml:context>
    <inkml:brush xml:id="br0">
      <inkml:brushProperty name="width" value="0.05" units="cm"/>
      <inkml:brushProperty name="height" value="0.05" units="cm"/>
      <inkml:brushProperty name="color" value="#FFFFFF"/>
    </inkml:brush>
  </inkml:definitions>
  <inkml:trace contextRef="#ctx0" brushRef="#br0">18 88 2760 0 0,'-4'15'415'0'0,"3"-11"701"0"0,1-4 311 0 0,0 0 64 0 0,0 0-151 0 0,0 0-681 0 0,-11-6 1735 0 0,10 5-2271 0 0,1 0-1 0 0,0 1 0 0 0,0-1 0 0 0,-1 1 1 0 0,1-1-1 0 0,0 0 0 0 0,0 1 0 0 0,0-1 1 0 0,0 0-1 0 0,0 1 0 0 0,0-1 0 0 0,0 0 1 0 0,0 1-1 0 0,0-1 0 0 0,0 1 0 0 0,1-1 1 0 0,-1 0-1 0 0,0 1 0 0 0,0-1 1 0 0,1 1-1 0 0,-1-1 0 0 0,0 0 0 0 0,0 1 1 0 0,1-1-1 0 0,-1 1 0 0 0,1-1 0 0 0,-1 1 1 0 0,1-1-1 0 0,-1 1 0 0 0,1-1 0 0 0,-1 1 1 0 0,1 0-1 0 0,-1-1 0 0 0,1 1 0 0 0,-1 0 1 0 0,1-1-1 0 0,-1 1 0 0 0,1 0 0 0 0,1-1 1 0 0,31-6 2072 0 0,-19 5-1541 0 0,-5 0-362 0 0,-1 0 0 0 0,0 1 0 0 0,1 0 0 0 0,-1 1 0 0 0,12 0 0 0 0,-12 0-224 0 0,0 0-1 0 0,1 0 0 0 0,-1-1 1 0 0,16-3-1 0 0,93-30 595 0 0,-30 10-945 0 0,-85 24-68 0 0,-2 0-29 0 0,0 0-132 0 0,0 0-538 0 0,-1 0-241 0 0,-3 0-48 0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24.547"/>
    </inkml:context>
    <inkml:brush xml:id="br0">
      <inkml:brushProperty name="width" value="0.05" units="cm"/>
      <inkml:brushProperty name="height" value="0.05" units="cm"/>
      <inkml:brushProperty name="color" value="#FFFFFF"/>
    </inkml:brush>
  </inkml:definitions>
  <inkml:trace contextRef="#ctx0" brushRef="#br0">196 0 6912 0 0,'-11'8'702'0'0,"0"1"0"0"0,0-1 0 0 0,1 2 1 0 0,-14 16-1 0 0,9-9 483 0 0,1 0-556 0 0,0 0 1 0 0,1 1 0 0 0,-17 34-1 0 0,18-32-258 0 0,8-14-186 0 0,0 0 0 0 0,0 0-1 0 0,1 1 1 0 0,0-1 0 0 0,0 1-1 0 0,0 0 1 0 0,1-1 0 0 0,-3 14 0 0 0,5-19-17 0 0,0-1-11 0 0,2 1-129 0 0,0 1-1 0 0,0-1 1 0 0,1 1 0 0 0,-1-1-1 0 0,0 0 1 0 0,0 0 0 0 0,1 0-1 0 0,-1 0 1 0 0,0-1 0 0 0,1 1 0 0 0,-1 0-1 0 0,1-1 1 0 0,-1 0 0 0 0,1 0-1 0 0,-1 0 1 0 0,1 0 0 0 0,2 0 0 0 0,49-9 138 0 0,-19 2-146 0 0,-25 7-15 0 0,0 0 0 0 0,0 0 0 0 0,0 1 0 0 0,0 1-1 0 0,0 0 1 0 0,0 0 0 0 0,-1 0 0 0 0,1 2 0 0 0,-1-1 0 0 0,1 1-1 0 0,-1 0 1 0 0,0 1 0 0 0,-1 0 0 0 0,1 0 0 0 0,-1 1 0 0 0,0 0-1 0 0,0 1 1 0 0,12 13 0 0 0,-15-14-21 0 0,0 0 0 0 0,1-1 0 0 0,-1 0 0 0 0,8 5 0 0 0,-8-6 6 0 0,0 0 0 0 0,0 0 1 0 0,0 1-1 0 0,0-1 0 0 0,-1 1 0 0 0,0 0 0 0 0,4 6 0 0 0,9 11 8 0 0,-14-19 3 0 0,0 0 1 0 0,0 0-1 0 0,-1 1 0 0 0,1-1 0 0 0,-1 1 0 0 0,0-1 0 0 0,0 1 0 0 0,0 0 0 0 0,0-1 0 0 0,-1 1 0 0 0,2 5 0 0 0,-2-2 66 0 0,0 1-1 0 0,0-1 1 0 0,0 0-1 0 0,-1 0 1 0 0,0 0-1 0 0,-1 1 1 0 0,1-1-1 0 0,-1 0 1 0 0,-1 0-1 0 0,1 0 1 0 0,-1 0-1 0 0,-1 0 1 0 0,1 0-1 0 0,-1-1 1 0 0,0 1-1 0 0,-1-1 1 0 0,-7 12-1 0 0,7-13 50 0 0,0 0-1 0 0,1 0 0 0 0,-2 0 0 0 0,1-1 1 0 0,0 0-1 0 0,-1 1 0 0 0,0-1 0 0 0,0-1 0 0 0,0 1 1 0 0,-1-1-1 0 0,-10 5 0 0 0,-18 7 176 0 0,23-10-76 0 0,1-1 0 0 0,-20 6-1 0 0,27-9-188 0 0,-1 0-1 0 0,1-1 0 0 0,-1 0 1 0 0,1 1-1 0 0,-1-1 0 0 0,1 0 0 0 0,-1-1 1 0 0,0 1-1 0 0,1-1 0 0 0,-1 1 1 0 0,1-1-1 0 0,0 0 0 0 0,-5-2 0 0 0,-29-13 19 0 0,16 8-793 0 0,-40-23 0 0 0,43 20-4019 0 0,1 4-1577 0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28.878"/>
    </inkml:context>
    <inkml:brush xml:id="br0">
      <inkml:brushProperty name="width" value="0.05" units="cm"/>
      <inkml:brushProperty name="height" value="0.05" units="cm"/>
      <inkml:brushProperty name="color" value="#FFFFFF"/>
    </inkml:brush>
  </inkml:definitions>
  <inkml:trace contextRef="#ctx0" brushRef="#br0">0 119 2304 0 0,'0'0'101'0'0,"1"-11"22"0"0,2-12 2017 0 0,-1 0-1 0 0,0-35 1 0 0,-2 56-2095 0 0,0 0 176 0 0,0 2 190 0 0,0 0 79 0 0,0 0 20 0 0,0 0-60 0 0,0 0-256 0 0,0 0-112 0 0,0 0 42 0 0,0 0 239 0 0,0 0 81 0 0,0 0 11 0 0,0 0-43 0 0,0 0-187 0 0,0 0-86 0 0,0 0-13 0 0,0 0-2 0 0,0 12 154 0 0,1 23 37 0 0,9 46 1 0 0,1 5 37 0 0,-4-13-350 0 0,2 34-20 0 0,-1 34-1681 0 0,-4-134 1109 0 0,-3-6-2216 0 0,2-7 2151 0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29.767"/>
    </inkml:context>
    <inkml:brush xml:id="br0">
      <inkml:brushProperty name="width" value="0.05" units="cm"/>
      <inkml:brushProperty name="height" value="0.05" units="cm"/>
      <inkml:brushProperty name="color" value="#FFFFFF"/>
    </inkml:brush>
  </inkml:definitions>
  <inkml:trace contextRef="#ctx0" brushRef="#br0">12 157 8376 0 0,'0'0'190'0'0,"-4"-14"492"0"0,4 7-514 0 0,1 1 1 0 0,0-1-1 0 0,0 0 1 0 0,0 0-1 0 0,1 1 1 0 0,0-1-1 0 0,1 1 1 0 0,-1-1-1 0 0,1 1 1 0 0,1 0-1 0 0,-1 0 1 0 0,1 0-1 0 0,0 1 1 0 0,0-1-1 0 0,0 1 0 0 0,6-5 1 0 0,-6 6-52 0 0,-1 1 1 0 0,1 0-1 0 0,-1 1 0 0 0,1-1 1 0 0,0 0-1 0 0,0 1 1 0 0,0 0-1 0 0,0 0 0 0 0,0 0 1 0 0,1 1-1 0 0,-1-1 0 0 0,1 1 1 0 0,-1 0-1 0 0,1 0 1 0 0,-1 1-1 0 0,1-1 0 0 0,-1 1 1 0 0,1 0-1 0 0,0 0 0 0 0,-1 1 1 0 0,1-1-1 0 0,-1 1 0 0 0,1 0 1 0 0,6 3-1 0 0,-6-2-45 0 0,-1 0 0 0 0,1 0 0 0 0,0 1 0 0 0,-1-1 0 0 0,0 1 0 0 0,0 1 0 0 0,0-1 0 0 0,0 0 1 0 0,0 1-1 0 0,-1 0 0 0 0,0 0 0 0 0,1 0 0 0 0,-1 0 0 0 0,-1 0 0 0 0,1 1 0 0 0,-1-1 0 0 0,1 1 0 0 0,-1 0 0 0 0,-1 0 0 0 0,1 0 0 0 0,-1 0 0 0 0,0 0 0 0 0,0 0 0 0 0,0 0 0 0 0,-1 0 0 0 0,1 0 0 0 0,-1 0 0 0 0,-1 1 0 0 0,1-1 0 0 0,-1 0 0 0 0,0 0 0 0 0,0 0 0 0 0,0 0 0 0 0,-3 7 0 0 0,2-6-43 0 0,-1 0-1 0 0,1 0 1 0 0,-1-1-1 0 0,-1 1 1 0 0,1-1-1 0 0,-1 1 1 0 0,0-1-1 0 0,0 0 0 0 0,0 0 1 0 0,-1-1-1 0 0,1 1 1 0 0,-1-1-1 0 0,0 0 1 0 0,-1-1-1 0 0,1 1 1 0 0,0-1-1 0 0,-1 0 0 0 0,0 0 1 0 0,0-1-1 0 0,-11 4 1 0 0,-10 2-50 0 0,23-6-76 0 0,-1 0 0 0 0,1 0-1 0 0,-1-1 1 0 0,0 0 0 0 0,-7 1 0 0 0,11-2 241 0 0,1 0 16 0 0,0 0-35 0 0,0 0-176 0 0,28 4-337 0 0,51 3 348 0 0,-66-4 32 0 0,-1 1 0 0 0,-1 1 0 0 0,1 0 0 0 0,-1 1 0 0 0,0 0 0 0 0,0 0 0 0 0,0 1 0 0 0,-1 1 0 0 0,0 0 0 0 0,11 12 0 0 0,-19-18 14 0 0,-1-1 0 0 0,0 1 0 0 0,0 0 0 0 0,0 0 0 0 0,0 0 0 0 0,0 0 0 0 0,0 0 0 0 0,0 0 0 0 0,-1 0 0 0 0,1 1 0 0 0,-1-1 0 0 0,0 0 0 0 0,1 0-1 0 0,-1 0 1 0 0,0 0 0 0 0,0 1 0 0 0,-1-1 0 0 0,1 0 0 0 0,0 0 0 0 0,-1 0 0 0 0,1 0 0 0 0,-1 1 0 0 0,-1 1 0 0 0,0 3 9 0 0,-2 0-1 0 0,1 0 1 0 0,-1-1 0 0 0,0 0-1 0 0,-6 9 1 0 0,-10 9 508 0 0,-42 43 0 0 0,52-59-439 0 0,0 1-1 0 0,0-2 1 0 0,-1 1 0 0 0,0-1-1 0 0,0-1 1 0 0,-1 0-1 0 0,-18 6 1 0 0,26-10-148 0 0,0-1 1 0 0,0 0-1 0 0,-1 0 0 0 0,1-1 1 0 0,-1 0-1 0 0,1 1 1 0 0,-1-1-1 0 0,1-1 1 0 0,0 1-1 0 0,-1-1 0 0 0,1 1 1 0 0,0-1-1 0 0,-1 0 1 0 0,1-1-1 0 0,-6-2 0 0 0,7 3-503 0 0,1-1 0 0 0,0 1 0 0 0,0-1 0 0 0,0 1 0 0 0,-1-1-1 0 0,1 0 1 0 0,1 0 0 0 0,-1 0 0 0 0,-3-3 0 0 0,0-4-4889 0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30.434"/>
    </inkml:context>
    <inkml:brush xml:id="br0">
      <inkml:brushProperty name="width" value="0.05" units="cm"/>
      <inkml:brushProperty name="height" value="0.05" units="cm"/>
      <inkml:brushProperty name="color" value="#FFFFFF"/>
    </inkml:brush>
  </inkml:definitions>
  <inkml:trace contextRef="#ctx0" brushRef="#br0">340 169 6448 0 0,'-5'-5'134'0'0,"0"0"0"0"0,1 0 0 0 0,0 0 0 0 0,-5-9 0 0 0,6 10 62 0 0,0-1 0 0 0,0 1 1 0 0,0 0-1 0 0,0 0 0 0 0,0 0 1 0 0,-1 0-1 0 0,0 1 0 0 0,0 0 1 0 0,-5-4-1 0 0,-10-5 770 0 0,13 8-561 0 0,0 1 1 0 0,0-1-1 0 0,-1 1 0 0 0,-6-3 0 0 0,10 5-297 0 0,1 1-1 0 0,-1-1 1 0 0,0 1-1 0 0,0-1 1 0 0,1 1-1 0 0,-1 0 1 0 0,0 0-1 0 0,0 0 1 0 0,1 1 0 0 0,-1-1-1 0 0,0 1 1 0 0,0-1-1 0 0,1 1 1 0 0,-4 1-1 0 0,-6 3 193 0 0,1 0-1 0 0,0 1 0 0 0,0 0 1 0 0,-14 11-1 0 0,20-13-286 0 0,0 1 0 0 0,0-1 0 0 0,0 1-1 0 0,0 0 1 0 0,1 0 0 0 0,-1 0 0 0 0,1 1 0 0 0,1 0 0 0 0,-6 10 0 0 0,-4 14-13 0 0,5-12 0 0 0,1 0 0 0 0,0 0 0 0 0,-4 22 0 0 0,9-27 0 0 0,0 0 0 0 0,1 0 0 0 0,0 0 0 0 0,1 1 1 0 0,0-1-1 0 0,1 0 0 0 0,3 16 0 0 0,-2-20-11 0 0,1 1 1 0 0,0-1-1 0 0,1 0 0 0 0,0 0 0 0 0,0 0 0 0 0,0-1 0 0 0,1 1 1 0 0,1-1-1 0 0,-1 0 0 0 0,11 10 0 0 0,-3-4-4 0 0,1 0 0 0 0,1-1 0 0 0,0-1 0 0 0,1 0 0 0 0,0-1 1 0 0,1 0-1 0 0,24 11 0 0 0,-33-19 36 0 0,0 0 0 0 0,0 0 1 0 0,1-1-1 0 0,-1 0 0 0 0,0-1 1 0 0,1 1-1 0 0,0-2 0 0 0,12 1 0 0 0,-15-2 34 0 0,0 0-1 0 0,0 0 0 0 0,0 0 0 0 0,0-1 0 0 0,0 1 0 0 0,0-1 0 0 0,-1-1 0 0 0,1 1 0 0 0,-1-1 0 0 0,1 0 0 0 0,-1 0 0 0 0,0-1 0 0 0,5-4 1 0 0,-4 3 77 0 0,-1 0 0 0 0,1 0 1 0 0,-1 0-1 0 0,0-1 0 0 0,-1 0 1 0 0,0 0-1 0 0,0 0 0 0 0,0 0 1 0 0,0-1-1 0 0,3-10 0 0 0,1-3 353 0 0,7-39 0 0 0,-14 51-431 0 0,1 0 0 0 0,-2 0 0 0 0,1 0-1 0 0,-1 0 1 0 0,-1 0 0 0 0,1-1 0 0 0,-1 1 0 0 0,-3-10 0 0 0,-66-185 426 0 0,70 203-479 0 0,-34-92 50 0 0,14 30-2956 0 0,15 50-3120 0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31.258"/>
    </inkml:context>
    <inkml:brush xml:id="br0">
      <inkml:brushProperty name="width" value="0.05" units="cm"/>
      <inkml:brushProperty name="height" value="0.05" units="cm"/>
      <inkml:brushProperty name="color" value="#FFFFFF"/>
    </inkml:brush>
  </inkml:definitions>
  <inkml:trace contextRef="#ctx0" brushRef="#br0">12 27 8288 0 0,'0'0'190'0'0,"0"0"28"0"0,0 0 7 0 0,0 0 31 0 0,0 0 108 0 0,0 0 48 0 0,-3-7 218 0 0,1 8 4112 0 0,1 0-4669 0 0,0 1 1 0 0,0 0-1 0 0,1-1 1 0 0,-1 1-1 0 0,0 0 0 0 0,1 0 1 0 0,0-1-1 0 0,-1 1 1 0 0,1 0-1 0 0,0 0 1 0 0,0 0-1 0 0,0 0 0 0 0,0-1 1 0 0,0 1-1 0 0,0 0 1 0 0,1 0-1 0 0,-1 0 0 0 0,1-1 1 0 0,-1 1-1 0 0,1 0 1 0 0,0 0-1 0 0,-1-1 1 0 0,1 1-1 0 0,0-1 0 0 0,0 1 1 0 0,0-1-1 0 0,0 1 1 0 0,3 2-1 0 0,-3-3 292 0 0,-1-1 122 0 0,15-7 630 0 0,-14 6-1117 0 0,0 0 0 0 0,0 0 0 0 0,0 0 0 0 0,0 0 0 0 0,1 0 0 0 0,-2-1 0 0 0,1 1 0 0 0,0 0 0 0 0,0-1 0 0 0,0 1 0 0 0,-1-1 0 0 0,2-1 0 0 0,-2-1 0 0 0,1 1 0 0 0,-1-1 0 0 0,0 1 0 0 0,0-1 0 0 0,0 1 0 0 0,-1 0 0 0 0,0-6 0 0 0,0 7-160 0 0,1 0 555 0 0,0-10-3423 0 0,0 12 2006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18.463"/>
    </inkml:context>
    <inkml:brush xml:id="br0">
      <inkml:brushProperty name="width" value="0.05" units="cm"/>
      <inkml:brushProperty name="height" value="0.05" units="cm"/>
      <inkml:brushProperty name="color" value="#FFFFFF"/>
    </inkml:brush>
  </inkml:definitions>
  <inkml:trace contextRef="#ctx0" brushRef="#br0">1 313 12816 0 0,'0'0'586'0'0,"0"0"-15"0"0,14 16-159 0 0,-10-14-326 0 0,1-1 0 0 0,0 1 1 0 0,-1-1-1 0 0,1 0 0 0 0,0 0 0 0 0,0-1 1 0 0,-1 0-1 0 0,1 1 0 0 0,7-2 1 0 0,87-12 2367 0 0,-16-1-1181 0 0,121-5-1 0 0,183 19 36 0 0,-170 3-856 0 0,596-30 876 0 0,75-41-1184 0 0,907 10 694 0 0,-1673 57-803 0 0,460-1 171 0 0,-429 4-149 0 0,583 15 219 0 0,242 21 72 0 0,-667-32-386 0 0,583-62-1 0 0,-750 39 159 0 0,207-33 445 0 0,52-15-661 0 0,-401 65 96 0 0,121-12 288 0 0,-101 11-562 0 0,-20 2-660 0 0,-13 1 278 0 0,-24 3-1409 0 0,12-4-5244 0 0,13-1 916 0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34.253"/>
    </inkml:context>
    <inkml:brush xml:id="br0">
      <inkml:brushProperty name="width" value="0.05" units="cm"/>
      <inkml:brushProperty name="height" value="0.05" units="cm"/>
      <inkml:brushProperty name="color" value="#FFFFFF"/>
    </inkml:brush>
  </inkml:definitions>
  <inkml:trace contextRef="#ctx0" brushRef="#br0">1 1 920 0 0,'0'0'200'0'0,"0"0"503"0"0,0 0 215 0 0,0 0 46 0 0,0 0-44 0 0,0 0-228 0 0,0 0-99 0 0,0 0-17 0 0,0 0 6 0 0,0 0 47 0 0,0 0 19 0 0,0 0 7 0 0,0 0-5 0 0,0 0-22 0 0,0 0-10 0 0,0 0-2 0 0,0 0-22 0 0,0 0-88 0 0,0 0-40 0 0,0 0-8 0 0,0 0-25 0 0,0 0-94 0 0,0 0-41 0 0,0 2-8 0 0,12 140 822 0 0,-3-62-728 0 0,-6-53-369 0 0,10 32 1 0 0,-8-37-13 0 0,-1-1-1 0 0,0 1 1 0 0,0 25 0 0 0,-2-35-122 0 0,-2-11 88 0 0,1-1 0 0 0,-1 1 1 0 0,0 0-1 0 0,0 0 1 0 0,1-1-1 0 0,-1 1 1 0 0,0 0-1 0 0,0 0 0 0 0,0 0 1 0 0,0-1-1 0 0,0 1 1 0 0,0 0-1 0 0,0 0 0 0 0,0-1 1 0 0,0 1-1 0 0,0 0 1 0 0,0 0-1 0 0,-1 0 1 0 0,1-1-1 0 0,0 1 0 0 0,0 0 1 0 0,-1-1-1 0 0,1 1 1 0 0,-2 1-1 0 0,2-1-635 0 0,-5 14-1914 0 0,5-15 2004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35.060"/>
    </inkml:context>
    <inkml:brush xml:id="br0">
      <inkml:brushProperty name="width" value="0.05" units="cm"/>
      <inkml:brushProperty name="height" value="0.05" units="cm"/>
      <inkml:brushProperty name="color" value="#FFFFFF"/>
    </inkml:brush>
  </inkml:definitions>
  <inkml:trace contextRef="#ctx0" brushRef="#br0">321 127 2304 0 0,'0'0'101'0'0,"-6"-11"22"0"0,0 1 989 0 0,0 0 1 0 0,0 0 0 0 0,-1 0-1 0 0,0 1 1 0 0,-15-14-1 0 0,16 15-515 0 0,3 6-304 0 0,-1-1 1 0 0,1 1 0 0 0,0 0-1 0 0,-1 0 1 0 0,1 0 0 0 0,-1 1-1 0 0,-7-3 1 0 0,-5-3 679 0 0,12 5-879 0 0,-1 0 1 0 0,1 1-1 0 0,0 0 0 0 0,0 0 0 0 0,0 0 0 0 0,-1 0 0 0 0,1 0 0 0 0,-1 1 0 0 0,1 0 0 0 0,0 0 1 0 0,-1 0-1 0 0,1 1 0 0 0,0-1 0 0 0,-1 1 0 0 0,1 0 0 0 0,0 0 0 0 0,-1 1 0 0 0,1-1 1 0 0,0 1-1 0 0,0 0 0 0 0,0 0 0 0 0,1 0 0 0 0,-1 1 0 0 0,0-1 0 0 0,1 1 0 0 0,0 0 1 0 0,-1 0-1 0 0,1 0 0 0 0,0 0 0 0 0,1 1 0 0 0,-4 3 0 0 0,-2 3-8 0 0,1 1-1 0 0,0 0 1 0 0,0 0-1 0 0,1 0 1 0 0,-9 23-1 0 0,9-14-107 0 0,1 1 0 0 0,0 0-1 0 0,2 0 1 0 0,0 0-1 0 0,2 0 1 0 0,0 0-1 0 0,1 0 1 0 0,1 0-1 0 0,1 1 1 0 0,1-1-1 0 0,1-1 1 0 0,1 1-1 0 0,13 36 1 0 0,-14-49 5 0 0,0 0 0 0 0,1 0 1 0 0,0 0-1 0 0,0 0 0 0 0,1-1 1 0 0,0 0-1 0 0,0 0 0 0 0,1 0 0 0 0,9 6 1 0 0,-3-3 12 0 0,0-1 0 0 0,1 0 1 0 0,0-1-1 0 0,22 9 1 0 0,-30-15 53 0 0,0 0 0 0 0,0-1 1 0 0,0 0-1 0 0,1 0 1 0 0,-1 0-1 0 0,0-1 1 0 0,0 0-1 0 0,0 0 1 0 0,1 0-1 0 0,-1-1 1 0 0,0 0-1 0 0,0 0 1 0 0,0-1-1 0 0,0 1 1 0 0,0-1-1 0 0,0-1 1 0 0,0 1-1 0 0,-1-1 1 0 0,1 0-1 0 0,4-4 1 0 0,-3 3 71 0 0,-1 0 0 0 0,1-1 0 0 0,-1 0 0 0 0,-1 0 0 0 0,1-1 0 0 0,-1 0 0 0 0,0 0 0 0 0,0 0 0 0 0,-1 0 0 0 0,0-1 0 0 0,0 0-1 0 0,0 1 1 0 0,-1-2 0 0 0,0 1 0 0 0,4-13 0 0 0,-5 6-93 0 0,0 1-1 0 0,-1-1 0 0 0,-1 1 0 0 0,0-1 0 0 0,0 0 0 0 0,-2 1 0 0 0,0-1 0 0 0,-3-14 0 0 0,-7-12-41 0 0,-21-51 0 0 0,31 86 18 0 0,-43-99-39 0 0,42 99-195 0 0,1-1 0 0 0,0 1 0 0 0,0-1 0 0 0,0 0-1 0 0,0 0 1 0 0,1 1 0 0 0,0-1 0 0 0,0 0 0 0 0,0-9 0 0 0,1 4-1075 0 0,0 4-50 0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35.598"/>
    </inkml:context>
    <inkml:brush xml:id="br0">
      <inkml:brushProperty name="width" value="0.05" units="cm"/>
      <inkml:brushProperty name="height" value="0.05" units="cm"/>
      <inkml:brushProperty name="color" value="#FFFFFF"/>
    </inkml:brush>
  </inkml:definitions>
  <inkml:trace contextRef="#ctx0" brushRef="#br0">346 152 7744 0 0,'-4'-22'840'0'0,"2"17"-512"0"0,0 0 0 0 0,-1 0 0 0 0,1 0 1 0 0,-1 0-1 0 0,-1 0 0 0 0,1 1 0 0 0,0-1 0 0 0,-1 1 1 0 0,0 0-1 0 0,0 0 0 0 0,-1 0 0 0 0,-5-4 1 0 0,-5-2 918 0 0,-1 0 0 0 0,-25-11-1 0 0,30 16-1079 0 0,0 1 0 0 0,0 0-1 0 0,-1 1 1 0 0,1 0 0 0 0,-16-1-1 0 0,23 3-113 0 0,-1 0 0 0 0,1 1 0 0 0,-1 0 0 0 0,1 0 0 0 0,-1 0 0 0 0,1 0 0 0 0,0 1 0 0 0,-1 0 0 0 0,1 0 0 0 0,0 0 0 0 0,-1 0 0 0 0,1 1 0 0 0,0 0 0 0 0,0 0 0 0 0,0 0 0 0 0,-7 5-1 0 0,6-2-158 0 0,1 0 0 0 0,-1 1 0 0 0,1 0 0 0 0,0 0-1 0 0,1 1 1 0 0,0-1 0 0 0,0 1 0 0 0,0-1 0 0 0,-3 12-1 0 0,0 2-84 0 0,2 0 0 0 0,-3 24-1 0 0,6-36 169 0 0,1 0-1 0 0,0-1 1 0 0,0 1-1 0 0,1-1 1 0 0,0 1-1 0 0,0 0 0 0 0,1-1 1 0 0,0 0-1 0 0,1 1 1 0 0,-1-1-1 0 0,1 0 0 0 0,0 0 1 0 0,1 0-1 0 0,0-1 1 0 0,0 1-1 0 0,0-1 1 0 0,1 0-1 0 0,0 0 0 0 0,0-1 1 0 0,0 1-1 0 0,1-1 1 0 0,0 0-1 0 0,0-1 0 0 0,0 1 1 0 0,1-1-1 0 0,-1 0 1 0 0,1-1-1 0 0,0 0 1 0 0,0 0-1 0 0,0 0 0 0 0,1-1 1 0 0,-1 0-1 0 0,1 0 1 0 0,-1-1-1 0 0,1 0 0 0 0,-1 0 1 0 0,1-1-1 0 0,0 0 1 0 0,-1-1-1 0 0,1 1 1 0 0,-1-1-1 0 0,1-1 0 0 0,-1 1 1 0 0,14-6-1 0 0,-11 3 124 0 0,0-2 0 0 0,-1 1 0 0 0,0-1 1 0 0,1-1-1 0 0,-2 1 0 0 0,1-2 0 0 0,-1 1 0 0 0,0-1 0 0 0,-1 0 0 0 0,0-1 0 0 0,0 0 0 0 0,10-18 0 0 0,-15 23-229 0 0,-1 1 0 0 0,0-1-1 0 0,0 0 1 0 0,0 0-1 0 0,0 0 1 0 0,-1 0 0 0 0,1 0-1 0 0,-1 0 1 0 0,0 0-1 0 0,0 0 1 0 0,-1 0-1 0 0,1 0 1 0 0,-2-5 0 0 0,-1 1-3667 0 0,2 2-1156 0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35.945"/>
    </inkml:context>
    <inkml:brush xml:id="br0">
      <inkml:brushProperty name="width" value="0.05" units="cm"/>
      <inkml:brushProperty name="height" value="0.05" units="cm"/>
      <inkml:brushProperty name="color" value="#FFFFFF"/>
    </inkml:brush>
  </inkml:definitions>
  <inkml:trace contextRef="#ctx0" brushRef="#br0">13 49 4976 0 0,'0'0'104'0'0,"0"0"24"0"0,0 0 8 0 0,0 0 16 0 0,0-4-152 0 0,0-3 0 0 0,-5-4 0 0 0,5 0 0 0 0,-3 4 64 0 0,-1-1-64 0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38.651"/>
    </inkml:context>
    <inkml:brush xml:id="br0">
      <inkml:brushProperty name="width" value="0.05" units="cm"/>
      <inkml:brushProperty name="height" value="0.05" units="cm"/>
      <inkml:brushProperty name="color" value="#FFFFFF"/>
    </inkml:brush>
  </inkml:definitions>
  <inkml:trace contextRef="#ctx0" brushRef="#br0">269 135 920 0 0,'-3'-68'295'0'0,"3"65"819"0"0,0 3 388 0 0,0 0 70 0 0,0 0-153 0 0,0 0-708 0 0,0 0-315 0 0,0 0-63 0 0,0 0 25 0 0,0 0 148 0 0,0 0 64 0 0,0 0 7 0 0,0 0 12 0 0,-14-21 1906 0 0,10 17-2276 0 0,0 0-1 0 0,0 0 1 0 0,-1 1 0 0 0,0-1-1 0 0,1 1 1 0 0,-1 0 0 0 0,-1 0-1 0 0,1 1 1 0 0,0-1 0 0 0,-1 1-1 0 0,1 0 1 0 0,-1 1 0 0 0,1-1-1 0 0,-1 1 1 0 0,0 1-1 0 0,0-1 1 0 0,0 1 0 0 0,-9 0-1 0 0,7 1-166 0 0,0 0-1 0 0,1 1 1 0 0,-1 0-1 0 0,0 0 0 0 0,1 1 1 0 0,-1 0-1 0 0,-6 4 0 0 0,10-5-28 0 0,0 1-1 0 0,0-1 0 0 0,0 1 1 0 0,1 0-1 0 0,-1 0 1 0 0,1 1-1 0 0,0-1 0 0 0,0 1 1 0 0,0 0-1 0 0,0-1 0 0 0,1 1 1 0 0,0 0-1 0 0,-3 7 0 0 0,-4 9-149 0 0,5-15 79 0 0,2 1-1 0 0,-1 1 0 0 0,1-1 1 0 0,0 0-1 0 0,0 1 0 0 0,-1 8 0 0 0,2-8 7 0 0,1 1-1 0 0,-1 0 1 0 0,1 0-1 0 0,1 0 1 0 0,0 0-1 0 0,0 0 1 0 0,0-1-1 0 0,1 1 0 0 0,0 0 1 0 0,0-1-1 0 0,8 15 1 0 0,-5-14 35 0 0,0 0 1 0 0,1 1 0 0 0,0-2-1 0 0,0 1 1 0 0,1-1-1 0 0,0 0 1 0 0,0-1 0 0 0,0 1-1 0 0,11 6 1 0 0,-9-7 10 0 0,0 0 0 0 0,0-1 0 0 0,0 0 0 0 0,1 0 1 0 0,18 6-1 0 0,-25-10 5 0 0,1 0 0 0 0,0-1 0 0 0,-1 1 0 0 0,1-1 0 0 0,0 0 0 0 0,-1 0 0 0 0,1 0 0 0 0,0 0 0 0 0,-1-1 0 0 0,1 1 0 0 0,0-1 0 0 0,-1 0 0 0 0,1 0 0 0 0,-1 0 0 0 0,1-1 0 0 0,-1 1 0 0 0,0-1 0 0 0,0 0 0 0 0,1 0 0 0 0,2-3 0 0 0,0 1-9 0 0,-5 3 13 0 0,1 0 1 0 0,-1 0-1 0 0,1 0 0 0 0,-1 0 1 0 0,0 0-1 0 0,0 0 1 0 0,1-1-1 0 0,-1 1 0 0 0,0-1 1 0 0,0 1-1 0 0,0-1 0 0 0,0 1 1 0 0,-1-1-1 0 0,2-1 0 0 0,8-19 466 0 0,-9 19-437 0 0,1 0 0 0 0,-1 0 1 0 0,1 0-1 0 0,-1-1 0 0 0,0 1 0 0 0,0 0 0 0 0,0-1 1 0 0,-1 1-1 0 0,1-1 0 0 0,-1-3 0 0 0,0-1 0 0 0,0 0 0 0 0,-1 0 0 0 0,0 1-1 0 0,0-1 1 0 0,0 0 0 0 0,-1 0 0 0 0,-1 1 0 0 0,1-1-1 0 0,-1 1 1 0 0,-1 0 0 0 0,1 0 0 0 0,-1 0 0 0 0,-8-10-1 0 0,2 3-270 0 0,8 10 79 0 0,-1 1-1 0 0,1-1 1 0 0,-1 1 0 0 0,0 0-1 0 0,-1 0 1 0 0,1 0 0 0 0,0 0-1 0 0,-5-3 1 0 0,-9-11-566 0 0,17 17 590 0 0,-1-1-1 0 0,1 0 1 0 0,-1 0-1 0 0,1 1 1 0 0,0-1-1 0 0,-1 0 1 0 0,1 1 0 0 0,0-1-1 0 0,0 0 1 0 0,-1 0-1 0 0,1 0 1 0 0,0 1-1 0 0,0-1 1 0 0,0 0-1 0 0,0 0 1 0 0,0 0-1 0 0,0 1 1 0 0,1-1-1 0 0,-1 0 1 0 0,0 0-1 0 0,0 0 1 0 0,0 1-1 0 0,1-1 1 0 0,-1 0-1 0 0,0 0 1 0 0,1 0-1 0 0,0 0-1119 0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39.105"/>
    </inkml:context>
    <inkml:brush xml:id="br0">
      <inkml:brushProperty name="width" value="0.05" units="cm"/>
      <inkml:brushProperty name="height" value="0.05" units="cm"/>
      <inkml:brushProperty name="color" value="#FFFFFF"/>
    </inkml:brush>
  </inkml:definitions>
  <inkml:trace contextRef="#ctx0" brushRef="#br0">17 1 10944 0 0,'0'0'497'0'0,"0"0"-8"0"0,0 0-126 0 0,0 0 617 0 0,0 0 304 0 0,-5 22 3004 0 0,0-11-3271 0 0,4-9-846 0 0,0 1 0 0 0,0 0 0 0 0,0 0 1 0 0,0 0-1 0 0,1 0 0 0 0,-1-1 0 0 0,1 1 0 0 0,-1 0 0 0 0,1 4 0 0 0,0-6-285 0 0,0-1-262 0 0,0 0-110 0 0,0 0-24 0 0,6 4-1308 0 0,-4-4 404 0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40.023"/>
    </inkml:context>
    <inkml:brush xml:id="br0">
      <inkml:brushProperty name="width" value="0.05" units="cm"/>
      <inkml:brushProperty name="height" value="0.05" units="cm"/>
      <inkml:brushProperty name="color" value="#FFFFFF"/>
    </inkml:brush>
  </inkml:definitions>
  <inkml:trace contextRef="#ctx0" brushRef="#br0">435 122 6448 0 0,'-3'9'799'0'0,"1"-14"1236"0"0,1 2-1855 0 0,0 0-1 0 0,0 0 1 0 0,0 1 0 0 0,0-1 0 0 0,0 1 0 0 0,-1-1 0 0 0,-2-4 0 0 0,2 5-117 0 0,0 0 0 0 0,1-1 0 0 0,-1 1 0 0 0,1 0 0 0 0,0-1 0 0 0,0 0 0 0 0,-2-4 0 0 0,2 5-13 0 0,1-1-1 0 0,-1 1 0 0 0,0-1 0 0 0,0 1 1 0 0,0 0-1 0 0,-1 0 0 0 0,1-1 1 0 0,-1 1-1 0 0,1 0 0 0 0,-4-3 1 0 0,-10-10 328 0 0,12 12-255 0 0,1 1-1 0 0,0-1 1 0 0,-1 0-1 0 0,0 1 1 0 0,1 0 0 0 0,-1 0-1 0 0,0 0 1 0 0,0 0-1 0 0,0 0 1 0 0,-1 0 0 0 0,1 1-1 0 0,0 0 1 0 0,-1-1-1 0 0,1 1 1 0 0,0 1 0 0 0,-6-2-1 0 0,2 2 79 0 0,0-1 1 0 0,0 2-1 0 0,0-1 0 0 0,0 1 0 0 0,0 0 0 0 0,1 0 0 0 0,-1 1 0 0 0,0 0 1 0 0,0 0-1 0 0,1 0 0 0 0,-1 1 0 0 0,1 0 0 0 0,0 0 0 0 0,-8 6 0 0 0,-8 4 51 0 0,15-10-214 0 0,1 0-1 0 0,1 1 1 0 0,-1-1-1 0 0,0 1 1 0 0,1 0-1 0 0,0 1 1 0 0,0-1-1 0 0,0 1 1 0 0,-5 7-1 0 0,-56 86-472 0 0,57-81 416 0 0,0 0 0 0 0,2 1 0 0 0,0 0 0 0 0,0 0 0 0 0,2 0 0 0 0,-5 33 0 0 0,6-20-18 0 0,2 1-1 0 0,1 0 1 0 0,4 38 0 0 0,-3-65 48 0 0,1 0 1 0 0,1 0-1 0 0,-1 0 1 0 0,1 0-1 0 0,0 0 1 0 0,0 0-1 0 0,0-1 1 0 0,1 1-1 0 0,0-1 1 0 0,0 1-1 0 0,0-1 1 0 0,5 6-1 0 0,0-2 22 0 0,0-1 0 0 0,0 0 0 0 0,0 0 0 0 0,18 11 0 0 0,-9-8 172 0 0,0 0 0 0 0,1-1 0 0 0,0-2 0 0 0,0 1 0 0 0,39 8 0 0 0,-24-9 68 0 0,-6-1-32 0 0,35 4 0 0 0,-56-9-226 0 0,1-1 0 0 0,-1 1 0 0 0,0-1 0 0 0,1-1 0 0 0,-1 0 0 0 0,0 1 0 0 0,1-2 0 0 0,-1 1 1 0 0,0-1-1 0 0,0 0 0 0 0,7-3 0 0 0,-7-1 25 0 0,0 1 1 0 0,0-1 0 0 0,0-1-1 0 0,-1 1 1 0 0,0-1-1 0 0,0 0 1 0 0,-1 0-1 0 0,7-13 1 0 0,-8 12 71 0 0,-1 0 0 0 0,1 0 0 0 0,-1 0 0 0 0,-1 0 0 0 0,1 0-1 0 0,-1-1 1 0 0,-1-16 0 0 0,-1 0 98 0 0,-7-34 0 0 0,1 27-171 0 0,-2 0 0 0 0,-1 0-1 0 0,-1 1 1 0 0,-22-40 0 0 0,12 34-526 0 0,16 29 182 0 0,0 0 1 0 0,0-1 0 0 0,1 0-1 0 0,-6-16 1 0 0,9 16-2372 0 0,1 2 1162 0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40.936"/>
    </inkml:context>
    <inkml:brush xml:id="br0">
      <inkml:brushProperty name="width" value="0.05" units="cm"/>
      <inkml:brushProperty name="height" value="0.05" units="cm"/>
      <inkml:brushProperty name="color" value="#FFFFFF"/>
    </inkml:brush>
  </inkml:definitions>
  <inkml:trace contextRef="#ctx0" brushRef="#br0">4 0 11976 0 0,'0'0'266'0'0,"0"0"44"0"0,0 0 15 0 0,0 0-26 0 0,0 0-118 0 0,0 0 244 0 0,0 0 130 0 0,0 0 21 0 0,0 0-43 0 0,0 0-206 0 0,0 0-95 0 0,0 0-21 0 0,0 0 4 0 0,0 0 33 0 0,0 0 10 0 0,0 0 4 0 0,0 0 16 0 0,0 0 54 0 0,0 0 20 0 0,0 0 6 0 0,-4 10 425 0 0,9 0-697 0 0,2-3-4874 0 0,-7-7-684 0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41.571"/>
    </inkml:context>
    <inkml:brush xml:id="br0">
      <inkml:brushProperty name="width" value="0.05" units="cm"/>
      <inkml:brushProperty name="height" value="0.05" units="cm"/>
      <inkml:brushProperty name="color" value="#FFFFFF"/>
    </inkml:brush>
  </inkml:definitions>
  <inkml:trace contextRef="#ctx0" brushRef="#br0">433 72 1376 0 0,'-12'-10'1975'0'0,"-36"-19"6745"0"0,30 18-7706 0 0,13 8-831 0 0,1 0-1 0 0,-1 0 1 0 0,0 1 0 0 0,0 0 0 0 0,0 0-1 0 0,-1 0 1 0 0,1 1 0 0 0,0 0 0 0 0,-1 0 0 0 0,1 0-1 0 0,-1 1 1 0 0,1-1 0 0 0,-9 2 0 0 0,6 0-47 0 0,-1 1 1 0 0,1 0-1 0 0,-1 1 1 0 0,1-1-1 0 0,0 2 1 0 0,0-1-1 0 0,-14 9 0 0 0,18-9-80 0 0,0 0 0 0 0,0 1-1 0 0,0-1 1 0 0,1 0-1 0 0,-5 6 1 0 0,-13 12 105 0 0,15-17-132 0 0,0 1-1 0 0,1 0 0 0 0,-1 0 1 0 0,1 0-1 0 0,0 0 1 0 0,0 1-1 0 0,1 0 1 0 0,-7 10-1 0 0,-7 15 21 0 0,9-16-14 0 0,1-1 0 0 0,-12 30-1 0 0,11-20-81 0 0,1 1-1 0 0,1 0 1 0 0,-5 43-1 0 0,11-55 25 0 0,0 0 0 0 0,1 0-1 0 0,1 0 1 0 0,0 0-1 0 0,0-1 1 0 0,2 1 0 0 0,-1 0-1 0 0,2-1 1 0 0,7 19-1 0 0,-6-15-12 0 0,2 0 0 0 0,0-1 0 0 0,1 0 0 0 0,0 0 0 0 0,1-1 0 0 0,1 0 0 0 0,18 20 0 0 0,-24-30 19 0 0,6 7 78 0 0,1 0 1 0 0,1-1 0 0 0,-1 0 0 0 0,2-1 0 0 0,-1-1-1 0 0,27 14 1 0 0,2-2 304 0 0,-32-15-208 0 0,0 0 0 0 0,0 0 0 0 0,1-1 1 0 0,-1-1-1 0 0,1 1 0 0 0,14 1 0 0 0,-22-4-95 0 0,1-1-1 0 0,-1 0 1 0 0,0 0-1 0 0,0 0 1 0 0,1-1-1 0 0,-1 1 0 0 0,0 0 1 0 0,1-1-1 0 0,-1 0 1 0 0,0 1-1 0 0,0-1 1 0 0,0 0-1 0 0,0 0 1 0 0,0 0-1 0 0,0 0 0 0 0,0-1 1 0 0,2-1-1 0 0,0 0 27 0 0,-1-1-1 0 0,1 1 1 0 0,-1-1-1 0 0,0 0 0 0 0,0 0 1 0 0,-1 0-1 0 0,4-8 1 0 0,0-1-8 0 0,-1 0 0 0 0,-1 0 0 0 0,0 0 0 0 0,-1 0 0 0 0,2-14 0 0 0,2-29-28 0 0,-1-56 0 0 0,-8 70-324 0 0,-2 1 0 0 0,-1 0 0 0 0,-13-46 0 0 0,12 71-466 0 0,0 0-1 0 0,0 0 0 0 0,-14-23 0 0 0,19 38 629 0 0,-15-18-5237 0 0,8 8 277 0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42.210"/>
    </inkml:context>
    <inkml:brush xml:id="br0">
      <inkml:brushProperty name="width" value="0.05" units="cm"/>
      <inkml:brushProperty name="height" value="0.05" units="cm"/>
      <inkml:brushProperty name="color" value="#FFFFFF"/>
    </inkml:brush>
  </inkml:definitions>
  <inkml:trace contextRef="#ctx0" brushRef="#br0">18 98 11976 0 0,'0'0'266'0'0,"0"0"44"0"0,0 0 15 0 0,-1 0-26 0 0,-2 2-127 0 0,2-1 204 0 0,1-1 110 0 0,0 0 24 0 0,0 0 2 0 0,-12-19 2047 0 0,12 17-2413 0 0,1 0-1 0 0,-1 1 1 0 0,1-1-1 0 0,-1 1 1 0 0,1-1-1 0 0,0 1 0 0 0,0-1 1 0 0,0 1-1 0 0,-1 0 1 0 0,2-1-1 0 0,-1 1 0 0 0,0 0 1 0 0,0 0-1 0 0,0 0 1 0 0,0 0-1 0 0,1 0 1 0 0,-1 0-1 0 0,0 0 0 0 0,1 0 1 0 0,-1 0-1 0 0,1 1 1 0 0,-1-1-1 0 0,1 0 1 0 0,-1 1-1 0 0,1-1 0 0 0,0 1 1 0 0,-1 0-1 0 0,4-1 1 0 0,2 0 249 0 0,-1 0 0 0 0,1 0 0 0 0,-1 1 1 0 0,1 0-1 0 0,-1 0 0 0 0,10 1 0 0 0,12 5 134 0 0,45 6 293 0 0,-66-11-862 0 0,0-1 0 0 0,0 0 0 0 0,0 0 0 0 0,0 0 0 0 0,0-1 0 0 0,1 0 0 0 0,12-5 0 0 0,6 0 43 0 0,8-3 857 0 0,0-12-759 0 0,-31 19-48 0 0,2 2-21 0 0,-3 0-136 0 0,-2 0-65 0 0,2-1-14 0 0,14-10-1037 0 0,-14 10 67 0 0,5-6-6467 0 0,-5 6 526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0:28.087"/>
    </inkml:context>
    <inkml:brush xml:id="br0">
      <inkml:brushProperty name="width" value="0.05" units="cm"/>
      <inkml:brushProperty name="height" value="0.05" units="cm"/>
      <inkml:brushProperty name="color" value="#FFFFFF"/>
    </inkml:brush>
  </inkml:definitions>
  <inkml:trace contextRef="#ctx0" brushRef="#br0">0 39 5064 0 0,'0'0'389'0'0,"0"0"-60"0"0,0 0 675 0 0,0 0 322 0 0,9-1 1356 0 0,19-6-408 0 0,-12 3-782 0 0,1 0 0 0 0,-1 1 0 0 0,30-2-1 0 0,-39 5-1269 0 0,-1-1 0 0 0,0 0 0 0 0,0 0 0 0 0,10-3 0 0 0,-10 2-32 0 0,0 1 0 0 0,1-1 0 0 0,-1 1 0 0 0,11 0 0 0 0,14 1 342 0 0,1 2-1 0 0,49 9 1 0 0,-15-6-111 0 0,-47-5-177 0 0,-17-1-227 0 0,0 1 0 0 0,0 0 1 0 0,1 0-1 0 0,-1 0 1 0 0,0 0-1 0 0,0 0 0 0 0,0 0 1 0 0,4 1-1 0 0,-6-1-39 0 0,1 1 1 0 0,-1-1-1 0 0,1 0 0 0 0,-1 0 0 0 0,1 0 0 0 0,0 0 0 0 0,-1 1 0 0 0,1-1 0 0 0,-1 0 0 0 0,1 0 0 0 0,-1 0 1 0 0,1 0-1 0 0,-1 0 0 0 0,1 0 0 0 0,-1 0 0 0 0,1 0 0 0 0,-1-1 0 0 0,1 1 0 0 0,0 0 0 0 0,-1 0 1 0 0,1 0-1 0 0,-1-1 0 0 0,0 1 0 0 0,1 0 0 0 0,-1 0 0 0 0,1-1 0 0 0,-1 1 0 0 0,1 0 0 0 0,-1-1 1 0 0,0 1-1 0 0,1-1 0 0 0,-1 1 0 0 0,1-1 0 0 0,3-2-2764 0 0,-4 3 1492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19.079"/>
    </inkml:context>
    <inkml:brush xml:id="br0">
      <inkml:brushProperty name="width" value="0.05" units="cm"/>
      <inkml:brushProperty name="height" value="0.05" units="cm"/>
      <inkml:brushProperty name="color" value="#FFFFFF"/>
    </inkml:brush>
  </inkml:definitions>
  <inkml:trace contextRef="#ctx0" brushRef="#br0">78 0 920 0 0,'0'0'300'0'0,"0"0"924"0"0,0 0 404 0 0,0 0 78 0 0,0 0-132 0 0,0 0-636 0 0,0 0-275 0 0,0 0-58 0 0,0 0-30 0 0,0 0-79 0 0,0 0-31 0 0,0 0-7 0 0,0 0-4 0 0,0 0-4 0 0,0 0-2 0 0,0 0 0 0 0,5 13 984 0 0,0 41 629 0 0,-5 63 413 0 0,-10 263 270 0 0,-36 61-1657 0 0,19 23-2770 0 0,23-442-4783 0 0,3-20 1 0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43.134"/>
    </inkml:context>
    <inkml:brush xml:id="br0">
      <inkml:brushProperty name="width" value="0.05" units="cm"/>
      <inkml:brushProperty name="height" value="0.05" units="cm"/>
      <inkml:brushProperty name="color" value="#FFFFFF"/>
    </inkml:brush>
  </inkml:definitions>
  <inkml:trace contextRef="#ctx0" brushRef="#br0">1 0 6448 0 0,'0'0'297'0'0,"0"0"-9"0"0,0 0-117 0 0,0 0 205 0 0,0 0 110 0 0,0 0 24 0 0,0 0 2 0 0,0 0 0 0 0,0 0 0 0 0,0 0 0 0 0,0 0 0 0 0,0 0 0 0 0,0 0 0 0 0,8 7 512 0 0,-6-4-879 0 0,-1 0 0 0 0,0 0 0 0 0,0 0 0 0 0,0 0 0 0 0,0 0 1 0 0,0 1-1 0 0,-1-1 0 0 0,1 0 0 0 0,-1 0 0 0 0,0 5 0 0 0,5 24 387 0 0,2-11-522 0 0,-1 0 0 0 0,-1 1 0 0 0,3 33 0 0 0,-1 70-419 0 0,-3-30-678 0 0,4-26-746 0 0,-5-42-1529 0 0,-2-8-387 0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43.641"/>
    </inkml:context>
    <inkml:brush xml:id="br0">
      <inkml:brushProperty name="width" value="0.05" units="cm"/>
      <inkml:brushProperty name="height" value="0.05" units="cm"/>
      <inkml:brushProperty name="color" value="#FFFFFF"/>
    </inkml:brush>
  </inkml:definitions>
  <inkml:trace contextRef="#ctx0" brushRef="#br0">59 76 1840 0 0,'-36'0'2918'0'0,"19"0"3853"0"0,16 0-5703 0 0,1 0-540 0 0,0 0-105 0 0,-5-24 1205 0 0,6 22-1570 0 0,-1 0 0 0 0,1 0 1 0 0,0 0-1 0 0,0 0 1 0 0,0 0-1 0 0,0 0 0 0 0,0 1 1 0 0,0-1-1 0 0,1 0 1 0 0,-1 1-1 0 0,0-1 0 0 0,1 1 1 0 0,-1-1-1 0 0,1 1 1 0 0,0-1-1 0 0,-1 1 1 0 0,1 0-1 0 0,0 0 0 0 0,0 0 1 0 0,0 0-1 0 0,0 0 1 0 0,2 0-1 0 0,3-2 94 0 0,1 0 0 0 0,-1 0 0 0 0,1 1-1 0 0,-1 0 1 0 0,10-1 0 0 0,7 3 244 0 0,0 0-1 0 0,-1 1 1 0 0,1 2-1 0 0,27 5 0 0 0,-16 9-375 0 0,-33-16-22 0 0,1 1 0 0 0,-1 0 1 0 0,1-1-1 0 0,-1 1 0 0 0,0 0 1 0 0,1 0-1 0 0,-1 0 0 0 0,0 0 1 0 0,-1 1-1 0 0,1-1 0 0 0,0 1 1 0 0,-1-1-1 0 0,2 3 0 0 0,-2-1-17 0 0,0-1-1 0 0,-1 1 0 0 0,1 0 1 0 0,-1-1-1 0 0,0 1 0 0 0,0-1 1 0 0,0 1-1 0 0,-1 0 0 0 0,1-1 0 0 0,-1 1 1 0 0,0-1-1 0 0,0 1 0 0 0,0-1 1 0 0,-3 6-1 0 0,1-4 6 0 0,0 0-1 0 0,0 0 1 0 0,-1 0-1 0 0,0-1 1 0 0,0 1 0 0 0,0-1-1 0 0,0 0 1 0 0,-8 5-1 0 0,3-2 26 0 0,-2-1 0 0 0,1 0 0 0 0,-1 0 0 0 0,0-1 0 0 0,0-1 0 0 0,0 0 0 0 0,-1 0 0 0 0,-19 3 0 0 0,25-5 59 0 0,-9 1 170 0 0,14-3-294 0 0,1 0-16 0 0,25 8-8 0 0,18 4-155 0 0,-33-10-47 0 0,-1 0 1 0 0,0 1 0 0 0,0 0 0 0 0,15 7-1 0 0,-2 4 220 0 0,39 29-1 0 0,-56-38 67 0 0,-1 0 0 0 0,0 0 0 0 0,0 0 0 0 0,0 1 0 0 0,0 0 0 0 0,3 7 0 0 0,11 16 5 0 0,-17-26 5 0 0,0 0-1 0 0,0 0 0 0 0,1 0 1 0 0,-2 0-1 0 0,1 0 0 0 0,0 0 0 0 0,-1 0 1 0 0,1 0-1 0 0,-1 0 0 0 0,0 0 0 0 0,0 0 1 0 0,0 1-1 0 0,-1 5 0 0 0,-10 40 277 0 0,8-41-193 0 0,1 0 1 0 0,-2-1-1 0 0,1 1 1 0 0,-1-1-1 0 0,0 0 0 0 0,0 0 1 0 0,-1-1-1 0 0,0 1 1 0 0,0-1-1 0 0,-1 0 1 0 0,1 0-1 0 0,-11 7 1 0 0,11-10-60 0 0,1 0 1 0 0,-1 0-1 0 0,1-1 1 0 0,-1 0-1 0 0,0 0 0 0 0,0 0 1 0 0,0 0-1 0 0,0-1 1 0 0,0 0-1 0 0,-1 0 1 0 0,1 0-1 0 0,0-1 1 0 0,0 0-1 0 0,-1 0 1 0 0,1 0-1 0 0,0 0 1 0 0,0-1-1 0 0,-1 0 0 0 0,1 0 1 0 0,-7-3-1 0 0,1 0-146 0 0,0-1 1 0 0,0 0-1 0 0,1-1 0 0 0,0 0 0 0 0,0-1 0 0 0,0 0 0 0 0,1-1 0 0 0,0 0 0 0 0,0 0 0 0 0,-13-16 0 0 0,7 8-546 0 0,-1 2-19 0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44.278"/>
    </inkml:context>
    <inkml:brush xml:id="br0">
      <inkml:brushProperty name="width" value="0.05" units="cm"/>
      <inkml:brushProperty name="height" value="0.05" units="cm"/>
      <inkml:brushProperty name="color" value="#FFFFFF"/>
    </inkml:brush>
  </inkml:definitions>
  <inkml:trace contextRef="#ctx0" brushRef="#br0">360 107 9184 0 0,'-14'3'429'0'0,"9"-10"42"0"0,5 6-464 0 0,-1 0 0 0 0,1 0 0 0 0,-1 0 0 0 0,1 0 1 0 0,-1 0-1 0 0,0-1 0 0 0,1 1 0 0 0,-1 1 0 0 0,0-1 0 0 0,0 0 0 0 0,0 0 0 0 0,-1-2 0 0 0,-36-29 959 0 0,32 25-520 0 0,-1 1 1 0 0,1 0-1 0 0,-1 0 0 0 0,0 1 0 0 0,-1 0 0 0 0,1 1 0 0 0,-10-5 1 0 0,14 7-338 0 0,-1 1 0 0 0,1 0 1 0 0,-1 0-1 0 0,1 0 1 0 0,-1 1-1 0 0,0-1 1 0 0,1 1-1 0 0,-1 0 1 0 0,1 0-1 0 0,-1 0 1 0 0,0 0-1 0 0,1 1 0 0 0,-1 0 1 0 0,1-1-1 0 0,-1 1 1 0 0,1 0-1 0 0,-1 1 1 0 0,1-1-1 0 0,0 1 1 0 0,-1-1-1 0 0,-2 3 0 0 0,-5 4-52 0 0,1 0 0 0 0,0 1-1 0 0,0 0 1 0 0,-11 15-1 0 0,13-15-75 0 0,1-1 19 0 0,1 1 0 0 0,0 1 0 0 0,0-1 0 0 0,1 1 0 0 0,0 0 0 0 0,-4 12 0 0 0,-17 64 0 0 0,23-75-62 0 0,1-1 0 0 0,1 0 0 0 0,0 1 0 0 0,0-1 0 0 0,1 1 0 0 0,1 0 0 0 0,0-1 0 0 0,0 0 0 0 0,1 1 0 0 0,0-1 0 0 0,1 0 0 0 0,0 0 0 0 0,5 11 0 0 0,-1-7 1 0 0,0 0 1 0 0,1 0-1 0 0,0-1 1 0 0,2 0-1 0 0,-1-1 1 0 0,1 0-1 0 0,1 0 1 0 0,13 10-1 0 0,38 38 948 0 0,-47-42-815 0 0,2-2 0 0 0,0 0 0 0 0,1-1-1 0 0,0-1 1 0 0,1 0 0 0 0,35 18-1 0 0,-47-30-71 0 0,-1 0 0 0 0,1-1 0 0 0,-1 0 0 0 0,1 0 0 0 0,-1-1 0 0 0,1 1 0 0 0,-1-2 0 0 0,1 1 0 0 0,-1-1 0 0 0,1 1 0 0 0,-1-2 0 0 0,1 1 0 0 0,-1-1 0 0 0,0 0 0 0 0,0 0 0 0 0,0-1 0 0 0,0 0 0 0 0,0 0 0 0 0,0 0 0 0 0,-1-1 0 0 0,1 0 0 0 0,5-4 0 0 0,-10 5-6 0 0,1 1 0 0 0,0-1 0 0 0,0 1 0 0 0,-1-1 0 0 0,1 0 0 0 0,-1 1 0 0 0,0-1 0 0 0,0 0 0 0 0,0 0 0 0 0,0 0 0 0 0,-1 0 0 0 0,1 0 0 0 0,-1 0-1 0 0,0-3 1 0 0,-1-48 342 0 0,-1 26 143 0 0,5-50 510 0 0,0 53-1000 0 0,-2-1 0 0 0,-1 1 0 0 0,-7-47-1 0 0,6 64-116 0 0,0 1 0 0 0,-1-1 0 0 0,0 1 0 0 0,-1-1 0 0 0,1 1 0 0 0,-1 0 0 0 0,-1 0 0 0 0,0 0-1 0 0,0 0 1 0 0,0 1 0 0 0,-7-8 0 0 0,-6-19-2978 0 0,9 26 2018 0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44.682"/>
    </inkml:context>
    <inkml:brush xml:id="br0">
      <inkml:brushProperty name="width" value="0.05" units="cm"/>
      <inkml:brushProperty name="height" value="0.05" units="cm"/>
      <inkml:brushProperty name="color" value="#FFFFFF"/>
    </inkml:brush>
  </inkml:definitions>
  <inkml:trace contextRef="#ctx0" brushRef="#br0">291 0 11000 0 0,'-5'5'993'0'0,"2"0"-944"0"0,0-1 0 0 0,0 0 0 0 0,0 0 0 0 0,-1 0 0 0 0,-6 5 1 0 0,-14 17 1264 0 0,8-5-300 0 0,-6 7-135 0 0,0 1 0 0 0,-26 51 0 0 0,27-39-779 0 0,-57 127-70 0 0,73-155-326 0 0,-11 32 285 0 0,9-13-5529 0 0,6-24 572 0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45.095"/>
    </inkml:context>
    <inkml:brush xml:id="br0">
      <inkml:brushProperty name="width" value="0.05" units="cm"/>
      <inkml:brushProperty name="height" value="0.05" units="cm"/>
      <inkml:brushProperty name="color" value="#FFFFFF"/>
    </inkml:brush>
  </inkml:definitions>
  <inkml:trace contextRef="#ctx0" brushRef="#br0">22 1 17503 0 0,'0'21'1338'0'0,"-1"2"-774"0"0,1 14-546 0 0,0-31 372 0 0,0 1-1 0 0,0 0 0 0 0,-1-1 0 0 0,0 1 0 0 0,0-1 1 0 0,-4 12-1 0 0,0 5 925 0 0,-2-4-1281 0 0,7-19-53 0 0,0 0 0 0 0,0 0-1 0 0,0 0 1 0 0,0 0 0 0 0,0 0 0 0 0,0 1-1 0 0,0-1 1 0 0,0 0 0 0 0,0 0 0 0 0,0 0-1 0 0,0 0 1 0 0,0 0 0 0 0,0 0-1 0 0,0 0 1 0 0,0 1 0 0 0,0-1 0 0 0,0 0-1 0 0,0 0 1 0 0,0 0 0 0 0,0 0-1 0 0,0 0 1 0 0,0 0 0 0 0,0 0 0 0 0,0 0-1 0 0,0 1 1 0 0,0-1 0 0 0,0 0-1 0 0,0 0 1 0 0,0 0 0 0 0,0 0 0 0 0,0 0-1 0 0,0 0 1 0 0,0 0 0 0 0,0 0 0 0 0,1 0-1 0 0,-1 1 1 0 0,0-1 0 0 0,0 0-1 0 0,0 0 1 0 0,0 0 0 0 0,0 0 0 0 0,0 0-1 0 0,0 0 1 0 0,0 0 0 0 0,0 0-1 0 0,1 0 1 0 0,-1 0 0 0 0,0 0 0 0 0,0 0-1 0 0,0 0 1 0 0,7-3-1236 0 0,5-5-632 0 0,-4-2 354 0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45.651"/>
    </inkml:context>
    <inkml:brush xml:id="br0">
      <inkml:brushProperty name="width" value="0.05" units="cm"/>
      <inkml:brushProperty name="height" value="0.05" units="cm"/>
      <inkml:brushProperty name="color" value="#FFFFFF"/>
    </inkml:brush>
  </inkml:definitions>
  <inkml:trace contextRef="#ctx0" brushRef="#br0">0 1 5528 0 0,'0'0'422'0'0,"0"0"-102"0"0,0 0 600 0 0,0 0 288 0 0,0 0 59 0 0,5 19 2074 0 0,-3 115 1998 0 0,7 69-3861 0 0,-9-151-1400 0 0,1 13-44 0 0,1-35-1078 0 0,1-1-1 0 0,2 0 0 0 0,1-1 0 0 0,19 54 1 0 0,-24-80-726 0 0,-1-2-12 0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46.228"/>
    </inkml:context>
    <inkml:brush xml:id="br0">
      <inkml:brushProperty name="width" value="0.05" units="cm"/>
      <inkml:brushProperty name="height" value="0.05" units="cm"/>
      <inkml:brushProperty name="color" value="#FFFFFF"/>
    </inkml:brush>
  </inkml:definitions>
  <inkml:trace contextRef="#ctx0" brushRef="#br0">297 207 3224 0 0,'0'-16'288'0'0,"-1"6"591"0"0,0 0 0 0 0,0 0 0 0 0,-1 0 0 0 0,-1 1 0 0 0,1-1 0 0 0,-2 1 0 0 0,1-1 0 0 0,-1 1 0 0 0,-8-14 0 0 0,8 17-528 0 0,0-1-1 0 0,0 1 0 0 0,-1 0 0 0 0,1 0 0 0 0,-1 1 0 0 0,-1-1 0 0 0,1 1 0 0 0,-1 0 0 0 0,0 1 0 0 0,0-1 0 0 0,0 1 0 0 0,-1 0 0 0 0,-10-4 0 0 0,15 7-339 0 0,0 0-1 0 0,-1 1 0 0 0,1-1 0 0 0,-1 1 0 0 0,1 0 0 0 0,-1 0 0 0 0,1 0 0 0 0,0 0 0 0 0,-1 0 1 0 0,1 0-1 0 0,-1 0 0 0 0,1 1 0 0 0,-1 0 0 0 0,1-1 0 0 0,-5 3 0 0 0,3-1-6 0 0,-1 1-1 0 0,0 0 1 0 0,1 0 0 0 0,0 0-1 0 0,-1 1 1 0 0,-6 7 0 0 0,0 1-8 0 0,1 2 0 0 0,0-1 0 0 0,-13 27 0 0 0,16-29 4 0 0,1-1 0 0 0,1 1 0 0 0,0 1 0 0 0,1-1 0 0 0,0 1 0 0 0,0 0 0 0 0,2-1 0 0 0,-1 2 0 0 0,1-1 0 0 0,1 0 0 0 0,0 0 0 0 0,1 0 0 0 0,1 14 0 0 0,2 3-23 0 0,-2-22-23 0 0,-1 0 1 0 0,1 0-1 0 0,0 0 1 0 0,1 0-1 0 0,-1 0 1 0 0,1 0-1 0 0,1 0 1 0 0,4 9-1 0 0,3 0 98 0 0,1 0 0 0 0,1 0 1 0 0,0-1-1 0 0,1 0 0 0 0,1-1 0 0 0,0 0 0 0 0,24 16 0 0 0,-27-22-37 0 0,0-1 0 0 0,0-1 0 0 0,1 0 0 0 0,22 8 0 0 0,-30-12 48 0 0,-1-1 0 0 0,0-1 0 0 0,1 1 0 0 0,-1 0 0 0 0,1-1 0 0 0,-1 0 0 0 0,1 0 0 0 0,0 0 0 0 0,-1 0 0 0 0,1 0 0 0 0,-1-1 0 0 0,1 1 0 0 0,-1-1 0 0 0,0 0 0 0 0,1 0 0 0 0,-1 0-1 0 0,0-1 1 0 0,0 1 0 0 0,1-1 0 0 0,-1 0 0 0 0,0 0 0 0 0,-1 0 0 0 0,1 0 0 0 0,0 0 0 0 0,-1-1 0 0 0,1 1 0 0 0,-1-1 0 0 0,0 0 0 0 0,1 0 0 0 0,-1 0 0 0 0,-1 0 0 0 0,1 0 0 0 0,0 0 0 0 0,-1 0 0 0 0,2-5 0 0 0,7-22 392 0 0,-5 16-270 0 0,0 0-1 0 0,-1 0 1 0 0,3-24-1 0 0,-7 37-180 0 0,4-41 70 0 0,-1 1-1 0 0,-5-56 1 0 0,-2 78-587 0 0,0 0 0 0 0,0 1 0 0 0,-2 0 0 0 0,0 0 0 0 0,-2 1 0 0 0,-14-27-1 0 0,18 32-2025 0 0,4 10-2921 0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46.572"/>
    </inkml:context>
    <inkml:brush xml:id="br0">
      <inkml:brushProperty name="width" value="0.05" units="cm"/>
      <inkml:brushProperty name="height" value="0.05" units="cm"/>
      <inkml:brushProperty name="color" value="#FFFFFF"/>
    </inkml:brush>
  </inkml:definitions>
  <inkml:trace contextRef="#ctx0" brushRef="#br0">266 0 6912 0 0,'0'0'314'0'0,"0"0"-6"0"0,-8 16 96 0 0,-29 41 7515 0 0,-10 34-6047 0 0,7-13-2027 0 0,-71 151-5 0 0,101-208 121 0 0,8-16-216 0 0,0-1-1 0 0,0 0 0 0 0,0 1 0 0 0,1-1 0 0 0,0 1 1 0 0,-2 8-1 0 0,3-11-3599 0 0,0-2-1195 0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47.122"/>
    </inkml:context>
    <inkml:brush xml:id="br0">
      <inkml:brushProperty name="width" value="0.05" units="cm"/>
      <inkml:brushProperty name="height" value="0.05" units="cm"/>
      <inkml:brushProperty name="color" value="#FFFFFF"/>
    </inkml:brush>
  </inkml:definitions>
  <inkml:trace contextRef="#ctx0" brushRef="#br0">371 265 1376 0 0,'-2'-28'45'0'0,"-5"-12"4199"0"0,-1-4-171 0 0,5 33-3685 0 0,1 0 0 0 0,-2 1 0 0 0,1-1-1 0 0,-1 1 1 0 0,-1 0 0 0 0,0 0 0 0 0,0 0-1 0 0,-1 1 1 0 0,0 0 0 0 0,-1 0 0 0 0,-9-10 0 0 0,13 17-305 0 0,0-1 0 0 0,0 1 0 0 0,-1 0 0 0 0,1-1 0 0 0,0 2 0 0 0,-1-1 0 0 0,0 0 0 0 0,1 1 0 0 0,-1 0 0 0 0,0-1 0 0 0,0 1 0 0 0,0 1 0 0 0,0-1 0 0 0,0 1 1 0 0,0-1-1 0 0,0 1 0 0 0,0 0 0 0 0,0 1 0 0 0,0-1 0 0 0,1 1 0 0 0,-9 1 0 0 0,-2 2-8 0 0,0 0 0 0 0,0 1 0 0 0,0 0 0 0 0,-21 13 0 0 0,23-12-39 0 0,0 2-1 0 0,1 0 0 0 0,-19 15 1 0 0,26-19-14 0 0,0 0 0 0 0,0 0 0 0 0,1 0 0 0 0,-1 1-1 0 0,1-1 1 0 0,0 1 0 0 0,0 0 0 0 0,0 0 0 0 0,1 0 0 0 0,0 0 0 0 0,0 0 0 0 0,-2 9 0 0 0,3-12-25 0 0,1 1 0 0 0,0 0 0 0 0,-1 0 0 0 0,1 0 0 0 0,1 0 0 0 0,-1 0 0 0 0,0-1 0 0 0,1 1 0 0 0,-1 0 0 0 0,1 0 1 0 0,0 0-1 0 0,0-1 0 0 0,0 1 0 0 0,1 0 0 0 0,-1-1 0 0 0,0 1 0 0 0,1-1 0 0 0,0 0 0 0 0,-1 1 0 0 0,5 2 0 0 0,2 3-21 0 0,0-1 1 0 0,1 0-1 0 0,0-1 1 0 0,12 6-1 0 0,9 7-2 0 0,-7-5 84 0 0,0-1-1 0 0,37 15 0 0 0,16 9-14 0 0,-71-34-57 0 0,0 0-1 0 0,0-1 1 0 0,0 0 0 0 0,1 0-1 0 0,-1 0 1 0 0,1 0-1 0 0,-1-1 1 0 0,1 0 0 0 0,0 0-1 0 0,7 0 1 0 0,-11-1-12 0 0,0 0 1 0 0,0 0-1 0 0,0-1 0 0 0,0 1 1 0 0,0-1-1 0 0,0 0 0 0 0,0 1 1 0 0,0-1-1 0 0,-1 0 0 0 0,1 0 1 0 0,0 0-1 0 0,0 0 0 0 0,0 0 1 0 0,-1-1-1 0 0,1 1 1 0 0,-1 0-1 0 0,1-1 0 0 0,-1 1 1 0 0,0-1-1 0 0,1 0 0 0 0,-1 1 1 0 0,0-1-1 0 0,0 0 0 0 0,0 0 1 0 0,0 0-1 0 0,-1 0 0 0 0,1 0 1 0 0,0 0-1 0 0,-1 0 0 0 0,1-4 1 0 0,1-6-479 0 0,0 0 0 0 0,-1 0 1 0 0,-1-20-1 0 0,0 17-6 0 0,2 5-26 0 0,-1 4 0 0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47.576"/>
    </inkml:context>
    <inkml:brush xml:id="br0">
      <inkml:brushProperty name="width" value="0.05" units="cm"/>
      <inkml:brushProperty name="height" value="0.05" units="cm"/>
      <inkml:brushProperty name="color" value="#FFFFFF"/>
    </inkml:brush>
  </inkml:definitions>
  <inkml:trace contextRef="#ctx0" brushRef="#br0">380 109 920 0 0,'-9'-11'1855'0'0,"9"11"-1781"0"0,-1-3 478 0 0,0 0 0 0 0,0 0 0 0 0,-1 0 0 0 0,1 0-1 0 0,-1 1 1 0 0,0-1 0 0 0,0 1 0 0 0,0-1 0 0 0,0 1 0 0 0,0 0 0 0 0,0 0 0 0 0,0 0 0 0 0,-1 0 0 0 0,1 0 0 0 0,-1 0 0 0 0,-4-2 0 0 0,1 1 17 0 0,0 0 1 0 0,-1 0 0 0 0,2-1 0 0 0,-12-9 0 0 0,-17-10 426 0 0,32 22-952 0 0,-1 0 0 0 0,1 0 0 0 0,-1 1-1 0 0,1-1 1 0 0,-1 1 0 0 0,1-1 0 0 0,-1 1 0 0 0,0 0 0 0 0,1 0 0 0 0,-1 0 0 0 0,1 0 0 0 0,-1 1 0 0 0,1-1 0 0 0,-1 0-1 0 0,1 1 1 0 0,-4 1 0 0 0,-2 2 50 0 0,-1-1-1 0 0,1 2 1 0 0,-10 5-1 0 0,-1 2-3 0 0,11-6-57 0 0,-1 0 0 0 0,1 0 0 0 0,1 0 0 0 0,-10 11 0 0 0,-5 5 24 0 0,12-13-51 0 0,1 1 1 0 0,1 1-1 0 0,0-1 1 0 0,0 2-1 0 0,1-1 1 0 0,1 1-1 0 0,-8 16 1 0 0,12-22-19 0 0,0-1 0 0 0,1 0 0 0 0,0 1 1 0 0,0-1-1 0 0,0 1 0 0 0,0-1 0 0 0,1 1 0 0 0,0 0 1 0 0,0-1-1 0 0,1 1 0 0 0,-1-1 0 0 0,1 1 0 0 0,0-1 1 0 0,1 1-1 0 0,-1-1 0 0 0,1 0 0 0 0,0 1 0 0 0,1-1 1 0 0,-1 0-1 0 0,1 0 0 0 0,0-1 0 0 0,0 1 0 0 0,5 5 1 0 0,-1-2 9 0 0,1 1 0 0 0,0-1 0 0 0,0 0 0 0 0,1-1 0 0 0,0 0 0 0 0,0 0 0 0 0,1-1-1 0 0,0-1 1 0 0,0 1 0 0 0,16 5 0 0 0,6 1-12 0 0,10 4 65 0 0,88 20 0 0 0,-128-35-22 0 0,1-1 0 0 0,0 0-1 0 0,-1 0 1 0 0,1 0-1 0 0,-1-1 1 0 0,1 1 0 0 0,-1 0-1 0 0,1-1 1 0 0,-1 0-1 0 0,1 1 1 0 0,-1-1 0 0 0,1 0-1 0 0,-1 0 1 0 0,0-1-1 0 0,0 1 1 0 0,1 0 0 0 0,-1-1-1 0 0,0 1 1 0 0,0-1-1 0 0,-1 0 1 0 0,1 0 0 0 0,0 0-1 0 0,2-3 1 0 0,0 0 47 0 0,-1 1 1 0 0,-1-1-1 0 0,1 0 1 0 0,-1 0-1 0 0,1 0 1 0 0,-1 0-1 0 0,-1 0 1 0 0,1 0-1 0 0,-1-1 1 0 0,1-6-1 0 0,-1-12 18 0 0,-2 0 0 0 0,-1 0-1 0 0,-1-1 1 0 0,0 1-1 0 0,-8-24 1 0 0,6 29-96 0 0,-12-30-137 0 0,1 5-1926 0 0,16 34 566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20.706"/>
    </inkml:context>
    <inkml:brush xml:id="br0">
      <inkml:brushProperty name="width" value="0.05" units="cm"/>
      <inkml:brushProperty name="height" value="0.05" units="cm"/>
      <inkml:brushProperty name="color" value="#FFFFFF"/>
    </inkml:brush>
  </inkml:definitions>
  <inkml:trace contextRef="#ctx0" brushRef="#br0">37 11 6448 0 0,'0'0'297'0'0,"0"0"-9"0"0,0 0-119 0 0,0 0 201 0 0,0 0 108 0 0,4 11 529 0 0,1 65 1992 0 0,13 3-2223 0 0,-3 0 1 0 0,-4 1 0 0 0,1 93-1 0 0,-12-156-775 0 0,1 0 0 0 0,0 1 0 0 0,2-1 0 0 0,4 18 1 0 0,-6-32-197 0 0,-1-3-18 0 0,3 7-480 0 0,-2-5-221 0 0,-1-8 731 0 0,-9-54-891 0 0,8 43 1037 0 0,-1-1 0 0 0,-1 1 1 0 0,-7-26-1 0 0,1 1 98 0 0,-3-20-290 0 0,-19-86-754 0 0,28 139 903 0 0,1 0 176 0 0,-1 1 1 0 0,0 0-1 0 0,0 0 0 0 0,-8-14 1 0 0,9 20 34 0 0,0-1 1 0 0,1 1-1 0 0,-1-1 0 0 0,0 1 1 0 0,1-1-1 0 0,0 0 1 0 0,0 1-1 0 0,0-1 1 0 0,0 0-1 0 0,0 0 0 0 0,0 0 1 0 0,1 0-1 0 0,-1 0 1 0 0,1 0-1 0 0,0 0 1 0 0,0 0-1 0 0,0 0 0 0 0,1 0 1 0 0,-1 0-1 0 0,0 0 1 0 0,1 0-1 0 0,0 0 1 0 0,0 0-1 0 0,0 1 0 0 0,0-1 1 0 0,0 0-1 0 0,1 0 1 0 0,-1 1-1 0 0,1-1 1 0 0,0 1-1 0 0,-1-1 0 0 0,1 1 1 0 0,0 0-1 0 0,0 0 1 0 0,1 0-1 0 0,-1 0 1 0 0,0 0-1 0 0,1 0 0 0 0,4-2 1 0 0,4-3 723 0 0,25-12 558 0 0,-29 12-1115 0 0,-7 7-284 0 0,1 0-1 0 0,-1-1 1 0 0,0 1-1 0 0,0 0 0 0 0,1-1 1 0 0,-1 1-1 0 0,0 0 1 0 0,1-1-1 0 0,-1 1 0 0 0,0 0 1 0 0,1 0-1 0 0,-1 0 0 0 0,0-1 1 0 0,1 1-1 0 0,-1 0 1 0 0,1 0-1 0 0,-1 0 0 0 0,0 0 1 0 0,1 0-1 0 0,-1-1 1 0 0,1 1-1 0 0,-1 0 0 0 0,1 0 1 0 0,0 0-1 0 0,18-1 170 0 0,-15 0-170 0 0,-1 1 0 0 0,1 0 0 0 0,0 0 0 0 0,-1 0 0 0 0,1 0-1 0 0,6 2 1 0 0,12 3 175 0 0,0 0-1 0 0,0 2 0 0 0,-1 1 1 0 0,0 1-1 0 0,38 22 0 0 0,-51-27-143 0 0,13 10 68 0 0,-20-12-88 0 0,1-1 0 0 0,-1 1 0 0 0,0-1-1 0 0,0 1 1 0 0,0 0 0 0 0,0 0 0 0 0,0 0 0 0 0,0 0-1 0 0,-1-1 1 0 0,1 1 0 0 0,-1 0 0 0 0,1 0-1 0 0,0 4 1 0 0,0 27 258 0 0,-1-29-225 0 0,0 11 50 0 0,-1 1 0 0 0,0-1-1 0 0,-2 0 1 0 0,1 0 0 0 0,-2 0-1 0 0,0 0 1 0 0,-11 26 0 0 0,13-38-101 0 0,1 0 0 0 0,-1 0 1 0 0,0 0-1 0 0,0-1 0 0 0,0 1 1 0 0,0 0-1 0 0,0-1 0 0 0,-1 0 0 0 0,1 1 1 0 0,-1-1-1 0 0,1 0 0 0 0,-1 0 1 0 0,0-1-1 0 0,-5 4 0 0 0,2-1 57 0 0,-1-1 0 0 0,0 1 0 0 0,0-1 0 0 0,-1 0 0 0 0,1-1 0 0 0,-1 1 0 0 0,1-2 0 0 0,-11 3 0 0 0,-6-2 19 0 0,-33 0 0 0 0,-1-7-2922 0 0,58 5 1672 0 0,0-2 697 0 0,1 1-2890 0 0,3 1 1827 0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47.963"/>
    </inkml:context>
    <inkml:brush xml:id="br0">
      <inkml:brushProperty name="width" value="0.05" units="cm"/>
      <inkml:brushProperty name="height" value="0.05" units="cm"/>
      <inkml:brushProperty name="color" value="#FFFFFF"/>
    </inkml:brush>
  </inkml:definitions>
  <inkml:trace contextRef="#ctx0" brushRef="#br0">1 1 13104 0 0,'0'0'597'0'0,"0"0"-9"0"0,7 18 989 0 0,-6-13-1233 0 0,-1 0-1 0 0,1 0 1 0 0,-1 0-1 0 0,0 0 1 0 0,-1 6 0 0 0,0 1-342 0 0,1-11 25 0 0,0-1-102 0 0,0 0-50 0 0,0 0-779 0 0,0 0-3205 0 0,0 0-1371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50.448"/>
    </inkml:context>
    <inkml:brush xml:id="br0">
      <inkml:brushProperty name="width" value="0.05" units="cm"/>
      <inkml:brushProperty name="height" value="0.05" units="cm"/>
      <inkml:brushProperty name="color" value="#FFFFFF"/>
    </inkml:brush>
  </inkml:definitions>
  <inkml:trace contextRef="#ctx0" brushRef="#br0">61 221 6448 0 0,'-26'-11'1750'0'0,"24"10"-1428"0"0,0 0-1 0 0,-1 0 1 0 0,1-1 0 0 0,0 0-1 0 0,0 1 1 0 0,0-1-1 0 0,0 0 1 0 0,0 0-1 0 0,0 0 1 0 0,1 0-1 0 0,-1 0 1 0 0,0 0-1 0 0,1-1 1 0 0,0 1-1 0 0,0 0 1 0 0,0-1-1 0 0,0 1 1 0 0,-1-4 0 0 0,1 2-212 0 0,1 0 1 0 0,0 0 0 0 0,0 0-1 0 0,0 0 1 0 0,0 1 0 0 0,0-1-1 0 0,1 0 1 0 0,0 0 0 0 0,0 0-1 0 0,0 1 1 0 0,0-1 0 0 0,1 0-1 0 0,-1 1 1 0 0,1-1 0 0 0,0 1-1 0 0,0 0 1 0 0,0 0 0 0 0,5-6-1 0 0,3-2-6 0 0,0 0-1 0 0,0 1 0 0 0,21-16 0 0 0,-23 21-71 0 0,0 1 0 0 0,1-1 0 0 0,-1 1 0 0 0,1 1 0 0 0,-1-1 0 0 0,1 1 0 0 0,0 1 0 0 0,0 0 0 0 0,0 0 0 0 0,1 1 0 0 0,-1 0 0 0 0,0 0 0 0 0,11 2 0 0 0,-15 0-33 0 0,0 1 0 0 0,-1-1 0 0 0,1 1 0 0 0,-1 1-1 0 0,0-1 1 0 0,0 0 0 0 0,0 1 0 0 0,0 0-1 0 0,0 0 1 0 0,0 0 0 0 0,-1 1 0 0 0,1-1-1 0 0,4 8 1 0 0,-4-4-90 0 0,-1-1 0 0 0,0 1 0 0 0,0 0 0 0 0,-1 1 0 0 0,0-1 0 0 0,0 0 0 0 0,-1 1 0 0 0,1-1 0 0 0,-2 1 0 0 0,1-1 0 0 0,-1 1 0 0 0,0-1 0 0 0,-2 13 0 0 0,-3 10-594 0 0,-1 0 0 0 0,-10 30 0 0 0,9-35 16 0 0,-5 10-483 0 0,-1 0 0 0 0,-23 43 0 0 0,28-62 1448 0 0,0 0-1 0 0,0 0 1 0 0,-2-1 0 0 0,0 0 0 0 0,0-1 0 0 0,-22 23-1 0 0,31-37-279 0 0,-15 15 828 0 0,12-9 221 0 0,6-4 1859 0 0,21-4-2387 0 0,-1 0-1 0 0,0-1 0 0 0,25-8 1 0 0,-6 2-155 0 0,47-16 894 0 0,-60 16-973 0 0,47-9 0 0 0,-53 11-2025 0 0,-15 7-5221 0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50.889"/>
    </inkml:context>
    <inkml:brush xml:id="br0">
      <inkml:brushProperty name="width" value="0.05" units="cm"/>
      <inkml:brushProperty name="height" value="0.05" units="cm"/>
      <inkml:brushProperty name="color" value="#FFFFFF"/>
    </inkml:brush>
  </inkml:definitions>
  <inkml:trace contextRef="#ctx0" brushRef="#br0">1 108 3224 0 0,'0'1'172'0'0,"3"5"9155"0"0,-1-6-8169 0 0,21-2 19 0 0,0-1-1 0 0,0-1 1 0 0,0-1-1 0 0,37-14 1 0 0,-46 15-1142 0 0,185-49 1259 0 0,-142 29-2614 0 0,-55 23-38 0 0,-2 1-67 0 0,0 0-13 0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51.286"/>
    </inkml:context>
    <inkml:brush xml:id="br0">
      <inkml:brushProperty name="width" value="0.05" units="cm"/>
      <inkml:brushProperty name="height" value="0.05" units="cm"/>
      <inkml:brushProperty name="color" value="#FFFFFF"/>
    </inkml:brush>
  </inkml:definitions>
  <inkml:trace contextRef="#ctx0" brushRef="#br0">59 1 6448 0 0,'-11'19'696'0'0,"5"-12"286"0"0,0 1 0 0 0,1 0 0 0 0,0 1 0 0 0,-7 16 0 0 0,5-13-359 0 0,6-11-532 0 0,1 0-1 0 0,-1 1 1 0 0,0-1-1 0 0,1 0 1 0 0,-1 0-1 0 0,1 0 1 0 0,-1 0-1 0 0,1 0 1 0 0,0 1-1 0 0,-1-1 1 0 0,1 0-1 0 0,0 0 0 0 0,0 0 1 0 0,0 1-1 0 0,0 1 1 0 0,0-1 28 0 0,0 0-1 0 0,0-1 1 0 0,1 1-1 0 0,-1 0 1 0 0,1-1 0 0 0,-1 1-1 0 0,1-1 1 0 0,-1 1-1 0 0,1-1 1 0 0,0 1 0 0 0,0-1-1 0 0,0 1 1 0 0,0-1 0 0 0,0 0-1 0 0,0 1 1 0 0,0-1-1 0 0,0 0 1 0 0,1 0 0 0 0,-1 0-1 0 0,0 0 1 0 0,1 0-1 0 0,-1 0 1 0 0,1 0 0 0 0,-1 0-1 0 0,1-1 1 0 0,-1 1-1 0 0,2 0 1 0 0,7 2-16 0 0,-1 0-1 0 0,1-1 1 0 0,15 2-1 0 0,-7-2 205 0 0,3 2-287 0 0,148 35 176 0 0,-152-34-181 0 0,1 1-1 0 0,-1 2 1 0 0,0-1-1 0 0,-1 2 1 0 0,0 0-1 0 0,0 1 1 0 0,18 15-1 0 0,-25-17 42 0 0,-1-1-1 0 0,0 1 0 0 0,-1 0 0 0 0,0 0 0 0 0,0 1 0 0 0,11 18 0 0 0,-16-22-29 0 0,0 0 0 0 0,0 0 0 0 0,0 1-1 0 0,-1-1 1 0 0,1 0 0 0 0,-1 0 0 0 0,-1 1 0 0 0,1-1-1 0 0,-1 1 1 0 0,0-1 0 0 0,0 1 0 0 0,0-1-1 0 0,-1 0 1 0 0,0 1 0 0 0,0-1 0 0 0,-2 6-1 0 0,1-4 42 0 0,-1 0-1 0 0,0 0 0 0 0,0 0 1 0 0,0-1-1 0 0,-1 1 0 0 0,0-1 1 0 0,0 0-1 0 0,0 0 0 0 0,-1 0 1 0 0,0-1-1 0 0,0 1 1 0 0,-1-1-1 0 0,1 0 0 0 0,-1-1 1 0 0,0 1-1 0 0,0-1 0 0 0,-1 0 1 0 0,1-1-1 0 0,-1 0 0 0 0,0 0 1 0 0,0 0-1 0 0,0-1 0 0 0,0 0 1 0 0,0 0-1 0 0,-1-1 0 0 0,1 0 1 0 0,0 0-1 0 0,-1-1 0 0 0,1 0 1 0 0,-1 0-1 0 0,1 0 0 0 0,-12-3 1 0 0,-18-7-315 0 0,1-2 1 0 0,-61-28-1 0 0,77 32-57 0 0,15 6-61 0 0,0 0 0 0 0,1 0 0 0 0,-1 0 0 0 0,1-1-1 0 0,0 1 1 0 0,-8-7 0 0 0,4 1-885 0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51.762"/>
    </inkml:context>
    <inkml:brush xml:id="br0">
      <inkml:brushProperty name="width" value="0.05" units="cm"/>
      <inkml:brushProperty name="height" value="0.05" units="cm"/>
      <inkml:brushProperty name="color" value="#FFFFFF"/>
    </inkml:brush>
  </inkml:definitions>
  <inkml:trace contextRef="#ctx0" brushRef="#br0">0 71 5064 0 0,'1'1'119'0'0,"-1"0"1"0"0,1 0-1 0 0,-1 0 0 0 0,1 0 1 0 0,0 0-1 0 0,-1 0 0 0 0,1 0 1 0 0,0 0-1 0 0,0 0 0 0 0,0 0 1 0 0,0 0-1 0 0,-1-1 1 0 0,1 1-1 0 0,0 0 0 0 0,2 0 1 0 0,-1 0 289 0 0,0-1 1 0 0,0 0-1 0 0,0 0 1 0 0,0 1-1 0 0,0-1 1 0 0,0-1-1 0 0,0 1 1 0 0,0 0-1 0 0,-1 0 1 0 0,4-2-1 0 0,60-8 3614 0 0,40-11-2239 0 0,-63 12-1570 0 0,-15 2-202 0 0,-22 7-31 0 0,-1-1 1 0 0,0 0-1 0 0,0 0 0 0 0,0 0 0 0 0,0 0 1 0 0,0 0-1 0 0,0-1 0 0 0,0 0 0 0 0,-1 0 1 0 0,1 0-1 0 0,-1 0 0 0 0,1-1 1 0 0,-1 1-1 0 0,6-6 0 0 0,-8 7-315 0 0,1 0 0 0 0,-1 0 1 0 0,1 0-1 0 0,-1 0 0 0 0,1 0 0 0 0,0 1 0 0 0,-1-1 0 0 0,1 1 1 0 0,3-1-1 0 0,-4 1-96 0 0,1-1-1000 0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52.170"/>
    </inkml:context>
    <inkml:brush xml:id="br0">
      <inkml:brushProperty name="width" value="0.05" units="cm"/>
      <inkml:brushProperty name="height" value="0.05" units="cm"/>
      <inkml:brushProperty name="color" value="#FFFFFF"/>
    </inkml:brush>
  </inkml:definitions>
  <inkml:trace contextRef="#ctx0" brushRef="#br0">88 1 5528 0 0,'-6'6'187'0'0,"0"1"0"0"0,0 0 0 0 0,1 0 0 0 0,0 0 0 0 0,0 1 0 0 0,1-1-1 0 0,0 1 1 0 0,1 0 0 0 0,-1 1 0 0 0,-2 10 0 0 0,-16 36 2210 0 0,11-31-1537 0 0,10-23-389 0 0,1-1 10 0 0,0 0 6 0 0,0 0-11 0 0,0 0-50 0 0,9 7 384 0 0,3-5-487 0 0,0 0 0 0 0,1-1 0 0 0,-1-1 0 0 0,0 0 0 0 0,0 0 0 0 0,17-4 0 0 0,21 1 383 0 0,-26 4-575 0 0,1 0 0 0 0,-1 2 0 0 0,0 1 0 0 0,0 1 0 0 0,-1 0-1 0 0,1 2 1 0 0,38 17 0 0 0,-41-15-461 0 0,-10-5 389 0 0,-1 1 0 0 0,0 0 1 0 0,0 0-1 0 0,15 11 0 0 0,-23-14-1 0 0,1 0-1 0 0,-1 1 0 0 0,1-1 1 0 0,-1 1-1 0 0,0-1 1 0 0,0 1-1 0 0,0 0 1 0 0,-1 0-1 0 0,1 0 0 0 0,0 0 1 0 0,-1 0-1 0 0,0 0 1 0 0,0 1-1 0 0,0-1 1 0 0,0 0-1 0 0,-1 1 0 0 0,1-1 1 0 0,-1 0-1 0 0,0 6 1 0 0,1-5 44 0 0,-1 1 1 0 0,0 0-1 0 0,0 0 1 0 0,0-1-1 0 0,-1 1 1 0 0,0 0-1 0 0,0-1 1 0 0,0 1-1 0 0,0-1 1 0 0,-1 1-1 0 0,0-1 1 0 0,0 0-1 0 0,0 0 1 0 0,0 1-1 0 0,-1-1 1 0 0,-4 5-1 0 0,2-1-58 0 0,-2-1 1 0 0,1 0-1 0 0,-1 0 0 0 0,0-1 0 0 0,0 0 0 0 0,-1 0 0 0 0,0 0 0 0 0,0-1 0 0 0,0 0 0 0 0,0-1 0 0 0,-1 0 0 0 0,0 0 1 0 0,0-1-1 0 0,-18 5 0 0 0,1-4-36 0 0,15-1-8 0 0,0-1 0 0 0,-1 0 0 0 0,1-1 1 0 0,-1 0-1 0 0,1-1 0 0 0,-1 0 1 0 0,1 0-1 0 0,-1-2 0 0 0,-14-2 0 0 0,12 0-430 0 0,0-1 0 0 0,-21-9 0 0 0,31 13 281 0 0,0-1-1 0 0,0-1 1 0 0,0 1 0 0 0,0-1 0 0 0,1 0 0 0 0,-1 1 0 0 0,1-1 0 0 0,0-1 0 0 0,0 1-1 0 0,0 0 1 0 0,0-1 0 0 0,-4-7 0 0 0,4 2-1158 0 0,6 0-4 0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52.545"/>
    </inkml:context>
    <inkml:brush xml:id="br0">
      <inkml:brushProperty name="width" value="0.05" units="cm"/>
      <inkml:brushProperty name="height" value="0.05" units="cm"/>
      <inkml:brushProperty name="color" value="#FFFFFF"/>
    </inkml:brush>
  </inkml:definitions>
  <inkml:trace contextRef="#ctx0" brushRef="#br0">20 1 14888 0 0,'9'10'656'0'0,"-9"-10"144"0"0,-4 8-641 0 0,4-2-159 0 0,-5 2 0 0 0,5 0 0 0 0,-8 2 536 0 0,8-5 72 0 0,-4 1 24 0 0,4-6 0 0 0,0 0-472 0 0,0 0-88 0 0,0 0-72 0 0,0 0 96 0 0,0 0-288 0 0,0 0-48 0 0,-5-11-16 0 0,2 4-7191 0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53.280"/>
    </inkml:context>
    <inkml:brush xml:id="br0">
      <inkml:brushProperty name="width" value="0.05" units="cm"/>
      <inkml:brushProperty name="height" value="0.05" units="cm"/>
      <inkml:brushProperty name="color" value="#FFFFFF"/>
    </inkml:brush>
  </inkml:definitions>
  <inkml:trace contextRef="#ctx0" brushRef="#br0">8 193 1376 0 0,'-1'-1'358'0'0,"0"0"0"0"0,1 0 0 0 0,-1 0 0 0 0,0-1 1 0 0,1 1-1 0 0,-1 0 0 0 0,1 0 0 0 0,-1 0 0 0 0,1 0 0 0 0,0-1 0 0 0,-1 1 0 0 0,1 0 0 0 0,0 0 0 0 0,0-1 1 0 0,0 1-1 0 0,0 0 0 0 0,0-1 0 0 0,0 1 0 0 0,0 0 0 0 0,0 0 0 0 0,1-1 0 0 0,-1 1 0 0 0,1-2 1 0 0,13-24 1114 0 0,-5 13-985 0 0,-4 6-257 0 0,0-1 1 0 0,0 2 0 0 0,1-1-1 0 0,0 0 1 0 0,0 1 0 0 0,1 0-1 0 0,0 1 1 0 0,0-1 0 0 0,0 1-1 0 0,1 1 1 0 0,13-8 0 0 0,-10 8-22 0 0,0 0 1 0 0,1 1 0 0 0,0 0 0 0 0,0 1-1 0 0,0 0 1 0 0,1 1 0 0 0,20-1 0 0 0,-28 3-179 0 0,1 0 0 0 0,-1 1 0 0 0,1-1 0 0 0,-1 1 0 0 0,0 0 0 0 0,1 1 0 0 0,-1-1 0 0 0,0 1 0 0 0,0 0 1 0 0,0 0-1 0 0,0 1 0 0 0,-1 0 0 0 0,1-1 0 0 0,0 1 0 0 0,-1 1 0 0 0,0-1 0 0 0,0 1 0 0 0,0 0 0 0 0,0 0 0 0 0,4 6 0 0 0,-6-7-5 0 0,0 1-1 0 0,-1 0 1 0 0,1-1-1 0 0,0 1 0 0 0,-1 0 1 0 0,0 0-1 0 0,0 0 0 0 0,0 0 1 0 0,0 6-1 0 0,0 41 46 0 0,-1-40-144 0 0,0 1-70 0 0,-2 0-1 0 0,-3 20 0 0 0,-3 15-727 0 0,7-34 449 0 0,-1-1-1 0 0,0 1 1 0 0,-1-1 0 0 0,-1 0 0 0 0,0 0-1 0 0,0 0 1 0 0,-1 0 0 0 0,-8 13-1 0 0,-10 12-2050 0 0,-28 37 0 0 0,41-60 1560 0 0,-7 8-444 0 0,-1-1-1 0 0,-30 29 1 0 0,33-37 2343 0 0,0-1 0 0 0,-21 13 0 0 0,35-24-784 0 0,0 0 0 0 0,-1 0-1 0 0,1-1 1 0 0,0 1 0 0 0,0-1 0 0 0,0 1-1 0 0,0-1 1 0 0,-1 0 0 0 0,1 1-1 0 0,0-1 1 0 0,0 0 0 0 0,-2 0 0 0 0,2 0-99 0 0,1 0 0 0 0,0 0 0 0 0,0 0 1 0 0,-1 0-1 0 0,1 0 0 0 0,0 0 0 0 0,0 0 0 0 0,0 0 1 0 0,-1 0-1 0 0,1-1 0 0 0,0 1 0 0 0,0 0 1 0 0,0 0-1 0 0,0 0 0 0 0,-1 0 0 0 0,1-1 0 0 0,0 1 1 0 0,0 0-1 0 0,0 0 0 0 0,0 0 0 0 0,0-1 1 0 0,-1 1-1 0 0,1 0 0 0 0,0 0 0 0 0,0-1 0 0 0,0 1 1 0 0,0 0-1 0 0,0 0 0 0 0,0-1 0 0 0,0 1 1 0 0,0 0-1 0 0,0 0 0 0 0,0 0 0 0 0,0-1 0 0 0,0 1 1 0 0,0-1-1 0 0,1-1 126 0 0,-1 1 0 0 0,1-1 0 0 0,0 0 0 0 0,0 0 0 0 0,-1 0 0 0 0,1 0 0 0 0,0 0 0 0 0,1 1 0 0 0,-1-1 0 0 0,0 0 0 0 0,0 1 0 0 0,1-1 0 0 0,-1 1 0 0 0,3-2 1 0 0,2-1 51 0 0,1 0 0 0 0,-1 0 0 0 0,0 1 0 0 0,1-1 0 0 0,0 2 1 0 0,0-1-1 0 0,0 1 0 0 0,0 0 0 0 0,0 0 0 0 0,0 1 0 0 0,9 0 1 0 0,8 0 462 0 0,50 4 0 0 0,-9 1 306 0 0,-18 0-807 0 0,-40-2-272 0 0,-1-1 1 0 0,1 0 0 0 0,0 0 0 0 0,0-1-1 0 0,-1 0 1 0 0,1 0 0 0 0,0 0-1 0 0,-1-1 1 0 0,1 0 0 0 0,0-1 0 0 0,-1 1-1 0 0,1-1 1 0 0,6-3 0 0 0,1 0-199 0 0,-12 5 49 0 0,-1-1-1 0 0,0 1 0 0 0,1 0 0 0 0,-1-1 0 0 0,0 1 0 0 0,0-1 1 0 0,1 1-1 0 0,-1-1 0 0 0,0 0 0 0 0,0 1 0 0 0,0-1 1 0 0,0 0-1 0 0,0 0 0 0 0,0 0 0 0 0,0 0 0 0 0,0 0 0 0 0,0 0 1 0 0,1-1-1 0 0,2-6-6215 0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53.683"/>
    </inkml:context>
    <inkml:brush xml:id="br0">
      <inkml:brushProperty name="width" value="0.05" units="cm"/>
      <inkml:brushProperty name="height" value="0.05" units="cm"/>
      <inkml:brushProperty name="color" value="#FFFFFF"/>
    </inkml:brush>
  </inkml:definitions>
  <inkml:trace contextRef="#ctx0" brushRef="#br0">5 42 14768 0 0,'0'0'332'0'0,"0"0"50"0"0,0 0 25 0 0,-1 0-47 0 0,-2 0-156 0 0,3 0 204 0 0,0 0 116 0 0,0 0 20 0 0,0 0-39 0 0,0 0-189 0 0,0 0-85 0 0,2 0-21 0 0,6 1-103 0 0,1-1 0 0 0,-1 0 0 0 0,0-1 0 0 0,1 0-1 0 0,-1 0 1 0 0,0-1 0 0 0,0 0 0 0 0,14-5 0 0 0,33-6 530 0 0,123 2-741 0 0,-172 9-524 0 0,-1-1-3834 0 0,2 3-1382 0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54.148"/>
    </inkml:context>
    <inkml:brush xml:id="br0">
      <inkml:brushProperty name="width" value="0.05" units="cm"/>
      <inkml:brushProperty name="height" value="0.05" units="cm"/>
      <inkml:brushProperty name="color" value="#FFFFFF"/>
    </inkml:brush>
  </inkml:definitions>
  <inkml:trace contextRef="#ctx0" brushRef="#br0">107 0 10136 0 0,'0'0'777'0'0,"-25"8"1362"0"0,11-5-315 0 0,13-3-1749 0 0,0 0 0 0 0,0 0-1 0 0,-1 0 1 0 0,1 0-1 0 0,0 0 1 0 0,0 0 0 0 0,-1 1-1 0 0,1-1 1 0 0,0 0 0 0 0,0 1-1 0 0,0-1 1 0 0,0 1-1 0 0,0-1 1 0 0,-1 1 0 0 0,0 1-1 0 0,-9 4 452 0 0,-2 3 206 0 0,11-6-729 0 0,0 0-1 0 0,1 0 0 0 0,-1 0 0 0 0,1 0 0 0 0,0 0 0 0 0,-2 6 0 0 0,0 0-2 0 0,1-1 0 0 0,0 0 0 0 0,0 1 0 0 0,1-1 0 0 0,0 1 0 0 0,0-1 0 0 0,1 1 0 0 0,0 0 0 0 0,1-1 0 0 0,2 12 0 0 0,-1-8 0 0 0,1 1 0 0 0,0-1 0 0 0,1 1 0 0 0,7 14 0 0 0,-9-23 0 0 0,1 0 0 0 0,-1 0 0 0 0,1 0 0 0 0,-1 0 0 0 0,1 0 0 0 0,0 0 0 0 0,1-1 0 0 0,-1 1 0 0 0,0-1 0 0 0,1 0 0 0 0,0 0 0 0 0,0-1 0 0 0,0 1 0 0 0,8 3 0 0 0,6 0 0 0 0,0-1 0 0 0,0 0 0 0 0,1-2 0 0 0,19 2 0 0 0,-18-3 0 0 0,-1 2 0 0 0,1-1 0 0 0,21 9 0 0 0,-32-9 5 0 0,50 21 168 0 0,-54-21-157 0 0,0 0-1 0 0,1 0 1 0 0,-1 1 0 0 0,-1-1 0 0 0,1 1 0 0 0,0 0 0 0 0,-1 0 0 0 0,6 7-1 0 0,-1 2 68 0 0,-5-9 4 0 0,-1-1 1 0 0,0 1-1 0 0,0 0 0 0 0,-1 0 1 0 0,1 1-1 0 0,-1-1 0 0 0,0 0 1 0 0,0 1-1 0 0,0 0 0 0 0,-1-1 1 0 0,0 1-1 0 0,1 0 0 0 0,-2-1 1 0 0,1 1-1 0 0,0 6 0 0 0,-1-6-12 0 0,-1 0 0 0 0,1 0 0 0 0,-1 0 0 0 0,0 0 0 0 0,-1 0 0 0 0,1 0 0 0 0,-1 0 0 0 0,0 0 0 0 0,0-1 0 0 0,0 1 0 0 0,-1-1 0 0 0,1 1 0 0 0,-1-1 0 0 0,0 0 0 0 0,-1 0 0 0 0,1 0 0 0 0,-1-1 0 0 0,1 1 0 0 0,-1-1 0 0 0,-8 5 0 0 0,4-2-1 0 0,-2-1 1 0 0,1 0-1 0 0,0-1 1 0 0,-1 0 0 0 0,0 0-1 0 0,0-1 1 0 0,0 0-1 0 0,0-1 1 0 0,-16 2-1 0 0,7-2-93 0 0,0-1-1 0 0,-1-1 1 0 0,1-1-1 0 0,-26-3 1 0 0,44 3 15 0 0,0 1 0 0 0,-1-1-1 0 0,1 1 1 0 0,0-1 0 0 0,-1 1 0 0 0,1-1 0 0 0,0 0-1 0 0,0 0 1 0 0,0 0 0 0 0,0 0 0 0 0,0 0 0 0 0,0 0-1 0 0,0 0 1 0 0,-1-1 0 0 0,-11-9 67 0 0,0 6 34 0 0,11 4-239 0 0,-1 0-1 0 0,1 0 0 0 0,-1 0 1 0 0,1 0-1 0 0,0 0 1 0 0,-1 0-1 0 0,1-1 1 0 0,0 1-1 0 0,0-1 0 0 0,0 1 1 0 0,0-1-1 0 0,0 0 1 0 0,0 0-1 0 0,1 0 1 0 0,-3-2-1 0 0,-1-7-1152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21.299"/>
    </inkml:context>
    <inkml:brush xml:id="br0">
      <inkml:brushProperty name="width" value="0.05" units="cm"/>
      <inkml:brushProperty name="height" value="0.05" units="cm"/>
      <inkml:brushProperty name="color" value="#FFFFFF"/>
    </inkml:brush>
  </inkml:definitions>
  <inkml:trace contextRef="#ctx0" brushRef="#br0">0 1 5984 0 0,'0'0'464'0'0,"0"0"-140"0"0,0 0 548 0 0,0 0 266 0 0,9 25 3542 0 0,-5 15-2150 0 0,8 10-1036 0 0,8 70 0 0 0,-5-22-1068 0 0,-6-22-407 0 0,-7-51-20 0 0,10 46 0 0 0,-7-50-216 0 0,-1 1 0 0 0,-1-1-1 0 0,0 37 1 0 0,-3-58 179 0 0,0 0-1 0 0,0 1 1 0 0,1-1-1 0 0,-1 0 0 0 0,0 1 1 0 0,0-1-1 0 0,0 1 1 0 0,0-1-1 0 0,0 0 1 0 0,0 1-1 0 0,0-1 1 0 0,-1 1-1 0 0,1-1 1 0 0,0 0-1 0 0,0 1 1 0 0,0-1-1 0 0,0 0 0 0 0,0 1 1 0 0,-1-1-1 0 0,1 1 1 0 0,0-1-1 0 0,0 0 1 0 0,-1 0-1 0 0,1 1 1 0 0,0-1-1 0 0,0 0 1 0 0,-1 1-1 0 0,0-1 1 0 0,-7-6-306 0 0,-6-18 186 0 0,13 13 148 0 0,0 0 0 0 0,0 0 0 0 0,1 0-1 0 0,1 0 1 0 0,0-1 0 0 0,0 1 0 0 0,1 1-1 0 0,5-16 1 0 0,3-30 310 0 0,-7 38-144 0 0,1 1-1 0 0,0-1 0 0 0,1 1 0 0 0,13-27 0 0 0,-17 41-70 0 0,1 0-1 0 0,-1 0 0 0 0,1 1 0 0 0,0-1 0 0 0,0 0 1 0 0,0 1-1 0 0,0 0 0 0 0,1-1 0 0 0,3-2 1 0 0,3-3 72 0 0,-8 6-41 0 0,2 3-80 0 0,0-1 0 0 0,-1-1-1 0 0,1 1 1 0 0,0 0 0 0 0,-1 0-1 0 0,1-1 1 0 0,4-1 0 0 0,-7 2-30 0 0,2 0 26 0 0,0-1-1 0 0,0 1 0 0 0,0 0 1 0 0,0 0-1 0 0,0 0 0 0 0,0 0 1 0 0,0 1-1 0 0,0-1 0 0 0,0 1 1 0 0,0-1-1 0 0,0 1 0 0 0,0-1 1 0 0,0 1-1 0 0,0 0 0 0 0,0 0 1 0 0,0 0-1 0 0,2 2 0 0 0,1 0-57 0 0,-1 0 0 0 0,0 1 0 0 0,0-1-1 0 0,0 1 1 0 0,6 8 0 0 0,-6-7 49 0 0,-1 1 0 0 0,0 0 0 0 0,0 0 0 0 0,0 0 0 0 0,-1 0 0 0 0,0 0 0 0 0,0 1 0 0 0,1 7 0 0 0,4 54 312 0 0,-6-53-592 0 0,2 20-41 0 0,15 66 0 0 0,-14-88-138 0 0,0 3-254 0 0,-2-6-4779 0 0,-2-10-63 0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54.597"/>
    </inkml:context>
    <inkml:brush xml:id="br0">
      <inkml:brushProperty name="width" value="0.05" units="cm"/>
      <inkml:brushProperty name="height" value="0.05" units="cm"/>
      <inkml:brushProperty name="color" value="#FFFFFF"/>
    </inkml:brush>
  </inkml:definitions>
  <inkml:trace contextRef="#ctx0" brushRef="#br0">5 56 5984 0 0,'-2'9'171'0'0,"0"0"337"0"0,1-1 7027 0 0,5-10-7112 0 0,0 0 0 0 0,0 0-1 0 0,0 1 1 0 0,0 0 0 0 0,5-2-1 0 0,97-16 2224 0 0,-41 9-2345 0 0,69-24 1177 0 0,-133 34-1661 0 0,12-4 746 0 0,-7 0-3391 0 0,-6 4-3963 0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12:55.021"/>
    </inkml:context>
    <inkml:brush xml:id="br0">
      <inkml:brushProperty name="width" value="0.05" units="cm"/>
      <inkml:brushProperty name="height" value="0.05" units="cm"/>
      <inkml:brushProperty name="color" value="#FFFFFF"/>
    </inkml:brush>
  </inkml:definitions>
  <inkml:trace contextRef="#ctx0" brushRef="#br0">58 1 6912 0 0,'-24'13'-135'0'0,"21"-11"449"0"0,0 0 1 0 0,0 1-1 0 0,1-1 0 0 0,-1 1 1 0 0,1 0-1 0 0,0 0 0 0 0,0 0 1 0 0,0 0-1 0 0,0 0 1 0 0,0 0-1 0 0,1 1 0 0 0,-1-1 1 0 0,1 0-1 0 0,0 1 0 0 0,0-1 1 0 0,0 1-1 0 0,1 0 0 0 0,-1-1 1 0 0,1 1-1 0 0,0-1 0 0 0,0 1 1 0 0,0 0-1 0 0,1-1 0 0 0,-1 1 1 0 0,2 5-1 0 0,0 24-25 0 0,-2-30-286 0 0,-1 0 0 0 0,1 0 0 0 0,0 0 0 0 0,0 0-1 0 0,1 1 1 0 0,-1-1 0 0 0,1 0 0 0 0,-1 0 0 0 0,1 0 0 0 0,0-1 0 0 0,0 1 0 0 0,1 0-1 0 0,-1 0 1 0 0,3 4 0 0 0,18 31 119 0 0,-19-31-11 0 0,0-1-1 0 0,0 1 1 0 0,1-1 0 0 0,0 0 0 0 0,0 0 0 0 0,1 0-1 0 0,9 9 1 0 0,-6-9 204 0 0,-5-3-252 0 0,0 0 0 0 0,0-1 0 0 0,1 0-1 0 0,-1 1 1 0 0,1-1 0 0 0,-1 0 0 0 0,1-1 0 0 0,0 1 0 0 0,-1-1 0 0 0,1 0 0 0 0,0 0 0 0 0,0 0 0 0 0,5 1 0 0 0,16 0-42 0 0,13 2-35 0 0,47 10 0 0 0,-3 4 14 0 0,-82-17 0 0 0,8 0 20 0 0,-1 0-1 0 0,1 1 0 0 0,-1 0 0 0 0,1 1 0 0 0,-1 0 0 0 0,0 0 1 0 0,0 0-1 0 0,0 1 0 0 0,-1 0 0 0 0,8 6 0 0 0,4 6 29 0 0,-13-13-39 0 0,0 1 0 0 0,0 0-1 0 0,-1 0 1 0 0,6 7 0 0 0,-9-10-23 0 0,0 1 1 0 0,0 0 0 0 0,0 0 0 0 0,0-1-1 0 0,-1 1 1 0 0,1 0 0 0 0,0 0 0 0 0,-1 0 0 0 0,1 0-1 0 0,-1 0 1 0 0,0 0 0 0 0,1 0 0 0 0,-1 0-1 0 0,0 0 1 0 0,0 0 0 0 0,0 0 0 0 0,-1 2-1 0 0,1 25 230 0 0,0-26-129 0 0,1 0 0 0 0,-1 0 1 0 0,0 0-1 0 0,0-1 0 0 0,0 1 0 0 0,0 0 1 0 0,-1 0-1 0 0,1-1 0 0 0,-1 1 0 0 0,1 0 1 0 0,-1-1-1 0 0,0 1 0 0 0,0 0 0 0 0,0-1 1 0 0,0 1-1 0 0,-2 2 0 0 0,-1 0-108 0 0,0 1 1 0 0,1 0-1 0 0,0 0 0 0 0,1 0 1 0 0,-3 7-1 0 0,4-10 19 0 0,-1 1 0 0 0,1-1-1 0 0,-1 0 1 0 0,0 0 0 0 0,0 0-1 0 0,0 0 1 0 0,0 0 0 0 0,0-1 0 0 0,-1 1-1 0 0,1 0 1 0 0,-1-1 0 0 0,0 0-1 0 0,0 0 1 0 0,-4 3 0 0 0,-5 2 70 0 0,0-1 1 0 0,-18 7 0 0 0,15-7-72 0 0,5-2 36 0 0,0-1 1 0 0,1 0-1 0 0,-1-1 0 0 0,0 0 0 0 0,0-1 0 0 0,0 0 0 0 0,-1 0 0 0 0,1-1 0 0 0,0-1 0 0 0,0 1 0 0 0,-15-4 0 0 0,-7-3-138 0 0,0-2 1 0 0,-35-14-1 0 0,61 20 93 0 0,-16-8-1416 0 0,10 3 545 0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36.887"/>
    </inkml:context>
    <inkml:brush xml:id="br0">
      <inkml:brushProperty name="width" value="0.05" units="cm"/>
      <inkml:brushProperty name="height" value="0.05" units="cm"/>
      <inkml:brushProperty name="color" value="#FFC114"/>
    </inkml:brush>
  </inkml:definitions>
  <inkml:trace contextRef="#ctx0" brushRef="#br0">13 291 1376 0 0,'15'-5'2017'0'0,"-10"2"-1669"0"0,0-1-1 0 0,-1 0 0 0 0,1-1 0 0 0,-1 1 1 0 0,0-1-1 0 0,-1 1 0 0 0,1-1 0 0 0,-1 0 1 0 0,0 0-1 0 0,0-1 0 0 0,0 1 1 0 0,-1-1-1 0 0,2-7 0 0 0,3-11 2347 0 0,8-46-1 0 0,-11 44-2255 0 0,2-41-288 0 0,-6 67-113 0 0,0-1 0 0 0,1 0 0 0 0,-1 0 0 0 0,0 0 0 0 0,0 0 1 0 0,0 1-1 0 0,0-1 0 0 0,0 0 0 0 0,0 0 0 0 0,0 0 0 0 0,0 0 0 0 0,0 1 0 0 0,0-1 0 0 0,-1 0 0 0 0,1 0 0 0 0,0 0 0 0 0,-1 1 0 0 0,1-1 0 0 0,0 0 0 0 0,-1 0 0 0 0,1 1 0 0 0,-1-1 0 0 0,1 0 0 0 0,-1 1 0 0 0,1-1 0 0 0,-1 0 1 0 0,-1 0-1 0 0,1 0 41 0 0,-1 1 1 0 0,1-1-1 0 0,0 1 1 0 0,-1 0-1 0 0,1 0 1 0 0,-1-1-1 0 0,1 1 1 0 0,-1 0 0 0 0,1 0-1 0 0,-1 0 1 0 0,1 1-1 0 0,-1-1 1 0 0,1 0-1 0 0,-3 1 1 0 0,-2 1 82 0 0,0 0 1 0 0,0 0-1 0 0,0 1 0 0 0,0 0 1 0 0,1 0-1 0 0,-8 5 0 0 0,10-5-149 0 0,0 1 0 0 0,0-1-1 0 0,0 1 1 0 0,0 0 0 0 0,1-1-1 0 0,-1 1 1 0 0,1 1 0 0 0,0-1-1 0 0,0 0 1 0 0,1 0 0 0 0,0 1-1 0 0,-1-1 1 0 0,1 1-1 0 0,1-1 1 0 0,-1 1 0 0 0,1-1-1 0 0,-1 1 1 0 0,1 0 0 0 0,1-1-1 0 0,-1 1 1 0 0,1-1 0 0 0,-1 1-1 0 0,1 0 1 0 0,1-1 0 0 0,-1 0-1 0 0,1 1 1 0 0,-1-1 0 0 0,1 0-1 0 0,4 6 1 0 0,2 1-54 0 0,1 0 0 0 0,1 0 1 0 0,0-1-1 0 0,0 0 0 0 0,23 16 1 0 0,67 36-125 0 0,-10-7 95 0 0,-89-54 78 0 0,18 12 73 0 0,21 19 0 0 0,-34-26-93 0 0,0 0 0 0 0,-1 1 0 0 0,0-1 1 0 0,0 1-1 0 0,0 0 0 0 0,6 14 0 0 0,-9-18 121 0 0,0 1 0 0 0,-1-1-1 0 0,1 1 1 0 0,-1-1 0 0 0,0 1-1 0 0,0 0 1 0 0,0 0 0 0 0,-1-1-1 0 0,1 1 1 0 0,-1 0 0 0 0,0 0-1 0 0,0 0 1 0 0,0 0 0 0 0,-1-1-1 0 0,1 1 1 0 0,-1 0 0 0 0,0 0-1 0 0,0-1 1 0 0,0 1 0 0 0,0 0-1 0 0,-1-1 1 0 0,0 0-1 0 0,0 1 1 0 0,0-1 0 0 0,0 0-1 0 0,0 0 1 0 0,0 0 0 0 0,-1 0-1 0 0,0 0 1 0 0,-4 4 0 0 0,6-6-98 0 0,-8 7 131 0 0,0-1 1 0 0,-17 11-1 0 0,21-16-116 0 0,1 0-1 0 0,0 0 0 0 0,-1-1 1 0 0,1 1-1 0 0,-1-1 1 0 0,1 0-1 0 0,-1 0 1 0 0,0-1-1 0 0,-8 1 0 0 0,-37 1 0 0 0,38 0-89 0 0,1-2 1 0 0,-1 0-1 0 0,0 0 0 0 0,0-1 0 0 0,0 0 1 0 0,-20-5-1 0 0,23 3-78 0 0,-1 1-2 0 0,0-2 1 0 0,0 1-1 0 0,1-1 0 0 0,-15-8 0 0 0,23 11 60 0 0,-1 1 0 0 0,1-1-1 0 0,-1-1 1 0 0,1 1 0 0 0,-1 0 0 0 0,1 0 0 0 0,0 0 0 0 0,-1-1 0 0 0,1 1 0 0 0,0 0 0 0 0,0-1 0 0 0,0 0 0 0 0,0 1 0 0 0,0-1 0 0 0,1 1 0 0 0,-1-1 0 0 0,0 0-1 0 0,1 1 1 0 0,-1-1 0 0 0,1 0 0 0 0,0 0 0 0 0,-1 0 0 0 0,1 1 0 0 0,0-1 0 0 0,0 0 0 0 0,0 0 0 0 0,0 0 0 0 0,1 1 0 0 0,-1-1 0 0 0,0 0 0 0 0,1 0 0 0 0,0-2-1 0 0,7-14-4255 0 0,4-2-1305 0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37.416"/>
    </inkml:context>
    <inkml:brush xml:id="br0">
      <inkml:brushProperty name="width" value="0.05" units="cm"/>
      <inkml:brushProperty name="height" value="0.05" units="cm"/>
      <inkml:brushProperty name="color" value="#FFC114"/>
    </inkml:brush>
  </inkml:definitions>
  <inkml:trace contextRef="#ctx0" brushRef="#br0">0 95 2304 0 0,'6'-9'477'0'0,"22"-32"7040"0"0,-25 37-6606 0 0,-1 0-1 0 0,0 0 1 0 0,0-1 0 0 0,0 1 0 0 0,-1 0 0 0 0,1-1 0 0 0,-1 1 0 0 0,1-7-1 0 0,-14 80 689 0 0,9-20-1102 0 0,-1-7-266 0 0,3 0 0 0 0,3 49 1 0 0,1-60-407 0 0,-1-3-83 0 0,2 0-1 0 0,9 36 0 0 0,0-12-152 0 0,-7-27-127 0 0,13 35 0 0 0,-16-52 379 0 0,1 0 0 0 0,0 0 0 0 0,0 0 0 0 0,1 0 0 0 0,0-1 0 0 0,1 0 0 0 0,-1 0 0 0 0,8 6-1 0 0,-11-11 124 0 0,1 0-1 0 0,-1 0 0 0 0,0-1 1 0 0,1 1-1 0 0,-1-1 0 0 0,1 1 0 0 0,0-1 1 0 0,-1 0-1 0 0,1 0 0 0 0,0 0 1 0 0,0 0-1 0 0,0-1 0 0 0,0 1 0 0 0,-1-1 1 0 0,1 0-1 0 0,0 0 0 0 0,0 0 1 0 0,0 0-1 0 0,0 0 0 0 0,0 0 0 0 0,0-1 1 0 0,0 0-1 0 0,-1 1 0 0 0,1-1 1 0 0,3-2-1 0 0,-1 1 20 0 0,-1 0-1 0 0,1-1 1 0 0,0 1 0 0 0,-1-1 0 0 0,0 0-1 0 0,1-1 1 0 0,-1 1 0 0 0,-1-1 0 0 0,1 0-1 0 0,0 0 1 0 0,-1 0 0 0 0,0 0 0 0 0,4-7 0 0 0,7-15 3 0 0,0-2 1 0 0,-2 0 0 0 0,-1 0 0 0 0,8-34 0 0 0,-7 13 54 0 0,6-19 369 0 0,16-133 0 0 0,-27 154-106 0 0,-7 46-180 0 0,-1 3-36 0 0,0-1-1 0 0,0 0 0 0 0,1 1 0 0 0,-1-1 1 0 0,0 1-1 0 0,1-1 0 0 0,-1 1 1 0 0,1-1-1 0 0,0 1 0 0 0,-1-1 0 0 0,1 1 1 0 0,0-1-1 0 0,0 1 0 0 0,0 2 0 0 0,0-3-24 0 0,-6 64 1299 0 0,-2 58-84 0 0,7-97-1662 0 0,4 99 750 0 0,-1-98-3835 0 0,7 29 1 0 0,-6-38-2776 0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37.938"/>
    </inkml:context>
    <inkml:brush xml:id="br0">
      <inkml:brushProperty name="width" value="0.05" units="cm"/>
      <inkml:brushProperty name="height" value="0.05" units="cm"/>
      <inkml:brushProperty name="color" value="#FFC114"/>
    </inkml:brush>
  </inkml:definitions>
  <inkml:trace contextRef="#ctx0" brushRef="#br0">38 0 6448 0 0,'0'0'498'0'0,"1"2"-327"0"0,8 10 937 0 0,-1 0 0 0 0,0 0 0 0 0,-1 1 0 0 0,0 0 0 0 0,-1 0 1 0 0,-1 1-1 0 0,0-1 0 0 0,3 18 0 0 0,19 118 1189 0 0,-26-141-2287 0 0,9 99 1074 0 0,4 26-594 0 0,-8-75-405 0 0,-6-45-312 0 0,1 1 0 0 0,1-1-1 0 0,0 0 1 0 0,8 26-1 0 0,-9-36-165 0 0,-1-3-75 0 0,0 0-39 0 0,7-9-545 0 0,-2-5 561 0 0,0 1 0 0 0,-1-1 0 0 0,-1 0 0 0 0,0 0 0 0 0,-1 0 0 0 0,1-28 0 0 0,-2 23 438 0 0,1-15 43 0 0,2 0 0 0 0,1 0 0 0 0,2 1 0 0 0,20-60 1 0 0,-25 89 59 0 0,-1 1 0 0 0,1-1 1 0 0,0 1-1 0 0,-1 0 1 0 0,2 0-1 0 0,-1 0 0 0 0,0 0 1 0 0,1 0-1 0 0,-1 0 1 0 0,1 1-1 0 0,0-1 1 0 0,-1 1-1 0 0,1 0 0 0 0,1 0 1 0 0,-1 0-1 0 0,0 0 1 0 0,0 0-1 0 0,1 1 1 0 0,-1-1-1 0 0,1 1 0 0 0,-1 0 1 0 0,1 0-1 0 0,0 0 1 0 0,5 0-1 0 0,-4 1 70 0 0,0 0 0 0 0,0 0-1 0 0,0 0 1 0 0,1 1 0 0 0,-1 0 0 0 0,0 0 0 0 0,-1 0 0 0 0,1 1-1 0 0,0-1 1 0 0,0 1 0 0 0,-1 0 0 0 0,1 1 0 0 0,-1-1 0 0 0,1 1-1 0 0,-1 0 1 0 0,0 0 0 0 0,6 6 0 0 0,-2-1 34 0 0,-1-1 0 0 0,0 1 0 0 0,-1 1 1 0 0,0-1-1 0 0,0 1 0 0 0,-1 0 0 0 0,0 1 1 0 0,0-1-1 0 0,-1 1 0 0 0,0 0 0 0 0,-1 0 0 0 0,0 0 1 0 0,-1 1-1 0 0,2 17 0 0 0,-3-14 9 0 0,-1 1 0 0 0,0 0 0 0 0,-1-1 1 0 0,-1 1-1 0 0,0-1 0 0 0,-1 1 0 0 0,0-1 0 0 0,-2 0 0 0 0,1 0 0 0 0,-2 0 0 0 0,0-1 1 0 0,0 0-1 0 0,-1 0 0 0 0,-1 0 0 0 0,0-1 0 0 0,-1 0 0 0 0,0-1 0 0 0,-1 0 0 0 0,0 0 1 0 0,0-1-1 0 0,-1-1 0 0 0,-15 11 0 0 0,12-11-118 0 0,0 0 0 0 0,-1-1 0 0 0,0 0 0 0 0,0-2 0 0 0,0 0 0 0 0,-1 0 0 0 0,-29 5 0 0 0,21-6-569 0 0,-1-2 0 0 0,1-1 0 0 0,-1-1 0 0 0,-40-4 0 0 0,42 3-2860 0 0,17 0 435 0 0,-2 0-3452 0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38.545"/>
    </inkml:context>
    <inkml:brush xml:id="br0">
      <inkml:brushProperty name="width" value="0.05" units="cm"/>
      <inkml:brushProperty name="height" value="0.05" units="cm"/>
      <inkml:brushProperty name="color" value="#FFC114"/>
    </inkml:brush>
  </inkml:definitions>
  <inkml:trace contextRef="#ctx0" brushRef="#br0">0 94 9672 0 0,'0'0'748'0'0,"5"10"678"0"0,3 12 1854 0 0,-6-18-2862 0 0,0 1 1 0 0,0-1 0 0 0,-1 1-1 0 0,1-1 1 0 0,-1 1 0 0 0,-1-1 0 0 0,2 10-1 0 0,-2 38 176 0 0,-2 0-1 0 0,-13 73 0 0 0,14-111-2420 0 0,6-20 1100 0 0,7-19 365 0 0,-11 24 209 0 0,17-40-142 0 0,2-4 359 0 0,45-75 0 0 0,-39 79 198 0 0,-19 27-54 0 0,2 0 0 0 0,0 0-1 0 0,0 1 1 0 0,1 1 0 0 0,1 0 0 0 0,0 0 0 0 0,14-12-1 0 0,-22 22-91 0 0,0 0 0 0 0,0 0 0 0 0,0 0 0 0 0,0 0 0 0 0,0 0-1 0 0,0 1 1 0 0,1 0 0 0 0,-1-1 0 0 0,0 1 0 0 0,8-1 0 0 0,-10 2-71 0 0,1 0 0 0 0,-1 1 0 0 0,1-1 1 0 0,-1 0-1 0 0,0 1 0 0 0,1-1 0 0 0,-1 1 1 0 0,0-1-1 0 0,1 1 0 0 0,-1 0 0 0 0,0-1 1 0 0,0 1-1 0 0,0 0 0 0 0,0 0 0 0 0,0 0 1 0 0,0 0-1 0 0,0 0 0 0 0,0 0 0 0 0,0 0 1 0 0,0 0-1 0 0,0 1 0 0 0,0-1 1 0 0,-1 0-1 0 0,1 0 0 0 0,-1 1 0 0 0,1-1 1 0 0,-1 0-1 0 0,1 1 0 0 0,-1 1 0 0 0,4 11 246 0 0,-1 0-1 0 0,0 1 1 0 0,-1-1-1 0 0,-1 1 1 0 0,0 27-1 0 0,0-2 105 0 0,-4 53-138 0 0,0-72-340 0 0,2-1-1 0 0,1 0 1 0 0,0 1-1 0 0,2-1 1 0 0,0 0-1 0 0,6 24 1 0 0,-8-43-56 0 0,1 1 0 0 0,-1-1-1 0 0,1 1 1 0 0,0 0 0 0 0,-1-1 0 0 0,1 1 0 0 0,0-1 0 0 0,0 0 0 0 0,0 1-1 0 0,0-1 1 0 0,0 0 0 0 0,0 0 0 0 0,1 1 0 0 0,-1-1 0 0 0,0 0-1 0 0,1 0 1 0 0,-1 0 0 0 0,3 1 0 0 0,-3-2-71 0 0,0 0 1 0 0,0 0-1 0 0,0 1 0 0 0,0-1 1 0 0,0 0-1 0 0,0 0 1 0 0,0 0-1 0 0,0 0 0 0 0,0 0 1 0 0,0 0-1 0 0,0-1 0 0 0,0 1 1 0 0,0 0-1 0 0,0 0 0 0 0,0-1 1 0 0,0 1-1 0 0,0-1 1 0 0,0 1-1 0 0,0-1 0 0 0,0 1 1 0 0,0-1-1 0 0,0 1 0 0 0,-1-1 1 0 0,1 0-1 0 0,0 1 0 0 0,0-1 1 0 0,-1 0-1 0 0,1 0 1 0 0,0-1-1 0 0,8-13-2347 0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38.946"/>
    </inkml:context>
    <inkml:brush xml:id="br0">
      <inkml:brushProperty name="width" value="0.05" units="cm"/>
      <inkml:brushProperty name="height" value="0.05" units="cm"/>
      <inkml:brushProperty name="color" value="#FFC114"/>
    </inkml:brush>
  </inkml:definitions>
  <inkml:trace contextRef="#ctx0" brushRef="#br0">1 268 11952 0 0,'1'1'34'0'0,"0"0"1"0"0,1 0-1 0 0,-1 0 1 0 0,0 1 0 0 0,0-1-1 0 0,0 0 1 0 0,0 1 0 0 0,0-1-1 0 0,-1 0 1 0 0,1 1-1 0 0,0-1 1 0 0,-1 1 0 0 0,1-1-1 0 0,-1 1 1 0 0,1 0-1 0 0,-1-1 1 0 0,0 1 0 0 0,0-1-1 0 0,1 1 1 0 0,-1 0 0 0 0,0-1-1 0 0,0 1 1 0 0,-1-1-1 0 0,1 1 1 0 0,-1 3 0 0 0,0-2-19 0 0,1-1 1 0 0,0 1-1 0 0,-1 0 1 0 0,1 0-1 0 0,0 0 1 0 0,1 0-1 0 0,-1-1 1 0 0,0 1-1 0 0,1 0 1 0 0,0 0-1 0 0,-1-1 1 0 0,1 1-1 0 0,0 0 1 0 0,0-1-1 0 0,1 1 1 0 0,-1-1-1 0 0,3 5 1 0 0,-1-4 146 0 0,0 0 0 0 0,0 0 1 0 0,0 0-1 0 0,0-1 0 0 0,1 1 0 0 0,-1-1 1 0 0,1 0-1 0 0,-1 0 0 0 0,1 0 0 0 0,8 3 1 0 0,-1-2 239 0 0,1 0-1 0 0,1 0 1 0 0,-1-1 0 0 0,0-1 0 0 0,1 0 0 0 0,-1-1 0 0 0,17-1-1 0 0,-16 0-278 0 0,0-2 0 0 0,0 1 0 0 0,0-2 0 0 0,-1 1 0 0 0,1-2 0 0 0,-1 0 0 0 0,19-10 0 0 0,-24 11-17 0 0,0 0 1 0 0,-1-1-1 0 0,1 1 1 0 0,-1-1-1 0 0,0-1 1 0 0,0 1-1 0 0,0-1 1 0 0,-1 0-1 0 0,0-1 1 0 0,0 1-1 0 0,-1-1 0 0 0,0 0 1 0 0,6-12-1 0 0,-7 7 56 0 0,-1-1-1 0 0,0 0 1 0 0,-1 1-1 0 0,0-1 1 0 0,-1 0-1 0 0,-2-15 1 0 0,0 10-46 0 0,0 0 0 0 0,-2 0 0 0 0,-1 0 0 0 0,0 1 0 0 0,-10-23 0 0 0,14 37-86 0 0,0 1 0 0 0,0-1 0 0 0,0 0 1 0 0,-1 1-1 0 0,0-1 0 0 0,1 1 0 0 0,-1-1 0 0 0,0 1 0 0 0,0 0 0 0 0,0 0 0 0 0,0 0 0 0 0,0 0 0 0 0,-1 0 0 0 0,1 0 0 0 0,-4-2 0 0 0,4 4 3 0 0,0-1 0 0 0,-1 1 0 0 0,1-1 0 0 0,0 1 0 0 0,-1-1 0 0 0,1 1 0 0 0,0 0 0 0 0,-1 0 0 0 0,1 1 0 0 0,0-1 0 0 0,-1 0 0 0 0,1 1 0 0 0,0-1 0 0 0,-1 1 0 0 0,1 0 0 0 0,0-1 0 0 0,0 1 0 0 0,0 0 0 0 0,0 1 0 0 0,-3 0 0 0 0,-2 3 44 0 0,0 0-1 0 0,1 1 1 0 0,-1-1 0 0 0,1 1 0 0 0,0 1-1 0 0,1-1 1 0 0,-1 1 0 0 0,1 0-1 0 0,1 0 1 0 0,-6 11 0 0 0,-3 6-22 0 0,-15 49 1 0 0,21-53-150 0 0,1 0-1 0 0,1 0 1 0 0,1 0 0 0 0,1 0 0 0 0,1 1 0 0 0,1 0-1 0 0,0-1 1 0 0,2 1 0 0 0,0 0 0 0 0,1-1-1 0 0,9 37 1 0 0,-8-48-44 0 0,0-1 0 0 0,0 0 0 0 0,1-1 0 0 0,-1 1 0 0 0,2-1 0 0 0,-1 1-1 0 0,1-1 1 0 0,9 10 0 0 0,-11-14-14 0 0,0 0 0 0 0,0 0 0 0 0,1 0 0 0 0,-1-1 0 0 0,1 1 0 0 0,0-1 0 0 0,-1 0 0 0 0,1 0 0 0 0,0 0 0 0 0,0-1 0 0 0,0 1 0 0 0,0-1 0 0 0,0 0 0 0 0,1 0 0 0 0,-1-1 0 0 0,0 1-1 0 0,0-1 1 0 0,8 0 0 0 0,-3-1-474 0 0,0-1-1 0 0,-1 0 0 0 0,1 0 1 0 0,-1-1-1 0 0,0 0 1 0 0,1 0-1 0 0,13-9 0 0 0,12-7-1188 0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39.328"/>
    </inkml:context>
    <inkml:brush xml:id="br0">
      <inkml:brushProperty name="width" value="0.05" units="cm"/>
      <inkml:brushProperty name="height" value="0.05" units="cm"/>
      <inkml:brushProperty name="color" value="#FFC114"/>
    </inkml:brush>
  </inkml:definitions>
  <inkml:trace contextRef="#ctx0" brushRef="#br0">56 0 5528 0 0,'1'12'568'0'0,"1"17"2621"0"0,0 1 1 0 0,-4 38-1 0 0,-13 60 1980 0 0,3-21-4693 0 0,-3 13-142 0 0,8-69-169 0 0,1 1 0 0 0,3 0 0 0 0,4 69 0 0 0,3-76-2166 0 0,0-28 762 0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39.674"/>
    </inkml:context>
    <inkml:brush xml:id="br0">
      <inkml:brushProperty name="width" value="0.05" units="cm"/>
      <inkml:brushProperty name="height" value="0.05" units="cm"/>
      <inkml:brushProperty name="color" value="#FFC114"/>
    </inkml:brush>
  </inkml:definitions>
  <inkml:trace contextRef="#ctx0" brushRef="#br0">5 96 16064 0 0,'0'0'737'0'0,"0"0"-15"0"0,-1 1-466 0 0,-2 2-100 0 0,6-3 173 0 0,0 0 0 0 0,0 0 0 0 0,1 1-1 0 0,-1-1 1 0 0,0 1 0 0 0,0 0 0 0 0,0 0 0 0 0,0 0-1 0 0,4 2 1 0 0,4 1 301 0 0,15 0-7 0 0,0-1 1 0 0,-1-1-1 0 0,1-1 0 0 0,40-4 1 0 0,-31-1-435 0 0,65-16 1 0 0,-75 15-108 0 0,11-5-660 0 0,48-17-1 0 0,-5-7-7690 0 0,-42 16 1352 0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40.141"/>
    </inkml:context>
    <inkml:brush xml:id="br0">
      <inkml:brushProperty name="width" value="0.05" units="cm"/>
      <inkml:brushProperty name="height" value="0.05" units="cm"/>
      <inkml:brushProperty name="color" value="#FFC114"/>
    </inkml:brush>
  </inkml:definitions>
  <inkml:trace contextRef="#ctx0" brushRef="#br0">56 110 6448 0 0,'0'0'498'0'0,"0"0"-124"0"0,1 2 695 0 0,0 0-784 0 0,1-1 0 0 0,-1 1 0 0 0,0 0-1 0 0,0 0 1 0 0,-1 0 0 0 0,1 0 0 0 0,0 0 0 0 0,-1 0-1 0 0,1 1 1 0 0,-1-1 0 0 0,1 0 0 0 0,-1 0 0 0 0,0 0 0 0 0,0 4-1 0 0,-6 37 1860 0 0,5-34-1736 0 0,-1-1-1 0 0,1 1 0 0 0,0 13 0 0 0,2 5 148 0 0,-1 1-1 0 0,-8 48 1 0 0,-1 27-222 0 0,8-91-324 0 0,0-1 0 0 0,-1 1 0 0 0,-1 0 0 0 0,0-1 0 0 0,-1 1 0 0 0,-8 17-1 0 0,-2 9-314 0 0,49-173-2619 0 0,23-84 4086 0 0,-37 156-796 0 0,-15 41-112 0 0,1-1 0 0 0,1 1 1 0 0,2 0-1 0 0,0 1 0 0 0,25-40 0 0 0,-34 59-205 0 0,0 1 0 0 0,0-1 0 0 0,0 1 0 0 0,0 0 0 0 0,1-1-1 0 0,-1 1 1 0 0,0 0 0 0 0,1 0 0 0 0,-1 0 0 0 0,0 0-1 0 0,1 0 1 0 0,-1 0 0 0 0,1 1 0 0 0,0-1 0 0 0,-1 0 0 0 0,1 1-1 0 0,0-1 1 0 0,-1 1 0 0 0,1 0 0 0 0,0-1 0 0 0,-1 1-1 0 0,1 0 1 0 0,0 0 0 0 0,0 0 0 0 0,-1 0 0 0 0,1 1-1 0 0,0-1 1 0 0,-1 0 0 0 0,1 1 0 0 0,0-1 0 0 0,-1 1 0 0 0,1-1-1 0 0,0 1 1 0 0,-1 0 0 0 0,1 0 0 0 0,-1 0 0 0 0,0 0-1 0 0,1 0 1 0 0,-1 0 0 0 0,2 1 0 0 0,1 2 78 0 0,0 0-1 0 0,0 0 1 0 0,0 0-1 0 0,-1 1 1 0 0,0-1 0 0 0,0 1-1 0 0,0 0 1 0 0,0 0-1 0 0,-1 0 1 0 0,1 0 0 0 0,1 8-1 0 0,8 32 58 0 0,-2 0 0 0 0,-2 1-1 0 0,-1-1 1 0 0,-3 2 0 0 0,-2 55-1 0 0,-3-18-783 0 0,1-82 402 0 0,0-2-33 0 0,0 0-134 0 0,0 0-61 0 0,0 0-12 0 0,0-1 378 0 0,-1 1-1 0 0,1-1 0 0 0,-1 0 1 0 0,1 0-1 0 0,-1 0 1 0 0,1 0-1 0 0,-1 0 0 0 0,1 0 1 0 0,0 0-1 0 0,0 0 0 0 0,-1 0 1 0 0,1 0-1 0 0,0 0 0 0 0,0-2 1 0 0,0-1-93 0 0,-2-3 28 0 0,0 0 0 0 0,1 0 0 0 0,0-1 0 0 0,0 1 0 0 0,1 0 0 0 0,0 0 0 0 0,0-1 0 0 0,0 1 0 0 0,1 0 0 0 0,2-8 0 0 0,0 4 65 0 0,1 0-1 0 0,0 1 0 0 0,0 0 1 0 0,1-1-1 0 0,0 2 0 0 0,8-12 0 0 0,-8 14-297 0 0,-1-2-1 0 0,0 1 0 0 0,0 0 1 0 0,3-12-1 0 0,-2-1-721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21.946"/>
    </inkml:context>
    <inkml:brush xml:id="br0">
      <inkml:brushProperty name="width" value="0.05" units="cm"/>
      <inkml:brushProperty name="height" value="0.05" units="cm"/>
      <inkml:brushProperty name="color" value="#FFFFFF"/>
    </inkml:brush>
  </inkml:definitions>
  <inkml:trace contextRef="#ctx0" brushRef="#br0">61 65 3680 0 0,'0'0'167'0'0,"-5"21"1870"0"0,-7 2 5228 0 0,11-18-6963 0 0,0 0 1 0 0,0-1-1 0 0,0 1 1 0 0,1 0-1 0 0,0 0 1 0 0,-1 0 0 0 0,2 0-1 0 0,-1 0 1 0 0,1 0-1 0 0,1 7 1 0 0,11 85 1010 0 0,-9-82-1282 0 0,0 0 1 0 0,11 27-1 0 0,-13-38-33 0 0,1 1 1 0 0,-1-1-1 0 0,1 0 1 0 0,-1 0 0 0 0,1 0-1 0 0,0 0 1 0 0,1-1-1 0 0,-1 1 1 0 0,1-1-1 0 0,-1 0 1 0 0,1 0-1 0 0,0 0 1 0 0,6 3-1 0 0,-8-6-8 0 0,0 1 0 0 0,0-1 0 0 0,-1 0 0 0 0,1 0 0 0 0,0 1 0 0 0,0-1 0 0 0,0-1-1 0 0,0 1 1 0 0,0 0 0 0 0,-1 0 0 0 0,1-1 0 0 0,0 1 0 0 0,0-1 0 0 0,0 1-1 0 0,-1-1 1 0 0,1 0 0 0 0,0 0 0 0 0,-1 1 0 0 0,1-1 0 0 0,-1 0 0 0 0,1-1 0 0 0,-1 1-1 0 0,1 0 1 0 0,-1 0 0 0 0,0-1 0 0 0,0 1 0 0 0,1-1 0 0 0,-1 1 0 0 0,1-2-1 0 0,1-2-3 0 0,1 0 0 0 0,-1 0-1 0 0,1 0 1 0 0,-1-1 0 0 0,-1 1-1 0 0,1-1 1 0 0,2-10 0 0 0,20-69-40 0 0,2-4 185 0 0,-2-30-102 0 0,-16 93 947 0 0,-9 26-596 0 0,0 0-117 0 0,0 0-51 0 0,0 0-11 0 0,0 0-6 0 0,0 0-23 0 0,0 0-11 0 0,16 16 319 0 0,-7-1-364 0 0,-2 1-1 0 0,0-1 1 0 0,-1 1-1 0 0,-1 1 0 0 0,-1-1 1 0 0,4 25-1 0 0,2 2-99 0 0,-3-8 0 0 0,-1 1 0 0 0,-2 1 0 0 0,-1 43 0 0 0,-4-46 8 0 0,-1-1-1 0 0,-2 0 0 0 0,-17 63 1 0 0,19-84 21 0 0,-1 1-38 0 0,-1 0 0 0 0,1 0 0 0 0,-2 0 0 0 0,0 0 0 0 0,-1-1 0 0 0,-9 17 0 0 0,10-22 85 0 0,0 0 0 0 0,0 0 0 0 0,-1 0 0 0 0,0-1 0 0 0,0 1 0 0 0,0-2 0 0 0,-1 1 0 0 0,0-1 0 0 0,0 0 0 0 0,-16 9 0 0 0,18-12-71 0 0,0 0 0 0 0,0-1 0 0 0,0 1 0 0 0,0-1 0 0 0,0 0 0 0 0,-1 0 0 0 0,1-1 0 0 0,0 1 0 0 0,-1-1 0 0 0,1-1 0 0 0,0 1 0 0 0,-1-1 0 0 0,1 1 0 0 0,0-1 0 0 0,0-1 0 0 0,0 1 0 0 0,0-1 0 0 0,0 0 0 0 0,-5-3 0 0 0,-22-7-87 0 0,25 10-4 0 0,1 0 0 0 0,0-1 0 0 0,-1 1 0 0 0,-9-7 0 0 0,12 6-46 0 0,0 0-1 0 0,1 1 1 0 0,-1-1-1 0 0,1 0 1 0 0,0-1-1 0 0,0 1 0 0 0,0-1 1 0 0,0 1-1 0 0,0-1 1 0 0,1 0-1 0 0,-4-7 1 0 0,5 8-267 0 0,0-1 0 0 0,0 1 0 0 0,0-1 0 0 0,0 1-1 0 0,1-1 1 0 0,-1 0 0 0 0,1 1 0 0 0,0-1 0 0 0,1-7 0 0 0,3-10-6087 0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40.571"/>
    </inkml:context>
    <inkml:brush xml:id="br0">
      <inkml:brushProperty name="width" value="0.05" units="cm"/>
      <inkml:brushProperty name="height" value="0.05" units="cm"/>
      <inkml:brushProperty name="color" value="#FFC114"/>
    </inkml:brush>
  </inkml:definitions>
  <inkml:trace contextRef="#ctx0" brushRef="#br0">1 234 9904 0 0,'2'-12'897'0'0,"1"-9"-204"0"0,0 1 1 0 0,1 0-1 0 0,1-1 0 0 0,1 2 1 0 0,0-1-1 0 0,14-25 0 0 0,-14 31-207 0 0,-5 13-401 0 0,0-1 0 0 0,-1 0-1 0 0,1 1 1 0 0,0-1 0 0 0,0 0-1 0 0,0 1 1 0 0,0-1-1 0 0,1 1 1 0 0,-1 0 0 0 0,0-1-1 0 0,0 1 1 0 0,1 0-1 0 0,-1 0 1 0 0,1 0 0 0 0,-1 0-1 0 0,1 0 1 0 0,0 0 0 0 0,-1 0-1 0 0,3-1 1 0 0,2 0 207 0 0,-1 0-66 0 0,0 0 0 0 0,0 0-1 0 0,0 0 1 0 0,0 1 0 0 0,0 0 0 0 0,1 0 0 0 0,-1 0 0 0 0,0 1 0 0 0,10 0-1 0 0,7 2 97 0 0,1 2 0 0 0,-1 1-1 0 0,0 0 1 0 0,-1 2-1 0 0,0 0 1 0 0,0 1 0 0 0,0 2-1 0 0,27 16 1 0 0,-43-23-281 0 0,0 1 0 0 0,0 0 1 0 0,0 1-1 0 0,0-1 0 0 0,-1 1 0 0 0,0 0 0 0 0,0 0 1 0 0,0 1-1 0 0,-1-1 0 0 0,1 1 0 0 0,-1 0 1 0 0,0 0-1 0 0,-1 0 0 0 0,0 0 0 0 0,0 0 0 0 0,2 10 1 0 0,-2-4-17 0 0,0 1-1 0 0,-1 0 1 0 0,0-1 0 0 0,-1 1 0 0 0,-1 0 0 0 0,0-1 0 0 0,-5 23 0 0 0,2-1-15 0 0,4-28-51 0 0,-1 1 0 0 0,0 0 1 0 0,0 0-1 0 0,0 0 0 0 0,-4 10 0 0 0,3-12-161 0 0,0 0 0 0 0,0 0 0 0 0,0 0 0 0 0,1 0 0 0 0,0 0 0 0 0,0 0 0 0 0,0 7 0 0 0,1-11-499 0 0,0-1-695 0 0,0-2-304 0 0,0-7-55 0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41.019"/>
    </inkml:context>
    <inkml:brush xml:id="br0">
      <inkml:brushProperty name="width" value="0.05" units="cm"/>
      <inkml:brushProperty name="height" value="0.05" units="cm"/>
      <inkml:brushProperty name="color" value="#FFC114"/>
    </inkml:brush>
  </inkml:definitions>
  <inkml:trace contextRef="#ctx0" brushRef="#br0">355 196 5528 0 0,'-3'6'80'0'0,"2"0"0"0"0,-1 0 0 0 0,1 0 0 0 0,0 0 0 0 0,0 0 0 0 0,1 0 0 0 0,0 12 0 0 0,5 8 3056 0 0,-3-36 3539 0 0,-1 0-6438 0 0,0 1 1 0 0,0-1 0 0 0,-1 0 0 0 0,-2-13-1 0 0,-1 11 41 0 0,0 0-1 0 0,-1 0 0 0 0,-1 1 0 0 0,0 0 1 0 0,-1 0-1 0 0,0 0 0 0 0,0 0 0 0 0,-1 1 0 0 0,0 0 1 0 0,-1 1-1 0 0,0-1 0 0 0,-1 2 0 0 0,0-1 0 0 0,0 1 1 0 0,-1 0-1 0 0,0 1 0 0 0,0 0 0 0 0,-1 1 0 0 0,0 0 1 0 0,0 1-1 0 0,0 0 0 0 0,-15-4 0 0 0,22 8-219 0 0,1 1-1 0 0,-1 0 0 0 0,0 0 0 0 0,0 0 1 0 0,0 0-1 0 0,1 1 0 0 0,-1-1 0 0 0,0 1 1 0 0,1 0-1 0 0,-1 0 0 0 0,1 0 1 0 0,-1 1-1 0 0,1-1 0 0 0,-1 1 0 0 0,1 0 1 0 0,0 0-1 0 0,0 0 0 0 0,0 0 0 0 0,0 0 1 0 0,0 1-1 0 0,0 0 0 0 0,1-1 1 0 0,-1 1-1 0 0,-3 6 0 0 0,-2 1-53 0 0,2 0 0 0 0,-1 1 0 0 0,1 0-1 0 0,1 0 1 0 0,0 1 0 0 0,-5 16 0 0 0,2 3-240 0 0,2 0 1 0 0,1 1-1 0 0,2 0 0 0 0,1 0 1 0 0,1 0-1 0 0,5 39 1 0 0,-4-65 182 0 0,1 0 1 0 0,0 0-1 0 0,0 0 1 0 0,0 0 0 0 0,1 0-1 0 0,0-1 1 0 0,0 1-1 0 0,1 0 1 0 0,-1-1-1 0 0,1 1 1 0 0,6 7 0 0 0,-7-11 39 0 0,0 0 0 0 0,-1 0 0 0 0,1 0 1 0 0,0 0-1 0 0,1 0 0 0 0,-1-1 1 0 0,0 1-1 0 0,0-1 0 0 0,1 0 0 0 0,-1 1 1 0 0,1-1-1 0 0,-1 0 0 0 0,1 0 0 0 0,0-1 1 0 0,-1 1-1 0 0,1 0 0 0 0,0-1 1 0 0,-1 0-1 0 0,1 0 0 0 0,0 0 0 0 0,-1 0 1 0 0,1 0-1 0 0,0 0 0 0 0,0-1 1 0 0,-1 1-1 0 0,1-1 0 0 0,4-1 0 0 0,6-4 31 0 0,-1 0 0 0 0,0 0-1 0 0,0-1 1 0 0,-1-1-1 0 0,0 0 1 0 0,11-10 0 0 0,-14 10 66 0 0,1 1 0 0 0,1-1 0 0 0,-1 2 0 0 0,1-1 0 0 0,0 2 0 0 0,1-1 0 0 0,-1 1 0 0 0,19-6 0 0 0,-27 11-65 0 0,-1 0-1 0 0,1 0 1 0 0,0 0-1 0 0,-1 0 1 0 0,1 0-1 0 0,-1 0 0 0 0,1 0 1 0 0,-1 0-1 0 0,1 1 1 0 0,-1-1-1 0 0,1 1 1 0 0,-1-1-1 0 0,1 1 1 0 0,-1-1-1 0 0,1 1 1 0 0,-1 0-1 0 0,0 0 1 0 0,1 0-1 0 0,-1 0 0 0 0,0 0 1 0 0,0 0-1 0 0,0 0 1 0 0,0 0-1 0 0,0 0 1 0 0,0 0-1 0 0,0 1 1 0 0,0-1-1 0 0,0 0 1 0 0,0 1-1 0 0,-1-1 0 0 0,1 1 1 0 0,0 1-1 0 0,3 7 57 0 0,-1 0-1 0 0,-1 1 1 0 0,3 19-1 0 0,-2-13-29 0 0,-1-7-94 0 0,-1-3-129 0 0,0 1 0 0 0,1-1 0 0 0,0 1 0 0 0,0-1 0 0 0,1 0 0 0 0,0 0 0 0 0,0 0 0 0 0,1 0 0 0 0,5 9 0 0 0,-7-15-1046 0 0,6-6-5661 0 0,1-5 720 0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41.491"/>
    </inkml:context>
    <inkml:brush xml:id="br0">
      <inkml:brushProperty name="width" value="0.05" units="cm"/>
      <inkml:brushProperty name="height" value="0.05" units="cm"/>
      <inkml:brushProperty name="color" value="#FFC114"/>
    </inkml:brush>
  </inkml:definitions>
  <inkml:trace contextRef="#ctx0" brushRef="#br0">377 252 4608 0 0,'0'0'208'0'0,"4"-11"32"0"0,-3 7 42 0 0,-1 0-1 0 0,0 0 1 0 0,0 0 0 0 0,-1 0-1 0 0,1 0 1 0 0,-1 0 0 0 0,0 0 0 0 0,0 1-1 0 0,0-1 1 0 0,0 0 0 0 0,-1 1 0 0 0,1-1-1 0 0,-5-6 1 0 0,-4-6 2700 0 0,-19-24 0 0 0,15 22-2009 0 0,5 6-400 0 0,0 0 0 0 0,0 1 0 0 0,-2 0 0 0 0,1 0 0 0 0,-1 1 0 0 0,-15-10 0 0 0,23 18-435 0 0,-1-1 0 0 0,0 1 0 0 0,0 0 0 0 0,0 0 0 0 0,0 1 0 0 0,0-1 0 0 0,0 1 0 0 0,0 0 0 0 0,0 0 0 0 0,-1 0 0 0 0,1 0 0 0 0,0 1 0 0 0,-1 0 0 0 0,1-1 0 0 0,-1 2 0 0 0,1-1 0 0 0,0 1 0 0 0,-1-1 0 0 0,1 1-1 0 0,0 0 1 0 0,0 1 0 0 0,0-1 0 0 0,-1 1 0 0 0,1 0 0 0 0,-6 3 0 0 0,-1 2-7 0 0,1 1-1 0 0,0 0 1 0 0,1 0-1 0 0,0 1 1 0 0,0 0-1 0 0,1 0 1 0 0,0 1-1 0 0,0 1 1 0 0,-9 15-1 0 0,15-21-123 0 0,-1 0 0 0 0,1 1-1 0 0,0-1 1 0 0,1 0-1 0 0,-1 1 1 0 0,1-1 0 0 0,0 1-1 0 0,0 0 1 0 0,1-1-1 0 0,-1 8 1 0 0,2-9-10 0 0,-1 1 0 0 0,1-1-1 0 0,0 0 1 0 0,0 0 0 0 0,0 0 0 0 0,1-1 0 0 0,-1 1-1 0 0,1 0 1 0 0,0 0 0 0 0,0-1 0 0 0,1 1 0 0 0,-1-1-1 0 0,0 0 1 0 0,1 0 0 0 0,5 5 0 0 0,20 15-133 0 0,1 0 0 0 0,59 34 0 0 0,-21-15-463 0 0,-51-32 465 0 0,-6-4 121 0 0,-1 0 0 0 0,0 1 0 0 0,0 0-1 0 0,0 1 1 0 0,8 9 0 0 0,-14-14 11 0 0,-1 0-1 0 0,0 0 0 0 0,0 1 1 0 0,0-1-1 0 0,-1 1 1 0 0,1-1-1 0 0,-1 1 1 0 0,0 0-1 0 0,0-1 1 0 0,0 1-1 0 0,0 0 1 0 0,0 0-1 0 0,-1 0 1 0 0,0-1-1 0 0,0 1 0 0 0,0 0 1 0 0,0 0-1 0 0,-1 0 1 0 0,-1 5-1 0 0,1-3 8 0 0,0 0-1 0 0,-1 0 0 0 0,0-1 1 0 0,0 1-1 0 0,-1-1 1 0 0,1 1-1 0 0,-1-1 0 0 0,-1 0 1 0 0,1 0-1 0 0,0 0 0 0 0,-1 0 1 0 0,0-1-1 0 0,0 0 1 0 0,-1 0-1 0 0,1 0 0 0 0,-1 0 1 0 0,0 0-1 0 0,0-1 1 0 0,0 0-1 0 0,0 0 0 0 0,-1-1 1 0 0,1 1-1 0 0,-1-1 0 0 0,1 0 1 0 0,-1 0-1 0 0,0-1 1 0 0,0 0-1 0 0,0 0 0 0 0,0 0 1 0 0,0-1-1 0 0,0 0 0 0 0,0 0 1 0 0,0-1-1 0 0,0 1 1 0 0,0-1-1 0 0,1 0 0 0 0,-1-1 1 0 0,0 0-1 0 0,0 0 0 0 0,1 0 1 0 0,-7-3-1 0 0,-2-5-671 0 0,0 0 0 0 0,1-1 0 0 0,0-1 0 0 0,0 0 0 0 0,-20-26-1 0 0,30 34 289 0 0,-15-17-1447 0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41.842"/>
    </inkml:context>
    <inkml:brush xml:id="br0">
      <inkml:brushProperty name="width" value="0.05" units="cm"/>
      <inkml:brushProperty name="height" value="0.05" units="cm"/>
      <inkml:brushProperty name="color" value="#FFC114"/>
    </inkml:brush>
  </inkml:definitions>
  <inkml:trace contextRef="#ctx0" brushRef="#br0">1 106 4608 0 0,'4'-56'867'0'0,"5"20"6712"0"0,-9 35-7449 0 0,0 0 0 0 0,0 1-1 0 0,0-1 1 0 0,1 0-1 0 0,-1 1 1 0 0,0-1 0 0 0,0 1-1 0 0,1-1 1 0 0,-1 0 0 0 0,1 1-1 0 0,-1-1 1 0 0,0 1-1 0 0,1-1 1 0 0,-1 1 0 0 0,1-1-1 0 0,-1 1 1 0 0,1 0 0 0 0,0-1-1 0 0,-1 1 1 0 0,1-1 0 0 0,-1 1-1 0 0,1 0 1 0 0,0 0-1 0 0,-1-1 1 0 0,1 1 0 0 0,0 0-1 0 0,-1 0 1 0 0,1 0 0 0 0,0 0-1 0 0,-1 0 1 0 0,1 0-1 0 0,0 0 1 0 0,-1 0 0 0 0,1 0-1 0 0,0 0 1 0 0,-1 0 0 0 0,1 0-1 0 0,0 0 1 0 0,-1 1 0 0 0,1-1-1 0 0,0 0 1 0 0,-1 0-1 0 0,1 1 1 0 0,-1-1 0 0 0,1 0-1 0 0,0 1 1 0 0,-1-1 0 0 0,1 1-1 0 0,0 0 1 0 0,2 1 145 0 0,1 1 0 0 0,-1 0 0 0 0,0 0 1 0 0,1 1-1 0 0,-2-1 0 0 0,5 6 0 0 0,-2 2-129 0 0,0 0 0 0 0,-1-1 0 0 0,-1 1 0 0 0,0 0 0 0 0,-1 1 0 0 0,0-1 0 0 0,0 0 0 0 0,-1 1 0 0 0,-1 15 0 0 0,6 35 94 0 0,6 87 38 0 0,-6-48-203 0 0,-3-74-133 0 0,37 276-1768 0 0,-30-246-2383 0 0,-5-37-2341 0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42.204"/>
    </inkml:context>
    <inkml:brush xml:id="br0">
      <inkml:brushProperty name="width" value="0.05" units="cm"/>
      <inkml:brushProperty name="height" value="0.05" units="cm"/>
      <inkml:brushProperty name="color" value="#FFC114"/>
    </inkml:brush>
  </inkml:definitions>
  <inkml:trace contextRef="#ctx0" brushRef="#br0">232 0 10392 0 0,'0'0'473'0'0,"0"0"-5"0"0,0 0-183 0 0,0 0 339 0 0,0 0 178 0 0,0 19 1780 0 0,0-15-2346 0 0,0-1 0 0 0,0 0 0 0 0,0 1 1 0 0,0-1-1 0 0,-1 0 0 0 0,0 0 0 0 0,0 1 0 0 0,0-1 0 0 0,0 0 0 0 0,0 0 0 0 0,-1 0 0 0 0,1 0 0 0 0,-1 0 0 0 0,0 0 1 0 0,1-1-1 0 0,-2 1 0 0 0,1 0 0 0 0,0-1 0 0 0,0 0 0 0 0,-1 1 0 0 0,1-1 0 0 0,-1 0 0 0 0,0 0 0 0 0,0 0 0 0 0,1-1 0 0 0,-1 1 1 0 0,-6 1-1 0 0,-27 10 716 0 0,-36 14 678 0 0,64-24-1556 0 0,1 1 1 0 0,0 0-1 0 0,0 0 0 0 0,1 1 1 0 0,-1 0-1 0 0,1 0 1 0 0,-7 7-1 0 0,12-10-82 0 0,-1 0 1 0 0,1 0 0 0 0,0-1-1 0 0,0 1 1 0 0,0 0-1 0 0,0 0 1 0 0,1 0-1 0 0,-1 0 1 0 0,0 0-1 0 0,1 0 1 0 0,-1 0-1 0 0,1 0 1 0 0,0 0 0 0 0,0 1-1 0 0,0-1 1 0 0,0 0-1 0 0,0 0 1 0 0,0 0-1 0 0,1 4 1 0 0,2 2-59 0 0,-1 1 1 0 0,1-1-1 0 0,6 11 1 0 0,-4-7 37 0 0,-1-6 33 0 0,0 0-1 0 0,0 0 0 0 0,1 0 1 0 0,0-1-1 0 0,0 0 1 0 0,0 0-1 0 0,0 0 0 0 0,1-1 1 0 0,8 5-1 0 0,11 11 42 0 0,44 47 263 0 0,26 22-108 0 0,-1-21-112 0 0,-79-58-435 0 0,0-2 0 0 0,0 0 0 0 0,1 0 0 0 0,27 7 0 0 0,-25-11-1181 0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42.823"/>
    </inkml:context>
    <inkml:brush xml:id="br0">
      <inkml:brushProperty name="width" value="0.05" units="cm"/>
      <inkml:brushProperty name="height" value="0.05" units="cm"/>
      <inkml:brushProperty name="color" value="#FFC114"/>
    </inkml:brush>
  </inkml:definitions>
  <inkml:trace contextRef="#ctx0" brushRef="#br0">420 156 5064 0 0,'-20'-45'2038'0'0,"18"39"-1407"0"0,-1-1-1 0 0,1 0 1 0 0,-1 1-1 0 0,0 0 1 0 0,-1 0-1 0 0,1 0 1 0 0,-1 0 0 0 0,-1 0-1 0 0,1 1 1 0 0,-9-9-1 0 0,6 9-43 0 0,0 0 0 0 0,-1 0 0 0 0,1 0 0 0 0,-14-5-1 0 0,17 9-384 0 0,0 0 0 0 0,0 0 0 0 0,-1 0 0 0 0,1 0 1 0 0,0 1-1 0 0,-1 0 0 0 0,1-1 0 0 0,0 2 0 0 0,-1-1 0 0 0,1 0 0 0 0,-7 3 0 0 0,2-1-122 0 0,1 1 0 0 0,-1 0 0 0 0,0 0 0 0 0,1 1 0 0 0,-1 1 1 0 0,1-1-1 0 0,0 1 0 0 0,-9 8 0 0 0,-4 5 177 0 0,-28 30-1 0 0,39-37-253 0 0,1 1 0 0 0,0 0-1 0 0,1 1 1 0 0,0 0 0 0 0,1 0-1 0 0,0 1 1 0 0,1 0 0 0 0,1 0-1 0 0,0 0 1 0 0,1 1 0 0 0,0 0-1 0 0,1-1 1 0 0,1 1 0 0 0,-1 22-1 0 0,3-21 0 0 0,0 0-1 0 0,1 0 0 0 0,1-1 0 0 0,0 1 0 0 0,1 0 0 0 0,0-1 0 0 0,2 0 1 0 0,0 0-1 0 0,0 0 0 0 0,2 0 0 0 0,-1-1 0 0 0,2 0 0 0 0,15 22 0 0 0,-12-25-26 0 0,-1 0 0 0 0,1-1-1 0 0,1 0 1 0 0,0-1-1 0 0,0-1 1 0 0,0 1-1 0 0,1-2 1 0 0,1 0 0 0 0,-1-1-1 0 0,1 0 1 0 0,0-1-1 0 0,1 0 1 0 0,-1-1-1 0 0,29 4 1 0 0,-32-7-54 0 0,0 0 0 0 0,0-1 0 0 0,0 0 0 0 0,0 0 0 0 0,20-5 0 0 0,-20 3-865 0 0,0-2-1 0 0,0 1 0 0 0,15-8 0 0 0,9-6-1175 0 0,-6-2-21 0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43.191"/>
    </inkml:context>
    <inkml:brush xml:id="br0">
      <inkml:brushProperty name="width" value="0.05" units="cm"/>
      <inkml:brushProperty name="height" value="0.05" units="cm"/>
      <inkml:brushProperty name="color" value="#FFC114"/>
    </inkml:brush>
  </inkml:definitions>
  <inkml:trace contextRef="#ctx0" brushRef="#br0">1 118 3224 0 0,'0'0'539'0'0,"0"0"1054"0"0,0 0 468 0 0,18-3 3319 0 0,-4 0-4206 0 0,0 0 0 0 0,-1 1 0 0 0,1 1 0 0 0,24 0 0 0 0,32 3 850 0 0,-38-1-1517 0 0,0 0-1 0 0,39-6 1 0 0,-7-2-343 0 0,-24 3-121 0 0,-1-1-1 0 0,55-15 1 0 0,-63 11-401 0 0,-15 6 388 0 0,-1-2 0 0 0,22-8-1 0 0,-33 10-989 0 0,1 1 1 0 0,-1-1-1 0 0,1 1 0 0 0,-1-1 0 0 0,0 0 0 0 0,7-8 1 0 0,-5 0-5717 0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43.534"/>
    </inkml:context>
    <inkml:brush xml:id="br0">
      <inkml:brushProperty name="width" value="0.05" units="cm"/>
      <inkml:brushProperty name="height" value="0.05" units="cm"/>
      <inkml:brushProperty name="color" value="#FFC114"/>
    </inkml:brush>
  </inkml:definitions>
  <inkml:trace contextRef="#ctx0" brushRef="#br0">14 0 11056 0 0,'0'0'852'0'0,"0"2"-446"0"0,8 48 2542 0 0,-6 27-1416 0 0,0 46-295 0 0,-18 109-22 0 0,7-125-758 0 0,8-59-5979 0 0,1-37-579 0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43.882"/>
    </inkml:context>
    <inkml:brush xml:id="br0">
      <inkml:brushProperty name="width" value="0.05" units="cm"/>
      <inkml:brushProperty name="height" value="0.05" units="cm"/>
      <inkml:brushProperty name="color" value="#FFC114"/>
    </inkml:brush>
  </inkml:definitions>
  <inkml:trace contextRef="#ctx0" brushRef="#br0">0 94 3224 0 0,'7'4'966'0'0,"8"3"11569"0"0,-4-2-11692 0 0,-7-4-436 0 0,-1 1-1 0 0,1-1 0 0 0,-1 0 1 0 0,1 0-1 0 0,0 0 1 0 0,0 0-1 0 0,4 0 0 0 0,67 3 2262 0 0,67-12-593 0 0,-34-10-2062 0 0,-86 14-161 0 0,1-1-1 0 0,-1-1 1 0 0,-1-1-1 0 0,1-1 0 0 0,-1-1 1 0 0,34-19-1 0 0,-34 14-1332 0 0,0-2-446 0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44.260"/>
    </inkml:context>
    <inkml:brush xml:id="br0">
      <inkml:brushProperty name="width" value="0.05" units="cm"/>
      <inkml:brushProperty name="height" value="0.05" units="cm"/>
      <inkml:brushProperty name="color" value="#FFC114"/>
    </inkml:brush>
  </inkml:definitions>
  <inkml:trace contextRef="#ctx0" brushRef="#br0">0 0 15664 0 0,'0'26'1705'0'0,"8"93"533"0"0,0 18-847 0 0,25 118-1541 0 0,-32-252 129 0 0,8 40-447 0 0,-4-20-690 0 0,2 32 0 0 0,-6-49 824 0 0,0-1-1 0 0,0 0 0 0 0,1 1 1 0 0,-1-1-1 0 0,1 0 0 0 0,0 0 0 0 0,0 0 1 0 0,5 6-1 0 0,-4-5-43 0 0,7 14-1363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22.507"/>
    </inkml:context>
    <inkml:brush xml:id="br0">
      <inkml:brushProperty name="width" value="0.05" units="cm"/>
      <inkml:brushProperty name="height" value="0.05" units="cm"/>
      <inkml:brushProperty name="color" value="#FFFFFF"/>
    </inkml:brush>
  </inkml:definitions>
  <inkml:trace contextRef="#ctx0" brushRef="#br0">294 66 9272 0 0,'-13'-12'984'0'0,"6"6"-446"0"0,-1 0 1 0 0,1 0-1 0 0,-1 1 1 0 0,-1 0 0 0 0,1 0-1 0 0,-1 1 1 0 0,0 0-1 0 0,-13-4 1 0 0,17 7-264 0 0,0 0-1 0 0,-1 0 1 0 0,1 0-1 0 0,0 1 1 0 0,-1-1 0 0 0,1 2-1 0 0,-1-1 1 0 0,1 0-1 0 0,-1 1 1 0 0,1 0 0 0 0,0 0-1 0 0,-1 1 1 0 0,1-1 0 0 0,0 1-1 0 0,0 0 1 0 0,-6 4-1 0 0,-10 7 293 0 0,1 0 0 0 0,-29 25-1 0 0,49-37-568 0 0,-1-1 0 0 0,1 1 0 0 0,-1-1 0 0 0,0 1 0 0 0,1-1 0 0 0,-1 1 0 0 0,1 0 0 0 0,0-1 0 0 0,-1 1 0 0 0,1 0 0 0 0,-1-1 0 0 0,1 1 1 0 0,0 0-1 0 0,0-1 0 0 0,-1 1 0 0 0,1 0 0 0 0,0 0 0 0 0,0-1 0 0 0,0 1 0 0 0,0 0 0 0 0,0 0 0 0 0,0 0 0 0 0,0-1 0 0 0,0 1 0 0 0,0 0 0 0 0,0 0 0 0 0,0-1 0 0 0,0 1 0 0 0,1 0 0 0 0,-1 0 0 0 0,0-1 0 0 0,0 1 0 0 0,1 0 0 0 0,-1-1 0 0 0,1 2 0 0 0,18 16-130 0 0,-16-16 127 0 0,17 12-140 0 0,1-1-1 0 0,39 19 1 0 0,-55-29 133 0 0,14 8-71 0 0,0 1 1 0 0,31 25-1 0 0,-36-25 46 0 0,-9-9 57 0 0,-1 1 0 0 0,1 0-1 0 0,-1 1 1 0 0,0-1 0 0 0,0 1 0 0 0,-1 0-1 0 0,1 0 1 0 0,-1 0 0 0 0,0 0 0 0 0,-1 0-1 0 0,1 1 1 0 0,-1-1 0 0 0,0 1 0 0 0,0 0-1 0 0,-1-1 1 0 0,0 1 0 0 0,0 0 0 0 0,0 0-1 0 0,-1 0 1 0 0,1 0 0 0 0,-1 0 0 0 0,-1 0-1 0 0,1 0 1 0 0,-1 0 0 0 0,0 0 0 0 0,-3 7-1 0 0,3-10 27 0 0,0-1 0 0 0,-1 0-1 0 0,1 0 1 0 0,-1 1-1 0 0,0-1 1 0 0,1 0 0 0 0,-1-1-1 0 0,0 1 1 0 0,0 0-1 0 0,0 0 1 0 0,0-1 0 0 0,-1 1-1 0 0,1-1 1 0 0,0 0-1 0 0,-1 0 1 0 0,1 0 0 0 0,0 0-1 0 0,-1 0 1 0 0,1 0-1 0 0,-1-1 1 0 0,0 1 0 0 0,1-1-1 0 0,-1 0 1 0 0,1 1-1 0 0,-1-1 1 0 0,-5-1-1 0 0,-5 0 42 0 0,-1-1-1 0 0,1 0 1 0 0,-23-7-1 0 0,33 8-92 0 0,-44-10 210 0 0,-20-5 67 0 0,65 15-396 0 0,1 1 0 0 0,0-1-1 0 0,-1 0 1 0 0,1 1 0 0 0,0-1 0 0 0,-1 0 0 0 0,1 0 0 0 0,0 0 0 0 0,0 0 0 0 0,0 0 0 0 0,-1 0 0 0 0,1 0 0 0 0,0 0 0 0 0,1-1 0 0 0,-1 1 0 0 0,0 0 0 0 0,0-1 0 0 0,0 1 0 0 0,1 0 0 0 0,-1-1 0 0 0,1 1 0 0 0,-1-1-1 0 0,1 1 1 0 0,0-1 0 0 0,-1 1 0 0 0,1-1 0 0 0,0 1 0 0 0,0-1 0 0 0,0 1 0 0 0,0-1 0 0 0,0 1 0 0 0,1-1 0 0 0,-1 1 0 0 0,0-1 0 0 0,1 1 0 0 0,0-2 0 0 0,1-4-579 0 0,0 1 1 0 0,1 0 0 0 0,-1 0-1 0 0,1 0 1 0 0,1 1 0 0 0,6-10-1 0 0,6-5-1134 0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44.606"/>
    </inkml:context>
    <inkml:brush xml:id="br0">
      <inkml:brushProperty name="width" value="0.05" units="cm"/>
      <inkml:brushProperty name="height" value="0.05" units="cm"/>
      <inkml:brushProperty name="color" value="#FFC114"/>
    </inkml:brush>
  </inkml:definitions>
  <inkml:trace contextRef="#ctx0" brushRef="#br0">13 143 11952 0 0,'0'0'266'0'0,"0"0"44"0"0,0 0 14 0 0,0 0-31 0 0,0-1-193 0 0,-4-2-29 0 0,4 2 238 0 0,-3-1 303 0 0,2 2-595 0 0,1-1 0 0 0,0 1 0 0 0,0 0 0 0 0,0 0 0 0 0,-1 0 0 0 0,1 0 0 0 0,0 0 0 0 0,0 0 0 0 0,0 0 0 0 0,-1 0 0 0 0,1 0 0 0 0,0 0 0 0 0,0-1 1 0 0,0 1-1 0 0,0 0 0 0 0,-1 0 0 0 0,1 0 0 0 0,0 0 0 0 0,0 0 0 0 0,0-1 0 0 0,0 1 0 0 0,0 0 0 0 0,0 0 0 0 0,-1 0 0 0 0,1-1 0 0 0,0 1 0 0 0,0 0 0 0 0,0 0 0 0 0,0 0 0 0 0,0-1 0 0 0,0 1 0 0 0,0 0 0 0 0,0 0 0 0 0,0 0 0 0 0,0-1 0 0 0,0-4 199 0 0,0-1 0 0 0,0 1 0 0 0,1 0 0 0 0,0 0-1 0 0,0-1 1 0 0,0 1 0 0 0,1 0 0 0 0,-1 0 0 0 0,1 0 0 0 0,1 0 0 0 0,-1 1-1 0 0,1-1 1 0 0,-1 1 0 0 0,1-1 0 0 0,0 1 0 0 0,1 0 0 0 0,4-5-1 0 0,-5 5-76 0 0,0 1-1 0 0,0 0 1 0 0,0 0-1 0 0,0 1 1 0 0,0-1-1 0 0,1 1 1 0 0,0-1-1 0 0,-1 1 0 0 0,1 0 1 0 0,0 0-1 0 0,0 1 1 0 0,0-1-1 0 0,0 1 1 0 0,0 0-1 0 0,0 0 1 0 0,0 0-1 0 0,0 0 0 0 0,1 1 1 0 0,-1 0-1 0 0,0 0 1 0 0,0 0-1 0 0,1 0 1 0 0,-1 1-1 0 0,0-1 1 0 0,0 1-1 0 0,0 0 0 0 0,0 1 1 0 0,0-1-1 0 0,0 1 1 0 0,7 3-1 0 0,11 8-83 0 0,-2 0-1 0 0,0 1 1 0 0,0 1-1 0 0,-2 1 1 0 0,0 0-1 0 0,0 2 1 0 0,-2 0-1 0 0,0 1 0 0 0,-1 0 1 0 0,-1 1-1 0 0,-1 1 1 0 0,18 39-1 0 0,-24-44-70 0 0,-2 0 0 0 0,1 0 0 0 0,-2 0 0 0 0,0 1 0 0 0,-1 0 0 0 0,-1 0 0 0 0,-1 0 0 0 0,0 0 0 0 0,-2 19 0 0 0,-1-21 75 0 0,-1 0 0 0 0,-1 0 0 0 0,0-1 0 0 0,-1 1 0 0 0,0-1 0 0 0,-11 18 0 0 0,1 3 72 0 0,10-26-76 0 0,0 0 0 0 0,-1 1 0 0 0,0-2 1 0 0,0 1-1 0 0,-1-1 0 0 0,0 0 0 0 0,-1 0 0 0 0,0-1 0 0 0,-16 12 0 0 0,12-9-32 0 0,5-6-11 0 0,0 0 0 0 0,-1-1 0 0 0,0 1 0 0 0,1-2 1 0 0,-1 1-1 0 0,0-1 0 0 0,0-1 0 0 0,0 1 1 0 0,0-1-1 0 0,-1-1 0 0 0,-11 0 0 0 0,12 1-223 0 0,0-2-1 0 0,0 1 1 0 0,0-1 0 0 0,0-1-1 0 0,0 0 1 0 0,0 0-1 0 0,0 0 1 0 0,1-1-1 0 0,-1 0 1 0 0,1 0 0 0 0,0-1-1 0 0,-1 0 1 0 0,-10-8-1 0 0,6 1-1724 0 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44.979"/>
    </inkml:context>
    <inkml:brush xml:id="br0">
      <inkml:brushProperty name="width" value="0.05" units="cm"/>
      <inkml:brushProperty name="height" value="0.05" units="cm"/>
      <inkml:brushProperty name="color" value="#FFC114"/>
    </inkml:brush>
  </inkml:definitions>
  <inkml:trace contextRef="#ctx0" brushRef="#br0">0 0 5984 0 0,'0'0'464'0'0,"0"0"-23"0"0,0 15 5071 0 0,10 94 247 0 0,0-17-5073 0 0,-7-60-482 0 0,8 34 0 0 0,1 12-112 0 0,-5-20-77 0 0,-2-27-45 0 0,0 43 0 0 0,-5-22-1083 0 0,0-31-4062 0 0,0-12-430 0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1:45.329"/>
    </inkml:context>
    <inkml:brush xml:id="br0">
      <inkml:brushProperty name="width" value="0.05" units="cm"/>
      <inkml:brushProperty name="height" value="0.05" units="cm"/>
      <inkml:brushProperty name="color" value="#FFC114"/>
    </inkml:brush>
  </inkml:definitions>
  <inkml:trace contextRef="#ctx0" brushRef="#br0">0 408 1376 0 0,'8'-70'-82'0'0,"-6"40"2289"0"0,2 0 0 0 0,1 0 0 0 0,1 0 0 0 0,11-32 0 0 0,21-50 3210 0 0,-36 109-5319 0 0,-1 0-1 0 0,1 0 0 0 0,-1 0 1 0 0,1 1-1 0 0,0-1 1 0 0,0 1-1 0 0,0-1 0 0 0,1 1 1 0 0,-1 0-1 0 0,1 0 1 0 0,-1 0-1 0 0,1 0 0 0 0,-1 1 1 0 0,1-1-1 0 0,0 1 1 0 0,0-1-1 0 0,0 1 0 0 0,0 0 1 0 0,0 0-1 0 0,0 0 1 0 0,0 1-1 0 0,0-1 1 0 0,1 1-1 0 0,-1-1 0 0 0,0 1 1 0 0,4 1-1 0 0,2-1 143 0 0,-1 0 0 0 0,0 1 0 0 0,1 0 0 0 0,-1 0 0 0 0,0 1 0 0 0,0 0 1 0 0,0 1-1 0 0,14 5 0 0 0,-11-3-202 0 0,0 1 0 0 0,-1 0 1 0 0,1 0-1 0 0,-1 1 1 0 0,-1 0-1 0 0,0 0 1 0 0,0 1-1 0 0,0 1 0 0 0,-1 0 1 0 0,9 11-1 0 0,-3-1-27 0 0,-11-17-7 0 0,-1 0 0 0 0,0 1 1 0 0,0-1-1 0 0,0 1 0 0 0,0 0 1 0 0,-1 0-1 0 0,1-1 1 0 0,-1 1-1 0 0,0 0 0 0 0,0 0 1 0 0,0 0-1 0 0,0 0 0 0 0,0 1 1 0 0,0-1-1 0 0,-1 6 0 0 0,0 0 34 0 0,-1 0-1 0 0,0 0 1 0 0,-1 0-1 0 0,0-1 1 0 0,-1 1-1 0 0,1 0 1 0 0,-2-1-1 0 0,1 0 1 0 0,-7 11-1 0 0,-7 9 14 0 0,-25 32 0 0 0,29-42-64 0 0,0-3 11 0 0,0 0 0 0 0,-1 0 0 0 0,0-2 0 0 0,-24 18 0 0 0,36-29 0 0 0,-1 0 1 0 0,1 0-1 0 0,-1 0 1 0 0,0 0 0 0 0,0-1-1 0 0,0 1 1 0 0,0-1-1 0 0,0 1 1 0 0,0-1-1 0 0,0 0 1 0 0,-1-1 0 0 0,1 1-1 0 0,0 0 1 0 0,0-1-1 0 0,-1 0 1 0 0,1 0-1 0 0,0 0 1 0 0,-1 0 0 0 0,1 0-1 0 0,0-1 1 0 0,-1 1-1 0 0,1-1 1 0 0,0 0-1 0 0,0 0 1 0 0,0 0 0 0 0,0 0-1 0 0,0-1 1 0 0,0 1-1 0 0,0-1 1 0 0,0 0 0 0 0,0 0-1 0 0,1 0 1 0 0,-1 0-1 0 0,1 0 1 0 0,0-1-1 0 0,-1 1 1 0 0,1-1 0 0 0,0 1-1 0 0,0-1 1 0 0,1 0-1 0 0,-1 0 1 0 0,0 0-1 0 0,1 0 1 0 0,-2-4 0 0 0,-2-7-17 0 0,1 0 0 0 0,-6-24 0 0 0,10 37 18 0 0,0 1 0 0 0,0-1 0 0 0,-1 1 0 0 0,1-1 0 0 0,0 1 0 0 0,0-1 0 0 0,0 1 0 0 0,0-1 0 0 0,0 1 0 0 0,0-1 0 0 0,0 1 0 0 0,0-1 0 0 0,0 1 0 0 0,0-1 0 0 0,0 1 0 0 0,0-1 0 0 0,0 1 0 0 0,0-1 0 0 0,0 0 0 0 0,1 1 0 0 0,-1-1 0 0 0,0 1 0 0 0,0 0 0 0 0,1-1 0 0 0,-1 1 0 0 0,0-1 0 0 0,1 0 0 0 0,0 0 0 0 0,-1 1 2 0 0,1-1-1 0 0,-1 1 0 0 0,0 0 1 0 0,0-1-1 0 0,1 1 0 0 0,-1 0 1 0 0,0-1-1 0 0,1 1 0 0 0,-1 0 1 0 0,0 0-1 0 0,1 0 0 0 0,-1-1 1 0 0,1 1-1 0 0,-1 0 0 0 0,0 0 1 0 0,1 0-1 0 0,-1 0 0 0 0,1-1 1 0 0,-1 1-1 0 0,0 0 0 0 0,1 0 1 0 0,-1 0-1 0 0,1 0 0 0 0,-1 0 1 0 0,1 0-1 0 0,-1 0 0 0 0,0 0 1 0 0,1 0-1 0 0,-1 1 0 0 0,1-1 1 0 0,-1 0-1 0 0,1 0 0 0 0,-1 0 1 0 0,0 0-1 0 0,1 1 0 0 0,-1-1 1 0 0,0 0-1 0 0,1 0 0 0 0,-1 1 1 0 0,0-1-1 0 0,1 0 0 0 0,-1 1 1 0 0,0-1-1 0 0,1 1 0 0 0,15 8 238 0 0,-1 1-1 0 0,24 19 0 0 0,-9-6 123 0 0,-3-1 113 0 0,38 41-1 0 0,-8-8-396 0 0,98 94-61 0 0,31-1-1437 0 0,-169-135-254 0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02.992"/>
    </inkml:context>
    <inkml:brush xml:id="br0">
      <inkml:brushProperty name="width" value="0.05" units="cm"/>
      <inkml:brushProperty name="height" value="0.05" units="cm"/>
      <inkml:brushProperty name="color" value="#FFC114"/>
    </inkml:brush>
  </inkml:definitions>
  <inkml:trace contextRef="#ctx0" brushRef="#br0">147 0 5528 0 0,'0'0'422'0'0,"-1"1"616"0"0,-4 0-173 0 0,-10 5 886 0 0,9-3-1334 0 0,1 0 0 0 0,-1 1 0 0 0,1 0 0 0 0,-1 0 0 0 0,-5 7 0 0 0,4-4-139 0 0,1 0 0 0 0,0 1 0 0 0,0 0-1 0 0,1 0 1 0 0,-7 15 0 0 0,2-1-73 0 0,2 0 1 0 0,1 0-1 0 0,-6 30 0 0 0,9-25-162 0 0,2 1 0 0 0,1 0 0 0 0,1-1 1 0 0,1 1-1 0 0,6 30 0 0 0,-4-35-30 0 0,28 246 53 0 0,16 171-350 0 0,-46-428 264 0 0,2 36-520 0 0,10 50 1 0 0,-4-58 6 0 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03.628"/>
    </inkml:context>
    <inkml:brush xml:id="br0">
      <inkml:brushProperty name="width" value="0.05" units="cm"/>
      <inkml:brushProperty name="height" value="0.05" units="cm"/>
      <inkml:brushProperty name="color" value="#FFC114"/>
    </inkml:brush>
  </inkml:definitions>
  <inkml:trace contextRef="#ctx0" brushRef="#br0">1 642 6448 0 0,'2'-46'603'0'0,"-1"43"-546"0"0,-1 0-1 0 0,1 0 1 0 0,0 0-1 0 0,0 0 1 0 0,0 0-1 0 0,0 0 1 0 0,0 0-1 0 0,0 0 1 0 0,1 0-1 0 0,0 0 1 0 0,3-4-1 0 0,-4 7 263 0 0,1-1-199 0 0,0 0 1 0 0,0 0-1 0 0,0 1 1 0 0,0-1-1 0 0,1 1 1 0 0,-1 0-1 0 0,0-1 1 0 0,1 1-1 0 0,-1 0 1 0 0,0 1-1 0 0,4-1 1 0 0,-3 0 33 0 0,32 3 709 0 0,-29-2-770 0 0,0 0 1 0 0,0 0 0 0 0,-1-1-1 0 0,1 0 1 0 0,0 0 0 0 0,0-1 0 0 0,0 1-1 0 0,0-1 1 0 0,10-4 0 0 0,155-49 1395 0 0,40 2-158 0 0,381-44 1 0 0,-152 70-1330 0 0,40-4-15 0 0,347-84 278 0 0,402-41 582 0 0,-450 136-773 0 0,-564 16-15 0 0,140 2 108 0 0,-158 5-7 0 0,130 7 41 0 0,489 28 367 0 0,-413-49-1864 0 0,-307 3 190 0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04.342"/>
    </inkml:context>
    <inkml:brush xml:id="br0">
      <inkml:brushProperty name="width" value="0.05" units="cm"/>
      <inkml:brushProperty name="height" value="0.05" units="cm"/>
      <inkml:brushProperty name="color" value="#FFC114"/>
    </inkml:brush>
  </inkml:definitions>
  <inkml:trace contextRef="#ctx0" brushRef="#br0">182 0 5984 0 0,'-1'2'464'0'0,"-6"10"-36"0"0,1 0 1 0 0,-2 0-1 0 0,-13 15 1 0 0,11-14 757 0 0,1 1 0 0 0,-13 21 0 0 0,8-4-446 0 0,2 0 0 0 0,2 0 1 0 0,-8 35-1 0 0,-11 100 580 0 0,22-120-1495 0 0,2 0 0 0 0,3 0 0 0 0,4 77 0 0 0,6-84-350 0 0</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06.874"/>
    </inkml:context>
    <inkml:brush xml:id="br0">
      <inkml:brushProperty name="width" value="0.05" units="cm"/>
      <inkml:brushProperty name="height" value="0.05" units="cm"/>
      <inkml:brushProperty name="color" value="#FFC114"/>
    </inkml:brush>
  </inkml:definitions>
  <inkml:trace contextRef="#ctx0" brushRef="#br0">89 788 7368 0 0,'0'0'568'0'0,"-8"0"526"0"0,-9 0 2289 0 0,15 0-3250 0 0,1 0 0 0 0,-1 0 0 0 0,1 0 0 0 0,-1 0 0 0 0,1 1 0 0 0,-1-1 0 0 0,1 0 0 0 0,-1 1 0 0 0,1-1 0 0 0,-1 1 0 0 0,1 0 0 0 0,0-1 0 0 0,-1 1 0 0 0,1 0 0 0 0,0 0 0 0 0,-1 0 0 0 0,1 0 0 0 0,0 0 0 0 0,-2 2 0 0 0,2 0-115 0 0,-1 0-1 0 0,1-1 1 0 0,-1 1 0 0 0,1 0-1 0 0,0 0 1 0 0,0 1-1 0 0,0-1 1 0 0,1 0 0 0 0,-1 0-1 0 0,1 0 1 0 0,-1 1-1 0 0,1-1 1 0 0,1 4 0 0 0,-1 31-18 0 0,-4 114 0 0 0,2-101 0 0 0,2-36 0 0 0,0-1 0 0 0,-1 1 0 0 0,-5 21 0 0 0,3-20-522 0 0,0 0 0 0 0,2 0 1 0 0,-1 19-1 0 0,2-33 69 0 0,0 1-909 0 0,1-9 1121 0 0,11-56 162 0 0,9-120-1 0 0,-4 15 96 0 0,-15 155-39 0 0,4-34 606 0 0,3 0 1 0 0,20-62 0 0 0,-15 62 152 0 0,-10 30-436 0 0,1 0 0 0 0,1 0-1 0 0,1 1 1 0 0,14-27 0 0 0,-14 32-189 0 0,6-10 465 0 0,1 0 0 0 0,20-21 0 0 0,-28 35-442 0 0,-1 0 0 0 0,2 1 0 0 0,-1 0 0 0 0,0 1 0 0 0,1-1 0 0 0,0 1 0 0 0,0 0 0 0 0,0 1 0 0 0,0 0 0 0 0,15-4 0 0 0,240-65 891 0 0,-176 49-954 0 0,120-23 82 0 0,-4 10-193 0 0,28-3-8 0 0,442-56 659 0 0,-378 73-793 0 0,1 21-157 0 0,-149 2 273 0 0,392 8 795 0 0,-453-7-690 0 0,511 52 55 0 0,-328-23-60 0 0,-28-13-34 0 0,-88 0 75 0 0,-75-2 7 0 0,-25-5-47 0 0,69 18 48 0 0,-42-13-61 0 0,-45-8-14 0 0,-1-1 0 0 0,1-2 0 0 0,35 0-1 0 0,-33-5 3 0 0,107 4-13 0 0,-35 14-2924 0 0,-28 1 768 0 0,-48-15 1982 0 0,27 5 614 0 0,74 0 0 0 0,-98-9 450 0 0,1-2 1 0 0,-1-1-1 0 0,0-2 1 0 0,61-16-1 0 0,-46 8-566 0 0,103-13-1 0 0,-102 23-166 0 0,-48 2-117 0 0,0 1 0 0 0,1 0 0 0 0,-1 0 0 0 0,0 1 0 0 0,0-1 0 0 0,0 1 0 0 0,1-1 0 0 0,-1 1 0 0 0,0 0 0 0 0,0 0 0 0 0,0 1 0 0 0,4 1 0 0 0,-7-2-24 0 0,0-1 0 0 0,1 0-1 0 0,-1 1 1 0 0,0-1 0 0 0,1 0 0 0 0,-1 0-1 0 0,1 1 1 0 0,-1-1 0 0 0,1 0 0 0 0,-1 0-1 0 0,1 1 1 0 0,-1-1 0 0 0,0 0 0 0 0,1 0-1 0 0,-1 0 1 0 0,1 0 0 0 0,-1 0 0 0 0,1 0-1 0 0,-1 0 1 0 0,1 0 0 0 0,-1 0 0 0 0,2 0 0 0 0,0 0 21 0 0,-1 0 0 0 0,1 0-1 0 0,0 0 1 0 0,0 0 0 0 0,0 1 0 0 0,0-1 0 0 0,-1 1 0 0 0,1-1 0 0 0,0 1 0 0 0,0-1 0 0 0,-1 1 0 0 0,1 0 0 0 0,-1 0 0 0 0,1 0 0 0 0,2 2 0 0 0,-3-2 58 0 0,4 12 128 0 0,8 39-149 0 0,-2 2 0 0 0,-3-1-1 0 0,2 57 1 0 0,-3 26-18 0 0,-3 148-961 0 0,-4-272 763 0 0,-3 98-1632 0 0,5-82 432 0 0,-1-23 279 0 0,-1 8-5588 0 0</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47.998"/>
    </inkml:context>
    <inkml:brush xml:id="br0">
      <inkml:brushProperty name="width" value="0.05" units="cm"/>
      <inkml:brushProperty name="height" value="0.05" units="cm"/>
      <inkml:brushProperty name="color" value="#FFC114"/>
    </inkml:brush>
  </inkml:definitions>
  <inkml:trace contextRef="#ctx0" brushRef="#br0">0 0 5184 0 0,'0'0'233'0'0,"0"0"90"0"0,0 0 227 0 0,0 0 98 0 0,0 0 22 0 0,0 0-25 0 0,0 29 1852 0 0,9 58-1457 0 0,-2 115-898 0 0,-6-176-313 0 0,-3 33 1 0 0,-1-5-85 0 0,3-13 246 0 0,1 45-2974 0 0,3-60-593 0 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48.452"/>
    </inkml:context>
    <inkml:brush xml:id="br0">
      <inkml:brushProperty name="width" value="0.05" units="cm"/>
      <inkml:brushProperty name="height" value="0.05" units="cm"/>
      <inkml:brushProperty name="color" value="#FFC114"/>
    </inkml:brush>
  </inkml:definitions>
  <inkml:trace contextRef="#ctx0" brushRef="#br0">5 7 8496 0 0,'0'0'190'0'0,"0"0"28"0"0,0 0 10 0 0,0-1-26 0 0,0-3-67 0 0,0 3 342 0 0,0 1 139 0 0,0 0 22 0 0,0 0-41 0 0,0 0-180 0 0,0 0-81 0 0,0 0-14 0 0,0 0-44 0 0,0 19-164 0 0,-3 47 617 0 0,1-33-404 0 0,3 37-1 0 0,0 76-413 0 0,-1-12-5424 0 0,3-110 1605 0 0</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48.832"/>
    </inkml:context>
    <inkml:brush xml:id="br0">
      <inkml:brushProperty name="width" value="0.05" units="cm"/>
      <inkml:brushProperty name="height" value="0.05" units="cm"/>
      <inkml:brushProperty name="color" value="#FFC114"/>
    </inkml:brush>
  </inkml:definitions>
  <inkml:trace contextRef="#ctx0" brushRef="#br0">9 1 4144 0 0,'0'0'319'0'0,"0"0"-54"0"0,0 0 556 0 0,0 0 267 0 0,0 0 52 0 0,0 0-75 0 0,0 0-357 0 0,0 0-158 0 0,9 19 907 0 0,-7-2-1212 0 0,0 0-1 0 0,-1 0 1 0 0,-1 0 0 0 0,0 1 0 0 0,-2-1-1 0 0,-3 21 1 0 0,-2 32 342 0 0,2 13-41 0 0,2 190-1675 0 0,3-244-2147 0 0,0-5-1026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22.872"/>
    </inkml:context>
    <inkml:brush xml:id="br0">
      <inkml:brushProperty name="width" value="0.05" units="cm"/>
      <inkml:brushProperty name="height" value="0.05" units="cm"/>
      <inkml:brushProperty name="color" value="#FFFFFF"/>
    </inkml:brush>
  </inkml:definitions>
  <inkml:trace contextRef="#ctx0" brushRef="#br0">0 0 3224 0 0,'5'11'1535'0'0,"6"38"3881"0"0,-6-20-3671 0 0,0 42 405 0 0,12 79-386 0 0,-13-106-1586 0 0,-3-18-141 0 0,-1-18-49 0 0,0-1 0 0 0,1 0 0 0 0,0 0 0 0 0,0 0 0 0 0,4 11 0 0 0,-5-17 1 0 0,0 0 0 0 0,1 0 0 0 0,-1 0 0 0 0,0 0 0 0 0,0 0 0 0 0,0 0 0 0 0,0 0 0 0 0,0 0 0 0 0,0 0 0 0 0,0 0 0 0 0,0 0 0 0 0,0 0 0 0 0,-1 2 0 0 0,1 3-3563 0 0,0-17-963 0 0</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49.209"/>
    </inkml:context>
    <inkml:brush xml:id="br0">
      <inkml:brushProperty name="width" value="0.05" units="cm"/>
      <inkml:brushProperty name="height" value="0.05" units="cm"/>
      <inkml:brushProperty name="color" value="#FFC114"/>
    </inkml:brush>
  </inkml:definitions>
  <inkml:trace contextRef="#ctx0" brushRef="#br0">0 4 9296 0 0,'2'0'42'0'0,"-1"-1"1"0"0,1 0 0 0 0,-1 1-1 0 0,0 0 1 0 0,1-1 0 0 0,-1 1-1 0 0,1 0 1 0 0,-1 0-1 0 0,1-1 1 0 0,-1 1 0 0 0,1 0-1 0 0,-1 1 1 0 0,1-1 0 0 0,-1 0-1 0 0,1 0 1 0 0,-1 1-1 0 0,1-1 1 0 0,2 1 0 0 0,-3 1-31 0 0,1-1 0 0 0,0 1 0 0 0,-1-1 0 0 0,1 1 0 0 0,-1 0 1 0 0,0-1-1 0 0,1 1 0 0 0,-1 0 0 0 0,0 0 0 0 0,0 0 0 0 0,0 0 1 0 0,1 3-1 0 0,3 9 166 0 0,0 0 1 0 0,-1 0 0 0 0,-1 0 0 0 0,0 1 0 0 0,-1-1 0 0 0,1 17-1 0 0,-7 87 1974 0 0,0-29-1371 0 0,-7 44-109 0 0,0-24-718 0 0,5-34-1490 0 0,5-42-3370 0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49.632"/>
    </inkml:context>
    <inkml:brush xml:id="br0">
      <inkml:brushProperty name="width" value="0.05" units="cm"/>
      <inkml:brushProperty name="height" value="0.05" units="cm"/>
      <inkml:brushProperty name="color" value="#FFC114"/>
    </inkml:brush>
  </inkml:definitions>
  <inkml:trace contextRef="#ctx0" brushRef="#br0">36 1 4608 0 0,'-5'12'787'0'0,"0"0"-1"0"0,1 1 1 0 0,0 0 0 0 0,1 0 0 0 0,1 0-1 0 0,0 0 1 0 0,0 22 0 0 0,0-16-623 0 0,-4 83 1187 0 0,11 180 0 0 0,-4-204-1775 0 0,3-62-176 0 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50.172"/>
    </inkml:context>
    <inkml:brush xml:id="br0">
      <inkml:brushProperty name="width" value="0.05" units="cm"/>
      <inkml:brushProperty name="height" value="0.05" units="cm"/>
      <inkml:brushProperty name="color" value="#FFC114"/>
    </inkml:brush>
  </inkml:definitions>
  <inkml:trace contextRef="#ctx0" brushRef="#br0">1 0 5528 0 0,'0'0'422'0'0,"0"0"-102"0"0,0 0 600 0 0,0 0 288 0 0,0 0 59 0 0,1 2-79 0 0,4 15-467 0 0,-1-1 0 0 0,0 0 0 0 0,-1 1 0 0 0,2 29 0 0 0,-5 73-213 0 0,-1-61-189 0 0,6 113-648 0 0,-1-100-3917 0 0,0-38-360 0 0</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50.680"/>
    </inkml:context>
    <inkml:brush xml:id="br0">
      <inkml:brushProperty name="width" value="0.05" units="cm"/>
      <inkml:brushProperty name="height" value="0.05" units="cm"/>
      <inkml:brushProperty name="color" value="#FFC114"/>
    </inkml:brush>
  </inkml:definitions>
  <inkml:trace contextRef="#ctx0" brushRef="#br0">34 1 7368 0 0,'-3'16'6063'0'0,"-5"31"-4192"0"0,1 21-1402 0 0,-4 95 519 0 0,8-50-1033 0 0,1 57-1876 0 0,3-143-3440 0 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55.594"/>
    </inkml:context>
    <inkml:brush xml:id="br0">
      <inkml:brushProperty name="width" value="0.05" units="cm"/>
      <inkml:brushProperty name="height" value="0.05" units="cm"/>
      <inkml:brushProperty name="color" value="#FFC114"/>
    </inkml:brush>
  </inkml:definitions>
  <inkml:trace contextRef="#ctx0" brushRef="#br0">0 67 1376 0 0,'17'-12'1240'0'0,"6"-11"2713"0"0,-20 20-3450 0 0,0-1 0 0 0,0 1-1 0 0,0 0 1 0 0,0 0 0 0 0,1 0 0 0 0,0 0 0 0 0,5-3 0 0 0,-9 5-408 0 0,1 1 0 0 0,0 0 0 0 0,-1-1 0 0 0,1 1 0 0 0,0 0 0 0 0,-1-1 0 0 0,1 1 0 0 0,0 0 0 0 0,0 0 0 0 0,-1 0 0 0 0,1-1 0 0 0,0 1 0 0 0,0 0 0 0 0,-1 0 0 0 0,1 0 0 0 0,0 0-1 0 0,0 0 1 0 0,-1 1 0 0 0,1-1 0 0 0,0 0 0 0 0,0 0 0 0 0,0 1 0 0 0,0 0 2 0 0,0 0 0 0 0,0 0 0 0 0,0 0 0 0 0,-1 0 0 0 0,1 0 0 0 0,-1 0 0 0 0,1 0 0 0 0,-1 1-1 0 0,1-1 1 0 0,-1 0 0 0 0,1 0 0 0 0,-1 0 0 0 0,0 1 0 0 0,0-1 0 0 0,0 0 0 0 0,0 2 0 0 0,2 26 471 0 0,-2 0 0 0 0,-1 0 1 0 0,-7 43-1 0 0,-2 44 64 0 0,9-80-584 0 0,-6 42 1 0 0,6-56-208 0 0,1 0 1 0 0,0 1-1 0 0,6 30 0 0 0,-2-19-1042 0 0,-2-21-124 0 0,3-4-60 0 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56.547"/>
    </inkml:context>
    <inkml:brush xml:id="br0">
      <inkml:brushProperty name="width" value="0.05" units="cm"/>
      <inkml:brushProperty name="height" value="0.05" units="cm"/>
      <inkml:brushProperty name="color" value="#FFC114"/>
    </inkml:brush>
  </inkml:definitions>
  <inkml:trace contextRef="#ctx0" brushRef="#br0">82 92 7400 0 0,'-20'-10'2127'0'0,"16"9"-1760"0"0,0-1 1 0 0,0 0 0 0 0,0 0 0 0 0,0-1 0 0 0,-4-3 0 0 0,6 5-299 0 0,1 0 0 0 0,0-1 0 0 0,0 1 0 0 0,0 0 0 0 0,0-1-1 0 0,0 1 1 0 0,0-1 0 0 0,0 1 0 0 0,0-1 0 0 0,1 1 0 0 0,-1-1 0 0 0,1 0 0 0 0,-1 1 0 0 0,1-1 0 0 0,0 0 0 0 0,-1 1 0 0 0,1-1 0 0 0,0-2 0 0 0,-6-10 375 0 0,0 4-52 0 0,6 9-100 0 0,0 1-282 0 0,0 0 0 0 0,0 0 0 0 0,0 0 0 0 0,0 0 0 0 0,0 0 0 0 0,1-1 0 0 0,-1 1 0 0 0,0 0 0 0 0,0 0 0 0 0,0 0 0 0 0,0 0 0 0 0,0 0 0 0 0,0-1 0 0 0,0 1 0 0 0,0 0 0 0 0,0 0 0 0 0,0 0 0 0 0,0 0 0 0 0,0 0 0 0 0,0-1 0 0 0,0 1 0 0 0,0 0 0 0 0,0 0 0 0 0,0 0 0 0 0,0 0 0 0 0,0 0 0 0 0,0-1 0 0 0,0 1 0 0 0,-1 0 0 0 0,1 0 0 0 0,0 0 0 0 0,0 0 0 0 0,0 0 0 0 0,0 0 0 0 0,0-1 0 0 0,0 1 0 0 0,0 0 0 0 0,0 0 0 0 0,-1 0 0 0 0,1 0 0 0 0,0 0 0 0 0,0 0 0 0 0,0 0 0 0 0,0 0 0 0 0,0 0 0 0 0,0 0 1 0 0,-1 0-1 0 0,1 0 0 0 0,0 0 0 0 0,0 0 0 0 0,0-1 0 0 0,0 1 0 0 0,0 0 0 0 0,-1 0 0 0 0,-4-3 1904 0 0,92 83-1976 0 0,-66-69 248 0 0,-21-11 6 0 0,0 0 6 0 0,6 3-129 0 0,-5-3-3563 0 0,-5-6-1504 0 0</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57.188"/>
    </inkml:context>
    <inkml:brush xml:id="br0">
      <inkml:brushProperty name="width" value="0.05" units="cm"/>
      <inkml:brushProperty name="height" value="0.05" units="cm"/>
      <inkml:brushProperty name="color" value="#FFC114"/>
    </inkml:brush>
  </inkml:definitions>
  <inkml:trace contextRef="#ctx0" brushRef="#br0">78 16 5984 0 0,'0'-4'103'0'0,"-6"-7"248"0"0,1 11-213 0 0,-2 10-82 0 0,6-8 289 0 0,0 1-1 0 0,0-1 1 0 0,1 0 0 0 0,-1 0-1 0 0,1 0 1 0 0,0 0 0 0 0,-1 1 0 0 0,1 3-1 0 0,-3 15 2607 0 0,0-6-2587 0 0,0 0 0 0 0,1 0 0 0 0,0 0 0 0 0,1 0 1 0 0,2 26-1 0 0,-1 17 6 0 0,-39 285-1205 0 0,36-319-4354 0 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57.538"/>
    </inkml:context>
    <inkml:brush xml:id="br0">
      <inkml:brushProperty name="width" value="0.05" units="cm"/>
      <inkml:brushProperty name="height" value="0.05" units="cm"/>
      <inkml:brushProperty name="color" value="#FFC114"/>
    </inkml:brush>
  </inkml:definitions>
  <inkml:trace contextRef="#ctx0" brushRef="#br0">17 0 7800 0 0,'0'0'356'0'0,"0"0"-7"0"0,0 0-122 0 0,0 0 298 0 0,0 0 156 0 0,0 0 30 0 0,0 0-30 0 0,0 0-155 0 0,0 0-70 0 0,4 11 433 0 0,-4-8-797 0 0,1-1 5 0 0,0 0 1 0 0,0 0-1 0 0,0 0 1 0 0,-1 0-1 0 0,1 0 0 0 0,-1 1 1 0 0,0-1-1 0 0,0 0 1 0 0,1 0-1 0 0,-1 0 1 0 0,-1 1-1 0 0,1 2 1 0 0,3 39 876 0 0,-7 55-164 0 0,-13 68-521 0 0,9 16-1515 0 0,8-182 1175 0 0,1 18-3769 0 0,3-5-1148 0 0</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57.950"/>
    </inkml:context>
    <inkml:brush xml:id="br0">
      <inkml:brushProperty name="width" value="0.05" units="cm"/>
      <inkml:brushProperty name="height" value="0.05" units="cm"/>
      <inkml:brushProperty name="color" value="#FFC114"/>
    </inkml:brush>
  </inkml:definitions>
  <inkml:trace contextRef="#ctx0" brushRef="#br0">71 0 10136 0 0,'0'0'230'0'0,"0"0"30"0"0,-4 8 258 0 0,0-4-486 0 0,3-4-31 0 0,0 1-1 0 0,1-1 1 0 0,-1 1-1 0 0,0-1 1 0 0,1 1-1 0 0,-1 0 1 0 0,1-1-1 0 0,-1 1 1 0 0,1 0-1 0 0,-1-1 1 0 0,1 1-1 0 0,0 0 1 0 0,-1-1-1 0 0,1 1 1 0 0,0 0-1 0 0,0 0 1 0 0,-1-1 0 0 0,1 1-1 0 0,0 0 1 0 0,0 0-1 0 0,0 0 1 0 0,0-1-1 0 0,0 1 1 0 0,0 0-1 0 0,0 0 1 0 0,0 0-1 0 0,0-1 1 0 0,1 1-1 0 0,-1 1 1 0 0,1 2 192 0 0,-1 1 1 0 0,0-1-1 0 0,0 0 1 0 0,0 1-1 0 0,-2 5 1 0 0,0 17 934 0 0,5 15-303 0 0,-1-1-1 0 0,-8 73 1 0 0,-22 81 243 0 0,28-191-1052 0 0,-10 62-92 0 0,-2 118 0 0 0,11-182-101 0 0,1 1 0 0 0,0-1 0 0 0,0 0-1 0 0,0 0 1 0 0,1 1 0 0 0,-1-1 0 0 0,0 0-1 0 0,1 0 1 0 0,0 0 0 0 0,-1 0 0 0 0,1 1-1 0 0,0-1 1 0 0,0 0 0 0 0,0 0 0 0 0,0-1-1 0 0,0 1 1 0 0,1 0 0 0 0,-1 0 0 0 0,3 2-1 0 0,-2-3-1052 0 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58.393"/>
    </inkml:context>
    <inkml:brush xml:id="br0">
      <inkml:brushProperty name="width" value="0.05" units="cm"/>
      <inkml:brushProperty name="height" value="0.05" units="cm"/>
      <inkml:brushProperty name="color" value="#FFC114"/>
    </inkml:brush>
  </inkml:definitions>
  <inkml:trace contextRef="#ctx0" brushRef="#br0">41 11 1840 0 0,'0'-10'389'0'0,"-1"31"3178"0"0,2 23 661 0 0,-1-35-3774 0 0,0 0 1 0 0,0 0 0 0 0,-1 0 0 0 0,0 0-1 0 0,-3 12 1 0 0,-3 22 39 0 0,-16 188 354 0 0,22-213-889 0 0,-2 11-375 0 0,3 57 0 0 0,3-64-4317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23.246"/>
    </inkml:context>
    <inkml:brush xml:id="br0">
      <inkml:brushProperty name="width" value="0.05" units="cm"/>
      <inkml:brushProperty name="height" value="0.05" units="cm"/>
      <inkml:brushProperty name="color" value="#FFFFFF"/>
    </inkml:brush>
  </inkml:definitions>
  <inkml:trace contextRef="#ctx0" brushRef="#br0">1 39 4608 0 0,'0'0'408'0'0,"0"0"-328"0"0,5-8-80 0 0,-1 0 0 0 0,0 0 1248 0 0,0 1 224 0 0,1 0 56 0 0,-5 7 8 0 0,0 0-1232 0 0,0 0-240 0 0,0 0-64 0 0,0 0 0 0 0,0 0 0 0 0,0 0 0 0 0,8 11 0 0 0,-3-3-4496 0 0</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58.820"/>
    </inkml:context>
    <inkml:brush xml:id="br0">
      <inkml:brushProperty name="width" value="0.05" units="cm"/>
      <inkml:brushProperty name="height" value="0.05" units="cm"/>
      <inkml:brushProperty name="color" value="#FFC114"/>
    </inkml:brush>
  </inkml:definitions>
  <inkml:trace contextRef="#ctx0" brushRef="#br0">32 0 8576 0 0,'0'0'396'0'0,"0"0"-12"0"0,0 0-127 0 0,-3 13 2019 0 0,-6 115 3496 0 0,0 75-4808 0 0,0-3-1212 0 0,11-145-1951 0 0,-6-33 893 0 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59.303"/>
    </inkml:context>
    <inkml:brush xml:id="br0">
      <inkml:brushProperty name="width" value="0.05" units="cm"/>
      <inkml:brushProperty name="height" value="0.05" units="cm"/>
      <inkml:brushProperty name="color" value="#FFC114"/>
    </inkml:brush>
  </inkml:definitions>
  <inkml:trace contextRef="#ctx0" brushRef="#br0">57 1 3680 0 0,'3'8'6610'0'0,"-5"4"-3368"0"0,-10 18-2387 0 0,2-4-28 0 0,-3 45 114 0 0,-5 128-1 0 0,16-167-900 0 0,-1 12 9 0 0,6 81 0 0 0,3-88-957 0 0,-3-22-3171 0 0,1-4-1183 0 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4:59.687"/>
    </inkml:context>
    <inkml:brush xml:id="br0">
      <inkml:brushProperty name="width" value="0.05" units="cm"/>
      <inkml:brushProperty name="height" value="0.05" units="cm"/>
      <inkml:brushProperty name="color" value="#FFC114"/>
    </inkml:brush>
  </inkml:definitions>
  <inkml:trace contextRef="#ctx0" brushRef="#br0">56 1 5528 0 0,'0'0'422'0'0,"0"0"-124"0"0,0 0 504 0 0,0 0 249 0 0,0 0 49 0 0,0 0-55 0 0,0 18 1011 0 0,-3 6-654 0 0,3-20-1229 0 0,0-1 0 0 0,0 0 0 0 0,-1 1 0 0 0,1-1 0 0 0,-1 0 0 0 0,0 0 0 0 0,-2 6 0 0 0,1-3-3 0 0,0-1 0 0 0,1 1 0 0 0,0 0 0 0 0,0 0 1 0 0,0 0-1 0 0,1 0 0 0 0,-1 6 0 0 0,-2 25 180 0 0,-17 130 193 0 0,11-69-459 0 0,4 69-419 0 0,5-121-712 0 0,0-12-317 0 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06.455"/>
    </inkml:context>
    <inkml:brush xml:id="br0">
      <inkml:brushProperty name="width" value="0.05" units="cm"/>
      <inkml:brushProperty name="height" value="0.05" units="cm"/>
      <inkml:brushProperty name="color" value="#FFC114"/>
    </inkml:brush>
  </inkml:definitions>
  <inkml:trace contextRef="#ctx0" brushRef="#br0">155 22 920 0 0,'-7'-18'13'0'0,"6"15"343"0"0,1 3 1228 0 0,-2 0-944 0 0,0 0 0 0 0,0 0 0 0 0,-1 0-1 0 0,1 1 1 0 0,0-1 0 0 0,0 1 0 0 0,0-1-1 0 0,0 1 1 0 0,0 0 0 0 0,1 0 0 0 0,-4 2-1 0 0,2-2-426 0 0,1 1 0 0 0,0 0 0 0 0,0 0 0 0 0,0 0-1 0 0,0 0 1 0 0,0 0 0 0 0,-2 5 0 0 0,0 0-177 0 0,0 1 1 0 0,1 0-1 0 0,0 0 1 0 0,1 0-1 0 0,-3 10 1 0 0,-22 117 455 0 0,-13 169 1 0 0,36-255-656 0 0,-4 67-1115 0 0,8-81-3050 0 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07.028"/>
    </inkml:context>
    <inkml:brush xml:id="br0">
      <inkml:brushProperty name="width" value="0.05" units="cm"/>
      <inkml:brushProperty name="height" value="0.05" units="cm"/>
      <inkml:brushProperty name="color" value="#FFC114"/>
    </inkml:brush>
  </inkml:definitions>
  <inkml:trace contextRef="#ctx0" brushRef="#br0">137 41 1376 0 0,'0'0'11'0'0,"0"-1"0"0"0,1 1 0 0 0,-1-1 0 0 0,0 1 0 0 0,0-1 0 0 0,0 0 0 0 0,1 1 0 0 0,-1-1 0 0 0,0 0 0 0 0,0 1 0 0 0,0-1 0 0 0,0 0 0 0 0,0 1 0 0 0,0-1 0 0 0,-1 1 0 0 0,1-1 0 0 0,0 0 0 0 0,0 1 0 0 0,0-1 0 0 0,0 0 0 0 0,-1 1 0 0 0,1-1 0 0 0,0 1 0 0 0,-1-1 0 0 0,1 1 0 0 0,0-1 0 0 0,-1 1 0 0 0,1-1 0 0 0,-1 1 0 0 0,1-1 0 0 0,-1 1 0 0 0,1 0 0 0 0,-1-1 0 0 0,0 0 0 0 0,0 0 388 0 0,-1 1-1 0 0,1-1 1 0 0,0 0-1 0 0,0 1 1 0 0,-1-1 0 0 0,1 1-1 0 0,0-1 1 0 0,-1 1-1 0 0,1-1 1 0 0,-1 1-1 0 0,1 0 1 0 0,-1 0 0 0 0,1 0-1 0 0,0 0 1 0 0,-2 0-1 0 0,-6 0 477 0 0,0 0 0 0 0,0-1-1 0 0,1 0 1 0 0,-1 0 0 0 0,0-1-1 0 0,-12-4 1 0 0,20 5-818 0 0,0 1 0 0 0,0-1 0 0 0,0 1 0 0 0,0 0 0 0 0,0-1 1 0 0,-1 1-1 0 0,1 0 0 0 0,0 0 0 0 0,0 0 0 0 0,0 0 0 0 0,0 0 0 0 0,0 0 0 0 0,0 0 0 0 0,-1 0 1 0 0,1 0-1 0 0,0 0 0 0 0,0 0 0 0 0,0 1 0 0 0,0-1 0 0 0,0 1 0 0 0,-2 0 0 0 0,2 1-51 0 0,0-1 0 0 0,0 1 0 0 0,0 0 0 0 0,1 0 0 0 0,-1 0-1 0 0,0-1 1 0 0,1 1 0 0 0,-1 0 0 0 0,1 0 0 0 0,0 0 0 0 0,0 4 0 0 0,0 2-30 0 0,1 1 1 0 0,0-1 0 0 0,0 0 0 0 0,1 0 0 0 0,0 0 0 0 0,0 0 0 0 0,4 8 0 0 0,-5-15 24 0 0,6 15 166 0 0,-6-15-139 0 0,0 1 0 0 0,0 0-1 0 0,0-1 1 0 0,0 1-1 0 0,0 0 1 0 0,-1 0-1 0 0,1 0 1 0 0,-1-1 0 0 0,1 1-1 0 0,-1 0 1 0 0,0 2-1 0 0,0-3-180 0 0,0-1-20 0 0,0 0 42 0 0,0 0 179 0 0,0-1-1016 0 0,0-8-4205 0 0</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07.652"/>
    </inkml:context>
    <inkml:brush xml:id="br0">
      <inkml:brushProperty name="width" value="0.05" units="cm"/>
      <inkml:brushProperty name="height" value="0.05" units="cm"/>
      <inkml:brushProperty name="color" value="#FFC114"/>
    </inkml:brush>
  </inkml:definitions>
  <inkml:trace contextRef="#ctx0" brushRef="#br0">60 0 4144 0 0,'-6'1'37'0'0,"3"-1"218"0"0,0 0 0 0 0,0 1 0 0 0,0-1 0 0 0,0 1 0 0 0,0 0 0 0 0,0-1-1 0 0,0 1 1 0 0,0 0 0 0 0,1 1 0 0 0,-1-1 0 0 0,-4 3 0 0 0,8 5 2611 0 0,-1-7-2728 0 0,-1 0 1 0 0,0 1-1 0 0,1-1 0 0 0,-1 0 0 0 0,1 0 0 0 0,0 1 0 0 0,0-1 0 0 0,0 0 0 0 0,0 1 0 0 0,0-1 1 0 0,0 0-1 0 0,1 1 0 0 0,-1-1 0 0 0,1 0 0 0 0,0 0 0 0 0,1 4 0 0 0,-1-1 48 0 0,-1 1-1 0 0,1-1 0 0 0,-1 1 0 0 0,0-1 1 0 0,0 1-1 0 0,0-1 0 0 0,-2 8 0 0 0,-1 24 397 0 0,5-11-268 0 0,0-12-192 0 0,-1-1-1 0 0,-1 0 1 0 0,0 0-1 0 0,-2 17 1 0 0,0-18-71 0 0,0 0 0 0 0,2 1 0 0 0,-1-1 0 0 0,1 0 1 0 0,1 1-1 0 0,2 12 0 0 0,-2-18-83 0 0,-1 1 1 0 0,-1 0-1 0 0,0 0 0 0 0,0-1 0 0 0,0 1 0 0 0,-4 11 0 0 0,3-10-1 0 0,-1 0-1 0 0,2 0 0 0 0,-2 15 1 0 0,6 5 106 0 0,-2-22-25 0 0,0 0 0 0 0,-1-1 0 0 0,1 1 0 0 0,-2 9 0 0 0,-1 0-311 0 0,0 0 0 0 0,1 0 0 0 0,1-1-1 0 0,1 1 1 0 0,0 0 0 0 0,5 25 0 0 0,-4-27-4809 0 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08.030"/>
    </inkml:context>
    <inkml:brush xml:id="br0">
      <inkml:brushProperty name="width" value="0.05" units="cm"/>
      <inkml:brushProperty name="height" value="0.05" units="cm"/>
      <inkml:brushProperty name="color" value="#FFC114"/>
    </inkml:brush>
  </inkml:definitions>
  <inkml:trace contextRef="#ctx0" brushRef="#br0">15 1 4144 0 0,'-14'-1'1605'0'0,"18"10"2770"0"0,-3-8-4237 0 0,0 0-1 0 0,0 0 1 0 0,0 0 0 0 0,-1 1-1 0 0,1-1 1 0 0,0 0 0 0 0,-1 1-1 0 0,1-1 1 0 0,-1 0 0 0 0,1 1-1 0 0,-1-1 1 0 0,0 1 0 0 0,1-1-1 0 0,-1 3 1 0 0,-1-1-36 0 0,1 1 1 0 0,0-1-1 0 0,0 0 1 0 0,0 0-1 0 0,1 0 1 0 0,-1 0-1 0 0,1 1 1 0 0,0-1-1 0 0,-1 0 1 0 0,3 3-1 0 0,-2-2 47 0 0,1 1-1 0 0,-1-1 1 0 0,0 1-1 0 0,-1-1 1 0 0,1 8 0 0 0,-1 5 161 0 0,0-8-104 0 0,0 0-1 0 0,0 1 1 0 0,1-1 0 0 0,2 14-1 0 0,0-10-44 0 0,-2 0 0 0 0,0 1 0 0 0,-1 0 0 0 0,-2 24 0 0 0,1 29 102 0 0,8 101-102 0 0,-13-125-265 0 0,4-38 76 0 0,1 1-1 0 0,0 0 0 0 0,0 0 0 0 0,1 0 0 0 0,0 0 1 0 0,0 0-1 0 0,0 0 0 0 0,0-1 0 0 0,2 8 1 0 0,4 23-1302 0 0,-2-25 28 0 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08.463"/>
    </inkml:context>
    <inkml:brush xml:id="br0">
      <inkml:brushProperty name="width" value="0.05" units="cm"/>
      <inkml:brushProperty name="height" value="0.05" units="cm"/>
      <inkml:brushProperty name="color" value="#FFC114"/>
    </inkml:brush>
  </inkml:definitions>
  <inkml:trace contextRef="#ctx0" brushRef="#br0">27 34 4608 0 0,'24'-4'1258'0'0,"-24"4"-1183"0"0,0 0-1 0 0,1 0 1 0 0,-1 0 0 0 0,1 0-1 0 0,-1 0 1 0 0,0 0-1 0 0,1 0 1 0 0,-1 0 0 0 0,1-1-1 0 0,-1 1 1 0 0,0 0-1 0 0,1 0 1 0 0,-1 0 0 0 0,0 0-1 0 0,1-1 1 0 0,-1 1 0 0 0,0 0-1 0 0,1 0 1 0 0,-1-1-1 0 0,0 1 1 0 0,0 0 0 0 0,1-1-1 0 0,-1 1 1 0 0,0 0-1 0 0,0-1 1 0 0,1 1 0 0 0,-1 0-1 0 0,0-1 1 0 0,0 1 0 0 0,0-1-1 0 0,0 1 1 0 0,0 0-1 0 0,0-1 1 0 0,0 1 0 0 0,1-1-1 0 0,-1 1 1 0 0,0 0-1 0 0,0-1 1 0 0,-1 1 0 0 0,1-1-1 0 0,0 1 1 0 0,0 0 0 0 0,0-1-1 0 0,0 1 1 0 0,0-1-1 0 0,0 1 14 0 0,0 0 0 0 0,0-1 0 0 0,0 1-1 0 0,0 0 1 0 0,0 0 0 0 0,0-1 0 0 0,0 1 0 0 0,0 0-1 0 0,0 0 1 0 0,0-1 0 0 0,0 1 0 0 0,0 0 0 0 0,0 0-1 0 0,0-1 1 0 0,1 1 0 0 0,-1 0 0 0 0,0 0-1 0 0,0 0 1 0 0,0-1 0 0 0,0 1 0 0 0,0 0 0 0 0,1 0-1 0 0,-1 0 1 0 0,0-1 0 0 0,0 1 0 0 0,0 0-1 0 0,1 0 1 0 0,-1 0 0 0 0,0 0 0 0 0,0 0 0 0 0,1 0-1 0 0,-1 0 1 0 0,0 0 0 0 0,1-1 0 0 0,-2 1-11 0 0,1 0 0 0 0,0 0 0 0 0,0 0 0 0 0,0 0 0 0 0,-1 0 0 0 0,1 0 0 0 0,0 0 0 0 0,0 0 0 0 0,0 0 0 0 0,0 0 0 0 0,-1 0-1 0 0,1-1 1 0 0,0 1 0 0 0,0 0 0 0 0,0 0 0 0 0,0 0 0 0 0,0 0 0 0 0,-1 0 0 0 0,1-1 0 0 0,0 1 0 0 0,0 0 0 0 0,0 0 0 0 0,0 0 0 0 0,0-1 0 0 0,0 1 0 0 0,0 0 0 0 0,0 0 0 0 0,0 0 0 0 0,0 0 0 0 0,0-1 0 0 0,0 1 0 0 0,-1 0 0 0 0,1 0 0 0 0,0 0 0 0 0,1-1 0 0 0,-1 1 0 0 0,0 0 0 0 0,0 0 0 0 0,0 0 0 0 0,0-1 0 0 0,0 1 0 0 0,0 0 0 0 0,0 0 0 0 0,0 0 0 0 0,0-1 0 0 0,0 1 0 0 0,0 0 0 0 0,0 0 0 0 0,1 0 0 0 0,-1 0 0 0 0,0-1 0 0 0,0 1 0 0 0,0 0 0 0 0,0 0 0 0 0,1 0 0 0 0,-1 0 0 0 0,0 0 0 0 0,0 0 0 0 0,0 0 0 0 0,0-1 0 0 0,1 1 0 0 0,-1 0 0 0 0,0 0 0 0 0,0 0 0 0 0,0 0 0 0 0,1 0 0 0 0,-2 0 336 0 0,-5 15 354 0 0,5-14-747 0 0,-1 3 19 0 0,-1-1 1 0 0,1 1-1 0 0,0-1 0 0 0,1 1 0 0 0,-1 0 1 0 0,1 0-1 0 0,0 0 0 0 0,0 0 0 0 0,0 0 1 0 0,0 0-1 0 0,0 0 0 0 0,1 4 0 0 0,-1 6 5 0 0,0-1 1 0 0,-1 1-1 0 0,-5 15 0 0 0,4-15-18 0 0,0-1 0 0 0,1 0-1 0 0,-1 17 1 0 0,4-6-50 0 0,-2 1 0 0 0,-6 30-1 0 0,7-48-92 0 0,-1 1 0 0 0,1-1 0 0 0,0 0 0 0 0,2 14 0 0 0,0-14-224 0 0,-2 0 1 0 0,1 0-1 0 0,-1 0 0 0 0,0 0 0 0 0,-2 12 1 0 0,-9 13-1085 0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08.923"/>
    </inkml:context>
    <inkml:brush xml:id="br0">
      <inkml:brushProperty name="width" value="0.05" units="cm"/>
      <inkml:brushProperty name="height" value="0.05" units="cm"/>
      <inkml:brushProperty name="color" value="#FFC114"/>
    </inkml:brush>
  </inkml:definitions>
  <inkml:trace contextRef="#ctx0" brushRef="#br0">88 0 4608 0 0,'-4'3'27'0'0,"0"0"-2"0"0,1 0-1 0 0,0-1 1 0 0,-1 0 0 0 0,1 1 0 0 0,-1-1 0 0 0,0 0-1 0 0,0-1 1 0 0,0 1 0 0 0,0-1 0 0 0,0 1-1 0 0,0-1 1 0 0,0 0 0 0 0,0-1 0 0 0,0 1-1 0 0,-1-1 1 0 0,-7 0 0 0 0,12 0 30 0 0,0 0 0 0 0,-1 0 0 0 0,1 0 0 0 0,0 0 0 0 0,-1 0 0 0 0,1 0 0 0 0,-1 0 0 0 0,1 0 0 0 0,0 0 0 0 0,-1 1 1 0 0,1-1-1 0 0,0 0 0 0 0,-1 0 0 0 0,1 0 0 0 0,0 0 0 0 0,-1 1 0 0 0,1-1 0 0 0,0 0 0 0 0,-1 0 0 0 0,1 1 0 0 0,0-1 0 0 0,0 0 0 0 0,0 1 0 0 0,-1-1 0 0 0,1 0 1 0 0,0 1-1 0 0,0-1 0 0 0,0 0 0 0 0,-1 1 0 0 0,1-1 0 0 0,0 0 0 0 0,0 1 0 0 0,0-1 0 0 0,0 0 0 0 0,0 1 0 0 0,0-1 0 0 0,0 1 0 0 0,0-1 0 0 0,0 0 0 0 0,0 1 0 0 0,0-1 1 0 0,0 0-1 0 0,0 1 0 0 0,0-1 0 0 0,0 1 0 0 0,1-1 0 0 0,-1 0 0 0 0,0 1 0 0 0,6 21 3687 0 0,-6-20-3397 0 0,2 7-102 0 0,1 5 265 0 0,-1 1 0 0 0,1 22 0 0 0,5-2 188 0 0,-7-29-576 0 0,1-1 0 0 0,-1 0 0 0 0,0 0 0 0 0,0 1 0 0 0,0-1 0 0 0,-1 8 0 0 0,-1 46 700 0 0,2-43-617 0 0,-2 0-1 0 0,-2 27 0 0 0,0-33-175 0 0,2 1-1 0 0,-1-1 0 0 0,1 1 0 0 0,1-1 0 0 0,0 1 0 0 0,3 18 0 0 0,-3-22-120 0 0,0-1 0 0 0,0 1 0 0 0,0-1 0 0 0,0 1 0 0 0,-1-1 0 0 0,-3 13-1 0 0,-2 14-799 0 0,6-5-11 0 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09.436"/>
    </inkml:context>
    <inkml:brush xml:id="br0">
      <inkml:brushProperty name="width" value="0.05" units="cm"/>
      <inkml:brushProperty name="height" value="0.05" units="cm"/>
      <inkml:brushProperty name="color" value="#FFC114"/>
    </inkml:brush>
  </inkml:definitions>
  <inkml:trace contextRef="#ctx0" brushRef="#br0">27 0 1376 0 0,'6'3'10'0'0,"-1"1"70"0"0,-4 16-32 0 0,-1-17-50 0 0,-4 27 2663 0 0,2-25-1546 0 0,1 1 0 0 0,0-1 0 0 0,1 1 0 0 0,-1 0 0 0 0,1 7 1 0 0,2-2-381 0 0,-2 0 0 0 0,0 0 1 0 0,-2 19-1 0 0,2-26-617 0 0,0 0 0 0 0,1 0 0 0 0,-1 0 0 0 0,1-1 0 0 0,-1 1 0 0 0,1 0 0 0 0,0-1 1 0 0,1 1-1 0 0,1 5 0 0 0,-1-5 27 0 0,0 1 0 0 0,0 0-1 0 0,-1 0 1 0 0,2 10 0 0 0,-5 44 924 0 0,3-31-735 0 0,-2-1-1 0 0,-2 1 0 0 0,-9 49 0 0 0,2-19-224 0 0,-3 90-665 0 0,9-122-831 0 0,-1-1-443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23.636"/>
    </inkml:context>
    <inkml:brush xml:id="br0">
      <inkml:brushProperty name="width" value="0.05" units="cm"/>
      <inkml:brushProperty name="height" value="0.05" units="cm"/>
      <inkml:brushProperty name="color" value="#FFFFFF"/>
    </inkml:brush>
  </inkml:definitions>
  <inkml:trace contextRef="#ctx0" brushRef="#br0">240 47 3224 0 0,'-21'-4'7380'0'0,"0"-12"-2380"0"0,17 12-4626 0 0,-1 1-1 0 0,0 0 1 0 0,0 0-1 0 0,0 1 1 0 0,0 0-1 0 0,0-1 1 0 0,0 2-1 0 0,-1-1 1 0 0,-10-1-1 0 0,13 3-254 0 0,-1 1-1 0 0,1 0 0 0 0,-1-1 1 0 0,1 2-1 0 0,-1-1 1 0 0,1 0-1 0 0,0 1 0 0 0,-1-1 1 0 0,1 1-1 0 0,0 0 0 0 0,0 0 1 0 0,1 1-1 0 0,-1-1 0 0 0,0 0 1 0 0,1 1-1 0 0,-4 4 0 0 0,-1 0-30 0 0,1 2-1 0 0,0-1 0 0 0,0 1 0 0 0,-6 13 0 0 0,2-2-92 0 0,2 1 0 0 0,0-1-1 0 0,-5 25 1 0 0,11-31-10 0 0,1-1 0 0 0,0 0 0 0 0,1 0 0 0 0,1 0 0 0 0,0 0 1 0 0,0 0-1 0 0,2 0 0 0 0,-1 0 0 0 0,2 0 0 0 0,0-1 0 0 0,0 1 0 0 0,1-1 0 0 0,1 0 0 0 0,0-1 0 0 0,7 12 0 0 0,-9-17 6 0 0,1 1-1 0 0,-1-1 0 0 0,1-1 1 0 0,0 1-1 0 0,0-1 0 0 0,1 0 1 0 0,-1 0-1 0 0,12 7 0 0 0,-15-10 2 0 0,1-1-1 0 0,0 1 1 0 0,0-1-1 0 0,0 0 1 0 0,0 0-1 0 0,0 0 0 0 0,0 0 1 0 0,0 0-1 0 0,0-1 1 0 0,0 1-1 0 0,1-1 1 0 0,-1 0-1 0 0,0 0 0 0 0,0 0 1 0 0,0 0-1 0 0,1-1 1 0 0,-1 1-1 0 0,0-1 1 0 0,0 0-1 0 0,0 0 0 0 0,0 0 1 0 0,4-2-1 0 0,1-1-208 0 0,-1-1-1 0 0,0 0 1 0 0,0-1 0 0 0,0 1-1 0 0,-1-1 1 0 0,1 0-1 0 0,-1-1 1 0 0,6-9-1 0 0,10-16-5475 0 0,-9 13-164 0 0</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09.799"/>
    </inkml:context>
    <inkml:brush xml:id="br0">
      <inkml:brushProperty name="width" value="0.05" units="cm"/>
      <inkml:brushProperty name="height" value="0.05" units="cm"/>
      <inkml:brushProperty name="color" value="#FFC114"/>
    </inkml:brush>
  </inkml:definitions>
  <inkml:trace contextRef="#ctx0" brushRef="#br0">58 1 8000 0 0,'0'0'365'0'0,"0"0"-4"0"0,1 18-215 0 0,2-6 389 0 0,-1 0 0 0 0,-1 1 0 0 0,0-1 0 0 0,-1 0 0 0 0,0 0 0 0 0,-3 20 0 0 0,-3 42 1186 0 0,6-52-1191 0 0,-7 40 0 0 0,-38 263 634 0 0,41-274-2689 0 0,3-32-3904 0 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10.202"/>
    </inkml:context>
    <inkml:brush xml:id="br0">
      <inkml:brushProperty name="width" value="0.05" units="cm"/>
      <inkml:brushProperty name="height" value="0.05" units="cm"/>
      <inkml:brushProperty name="color" value="#FFC114"/>
    </inkml:brush>
  </inkml:definitions>
  <inkml:trace contextRef="#ctx0" brushRef="#br0">55 0 1376 0 0,'0'0'65'0'0,"3"6"1484"0"0,-2-2 1682 0 0,0 16 2039 0 0,-1-11-4540 0 0,1 0 0 0 0,-2 0 0 0 0,1-1 0 0 0,-1 1 0 0 0,-3 14 1 0 0,2-17-545 0 0,2-1 1 0 0,-1 1-1 0 0,1 0 1 0 0,0 8 0 0 0,-1 12 231 0 0,-4 17 87 0 0,0 7-9 0 0,-14 60-1 0 0,10-68-1210 0 0,-3 60 0 0 0,12-86-758 0 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10.713"/>
    </inkml:context>
    <inkml:brush xml:id="br0">
      <inkml:brushProperty name="width" value="0.05" units="cm"/>
      <inkml:brushProperty name="height" value="0.05" units="cm"/>
      <inkml:brushProperty name="color" value="#FFC114"/>
    </inkml:brush>
  </inkml:definitions>
  <inkml:trace contextRef="#ctx0" brushRef="#br0">33 1 2304 0 0,'0'0'448'0'0,"0"0"1041"0"0,0 0 455 0 0,0 0 88 0 0,0 0-201 0 0,0 0-907 0 0,0 0-400 0 0,0 0-79 0 0,0 0-54 0 0,0 19 171 0 0,5 43 353 0 0,-3-13-58 0 0,0-30-400 0 0,-1 0 0 0 0,-2 20 0 0 0,-5 38 214 0 0,-8 56-265 0 0,2-37-407 0 0,7-24-746 0 0,4-33-1146 0 0,-2-16-3396 0 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11.239"/>
    </inkml:context>
    <inkml:brush xml:id="br0">
      <inkml:brushProperty name="width" value="0.05" units="cm"/>
      <inkml:brushProperty name="height" value="0.05" units="cm"/>
      <inkml:brushProperty name="color" value="#FFC114"/>
    </inkml:brush>
  </inkml:definitions>
  <inkml:trace contextRef="#ctx0" brushRef="#br0">16 0 9216 0 0,'-4'11'949'0'0,"0"-2"-349"0"0,-4 15 3016 0 0,12-18-1932 0 0,9-8-974 0 0,-11 1-762 0 0,0 0-1 0 0,0-1 0 0 0,1 1 0 0 0,-2 0 0 0 0,1 0 0 0 0,0-1 0 0 0,0 0 0 0 0,0 1 0 0 0,0-1 0 0 0,-1 0 0 0 0,1 0 0 0 0,-1 1 0 0 0,0-1 0 0 0,2-4 0 0 0,2-4-848 0 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23.670"/>
    </inkml:context>
    <inkml:brush xml:id="br0">
      <inkml:brushProperty name="width" value="0.05" units="cm"/>
      <inkml:brushProperty name="height" value="0.05" units="cm"/>
      <inkml:brushProperty name="color" value="#FFC114"/>
    </inkml:brush>
  </inkml:definitions>
  <inkml:trace contextRef="#ctx0" brushRef="#br0">429 134 3680 0 0,'0'0'284'0'0,"0"0"-48"0"0,0 0 492 0 0,0 0 229 0 0,0 0 47 0 0,0 0-75 0 0,0 0-357 0 0,0 0-157 0 0,0 0-30 0 0,0 0-39 0 0,0 0-137 0 0,-8-19 342 0 0,-1 7-374 0 0,-1 0 0 0 0,0 0 1 0 0,-1 1-1 0 0,-16-12 0 0 0,20 17-151 0 0,-1 0 0 0 0,0 1 0 0 0,0 0-1 0 0,-1 0 1 0 0,1 1 0 0 0,-1 1 0 0 0,0-1 0 0 0,-11-2-1 0 0,17 6 44 0 0,0-1-1 0 0,-1 1 0 0 0,1 1 0 0 0,-1-1 1 0 0,1 0-1 0 0,0 1 0 0 0,-1-1 0 0 0,1 1 1 0 0,0 0-1 0 0,-1 0 0 0 0,1 1 0 0 0,0-1 1 0 0,0 0-1 0 0,0 1 0 0 0,0 0 0 0 0,0 0 1 0 0,1 0-1 0 0,-1 0 0 0 0,0 0 0 0 0,-2 4 1 0 0,-7 11 161 0 0,1 1 0 0 0,1 0 1 0 0,1 1-1 0 0,0 0 1 0 0,-6 21-1 0 0,-3 6 17 0 0,-11 20 79 0 0,-31 82-59 0 0,54-128-266 0 0,0 2 0 0 0,1-1 0 0 0,1 1 1 0 0,1-1-1 0 0,0 29 0 0 0,3-35 2 0 0,1 0 1 0 0,0 0-1 0 0,0 0 1 0 0,5 17-1 0 0,-4-25 30 0 0,0-1-1 0 0,1 0 0 0 0,0 0 1 0 0,0 1-1 0 0,0-2 0 0 0,0 1 1 0 0,1 0-1 0 0,0-1 0 0 0,0 0 1 0 0,1 0-1 0 0,8 9 0 0 0,-8-10 7 0 0,-1-1-1 0 0,1 1 1 0 0,0 0-1 0 0,0-1 1 0 0,1 0 0 0 0,-1 0-1 0 0,1-1 1 0 0,-1 0-1 0 0,1 0 1 0 0,0 0-1 0 0,0 0 1 0 0,0-1-1 0 0,0 0 1 0 0,0 0 0 0 0,0-1-1 0 0,0 1 1 0 0,0-2-1 0 0,0 1 1 0 0,0 0-1 0 0,0-1 1 0 0,0 0-1 0 0,0-1 1 0 0,12-3 0 0 0,-3-1 1 0 0,0-1 0 0 0,0 0 0 0 0,-1-1 0 0 0,1-1 1 0 0,-2 0-1 0 0,1 0 0 0 0,-1-2 0 0 0,-1 0 0 0 0,0 0 1 0 0,-1-1-1 0 0,0 0 0 0 0,18-27 0 0 0,-4 0 33 0 0,-2 0 0 0 0,-2-2-1 0 0,23-61 1 0 0,-39 90-52 0 0,-1 0 0 0 0,0-1 0 0 0,-1 0 0 0 0,-1 1 0 0 0,0-1 0 0 0,0 0 0 0 0,-2 0 0 0 0,1 0 0 0 0,-3-20 0 0 0,1 27-88 0 0,0 0-1 0 0,0 0 1 0 0,-1 0 0 0 0,0 0 0 0 0,0 0 0 0 0,0 1-1 0 0,0-1 1 0 0,-1 1 0 0 0,0-1 0 0 0,0 1-1 0 0,-1 0 1 0 0,0 0 0 0 0,1 0 0 0 0,-2 1 0 0 0,1-1-1 0 0,0 1 1 0 0,-1 0 0 0 0,0 0 0 0 0,0 1-1 0 0,0-1 1 0 0,0 1 0 0 0,-7-3 0 0 0,-9-1-466 0 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24.256"/>
    </inkml:context>
    <inkml:brush xml:id="br0">
      <inkml:brushProperty name="width" value="0.05" units="cm"/>
      <inkml:brushProperty name="height" value="0.05" units="cm"/>
      <inkml:brushProperty name="color" value="#FFC114"/>
    </inkml:brush>
  </inkml:definitions>
  <inkml:trace contextRef="#ctx0" brushRef="#br0">312 100 7368 0 0,'0'0'568'0'0,"-4"-26"2921"0"0,1 21-3240 0 0,0-1 0 0 0,-1 1 1 0 0,0 1-1 0 0,0-1 0 0 0,0 1 0 0 0,0-1 1 0 0,-1 1-1 0 0,1 0 0 0 0,-1 1 0 0 0,0-1 1 0 0,-1 1-1 0 0,1 0 0 0 0,-1 0 0 0 0,1 1 1 0 0,-1 0-1 0 0,0 0 0 0 0,1 0 0 0 0,-9-1 1 0 0,7 1-170 0 0,1 1 0 0 0,-1 0 1 0 0,0 1-1 0 0,1-1 1 0 0,-1 1-1 0 0,0 1 0 0 0,1-1 1 0 0,-1 1-1 0 0,0 0 1 0 0,1 1-1 0 0,-1-1 0 0 0,1 1 1 0 0,-1 1-1 0 0,1-1 1 0 0,0 1-1 0 0,-6 4 0 0 0,6-3-39 0 0,0 1 1 0 0,1 0-1 0 0,0 0 0 0 0,0 0 0 0 0,1 1 0 0 0,-1-1 0 0 0,1 1 0 0 0,0 0 0 0 0,1 0 0 0 0,-6 14 0 0 0,0 2-270 0 0,-9 46 0 0 0,13-50 129 0 0,3-8 80 0 0,1 0 0 0 0,0 0 0 0 0,0 0 0 0 0,1 0 0 0 0,0 0 0 0 0,1 0-1 0 0,0 0 1 0 0,4 15 0 0 0,0-8-14 0 0,0-1 0 0 0,0 0 0 0 0,2 0 0 0 0,11 20 0 0 0,-11-24 0 0 0,0-1-1 0 0,1-1 1 0 0,0 0-1 0 0,1 0 1 0 0,0 0-1 0 0,1-1 1 0 0,0-1-1 0 0,0 0 1 0 0,16 10 0 0 0,-19-14 59 0 0,-1-1 0 0 0,1 1 0 0 0,0-1 0 0 0,1-1 0 0 0,-1 1 1 0 0,0-1-1 0 0,14 2 0 0 0,-16-4 54 0 0,0 0 0 0 0,-1 0 0 0 0,1 0 0 0 0,0 0 0 0 0,-1-1 0 0 0,1 0 0 0 0,0 0 1 0 0,-1 0-1 0 0,1 0 0 0 0,-1-1 0 0 0,0 0 0 0 0,1 0 0 0 0,5-3 0 0 0,-7 2-60 0 0,0 1-1 0 0,0-1 1 0 0,0 0 0 0 0,0 0-1 0 0,0 0 1 0 0,-1 0 0 0 0,1-1-1 0 0,-1 1 1 0 0,0-1 0 0 0,0 1-1 0 0,0-1 1 0 0,-1 0-1 0 0,3-7 1 0 0,1-6 161 0 0,4-34 1 0 0,-4 23-79 0 0,-1-3-40 0 0,-2-1-1 0 0,-1-43 0 0 0,-1 52-52 0 0,0 7-66 0 0,0 1-1 0 0,-2-1 0 0 0,0 1 0 0 0,0-1 1 0 0,-7-17-1 0 0,9 32-994 0 0,0 1-3256 0 0,0 0-1393 0 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24.713"/>
    </inkml:context>
    <inkml:brush xml:id="br0">
      <inkml:brushProperty name="width" value="0.05" units="cm"/>
      <inkml:brushProperty name="height" value="0.05" units="cm"/>
      <inkml:brushProperty name="color" value="#FFC114"/>
    </inkml:brush>
  </inkml:definitions>
  <inkml:trace contextRef="#ctx0" brushRef="#br0">459 207 5528 0 0,'-1'-12'568'0'0,"-2"3"-192"0"0,1 0 0 0 0,-2-1 0 0 0,0 2 1 0 0,0-1-1 0 0,0 0 0 0 0,-1 1 0 0 0,0 0 1 0 0,-1 0-1 0 0,0 0 0 0 0,0 0 0 0 0,-1 1 0 0 0,1 0 1 0 0,-2 1-1 0 0,1 0 0 0 0,-1 0 0 0 0,0 0 1 0 0,-13-6-1 0 0,14 8-144 0 0,0 1 1 0 0,0 0-1 0 0,-1 0 1 0 0,1 0-1 0 0,-1 1 1 0 0,1 1-1 0 0,-1-1 1 0 0,0 1-1 0 0,-15 0 1 0 0,17 1-59 0 0,0 1 0 0 0,1 0 0 0 0,-1 0 0 0 0,0 0-1 0 0,1 1 1 0 0,-1-1 0 0 0,1 1 0 0 0,0 1 0 0 0,-1-1 0 0 0,1 1 0 0 0,0 0 0 0 0,0 0 0 0 0,1 0 0 0 0,-7 6 0 0 0,-4 5-227 0 0,0 1 0 0 0,1 0 0 0 0,0 1 0 0 0,1 1 0 0 0,1 0 0 0 0,1 0 0 0 0,1 1 0 0 0,0 1 0 0 0,1-1 0 0 0,1 2 0 0 0,1-1 0 0 0,1 1 0 0 0,-5 21-1 0 0,9-27 26 0 0,-1-1 8 0 0,0 0 0 0 0,1 0 1 0 0,1 0-1 0 0,0 0 0 0 0,0 0 0 0 0,2 0 0 0 0,-1 0 1 0 0,5 20-1 0 0,-1-18-27 0 0,0-1 0 0 0,1 0 0 0 0,0-1 1 0 0,1 1-1 0 0,9 14 0 0 0,-13-24 52 0 0,1-1 0 0 0,-1 1 0 0 0,1-1 0 0 0,0 0 0 0 0,-1 0 1 0 0,1 0-1 0 0,0-1 0 0 0,1 1 0 0 0,-1-1 0 0 0,0 0 0 0 0,1 0 0 0 0,0 0 0 0 0,-1 0 0 0 0,1 0 0 0 0,0-1 0 0 0,0 0 1 0 0,0 1-1 0 0,0-1 0 0 0,0-1 0 0 0,0 1 0 0 0,0-1 0 0 0,0 1 0 0 0,8-2 0 0 0,-3 0 55 0 0,0-1 1 0 0,-1 0-1 0 0,1 0 0 0 0,-1-1 0 0 0,0 0 1 0 0,1 0-1 0 0,-1-1 0 0 0,-1 0 0 0 0,1 0 1 0 0,0-1-1 0 0,-1 0 0 0 0,0-1 1 0 0,0 1-1 0 0,-1-1 0 0 0,0-1 0 0 0,0 1 1 0 0,6-9-1 0 0,3-6 46 0 0,0-1 1 0 0,-2-1-1 0 0,0 0 1 0 0,13-37-1 0 0,-14 24 13 0 0,-1-1-1 0 0,11-69 0 0 0,-16 73-613 0 0,0 0-1 0 0,3 0 1 0 0,0 0-1 0 0,16-33 1 0 0,-18 52-742 0 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25.168"/>
    </inkml:context>
    <inkml:brush xml:id="br0">
      <inkml:brushProperty name="width" value="0.05" units="cm"/>
      <inkml:brushProperty name="height" value="0.05" units="cm"/>
      <inkml:brushProperty name="color" value="#FFC114"/>
    </inkml:brush>
  </inkml:definitions>
  <inkml:trace contextRef="#ctx0" brushRef="#br0">565 120 8640 0 0,'-1'-8'235'0'0,"-1"1"0"0"0,0 0 1 0 0,-1 0-1 0 0,0 0 0 0 0,0 0 1 0 0,-1 0-1 0 0,1 0 0 0 0,-1 1 1 0 0,-7-8-1 0 0,8 10-1 0 0,-1 1 0 0 0,0-1 0 0 0,-1 1 0 0 0,1 0 0 0 0,-1 0 0 0 0,1 0 0 0 0,-1 1 0 0 0,0 0 0 0 0,0 0 0 0 0,0 0 0 0 0,0 0 0 0 0,0 1 1 0 0,0 0-1 0 0,-7-1 0 0 0,2 0 118 0 0,0 0 0 0 0,0 1 0 0 0,0 1 0 0 0,0 0 0 0 0,-1 0-1 0 0,1 1 1 0 0,0 0 0 0 0,0 0 0 0 0,0 1 0 0 0,-14 5 0 0 0,7-1-349 0 0,0 1 0 0 0,0 0-1 0 0,1 1 1 0 0,0 1 0 0 0,1 0-1 0 0,-24 19 1 0 0,16-8-23 0 0,0 0 0 0 0,2 2 0 0 0,-36 45 0 0 0,49-55-2 0 0,-1 1 0 0 0,2 0 0 0 0,0 0 0 0 0,0 1 0 0 0,1 0 0 0 0,1 0 0 0 0,0 0 0 0 0,1 1 0 0 0,-4 26 0 0 0,7-31-1 0 0,1 0 0 0 0,1 1 0 0 0,-1-1 0 0 0,1 0 0 0 0,1 0 0 0 0,0 0 1 0 0,1 0-1 0 0,0 0 0 0 0,0 0 0 0 0,6 11 0 0 0,-2-7-12 0 0,0-1 0 0 0,1 0 0 0 0,0 0 1 0 0,1-1-1 0 0,1 0 0 0 0,14 14 0 0 0,-14-17 16 0 0,0-1-1 0 0,1 0 0 0 0,0-1 1 0 0,0 0-1 0 0,0 0 1 0 0,1-1-1 0 0,0-1 0 0 0,1 0 1 0 0,-1-1-1 0 0,22 5 0 0 0,-17-6 20 0 0,-1 0-1 0 0,1-2 0 0 0,0 1 0 0 0,0-2 1 0 0,-1-1-1 0 0,1 0 0 0 0,0-1 0 0 0,17-4 0 0 0,-25 4 9 0 0,1 0-1 0 0,-1-1 0 0 0,1 0 0 0 0,-1-1 0 0 0,0 0 0 0 0,0 0 0 0 0,-1-1 0 0 0,1 0 0 0 0,-1 0 1 0 0,0-1-1 0 0,13-13 0 0 0,-14 12 11 0 0,-1 0 0 0 0,0-1 0 0 0,-1 1 0 0 0,0-1 0 0 0,0-1 0 0 0,0 1 0 0 0,-1-1 0 0 0,-1 0 0 0 0,1 0 0 0 0,-1 0 0 0 0,-1 0 0 0 0,0 0 0 0 0,1-12 0 0 0,0-11-9 0 0,-2-1-1 0 0,-4-50 1 0 0,1 37-117 0 0,-3-5-331 0 0,-12-58-1 0 0,10 71 30 0 0,-4 1-1247 0 0,6 25-3652 0 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25.719"/>
    </inkml:context>
    <inkml:brush xml:id="br0">
      <inkml:brushProperty name="width" value="0.05" units="cm"/>
      <inkml:brushProperty name="height" value="0.05" units="cm"/>
      <inkml:brushProperty name="color" value="#FFC114"/>
    </inkml:brush>
  </inkml:definitions>
  <inkml:trace contextRef="#ctx0" brushRef="#br0">568 25 5984 0 0,'-17'-10'637'0'0,"9"7"-83"0"0,-1 0-1 0 0,1 1 1 0 0,-1 0 0 0 0,1 0-1 0 0,-1 1 1 0 0,0 0 0 0 0,0 1-1 0 0,-12 0 1 0 0,-75 11 3781 0 0,65-6-4620 0 0,10-1 657 0 0,1 0-1 0 0,1 1 0 0 0,-1 0 0 0 0,1 2 1 0 0,0 1-1 0 0,0 0 0 0 0,-27 17 1 0 0,27-14-514 0 0,0 2 1 0 0,1 0 0 0 0,-17 16-1 0 0,29-24 156 0 0,1 1-1 0 0,0-1 1 0 0,1 1-1 0 0,-1 0 1 0 0,1 0-1 0 0,0 0 0 0 0,0 0 1 0 0,1 1-1 0 0,0 0 1 0 0,0 0-1 0 0,1 0 1 0 0,-1 0-1 0 0,0 9 0 0 0,0 0-14 0 0,2 0-1 0 0,0 1 1 0 0,1-1-1 0 0,0 0 1 0 0,1 0 0 0 0,6 28-1 0 0,-4-33-16 0 0,0-1 1 0 0,1 1-1 0 0,0-1 0 0 0,1 1 0 0 0,0-1 1 0 0,0-1-1 0 0,1 1 0 0 0,1-1 1 0 0,-1 0-1 0 0,13 12 0 0 0,-10-13 33 0 0,0 0-1 0 0,0 0 1 0 0,1-1 0 0 0,1 0-1 0 0,-1-1 1 0 0,1-1-1 0 0,0 1 1 0 0,0-2 0 0 0,1 1-1 0 0,-1-2 1 0 0,1 1-1 0 0,0-2 1 0 0,0 0 0 0 0,0 0-1 0 0,13 0 1 0 0,-15-2 12 0 0,0 1 0 0 0,1-2 1 0 0,-1 0-1 0 0,0 0 0 0 0,0-1 1 0 0,1 0-1 0 0,-1 0 0 0 0,0-1 0 0 0,-1-1 1 0 0,1 0-1 0 0,-1 0 0 0 0,0-1 0 0 0,1 0 1 0 0,-2 0-1 0 0,1-1 0 0 0,-1 0 1 0 0,0-1-1 0 0,7-7 0 0 0,-8 5 7 0 0,0 0 0 0 0,-1 0-1 0 0,0-1 1 0 0,-1 0 0 0 0,0 0 0 0 0,-1 0 0 0 0,0 0-1 0 0,0-1 1 0 0,-1 1 0 0 0,-1-1 0 0 0,2-12 0 0 0,0-6 43 0 0,-2-1 0 0 0,-3-56 0 0 0,-1 52-221 0 0,-7-35 0 0 0,0 44-398 0 0,0 10-4641 0 0,2 10-595 0 0</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26.243"/>
    </inkml:context>
    <inkml:brush xml:id="br0">
      <inkml:brushProperty name="width" value="0.05" units="cm"/>
      <inkml:brushProperty name="height" value="0.05" units="cm"/>
      <inkml:brushProperty name="color" value="#FFC114"/>
    </inkml:brush>
  </inkml:definitions>
  <inkml:trace contextRef="#ctx0" brushRef="#br0">492 193 9216 0 0,'-3'-15'976'0'0,"-26"-25"1865"0"0,27 35-2425 0 0,-1 0 0 0 0,-1 1-1 0 0,1-1 1 0 0,-7-6 0 0 0,-7-11 488 0 0,11 14-635 0 0,-1-1 0 0 0,1 1 0 0 0,-2 0 1 0 0,1 0-1 0 0,-1 1 0 0 0,0 0 1 0 0,0 1-1 0 0,-17-10 0 0 0,22 14-216 0 0,-1 1-1 0 0,1 0 1 0 0,-1 0 0 0 0,1 0-1 0 0,-1 0 1 0 0,0 0-1 0 0,0 1 1 0 0,1 0-1 0 0,-1 0 1 0 0,0 0-1 0 0,0 0 1 0 0,1 0-1 0 0,-1 1 1 0 0,0 0-1 0 0,1-1 1 0 0,-1 2-1 0 0,0-1 1 0 0,1 0-1 0 0,-1 1 1 0 0,-3 2-1 0 0,-9 4 22 0 0,1 0 0 0 0,-27 21-1 0 0,23-13-61 0 0,1 1 0 0 0,1 2 0 0 0,0-1 0 0 0,1 2-1 0 0,2 0 1 0 0,-14 24 0 0 0,20-32-54 0 0,1 1 0 0 0,0-1 0 0 0,1 1 0 0 0,1 0 0 0 0,0 0 0 0 0,1 1 0 0 0,0-1 0 0 0,1 1 0 0 0,1 0 0 0 0,0 0 0 0 0,0 0 0 0 0,2 0-1 0 0,0 0 1 0 0,2 20 0 0 0,0-19 21 0 0,1-1-1 0 0,1 0 0 0 0,0 0 1 0 0,0 0-1 0 0,2-1 0 0 0,-1 0 0 0 0,2 0 1 0 0,0 0-1 0 0,0-1 0 0 0,1 0 1 0 0,1 0-1 0 0,14 15 0 0 0,-18-21 34 0 0,2 0-1 0 0,-1-1 0 0 0,0 0 1 0 0,1 0-1 0 0,0 0 1 0 0,0-1-1 0 0,1 0 1 0 0,-1-1-1 0 0,1 1 1 0 0,-1-1-1 0 0,1-1 1 0 0,0 1-1 0 0,0-1 1 0 0,1-1-1 0 0,-1 0 1 0 0,0 0-1 0 0,0 0 0 0 0,1-1 1 0 0,-1 0-1 0 0,0-1 1 0 0,1 0-1 0 0,14-4 1 0 0,-14 3-3 0 0,-1-1 0 0 0,1 0 0 0 0,-1 0 0 0 0,1-1-1 0 0,-1 0 1 0 0,0-1 0 0 0,-1 1 0 0 0,1-2 0 0 0,-1 1 0 0 0,0-1 0 0 0,0 0 0 0 0,-1 0 0 0 0,0-1 0 0 0,0 0 0 0 0,0 0 0 0 0,8-15 0 0 0,-4 6 21 0 0,0-1 1 0 0,0-1-1 0 0,-2 1 1 0 0,0-2-1 0 0,-1 1 1 0 0,6-28-1 0 0,18-120-320 0 0,-20 55-2725 0 0,-7 81 1582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24.009"/>
    </inkml:context>
    <inkml:brush xml:id="br0">
      <inkml:brushProperty name="width" value="0.05" units="cm"/>
      <inkml:brushProperty name="height" value="0.05" units="cm"/>
      <inkml:brushProperty name="color" value="#FFFFFF"/>
    </inkml:brush>
  </inkml:definitions>
  <inkml:trace contextRef="#ctx0" brushRef="#br0">249 111 7368 0 0,'-1'-2'325'0'0,"0"-1"0"0"0,0 0 0 0 0,0 0 0 0 0,0 0 0 0 0,0 1 0 0 0,-1-1 0 0 0,1 0 0 0 0,-1 1 0 0 0,0-1 0 0 0,0 1 0 0 0,0 0 0 0 0,0 0 0 0 0,0 0 0 0 0,-4-3 0 0 0,-10-14 3400 0 0,-3 2-1364 0 0,7 7-1651 0 0,10 8-645 0 0,1 0 0 0 0,-1 0 0 0 0,0 0-1 0 0,1 1 1 0 0,-1-1 0 0 0,0 1 0 0 0,0-1-1 0 0,0 1 1 0 0,0-1 0 0 0,-1 1-1 0 0,1 0 1 0 0,0 0 0 0 0,0 0 0 0 0,-1 1-1 0 0,1-1 1 0 0,-1 0 0 0 0,1 1 0 0 0,-1-1-1 0 0,1 1 1 0 0,0 0 0 0 0,-1 0 0 0 0,1 0-1 0 0,-1 0 1 0 0,1 0 0 0 0,-1 1 0 0 0,1-1-1 0 0,-1 1 1 0 0,1 0 0 0 0,0-1-1 0 0,-1 1 1 0 0,1 0 0 0 0,0 1 0 0 0,0-1-1 0 0,0 0 1 0 0,0 0 0 0 0,0 1 0 0 0,-3 2-1 0 0,-2 1-60 0 0,0 1-1 0 0,1 0 0 0 0,0 0 1 0 0,0 1-1 0 0,0 0 0 0 0,1 0 1 0 0,0 1-1 0 0,0-1 0 0 0,1 1 0 0 0,0 0 1 0 0,0 0-1 0 0,-5 17 0 0 0,5-10-3 0 0,1 0 1 0 0,0 0-1 0 0,1 0 0 0 0,1 0 0 0 0,0 0 0 0 0,1 0 0 0 0,2 15 0 0 0,-2-27-7 0 0,1 0 0 0 0,-1 0 0 0 0,1 0 0 0 0,0 0 0 0 0,0 0 0 0 0,1-1 0 0 0,1 5 0 0 0,2 2-25 0 0,-5-8 20 0 0,1 0 0 0 0,0 0-1 0 0,0-1 1 0 0,0 1 0 0 0,0 0 0 0 0,0-1-1 0 0,0 1 1 0 0,0-1 0 0 0,0 1-1 0 0,0-1 1 0 0,0 1 0 0 0,0-1-1 0 0,0 0 1 0 0,0 0 0 0 0,0 1 0 0 0,0-1-1 0 0,2 0 1 0 0,16 1-84 0 0,-14-2 93 0 0,1 0 0 0 0,-1 0 1 0 0,1 0-1 0 0,-1-1 0 0 0,1 0 0 0 0,-1 0 0 0 0,0 0 1 0 0,0-1-1 0 0,0 0 0 0 0,0 0 0 0 0,8-7 0 0 0,24-12 362 0 0,-36 21-359 0 0,1 0 0 0 0,-1 1 0 0 0,1-1 0 0 0,-1 0 0 0 0,1 1 0 0 0,-1-1 0 0 0,1 1 0 0 0,-1-1 0 0 0,1 1 0 0 0,0 0 0 0 0,-1 0 0 0 0,1 0 0 0 0,-1 0 0 0 0,1 0 0 0 0,0 0 0 0 0,-1 0 0 0 0,1 0 0 0 0,0 1 0 0 0,-1-1 0 0 0,3 2 0 0 0,-2-2 0 0 0,7 7 0 0 0,2 7 0 0 0,-1 1 1 0 0,18 31-1 0 0,-13-19 10 0 0,-14-26-33 0 0,-1-1-311 0 0,2 0 233 0 0,-1 0 0 0 0,1 0 0 0 0,0-1 0 0 0,0 1 0 0 0,-1 0-1 0 0,1-1 1 0 0,0 1 0 0 0,0-1 0 0 0,-1 0 0 0 0,1 0 0 0 0,-1 1 0 0 0,1-1 0 0 0,-1 0 0 0 0,1 0 0 0 0,-1 0 0 0 0,0-1 0 0 0,1 1 0 0 0,-1 0 0 0 0,0 0 0 0 0,0-1 0 0 0,0 1 0 0 0,0-1 0 0 0,2-2 0 0 0,0-3-210 0 0,0-1 1 0 0,0 1-1 0 0,0-1 1 0 0,1-8 0 0 0,3-8-957 0 0,6-25-1552 0 0,-9 23 1381 0 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28.445"/>
    </inkml:context>
    <inkml:brush xml:id="br0">
      <inkml:brushProperty name="width" value="0.05" units="cm"/>
      <inkml:brushProperty name="height" value="0.05" units="cm"/>
      <inkml:brushProperty name="color" value="#FFC114"/>
    </inkml:brush>
  </inkml:definitions>
  <inkml:trace contextRef="#ctx0" brushRef="#br0">325 109 2304 0 0,'-13'-10'3440'0'0,"-18"-21"1935"0"0,-12-11-2962 0 0,39 39-2308 0 0,0 1-1 0 0,1-1 0 0 0,-1 1 0 0 0,-1 0 1 0 0,1 0-1 0 0,0 0 0 0 0,0 0 1 0 0,-1 1-1 0 0,1 0 0 0 0,-9-2 1 0 0,10 2-32 0 0,0 1 0 0 0,-1-1 1 0 0,1 1-1 0 0,0 0 0 0 0,-1-1 1 0 0,1 1-1 0 0,0 1 1 0 0,-1-1-1 0 0,1 1 0 0 0,0-1 1 0 0,-1 1-1 0 0,1 0 1 0 0,0 0-1 0 0,0 0 0 0 0,0 0 1 0 0,-1 1-1 0 0,2-1 1 0 0,-1 1-1 0 0,0 0 0 0 0,0 0 1 0 0,0 0-1 0 0,-3 4 1 0 0,-4 3-34 0 0,2 0 1 0 0,-1 1 0 0 0,1 0 0 0 0,0 1 0 0 0,1-1 0 0 0,1 1 0 0 0,-1 0 0 0 0,2 1 0 0 0,0 0 0 0 0,-4 13 0 0 0,1 7-46 0 0,1 1 1 0 0,2-1-1 0 0,2 1 0 0 0,1 59 0 0 0,3-73-2 0 0,1 1-1 0 0,1 0 1 0 0,0 0 0 0 0,2-1-1 0 0,0 0 1 0 0,1 0-1 0 0,1 0 1 0 0,12 22-1 0 0,-15-33 81 0 0,1 1 0 0 0,0-1 0 0 0,1 0 0 0 0,0 0-1 0 0,0-1 1 0 0,0 0 0 0 0,1 0 0 0 0,0 0-1 0 0,0-1 1 0 0,1 0 0 0 0,0 0 0 0 0,13 7-1 0 0,-14-10-13 0 0,-1 0-1 0 0,1-1 0 0 0,0 1 0 0 0,0-1 0 0 0,0-1 0 0 0,0 1 0 0 0,0-1 0 0 0,0 0 0 0 0,1-1 1 0 0,-1 0-1 0 0,0 0 0 0 0,0-1 0 0 0,1 1 0 0 0,-1-1 0 0 0,0-1 0 0 0,0 0 0 0 0,9-3 0 0 0,-4 0 75 0 0,-1-1 0 0 0,1 0 0 0 0,-1-1 0 0 0,0 0 0 0 0,-1-1 0 0 0,0 0 0 0 0,0 0 0 0 0,0-1 0 0 0,-1-1 0 0 0,-1 1 0 0 0,0-2 0 0 0,13-18 0 0 0,-10 9-87 0 0,0 1 1 0 0,-2-1-1 0 0,0-1 1 0 0,-1 0-1 0 0,-1 0 0 0 0,7-37 1 0 0,-10 37-24 0 0,4-17 45 0 0,-2 0 0 0 0,0-43-1 0 0,-6 73-117 0 0,-1 0-1 0 0,0 0 0 0 0,0-1 1 0 0,-1 1-1 0 0,0 0 0 0 0,0 0 1 0 0,-1 0-1 0 0,0 0 0 0 0,-1 1 0 0 0,0-1 1 0 0,-5-7-1 0 0,6 11-8 0 0,0-1 0 0 0,0 1 0 0 0,-1-1 0 0 0,0 1 0 0 0,0 0 0 0 0,0 1 0 0 0,0-1 0 0 0,-1 1 0 0 0,1-1 0 0 0,-1 1 0 0 0,0 1 0 0 0,0-1 0 0 0,0 1 0 0 0,0 0 0 0 0,0 0 0 0 0,-1 0 0 0 0,-8-1 0 0 0,-20 6-3005 0 0,15-2 1279 0 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30.239"/>
    </inkml:context>
    <inkml:brush xml:id="br0">
      <inkml:brushProperty name="width" value="0.05" units="cm"/>
      <inkml:brushProperty name="height" value="0.05" units="cm"/>
      <inkml:brushProperty name="color" value="#FFC114"/>
    </inkml:brush>
  </inkml:definitions>
  <inkml:trace contextRef="#ctx0" brushRef="#br0">416 130 1376 0 0,'-2'0'107'0'0,"-23"0"1918"0"0,1 1-1 0 0,-1 1 1 0 0,1 1 0 0 0,0 2 0 0 0,-29 8 0 0 0,35-6-1722 0 0,0 0-1 0 0,-18 10 1 0 0,18-8-67 0 0,1 1 1 0 0,-31 24 0 0 0,41-28-189 0 0,0 1 0 0 0,0-1-1 0 0,1 2 1 0 0,0-1 0 0 0,0 1-1 0 0,1 0 1 0 0,0 0 0 0 0,-5 12 0 0 0,6-13-32 0 0,1 1 0 0 0,-1 0 0 0 0,1 1 0 0 0,1-1 0 0 0,-1 1 0 0 0,2-1 0 0 0,-1 1 0 0 0,1-1 0 0 0,0 13 0 0 0,1 2-47 0 0,1-1 1 0 0,1 1-1 0 0,1-1 1 0 0,2 0 0 0 0,0 0-1 0 0,1 0 1 0 0,14 34 0 0 0,-16-46 18 0 0,1-1 0 0 0,0 0 0 0 0,0 0 0 0 0,1 0 0 0 0,0-1 0 0 0,0 0 1 0 0,1 0-1 0 0,0 0 0 0 0,1-1 0 0 0,-1 0 0 0 0,1-1 0 0 0,1 1 1 0 0,-1-2-1 0 0,1 1 0 0 0,0-1 0 0 0,1-1 0 0 0,-1 1 0 0 0,20 5 1 0 0,-15-7 103 0 0,0 0 0 0 0,0 0 0 0 0,1-2 0 0 0,26 1 0 0 0,-34-3-19 0 0,0 1 0 0 0,1-1-1 0 0,-1-1 1 0 0,0 1 0 0 0,0-1 0 0 0,0 0-1 0 0,0-1 1 0 0,0 0 0 0 0,0 0-1 0 0,-1 0 1 0 0,10-7 0 0 0,-6 1 48 0 0,1 1 1 0 0,-1-2-1 0 0,-1 1 0 0 0,1-1 1 0 0,-2-1-1 0 0,1 0 0 0 0,8-15 1 0 0,-6 7 5 0 0,-2-1 0 0 0,0 0 1 0 0,12-41-1 0 0,-7 3-17 0 0,-3 0-1 0 0,5-81 1 0 0,-14 123-155 0 0,-1 0 1 0 0,-1 0-1 0 0,-1 0 0 0 0,0 0 0 0 0,-1 0 1 0 0,-1 0-1 0 0,0 0 0 0 0,-1 1 0 0 0,-1-1 1 0 0,-1 1-1 0 0,0 0 0 0 0,0 1 0 0 0,-10-15 0 0 0,14 26-77 0 0,0 0-1 0 0,0 0 0 0 0,-1 0 0 0 0,1 0 0 0 0,-1 1 0 0 0,1-1 0 0 0,-1 1 0 0 0,0 0 0 0 0,0 0 0 0 0,-6-3 0 0 0,-11-6-1172 0 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54.453"/>
    </inkml:context>
    <inkml:brush xml:id="br0">
      <inkml:brushProperty name="width" value="0.05" units="cm"/>
      <inkml:brushProperty name="height" value="0.05" units="cm"/>
      <inkml:brushProperty name="color" value="#FFC114"/>
    </inkml:brush>
  </inkml:definitions>
  <inkml:trace contextRef="#ctx0" brushRef="#br0">0 274 6448 0 0,'0'0'297'0'0,"8"-18"102"0"0,3-9 1112 0 0,-10 23-1173 0 0,0-1 1 0 0,1 1-1 0 0,-1 0 0 0 0,1 0 1 0 0,5-8-1 0 0,4-1 657 0 0,0 0 1 0 0,23-21-1 0 0,-7 9-213 0 0,-1-15 69 0 0,-19 34-694 0 0,1-3 9 0 0,1 0 0 0 0,0 1 0 0 0,0 0 0 0 0,1 1 0 0 0,14-9 0 0 0,-21 15-138 0 0,-1 0 0 0 0,0 0 0 0 0,1 0-1 0 0,-1 0 1 0 0,0 0 0 0 0,1 1 0 0 0,-1-1 0 0 0,1 1 0 0 0,-1-1 0 0 0,1 1 0 0 0,-1 0-1 0 0,1 0 1 0 0,-1 0 0 0 0,1 1 0 0 0,-1-1 0 0 0,1 0 0 0 0,-1 1 0 0 0,0 0 0 0 0,1-1 0 0 0,-1 1-1 0 0,0 0 1 0 0,1 0 0 0 0,-1 1 0 0 0,0-1 0 0 0,0 0 0 0 0,0 1 0 0 0,0-1 0 0 0,0 1-1 0 0,0 0 1 0 0,-1-1 0 0 0,1 1 0 0 0,0 0 0 0 0,1 3 0 0 0,0 0 39 0 0,0 0 0 0 0,-1 0 0 0 0,1 1 0 0 0,-1-1 1 0 0,-1 1-1 0 0,1-1 0 0 0,-1 1 0 0 0,0-1 0 0 0,0 1 0 0 0,0 10 0 0 0,3 13 89 0 0,-2-11-93 0 0,-1 0-1 0 0,0 0 1 0 0,-2 0-1 0 0,0 0 1 0 0,-1 0-1 0 0,0 0 1 0 0,-9 27-1 0 0,6-26-32 0 0,-1-1-1 0 0,-1 0 0 0 0,-1 0 0 0 0,-1 0 0 0 0,0-1 0 0 0,-22 30 0 0 0,15-24-89 0 0,11-16 21 0 0,0 0-1 0 0,0 0 0 0 0,0-1 0 0 0,-8 7 1 0 0,-16 18-138 0 0,24-24 138 0 0,-1 0 0 0 0,0 0 1 0 0,-14 10-1 0 0,19-16 37 0 0,-2 1-11 0 0,0 0 0 0 0,0 0 0 0 0,0 1 0 0 0,0 0 0 0 0,1-1 0 0 0,-1 1 0 0 0,1 0 0 0 0,0 0 0 0 0,0 0 0 0 0,0 0 0 0 0,-2 5 0 0 0,3-7-68 0 0,1-1-74 0 0,0 0-33 0 0,0 0-4 0 0,0 0 52 0 0,0 0 218 0 0,23 6 607 0 0,26-8-253 0 0,-24 0-141 0 0,31 2 1 0 0,-13 3-222 0 0,-17-2-32 0 0,34 7 0 0 0,-53-6-88 0 0,1 0-1 0 0,-1-1 1 0 0,0 0 0 0 0,1 0-1 0 0,-1 0 1 0 0,1-1-1 0 0,-1 0 1 0 0,0-1-1 0 0,1 1 1 0 0,-1-2-1 0 0,0 1 1 0 0,1-1-1 0 0,9-4 1 0 0,-9 2-572 0 0</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54.870"/>
    </inkml:context>
    <inkml:brush xml:id="br0">
      <inkml:brushProperty name="width" value="0.05" units="cm"/>
      <inkml:brushProperty name="height" value="0.05" units="cm"/>
      <inkml:brushProperty name="color" value="#FFC114"/>
    </inkml:brush>
  </inkml:definitions>
  <inkml:trace contextRef="#ctx0" brushRef="#br0">1 140 8064 0 0,'0'0'182'0'0,"0"0"29"0"0,14-15 236 0 0,-7 7 243 0 0,-7 7-410 0 0,1-1-1 0 0,1 1 0 0 0,-1 0 0 0 0,0-1 1 0 0,0 1-1 0 0,0 0 0 0 0,1 0 1 0 0,-1 0-1 0 0,1 0 0 0 0,-1 0 0 0 0,1 0 1 0 0,-1 0-1 0 0,1 0 0 0 0,2 0 1 0 0,30-12 2217 0 0,-27 10-2185 0 0,0 0 0 0 0,1 0-1 0 0,-1 1 1 0 0,1 0 0 0 0,0 0 0 0 0,0 1 0 0 0,9-1-1 0 0,57-1 529 0 0,-44 3-864 0 0,0-1 0 0 0,-1-1 0 0 0,1-1 0 0 0,0-2 0 0 0,47-14 0 0 0,-69 17 24 0 0,1-2 0 0 0,0 1 0 0 0,0-1 0 0 0,-1 0 0 0 0,15-11 0 0 0,-15 11-1494 0 0,-8 4-187 0 0</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55.278"/>
    </inkml:context>
    <inkml:brush xml:id="br0">
      <inkml:brushProperty name="width" value="0.05" units="cm"/>
      <inkml:brushProperty name="height" value="0.05" units="cm"/>
      <inkml:brushProperty name="color" value="#FFC114"/>
    </inkml:brush>
  </inkml:definitions>
  <inkml:trace contextRef="#ctx0" brushRef="#br0">171 1 5064 0 0,'-27'22'1255'0'0,"-32"35"1"0"0,45-43 386 0 0,-8 6 214 0 0,14-13-1171 0 0,-1 1-1 0 0,1 0 1 0 0,1 0-1 0 0,-9 12 1 0 0,15-18-145 0 0,1-2-84 0 0,0 0-38 0 0,0 0-8 0 0,0 0-39 0 0,0 0-148 0 0,0 0-60 0 0,0 0-17 0 0,0 0 14 0 0,0 0 67 0 0,0 0 28 0 0,0 0 7 0 0,3 4-194 0 0,-1-1 0 0 0,1 1 0 0 0,-1 0 0 0 0,1-1 0 0 0,5 5 0 0 0,314 140 376 0 0,-254-119-397 0 0,-60-26-13 0 0,-1 0-1 0 0,1 0 0 0 0,-1 1 1 0 0,0 0-1 0 0,0 1 1 0 0,0-1-1 0 0,-1 1 1 0 0,1 0-1 0 0,-1 1 0 0 0,0 0 1 0 0,-1 0-1 0 0,10 12 1 0 0,-15-16 43 0 0,-1 1 0 0 0,1-1 0 0 0,0 0 0 0 0,-1 0 0 0 0,0 0 0 0 0,1 1 0 0 0,-1-1 0 0 0,0 0 0 0 0,0 0 0 0 0,0 0 0 0 0,0 0 0 0 0,-1-1 0 0 0,-1 4 0 0 0,-2 0-13 0 0,1-1-1 0 0,-1 1 0 0 0,-1-1 0 0 0,1 0 0 0 0,-1 0 0 0 0,1-1 1 0 0,-1 1-1 0 0,0-1 0 0 0,-1-1 0 0 0,1 1 0 0 0,0-1 1 0 0,-8 2-1 0 0,4-2-28 0 0,-1-1-1 0 0,0 0 1 0 0,1 0 0 0 0,-1-1 0 0 0,0 0 0 0 0,0-1 0 0 0,-12-3-1 0 0,-13-4-444 0 0,0-1-1 0 0,1-2 0 0 0,0-1 1 0 0,-42-21-1 0 0,65 25-4410 0 0,4-2-1536 0 0</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55.819"/>
    </inkml:context>
    <inkml:brush xml:id="br0">
      <inkml:brushProperty name="width" value="0.05" units="cm"/>
      <inkml:brushProperty name="height" value="0.05" units="cm"/>
      <inkml:brushProperty name="color" value="#FFC114"/>
    </inkml:brush>
  </inkml:definitions>
  <inkml:trace contextRef="#ctx0" brushRef="#br0">9 97 2304 0 0,'0'0'101'0'0,"0"0"377"0"0,0 0 1495 0 0,-1 0 1310 0 0,-5 0-2195 0 0,4-1 5931 0 0,5-2-6859 0 0,-1 1 0 0 0,1-1-1 0 0,-1 1 1 0 0,1 0 0 0 0,0 0-1 0 0,0 0 1 0 0,0 0 0 0 0,0 1-1 0 0,0-1 1 0 0,0 1 0 0 0,0 0-1 0 0,7-2 1 0 0,45-9 426 0 0,-50 11-487 0 0,20-3 11 0 0,1 1-1 0 0,-1 1 0 0 0,1 2 0 0 0,0 0 0 0 0,49 8 0 0 0,-65-6-167 0 0,-5-1 133 0 0,-1 0 0 0 0,1 0 1 0 0,0-1-1 0 0,-1 1 1 0 0,1-1-1 0 0,9-1 0 0 0,-12 1-137 0 0,-1-1-1 0 0,1 0 0 0 0,0 1 1 0 0,-1-1-1 0 0,1 0 0 0 0,-1 0 0 0 0,1 0 1 0 0,-1 0-1 0 0,0 0 0 0 0,1 0 1 0 0,-1 0-1 0 0,0 0 0 0 0,0-1 0 0 0,0 1 1 0 0,0 0-1 0 0,0-1 0 0 0,0 1 0 0 0,0-1 1 0 0,0 1-1 0 0,0-1 0 0 0,-1 0 1 0 0,1 1-1 0 0,0-3 0 0 0,5-15-2886 0 0,-5 7-2848 0 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56.233"/>
    </inkml:context>
    <inkml:brush xml:id="br0">
      <inkml:brushProperty name="width" value="0.05" units="cm"/>
      <inkml:brushProperty name="height" value="0.05" units="cm"/>
      <inkml:brushProperty name="color" value="#FFC114"/>
    </inkml:brush>
  </inkml:definitions>
  <inkml:trace contextRef="#ctx0" brushRef="#br0">163 1 3224 0 0,'-32'31'481'0'0,"-18"19"8756"0"0,28-27-7685 0 0,-12 20-271 0 0,32-40-1185 0 0,-1 1 1 0 0,1-1 0 0 0,0 1 0 0 0,0 0 0 0 0,1-1-1 0 0,-1 1 1 0 0,1 0 0 0 0,0 0 0 0 0,0 0 0 0 0,-1 7-1 0 0,2-9 96 0 0,-2 3 241 0 0,2-5-419 0 0,-1 1 0 0 0,1-1-1 0 0,0 1 1 0 0,-1-1 0 0 0,1 1 0 0 0,0-1 0 0 0,0 1 0 0 0,-1-1 0 0 0,1 1-1 0 0,0 0 1 0 0,0-1 0 0 0,0 1 0 0 0,0-1 0 0 0,0 1 0 0 0,0 0 0 0 0,0-1 0 0 0,0 1-1 0 0,0-1 1 0 0,0 1 0 0 0,0 0 0 0 0,0-1 0 0 0,0 1 0 0 0,0-1 0 0 0,1 1-1 0 0,-1-1 1 0 0,0 1 0 0 0,0 0 0 0 0,1-1 0 0 0,-1 1 0 0 0,0-1 0 0 0,1 1-1 0 0,-1-1 1 0 0,0 1 0 0 0,1-1 0 0 0,-1 0 0 0 0,1 1 0 0 0,2 3-9 0 0,0-1 1 0 0,0 0-1 0 0,0 0 1 0 0,1 0-1 0 0,-1 0 1 0 0,1 0-1 0 0,-1-1 1 0 0,8 4-1 0 0,35 15 31 0 0,-38-18-35 0 0,9 3-59 0 0,1-1 0 0 0,-1-1-1 0 0,1-1 1 0 0,30 2-1 0 0,22 4 2 0 0,30 6 275 0 0,-58-10-299 0 0,72 19 0 0 0,-108-23 124 0 0,-1 1-1 0 0,1 1 0 0 0,-1-1 1 0 0,0 1-1 0 0,0 0 0 0 0,0 0 1 0 0,0 0-1 0 0,-1 1 1 0 0,1 0-1 0 0,-1-1 0 0 0,0 2 1 0 0,0-1-1 0 0,4 6 0 0 0,-6-7-13 0 0,0 0 0 0 0,0 1 0 0 0,0-1 0 0 0,-1 1 0 0 0,1-1 0 0 0,-1 1 0 0 0,0 0 0 0 0,0 0 0 0 0,0 0 0 0 0,0 0 0 0 0,0-1 0 0 0,-1 1 0 0 0,0 0 0 0 0,0 0 0 0 0,0 0 0 0 0,-1 0 0 0 0,1 0 0 0 0,-1 0 0 0 0,-2 7 0 0 0,2-5 22 0 0,-1 0 0 0 0,0-1 0 0 0,0 1 0 0 0,-1 0 0 0 0,0-1 0 0 0,0 0 0 0 0,0 0 0 0 0,0 0 0 0 0,-1 0 0 0 0,-8 8-1 0 0,-7 3 52 0 0,0-1 0 0 0,-2 0 0 0 0,1-2-1 0 0,-2 0 1 0 0,0-2 0 0 0,-37 15-1 0 0,41-20-170 0 0,1-1 0 0 0,-1-1-1 0 0,0 0 1 0 0,0-1 0 0 0,-1-1-1 0 0,1-1 1 0 0,0 0 0 0 0,-1-2-1 0 0,-29-3 1 0 0,43 3-246 0 0,0 0-1 0 0,0 0 1 0 0,1-1-1 0 0,-1 1 1 0 0,0-1 0 0 0,-4-3-1 0 0,-8-5-5974 0 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56.593"/>
    </inkml:context>
    <inkml:brush xml:id="br0">
      <inkml:brushProperty name="width" value="0.05" units="cm"/>
      <inkml:brushProperty name="height" value="0.05" units="cm"/>
      <inkml:brushProperty name="color" value="#FFC114"/>
    </inkml:brush>
  </inkml:definitions>
  <inkml:trace contextRef="#ctx0" brushRef="#br0">26 0 11056 0 0,'0'12'852'0'0,"0"-10"-391"0"0,0-2 444 0 0,0 0 250 0 0,-18 19 3825 0 0,16-18-5230 0 0,-1 0 496 0 0,0 1-5779 0 0,3-2-435 0 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57.560"/>
    </inkml:context>
    <inkml:brush xml:id="br0">
      <inkml:brushProperty name="width" value="0.05" units="cm"/>
      <inkml:brushProperty name="height" value="0.05" units="cm"/>
      <inkml:brushProperty name="color" value="#FFC114"/>
    </inkml:brush>
  </inkml:definitions>
  <inkml:trace contextRef="#ctx0" brushRef="#br0">58 265 3680 0 0,'-27'9'1210'0'0,"11"-1"2693"0"0,15-7-3847 0 0,1-1 0 0 0,0 0 0 0 0,-1 0 0 0 0,1 0 1 0 0,0 1-1 0 0,-1-1 0 0 0,1 0 0 0 0,0 0 0 0 0,-1 0 0 0 0,1 0 0 0 0,0 0 0 0 0,-1 0 0 0 0,1 0 0 0 0,-1 0 1 0 0,1 0-1 0 0,0 0 0 0 0,-1 0 0 0 0,1 0 0 0 0,-1 0 0 0 0,1 0 0 0 0,0 0 0 0 0,-1 0 0 0 0,1 0 0 0 0,0 0 1 0 0,-1 0-1 0 0,1 0 0 0 0,0-1 0 0 0,-1 1 0 0 0,1 0 0 0 0,0 0 0 0 0,-1 0 0 0 0,1-1 0 0 0,0 1 0 0 0,-1 0 1 0 0,1-1-1 0 0,0 1 0 0 0,0 0 0 0 0,0 0 0 0 0,-1-1 0 0 0,1 1 0 0 0,0 0 0 0 0,0-1 0 0 0,0 1 0 0 0,0-1 1 0 0,-1 1-1 0 0,1 0 0 0 0,0-1 0 0 0,0 1 0 0 0,0 0 0 0 0,0-1 0 0 0,0 1 0 0 0,0-1 0 0 0,0 1 0 0 0,0 0 1 0 0,0-1-1 0 0,0 1 0 0 0,0 0 0 0 0,1-2 0 0 0,2-21 1337 0 0,6 5-995 0 0,0 2 1 0 0,2-1 0 0 0,-1 1 0 0 0,2 1-1 0 0,0 0 1 0 0,1 0 0 0 0,1 1 0 0 0,0 1-1 0 0,1 0 1 0 0,0 1 0 0 0,0 1 0 0 0,32-17-1 0 0,-29 19-298 0 0,0 0 0 0 0,1 1 0 0 0,20-5 0 0 0,-33 12-78 0 0,0-1 0 0 0,0 1 0 0 0,0 0-1 0 0,0 0 1 0 0,0 1 0 0 0,0-1 0 0 0,0 1 0 0 0,0 1-1 0 0,0-1 1 0 0,0 1 0 0 0,0 0 0 0 0,0 1-1 0 0,0-1 1 0 0,10 6 0 0 0,-13-6-6 0 0,0 0 1 0 0,0 0-1 0 0,0 1 1 0 0,-1-1-1 0 0,1 1 1 0 0,0 0-1 0 0,-1 0 0 0 0,0 0 1 0 0,1 0-1 0 0,-1 0 1 0 0,0 1-1 0 0,0-1 0 0 0,0 0 1 0 0,0 1-1 0 0,-1 0 1 0 0,1-1-1 0 0,-1 1 0 0 0,0 0 1 0 0,1 0-1 0 0,-1 0 1 0 0,0 0-1 0 0,0 3 0 0 0,2 10 31 0 0,-1-1-1 0 0,-1 1 0 0 0,-1-1 0 0 0,0 1 0 0 0,-1 0 0 0 0,0-1 0 0 0,-1 0 0 0 0,-1 1 1 0 0,0-1-1 0 0,-2 0 0 0 0,-10 27 0 0 0,-3-2-212 0 0,-2 1-1 0 0,-46 66 1 0 0,3-20-684 0 0,-108 118 0 0 0,122-158 866 0 0,48-46 124 0 0,1-1 56 0 0,0 0 17 0 0,2 1 7 0 0,1 0-144 0 0,1 0 0 0 0,-1 0 0 0 0,1-1 0 0 0,-1 0 0 0 0,1 1 0 0 0,-1-1 0 0 0,1 0 0 0 0,0-1 0 0 0,-1 1 0 0 0,1-1 0 0 0,3 0 0 0 0,43-16 850 0 0,-20 6-477 0 0,41-11 284 0 0,-7 6-242 0 0,-43 10-396 0 0,-1 0 0 0 0,1 2 0 0 0,1 1 0 0 0,22-1 0 0 0,-31 4-83 0 0,0-1 0 0 0,0 0 1 0 0,24-6-1 0 0,-9-5-6738 0 0,-19 7-250 0 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57.896"/>
    </inkml:context>
    <inkml:brush xml:id="br0">
      <inkml:brushProperty name="width" value="0.05" units="cm"/>
      <inkml:brushProperty name="height" value="0.05" units="cm"/>
      <inkml:brushProperty name="color" value="#FFC114"/>
    </inkml:brush>
  </inkml:definitions>
  <inkml:trace contextRef="#ctx0" brushRef="#br0">0 77 10448 0 0,'0'22'480'0'0,"0"-18"-11"0"0,0-4-173 0 0,0 0 384 0 0,0 0 199 0 0,0 0 38 0 0,13-15 1226 0 0,-4 9-1700 0 0,1 0 0 0 0,0 0 0 0 0,0 1 1 0 0,0 0-1 0 0,1 1 0 0 0,-1 0 1 0 0,16-3-1 0 0,3 1-84 0 0,0 0 0 0 0,33 0 0 0 0,0 3-418 0 0,-32 2 108 0 0,32-5 0 0 0,-50 4-877 0 0,0-1 1 0 0,0 0 0 0 0,12-5 0 0 0,-22 7-742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6:12:24.376"/>
    </inkml:context>
    <inkml:brush xml:id="br0">
      <inkml:brushProperty name="width" value="0.05" units="cm"/>
      <inkml:brushProperty name="height" value="0.05" units="cm"/>
      <inkml:brushProperty name="color" value="#FFFFFF"/>
    </inkml:brush>
  </inkml:definitions>
  <inkml:trace contextRef="#ctx0" brushRef="#br0">1 26 3680 0 0,'0'-1'284'0'0,"0"0"102"0"0,0-1 1 0 0,0 1-1 0 0,1-1 1 0 0,-1 1-1 0 0,0-1 0 0 0,1 1 1 0 0,-1-1-1 0 0,1 1 1 0 0,0-1-1 0 0,-1 1 0 0 0,3-3 1 0 0,-3 4-250 0 0,0 0-1 0 0,0-1 1 0 0,0 1 0 0 0,0 0 0 0 0,0 0-1 0 0,0-1 1 0 0,0 1 0 0 0,1 0 0 0 0,-1 0-1 0 0,0 0 1 0 0,0-1 0 0 0,0 1 0 0 0,0 0-1 0 0,0 0 1 0 0,1 0 0 0 0,-1 0-1 0 0,0-1 1 0 0,0 1 0 0 0,0 0 0 0 0,0 0-1 0 0,1 0 1 0 0,-1 0 0 0 0,0 0 0 0 0,0 0-1 0 0,1-1 1 0 0,-1 1 0 0 0,0 0 0 0 0,0 0-1 0 0,0 0 1 0 0,1 0 0 0 0,-1 0 0 0 0,0 0-1 0 0,0 0 1 0 0,1 0 0 0 0,-1 0 0 0 0,0 0-1 0 0,0 0 1 0 0,1 0 0 0 0,-1 0-1 0 0,0 0 1 0 0,0 1 0 0 0,0-1 0 0 0,1 0-1 0 0,-1 0 1 0 0,0 0 0 0 0,0 0 0 0 0,0 0-1 0 0,1 0 1 0 0,-1 0 0 0 0,0 1 0 0 0,0-1-1 0 0,0 0 1 0 0,1 1 0 0 0,3 9 748 0 0,0-1-555 0 0,-1 0 1 0 0,1 0-1 0 0,-2 0 1 0 0,0 1-1 0 0,2 12 1 0 0,3 29 201 0 0,3 46 58 0 0,5 81-120 0 0,3 34-686 0 0,-16-194-238 0 0,9 44 41 0 0,-10-57-895 0 0,1 1 0 0 0,-1-1 0 0 0,2 0 0 0 0,3 9 0 0 0,-5-13-4226 0 0</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58.242"/>
    </inkml:context>
    <inkml:brush xml:id="br0">
      <inkml:brushProperty name="width" value="0.05" units="cm"/>
      <inkml:brushProperty name="height" value="0.05" units="cm"/>
      <inkml:brushProperty name="color" value="#FFC114"/>
    </inkml:brush>
  </inkml:definitions>
  <inkml:trace contextRef="#ctx0" brushRef="#br0">109 1 8288 0 0,'-8'4'385'0'0,"1"1"0"0"0,-1 0 0 0 0,1 0 0 0 0,0 1 1 0 0,1 0-1 0 0,-1 0 0 0 0,-9 12 0 0 0,10-5 149 0 0,0 0 0 0 0,-6 24-1 0 0,3-8-183 0 0,7-23-215 0 0,0 0 0 0 0,0 0 1 0 0,1 1-1 0 0,0-1 1 0 0,0 1-1 0 0,0-1 1 0 0,1 1-1 0 0,0-1 1 0 0,0 0-1 0 0,1 1 0 0 0,2 10 1 0 0,-2-14-80 0 0,0 1 0 0 0,0 0 0 0 0,1-1 0 0 0,-1 1 0 0 0,1-1 1 0 0,0 0-1 0 0,0 1 0 0 0,0-1 0 0 0,1 0 0 0 0,-1 0 0 0 0,1 0 0 0 0,-1-1 0 0 0,1 1 1 0 0,0 0-1 0 0,0-1 0 0 0,0 0 0 0 0,1 0 0 0 0,-1 0 0 0 0,0 0 0 0 0,7 2 1 0 0,17 4 233 0 0,-1-1 1 0 0,1-2-1 0 0,54 4 1 0 0,6 2-7 0 0,-54-5-24 0 0,0 1 0 0 0,54 20 0 0 0,-73-21-212 0 0,-1 0 0 0 0,1 1 0 0 0,-1 0 1 0 0,-1 1-1 0 0,1 0 0 0 0,-2 1 0 0 0,1 0 0 0 0,15 17 0 0 0,-25-23-32 0 0,0-1 0 0 0,0 1-1 0 0,-1-1 1 0 0,1 1 0 0 0,-1 0-1 0 0,1 0 1 0 0,-1-1 0 0 0,0 1-1 0 0,0 0 1 0 0,-1 0 0 0 0,1 0-1 0 0,0 0 1 0 0,-1 1 0 0 0,0-1-1 0 0,0 0 1 0 0,0 0 0 0 0,0 0-1 0 0,0 0 1 0 0,-1 0 0 0 0,1 0-1 0 0,-1 0 1 0 0,0 0 0 0 0,0 0-1 0 0,-1 3 1 0 0,-1 1 20 0 0,0 0-1 0 0,-1 0 1 0 0,0-1-1 0 0,0 1 1 0 0,0-1 0 0 0,-1 0-1 0 0,0-1 1 0 0,-9 9-1 0 0,6-8-11 0 0,0 0 0 0 0,0 0 0 0 0,-1-1 0 0 0,0 0-1 0 0,0 0 1 0 0,-1-1 0 0 0,1-1 0 0 0,-1 0-1 0 0,1 0 1 0 0,-1 0 0 0 0,0-1 0 0 0,0-1 0 0 0,-1 0-1 0 0,1 0 1 0 0,-18-2 0 0 0,-10-2 36 0 0,0-2-1 0 0,-67-18 1 0 0,101 22-84 0 0,-20-5-275 0 0,-1-2 0 0 0,1-1-1 0 0,-32-16 1 0 0,43 14-642 0 0,3 1-241 0 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58.634"/>
    </inkml:context>
    <inkml:brush xml:id="br0">
      <inkml:brushProperty name="width" value="0.05" units="cm"/>
      <inkml:brushProperty name="height" value="0.05" units="cm"/>
      <inkml:brushProperty name="color" value="#FFC114"/>
    </inkml:brush>
  </inkml:definitions>
  <inkml:trace contextRef="#ctx0" brushRef="#br0">35 0 10448 0 0,'-18'3'480'0'0,"15"-3"-11"0"0,-5 4-788 0 0,7-3 541 0 0,1-1-1 0 0,-1 1 0 0 0,1 0 1 0 0,-1-1-1 0 0,1 1 0 0 0,-1 0 1 0 0,1 0-1 0 0,0-1 0 0 0,0 1 1 0 0,-1 0-1 0 0,1 0 0 0 0,0-1 1 0 0,0 1-1 0 0,0 0 0 0 0,0 0 1 0 0,0 0-1 0 0,0-1 0 0 0,0 1 1 0 0,0 0-1 0 0,0 0 0 0 0,0-1 1 0 0,0 1-1 0 0,1 1 0 0 0,1 0-103 0 0,0 0 0 0 0,-1 0-1 0 0,2 0 1 0 0,-1 0 0 0 0,0-1-1 0 0,0 1 1 0 0,1-1 0 0 0,-1 1-1 0 0,0-1 1 0 0,1 0 0 0 0,0 0-1 0 0,-1 0 1 0 0,4 0 0 0 0,37 5 578 0 0,-13-3-312 0 0,16 4-188 0 0,57 1-1 0 0,-83-8-214 0 0,0 0-1 0 0,1-2 0 0 0,-1 0 1 0 0,0-1-1 0 0,29-9 0 0 0,-47 11-31 0 0,0 0 0 0 0,1 0 0 0 0,-1 0 0 0 0,0 0-1 0 0,0-1 1 0 0,0 1 0 0 0,0 0 0 0 0,0-1-1 0 0,0 0 1 0 0,0 1 0 0 0,0-1 0 0 0,-1 0 0 0 0,2-2-1 0 0,11-11-1581 0 0,1 3 392 0 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58.998"/>
    </inkml:context>
    <inkml:brush xml:id="br0">
      <inkml:brushProperty name="width" value="0.05" units="cm"/>
      <inkml:brushProperty name="height" value="0.05" units="cm"/>
      <inkml:brushProperty name="color" value="#FFC114"/>
    </inkml:brush>
  </inkml:definitions>
  <inkml:trace contextRef="#ctx0" brushRef="#br0">95 1 10136 0 0,'-9'7'431'0'0,"0"0"1"0"0,0 1-1 0 0,1 0 1 0 0,0 0-1 0 0,1 1 1 0 0,0 0-1 0 0,0 0 1 0 0,1 1-1 0 0,0 0 1 0 0,-5 12-1 0 0,10-18-326 0 0,-1-1 0 0 0,1 0 0 0 0,0 0 0 0 0,1 1 0 0 0,-1-1 0 0 0,1 0 0 0 0,-1 1 0 0 0,1-1 0 0 0,0 0 0 0 0,0 1 0 0 0,0-1 0 0 0,1 1 0 0 0,-1-1 0 0 0,1 0-1 0 0,0 1 1 0 0,0-1 0 0 0,1 3 0 0 0,0-1-20 0 0,1-1 0 0 0,-1 0-1 0 0,1 0 1 0 0,0 0 0 0 0,0-1-1 0 0,1 1 1 0 0,-1-1 0 0 0,1 1-1 0 0,0-1 1 0 0,6 4 0 0 0,8 3 188 0 0,0-1 0 0 0,1 0 1 0 0,-1-2-1 0 0,31 8 0 0 0,-44-13-152 0 0,43 11-40 0 0,0-2-1 0 0,54 5 0 0 0,-67-10 280 0 0,59 18 1 0 0,-40-9-127 0 0,-42-12-214 0 0,1 1-1 0 0,-1 0 1 0 0,0 1 0 0 0,0 1-1 0 0,0 0 1 0 0,-1 0 0 0 0,20 16-1 0 0,-28-20-16 0 0,-1 1 1 0 0,0 0-1 0 0,0 0 0 0 0,0 0 0 0 0,0 0 0 0 0,2 6 0 0 0,9 12 29 0 0,-11-18-30 0 0,-1-1 1 0 0,1 1-1 0 0,-1-1 0 0 0,0 1 1 0 0,0 0-1 0 0,0 0 1 0 0,0-1-1 0 0,0 1 1 0 0,0 0-1 0 0,-1 0 0 0 0,1 4 1 0 0,-1 37 114 0 0,0-28-53 0 0,-1-11-48 0 0,0-1 1 0 0,0 1-1 0 0,0 0 0 0 0,-1 0 0 0 0,0-1 0 0 0,0 1 0 0 0,0-1 0 0 0,-1 0 0 0 0,1 0 0 0 0,-1 0 1 0 0,0 0-1 0 0,0 0 0 0 0,-4 3 0 0 0,-11 16 78 0 0,12-15-74 0 0,0-1 0 0 0,0 0-1 0 0,-1-1 1 0 0,0 1-1 0 0,-1-1 1 0 0,-8 5 0 0 0,-10 8 61 0 0,10-8-40 0 0,0-1 0 0 0,-1-1 1 0 0,0-1-1 0 0,-1 0 0 0 0,1-1 0 0 0,-1-1 0 0 0,-1-1 1 0 0,1 0-1 0 0,-1-2 0 0 0,-26 3 0 0 0,32-5-5 0 0,-1-1 0 0 0,1 0-1 0 0,0-1 1 0 0,0-1 0 0 0,-13-2-1 0 0,20 2-221 0 0,-1 1-1 0 0,1-1 1 0 0,0-1-1 0 0,-1 1 1 0 0,1-1-1 0 0,1 0 1 0 0,-1-1-1 0 0,0 1 1 0 0,1-1-1 0 0,-1 0 1 0 0,-6-8-1 0 0,3 2-6932 0 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5:59.421"/>
    </inkml:context>
    <inkml:brush xml:id="br0">
      <inkml:brushProperty name="width" value="0.05" units="cm"/>
      <inkml:brushProperty name="height" value="0.05" units="cm"/>
      <inkml:brushProperty name="color" value="#FFC114"/>
    </inkml:brush>
  </inkml:definitions>
  <inkml:trace contextRef="#ctx0" brushRef="#br0">39 1 920 0 0,'-25'0'13'0'0,"17"3"453"0"0,7-2 1687 0 0,1-1 735 0 0,1 6 2752 0 0,-2 3-3891 0 0,1-9-1655 0 0,0 1 1 0 0,-1 0-1 0 0,1-1 0 0 0,0 1 1 0 0,0 0-1 0 0,0 0 0 0 0,0-1 0 0 0,0 1 1 0 0,0 0-1 0 0,0 0 0 0 0,0 0 1 0 0,0-1-1 0 0,0 1 0 0 0,0 0 1 0 0,1 0-1 0 0,-1-1 0 0 0,0 1 1 0 0,0 0-1 0 0,1 0 0 0 0,0 0 12 0 0,-1 0-1 0 0,0 0 1 0 0,1-1-1 0 0,-1 1 1 0 0,0 0-1 0 0,0 0 1 0 0,0 0-1 0 0,1-1 1 0 0,-1 1-1 0 0,0 0 1 0 0,0 0-1 0 0,0 0 1 0 0,0 0-1 0 0,0-1 1 0 0,-1 1 0 0 0,1 0-1 0 0,0 0 1 0 0,0 0-1 0 0,0-1 1 0 0,-1 1-1 0 0,1 0 1 0 0,-1 1-1 0 0,0-1 51 0 0,1 0 0 0 0,0 0 0 0 0,-1 0 0 0 0,1 1 0 0 0,0-1 0 0 0,-1 0 0 0 0,1 0 0 0 0,0 1 1 0 0,0-1-1 0 0,0 0 0 0 0,0 0 0 0 0,0 1 0 0 0,1 1 0 0 0,-1-2-50 0 0,0 0 0 0 0,0 0 0 0 0,1 0 0 0 0,-1 0 0 0 0,0 0 0 0 0,0 0 0 0 0,0 0 0 0 0,-1 0 0 0 0,1 0 0 0 0,0 0 0 0 0,0 0 0 0 0,-1 0 0 0 0,1 0 0 0 0,0 0 0 0 0,-2 2 0 0 0,2-2 18 0 0,0-1-186 0 0,0 0-88 0 0,0 0-1439 0 0,0 0-5717 0 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6:00.573"/>
    </inkml:context>
    <inkml:brush xml:id="br0">
      <inkml:brushProperty name="width" value="0.05" units="cm"/>
      <inkml:brushProperty name="height" value="0.05" units="cm"/>
      <inkml:brushProperty name="color" value="#FFC114"/>
    </inkml:brush>
  </inkml:definitions>
  <inkml:trace contextRef="#ctx0" brushRef="#br0">28 110 4144 0 0,'-9'-2'206'0'0,"-1"0"47"0"0,1 2 5760 0 0,14-1-5658 0 0,-1 0 0 0 0,0-1 0 0 0,0 1 1 0 0,0-1-1 0 0,0 0 0 0 0,8-4 0 0 0,2-2-219 0 0,-10 7-105 0 0,0-1 0 0 0,0 1 0 0 0,0-1 0 0 0,0 0 0 0 0,-1-1 0 0 0,5-2 0 0 0,1-2 227 0 0,7-2 99 0 0,0 0 1 0 0,0 1 0 0 0,1 1-1 0 0,30-9 1 0 0,-35 13-373 0 0,0 0 0 0 0,0 1 0 0 0,0 1 0 0 0,0 0 0 0 0,0 1 0 0 0,0 0 0 0 0,17 2 0 0 0,-24-1 55 0 0,0 0 0 0 0,-1 0 1 0 0,1 1-1 0 0,0 0 0 0 0,-1-1 1 0 0,1 2-1 0 0,-1-1 0 0 0,0 0 1 0 0,1 1-1 0 0,-1 0 0 0 0,0 0 0 0 0,-1 0 1 0 0,1 0-1 0 0,0 1 0 0 0,-1-1 1 0 0,0 1-1 0 0,0 0 0 0 0,0 0 1 0 0,0 0-1 0 0,-1 1 0 0 0,3 4 1 0 0,-3-5 102 0 0,16 39 629 0 0,-17-39-761 0 0,0 0-1 0 0,0 0 1 0 0,0 0 0 0 0,0 0 0 0 0,0 0-1 0 0,-1 1 1 0 0,1-1 0 0 0,-2 7-1 0 0,-4 9-18 0 0,3-15-3 0 0,1-1-1 0 0,-1 1 1 0 0,1 0 0 0 0,1 0 0 0 0,-2 7-1 0 0,2-11 11 0 0,1 5 24 0 0,-1 1 0 0 0,0-1 0 0 0,-1 0 0 0 0,1 0 0 0 0,-1 0 0 0 0,0 0 0 0 0,-1 1 0 0 0,0-1 0 0 0,0-1 0 0 0,-3 8 0 0 0,-10 29 91 0 0,14-35-126 0 0,-1 0 1 0 0,0-1-1 0 0,-1 1 0 0 0,1-1 1 0 0,-1 0-1 0 0,-7 11 0 0 0,-3 0 30 0 0,-1-2 0 0 0,0 1 0 0 0,0-2-1 0 0,-2 0 1 0 0,0-1 0 0 0,-26 17-1 0 0,-32 26 598 0 0,61-48-710 0 0,0 1 0 0 0,0 0 0 0 0,1 1-1 0 0,-16 16 1 0 0,18-11 35 0 0,10-15 65 0 0,0 0 1 0 0,0 0-1 0 0,-1 0 1 0 0,1 0-1 0 0,0 1 0 0 0,0-1 1 0 0,-1 0-1 0 0,1 0 0 0 0,0 0 1 0 0,0 0-1 0 0,0 0 1 0 0,-1 1-1 0 0,1-1 0 0 0,0 0 1 0 0,0 0-1 0 0,0 0 0 0 0,0 1 1 0 0,0-1-1 0 0,-1 0 0 0 0,1 0 1 0 0,0 1-1 0 0,0-1 1 0 0,0 0-1 0 0,0 0 0 0 0,0 0 1 0 0,0 1-1 0 0,0-1 0 0 0,0 0 1 0 0,0 1-1 0 0,0-1 0 0 0,0 0 1 0 0,0 0-1 0 0,0 1 1 0 0,0-1-1 0 0,0 0 0 0 0,0 0 1 0 0,0 1-1 0 0,0-1 0 0 0,0 0 1 0 0,0 0-1 0 0,0 0 0 0 0,0 1 1 0 0,1-1-1 0 0,-1 0 1 0 0,0 0-1 0 0,0 1 0 0 0,0-1 1 0 0,0 0-1 0 0,1 0 0 0 0,-1 0 1 0 0,11 1 474 0 0,-9-2-442 0 0,75-10 918 0 0,-53 6-750 0 0,-1 1-1 0 0,1 1 1 0 0,0 1-1 0 0,0 1 1 0 0,0 1-1 0 0,34 5 1 0 0,-16 3-132 0 0,-17-4 49 0 0,32 10 0 0 0,-48-11-114 0 0,-4-1-9 0 0,-1-1 1 0 0,1 0-1 0 0,-1 1 0 0 0,1-2 0 0 0,9 2 0 0 0,-12-2-120 0 0,1 0-1 0 0,-1 0 1 0 0,0 0 0 0 0,0 0-1 0 0,1 0 1 0 0,-1-1-1 0 0,0 1 1 0 0,4-2-1 0 0,3-2-1139 0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6:00.915"/>
    </inkml:context>
    <inkml:brush xml:id="br0">
      <inkml:brushProperty name="width" value="0.05" units="cm"/>
      <inkml:brushProperty name="height" value="0.05" units="cm"/>
      <inkml:brushProperty name="color" value="#FFC114"/>
    </inkml:brush>
  </inkml:definitions>
  <inkml:trace contextRef="#ctx0" brushRef="#br0">0 108 7832 0 0,'9'-7'809'0'0,"3"-1"280"0"0,1 1-1 0 0,0 0 0 0 0,1 1 1 0 0,-1 1-1 0 0,1 0 1 0 0,0 1-1 0 0,17-3 1 0 0,83-4 579 0 0,-101 9-1758 0 0,-3 1-87 0 0,0 0 0 0 0,-1-1 1 0 0,1 0-1 0 0,0-1 0 0 0,-1 0 0 0 0,1 0 1 0 0,-1-1-1 0 0,0 0 0 0 0,10-7 0 0 0,-10 6-6014 0 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6:01.277"/>
    </inkml:context>
    <inkml:brush xml:id="br0">
      <inkml:brushProperty name="width" value="0.05" units="cm"/>
      <inkml:brushProperty name="height" value="0.05" units="cm"/>
      <inkml:brushProperty name="color" value="#FFC114"/>
    </inkml:brush>
  </inkml:definitions>
  <inkml:trace contextRef="#ctx0" brushRef="#br0">1 1 13616 0 0,'-1'7'387'0'0,"1"0"1"0"0,1 1 0 0 0,-1-1 0 0 0,1 0-1 0 0,0 1 1 0 0,1-1 0 0 0,0 0 0 0 0,0 0-1 0 0,0 0 1 0 0,1 0 0 0 0,7 12 0 0 0,-7-13-321 0 0,1-1 1 0 0,0 0 0 0 0,0 0-1 0 0,0-1 1 0 0,0 1-1 0 0,1-1 1 0 0,-1 0 0 0 0,1 0-1 0 0,0 0 1 0 0,0-1-1 0 0,1 0 1 0 0,-1 0 0 0 0,1 0-1 0 0,-1-1 1 0 0,1 1-1 0 0,0-1 1 0 0,0-1 0 0 0,0 1-1 0 0,0-1 1 0 0,11 1-1 0 0,10-1-98 0 0,1 0 0 0 0,-1-2 0 0 0,39-5 0 0 0,-45 3 186 0 0,48-6-96 0 0,-42 4-38 0 0,1 1-1 0 0,1 2 0 0 0,-1 0 1 0 0,0 2-1 0 0,41 5 1 0 0,-66-5-16 0 0,0 1 1 0 0,1 0 0 0 0,-1-1-1 0 0,0 1 1 0 0,0 1 0 0 0,1-1-1 0 0,-1 0 1 0 0,0 1 0 0 0,0 0-1 0 0,0-1 1 0 0,-1 1 0 0 0,1 0-1 0 0,0 1 1 0 0,-1-1 0 0 0,1 0 0 0 0,-1 1-1 0 0,0-1 1 0 0,0 1 0 0 0,0 0-1 0 0,0 0 1 0 0,0 0 0 0 0,-1 0-1 0 0,1 0 1 0 0,-1 0 0 0 0,0 0-1 0 0,1 0 1 0 0,-2 0 0 0 0,1 1-1 0 0,0-1 1 0 0,-1 1 0 0 0,1-1-1 0 0,-1 0 1 0 0,0 1 0 0 0,0-1-1 0 0,-1 1 1 0 0,1-1 0 0 0,-1 0-1 0 0,1 1 1 0 0,-1-1 0 0 0,0 0-1 0 0,0 0 1 0 0,-3 6 0 0 0,-2 1 110 0 0,0-1 0 0 0,-1 0 1 0 0,1 0-1 0 0,-2 0 0 0 0,1-1 0 0 0,-2 0 1 0 0,1 0-1 0 0,-1-1 0 0 0,-14 9 0 0 0,4-4-91 0 0,0-1-1 0 0,-1 0 0 0 0,-40 13 1 0 0,46-19-42 0 0,0-1 0 0 0,0-1 0 0 0,0 0 0 0 0,-1-1 0 0 0,1 0 0 0 0,-1-1-1 0 0,0-1 1 0 0,1 0 0 0 0,-16-3 0 0 0,14 0-572 0 0,-1 0 0 0 0,1-2 0 0 0,0 0 0 0 0,-22-10 0 0 0,16 7-709 0 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6:01.713"/>
    </inkml:context>
    <inkml:brush xml:id="br0">
      <inkml:brushProperty name="width" value="0.05" units="cm"/>
      <inkml:brushProperty name="height" value="0.05" units="cm"/>
      <inkml:brushProperty name="color" value="#FFC114"/>
    </inkml:brush>
  </inkml:definitions>
  <inkml:trace contextRef="#ctx0" brushRef="#br0">0 52 3680 0 0,'0'0'284'0'0,"0"0"53"0"0,0 0 918 0 0,0 0 414 0 0,0 0 84 0 0,0 0-146 0 0,0 0-698 0 0,0 0-305 0 0,0 0-57 0 0,0 0 13 0 0,0 0 121 0 0,0 0 58 0 0,0 0 12 0 0,0 0-43 0 0,0 0-185 0 0,3 1-77 0 0,110 17 2511 0 0,-107-17-2864 0 0,0 0 0 0 0,0-1 0 0 0,0 0 1 0 0,-1 0-1 0 0,1-1 0 0 0,8-1 0 0 0,17 0 135 0 0,-15 1-194 0 0,0 0-1 0 0,0 0 1 0 0,1-2 0 0 0,-1 0-1 0 0,-1-1 1 0 0,1 0 0 0 0,29-14-1 0 0,-41 16-324 0 0,0 0-1 0 0,0 0 0 0 0,0-1 0 0 0,-1 1 0 0 0,1-1 0 0 0,-1 0 1 0 0,5-6-1 0 0,-4 2-958 0 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6:02.105"/>
    </inkml:context>
    <inkml:brush xml:id="br0">
      <inkml:brushProperty name="width" value="0.05" units="cm"/>
      <inkml:brushProperty name="height" value="0.05" units="cm"/>
      <inkml:brushProperty name="color" value="#FFC114"/>
    </inkml:brush>
  </inkml:definitions>
  <inkml:trace contextRef="#ctx0" brushRef="#br0">75 0 6448 0 0,'-8'9'179'0'0,"0"-1"0"0"0,0 1 0 0 0,1 1 1 0 0,-8 11-1 0 0,-10 15 5321 0 0,25-35-5291 0 0,-1 0-1 0 0,1 0 1 0 0,-1 0 0 0 0,1 0 0 0 0,-1 1 0 0 0,1-1 0 0 0,0 0 0 0 0,-1 0 0 0 0,1 0 0 0 0,0 0-1 0 0,0 0 1 0 0,0 1 0 0 0,0-1 0 0 0,0 0 0 0 0,0 2 0 0 0,2-2-111 0 0,-1 0 0 0 0,0 1-1 0 0,0-1 1 0 0,0 0 0 0 0,0 0 0 0 0,1 0 0 0 0,-1 0 0 0 0,1 0-1 0 0,-1 0 1 0 0,3 1 0 0 0,2 0 21 0 0,1 0 0 0 0,-1 0 0 0 0,0 0 0 0 0,0-1-1 0 0,1 0 1 0 0,-1 0 0 0 0,1 0 0 0 0,-1-1 0 0 0,0 0 0 0 0,1-1 0 0 0,7 0-1 0 0,26 0 32 0 0,42 4-73 0 0,-47-3-75 0 0,0 2 1 0 0,63 11-1 0 0,-74-8 45 0 0,-18-5-36 0 0,0 1 0 0 0,0 0 0 0 0,0 1 0 0 0,0-1 0 0 0,-1 1 0 0 0,1 0 0 0 0,-1 0 0 0 0,1 1 0 0 0,-1 0 0 0 0,0 0 0 0 0,8 6 0 0 0,6 8 164 0 0,-13-12-182 0 0,0 0 1 0 0,0 0-1 0 0,0 1 0 0 0,-1 0 0 0 0,0 0 1 0 0,0 0-1 0 0,0 1 0 0 0,-1 0 1 0 0,0 0-1 0 0,0 0 0 0 0,4 12 0 0 0,-5-11-18 0 0,0 1 0 0 0,-1 0-1 0 0,0-1 1 0 0,0 1-1 0 0,-1 0 1 0 0,-1 0-1 0 0,1 0 1 0 0,-1 0 0 0 0,-1 0-1 0 0,1 0 1 0 0,-1 0-1 0 0,-1 0 1 0 0,0 0 0 0 0,-5 15-1 0 0,1-9-50 0 0,4-10 61 0 0,0 1-1 0 0,0-1 1 0 0,-1 1-1 0 0,1-1 1 0 0,-1 0-1 0 0,0 0 1 0 0,-1-1-1 0 0,1 1 1 0 0,-8 7-1 0 0,4-5 68 0 0,-1-1-1 0 0,1 0 0 0 0,-1 0 0 0 0,0-1 1 0 0,0 0-1 0 0,0-1 0 0 0,-1 0 0 0 0,0 0 1 0 0,1-1-1 0 0,-2 0 0 0 0,1 0 0 0 0,0-1 1 0 0,0 0-1 0 0,-1-1 0 0 0,1 0 0 0 0,-1-1 1 0 0,1 0-1 0 0,-1 0 0 0 0,1-1 0 0 0,-1 0 1 0 0,1 0-1 0 0,-10-4 0 0 0,1 1 172 0 0,1-1-1 0 0,0-1 0 0 0,1-1 1 0 0,0 0-1 0 0,-17-10 1 0 0,25 12-506 0 0,1 0-1 0 0,-1-1 1 0 0,1 1 0 0 0,0-1-1 0 0,1-1 1 0 0,-1 1 0 0 0,1-1-1 0 0,0-1 1 0 0,1 1-1 0 0,0-1 1 0 0,-6-11 0 0 0,7 7-4170 0 0,4-1-1263 0 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8T14:36:02.487"/>
    </inkml:context>
    <inkml:brush xml:id="br0">
      <inkml:brushProperty name="width" value="0.05" units="cm"/>
      <inkml:brushProperty name="height" value="0.05" units="cm"/>
      <inkml:brushProperty name="color" value="#FFC114"/>
    </inkml:brush>
  </inkml:definitions>
  <inkml:trace contextRef="#ctx0" brushRef="#br0">0 48 13328 0 0,'0'0'612'0'0,"0"0"-15"0"0,2 0-382 0 0,4 0-53 0 0,-5 0 553 0 0,-1 0 229 0 0,0 0 44 0 0,0 0-44 0 0,0 0-228 0 0,0 0-99 0 0,0 0-17 0 0,0 0-7 0 0,0 0-1 0 0,0 0 0 0 0,0 0 0 0 0,0 0-112 0 0,0 0-470 0 0,0 0-208 0 0,0 0-39 0 0,0 0-148 0 0,0-9-1810 0 0,-3-10 920 0 0,2 0-5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47253-2212-4096-A893-9BF6CC497BFA}"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317D3-B50C-49BD-859D-37526F616F25}" type="slidenum">
              <a:rPr lang="en-US" smtClean="0"/>
              <a:t>‹#›</a:t>
            </a:fld>
            <a:endParaRPr lang="en-US"/>
          </a:p>
        </p:txBody>
      </p:sp>
    </p:spTree>
    <p:extLst>
      <p:ext uri="{BB962C8B-B14F-4D97-AF65-F5344CB8AC3E}">
        <p14:creationId xmlns:p14="http://schemas.microsoft.com/office/powerpoint/2010/main" val="535274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https://www.cloudflare.com/learning/ddos/glossary/open-systems-interconnection-model-osi/</a:t>
            </a:r>
          </a:p>
        </p:txBody>
      </p:sp>
      <p:sp>
        <p:nvSpPr>
          <p:cNvPr id="4" name="Slide Number Placeholder 3"/>
          <p:cNvSpPr>
            <a:spLocks noGrp="1"/>
          </p:cNvSpPr>
          <p:nvPr>
            <p:ph type="sldNum" sz="quarter" idx="5"/>
          </p:nvPr>
        </p:nvSpPr>
        <p:spPr/>
        <p:txBody>
          <a:bodyPr/>
          <a:lstStyle/>
          <a:p>
            <a:fld id="{11F317D3-B50C-49BD-859D-37526F616F25}" type="slidenum">
              <a:rPr lang="en-US" smtClean="0"/>
              <a:t>5</a:t>
            </a:fld>
            <a:endParaRPr lang="en-US"/>
          </a:p>
        </p:txBody>
      </p:sp>
    </p:spTree>
    <p:extLst>
      <p:ext uri="{BB962C8B-B14F-4D97-AF65-F5344CB8AC3E}">
        <p14:creationId xmlns:p14="http://schemas.microsoft.com/office/powerpoint/2010/main" val="288505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https://www.cyberciti.biz/faq/rhel-redhat-centos-7-change-hostname-command/</a:t>
            </a:r>
          </a:p>
          <a:p>
            <a:r>
              <a:rPr lang="en-US" dirty="0"/>
              <a:t>https://www.windows-commandline.com/change-computer-name-command-line/</a:t>
            </a:r>
          </a:p>
          <a:p>
            <a:endParaRPr lang="en-US" dirty="0"/>
          </a:p>
        </p:txBody>
      </p:sp>
      <p:sp>
        <p:nvSpPr>
          <p:cNvPr id="4" name="Slide Number Placeholder 3"/>
          <p:cNvSpPr>
            <a:spLocks noGrp="1"/>
          </p:cNvSpPr>
          <p:nvPr>
            <p:ph type="sldNum" sz="quarter" idx="5"/>
          </p:nvPr>
        </p:nvSpPr>
        <p:spPr/>
        <p:txBody>
          <a:bodyPr/>
          <a:lstStyle/>
          <a:p>
            <a:fld id="{11F317D3-B50C-49BD-859D-37526F616F25}" type="slidenum">
              <a:rPr lang="en-US" smtClean="0"/>
              <a:t>19</a:t>
            </a:fld>
            <a:endParaRPr lang="en-US"/>
          </a:p>
        </p:txBody>
      </p:sp>
    </p:spTree>
    <p:extLst>
      <p:ext uri="{BB962C8B-B14F-4D97-AF65-F5344CB8AC3E}">
        <p14:creationId xmlns:p14="http://schemas.microsoft.com/office/powerpoint/2010/main" val="1765254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nmap</a:t>
            </a:r>
            <a:r>
              <a:rPr lang="en-US" dirty="0"/>
              <a:t> hostname</a:t>
            </a:r>
          </a:p>
          <a:p>
            <a:r>
              <a:rPr lang="en-US" dirty="0"/>
              <a:t>$ </a:t>
            </a:r>
            <a:r>
              <a:rPr lang="en-US" dirty="0" err="1"/>
              <a:t>nmap</a:t>
            </a:r>
            <a:r>
              <a:rPr lang="en-US" dirty="0"/>
              <a:t> -</a:t>
            </a:r>
            <a:r>
              <a:rPr lang="en-US" dirty="0" err="1"/>
              <a:t>Pn</a:t>
            </a:r>
            <a:r>
              <a:rPr lang="en-US" dirty="0"/>
              <a:t> hostname port range</a:t>
            </a:r>
          </a:p>
          <a:p>
            <a:endParaRPr lang="en-US" dirty="0"/>
          </a:p>
        </p:txBody>
      </p:sp>
      <p:sp>
        <p:nvSpPr>
          <p:cNvPr id="4" name="Slide Number Placeholder 3"/>
          <p:cNvSpPr>
            <a:spLocks noGrp="1"/>
          </p:cNvSpPr>
          <p:nvPr>
            <p:ph type="sldNum" sz="quarter" idx="5"/>
          </p:nvPr>
        </p:nvSpPr>
        <p:spPr/>
        <p:txBody>
          <a:bodyPr/>
          <a:lstStyle/>
          <a:p>
            <a:fld id="{11F317D3-B50C-49BD-859D-37526F616F25}" type="slidenum">
              <a:rPr lang="en-US" smtClean="0"/>
              <a:t>20</a:t>
            </a:fld>
            <a:endParaRPr lang="en-US"/>
          </a:p>
        </p:txBody>
      </p:sp>
    </p:spTree>
    <p:extLst>
      <p:ext uri="{BB962C8B-B14F-4D97-AF65-F5344CB8AC3E}">
        <p14:creationId xmlns:p14="http://schemas.microsoft.com/office/powerpoint/2010/main" val="2317688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https://www.tutorialspoint.com/ipv4/ipv4_packet_structure.htm</a:t>
            </a:r>
          </a:p>
        </p:txBody>
      </p:sp>
      <p:sp>
        <p:nvSpPr>
          <p:cNvPr id="4" name="Slide Number Placeholder 3"/>
          <p:cNvSpPr>
            <a:spLocks noGrp="1"/>
          </p:cNvSpPr>
          <p:nvPr>
            <p:ph type="sldNum" sz="quarter" idx="5"/>
          </p:nvPr>
        </p:nvSpPr>
        <p:spPr/>
        <p:txBody>
          <a:bodyPr/>
          <a:lstStyle/>
          <a:p>
            <a:fld id="{11F317D3-B50C-49BD-859D-37526F616F25}" type="slidenum">
              <a:rPr lang="en-US" smtClean="0"/>
              <a:t>22</a:t>
            </a:fld>
            <a:endParaRPr lang="en-US"/>
          </a:p>
        </p:txBody>
      </p:sp>
    </p:spTree>
    <p:extLst>
      <p:ext uri="{BB962C8B-B14F-4D97-AF65-F5344CB8AC3E}">
        <p14:creationId xmlns:p14="http://schemas.microsoft.com/office/powerpoint/2010/main" val="1069582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https://www.tutorialspoint.com/ipv4/ipv4_packet_structure.htm</a:t>
            </a:r>
          </a:p>
        </p:txBody>
      </p:sp>
      <p:sp>
        <p:nvSpPr>
          <p:cNvPr id="4" name="Slide Number Placeholder 3"/>
          <p:cNvSpPr>
            <a:spLocks noGrp="1"/>
          </p:cNvSpPr>
          <p:nvPr>
            <p:ph type="sldNum" sz="quarter" idx="5"/>
          </p:nvPr>
        </p:nvSpPr>
        <p:spPr/>
        <p:txBody>
          <a:bodyPr/>
          <a:lstStyle/>
          <a:p>
            <a:fld id="{11F317D3-B50C-49BD-859D-37526F616F25}" type="slidenum">
              <a:rPr lang="en-US" smtClean="0"/>
              <a:t>23</a:t>
            </a:fld>
            <a:endParaRPr lang="en-US"/>
          </a:p>
        </p:txBody>
      </p:sp>
    </p:spTree>
    <p:extLst>
      <p:ext uri="{BB962C8B-B14F-4D97-AF65-F5344CB8AC3E}">
        <p14:creationId xmlns:p14="http://schemas.microsoft.com/office/powerpoint/2010/main" val="364283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http://www.steves-internet-guide.com/subnetting-subnet-masks-explained/</a:t>
            </a:r>
          </a:p>
        </p:txBody>
      </p:sp>
      <p:sp>
        <p:nvSpPr>
          <p:cNvPr id="4" name="Slide Number Placeholder 3"/>
          <p:cNvSpPr>
            <a:spLocks noGrp="1"/>
          </p:cNvSpPr>
          <p:nvPr>
            <p:ph type="sldNum" sz="quarter" idx="5"/>
          </p:nvPr>
        </p:nvSpPr>
        <p:spPr/>
        <p:txBody>
          <a:bodyPr/>
          <a:lstStyle/>
          <a:p>
            <a:fld id="{11F317D3-B50C-49BD-859D-37526F616F25}" type="slidenum">
              <a:rPr lang="en-US" smtClean="0"/>
              <a:t>25</a:t>
            </a:fld>
            <a:endParaRPr lang="en-US"/>
          </a:p>
        </p:txBody>
      </p:sp>
    </p:spTree>
    <p:extLst>
      <p:ext uri="{BB962C8B-B14F-4D97-AF65-F5344CB8AC3E}">
        <p14:creationId xmlns:p14="http://schemas.microsoft.com/office/powerpoint/2010/main" val="1057615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traceroute hostname</a:t>
            </a:r>
          </a:p>
          <a:p>
            <a:r>
              <a:rPr lang="en-US" dirty="0"/>
              <a:t>&gt; tracert hostname</a:t>
            </a:r>
          </a:p>
        </p:txBody>
      </p:sp>
      <p:sp>
        <p:nvSpPr>
          <p:cNvPr id="4" name="Slide Number Placeholder 3"/>
          <p:cNvSpPr>
            <a:spLocks noGrp="1"/>
          </p:cNvSpPr>
          <p:nvPr>
            <p:ph type="sldNum" sz="quarter" idx="5"/>
          </p:nvPr>
        </p:nvSpPr>
        <p:spPr/>
        <p:txBody>
          <a:bodyPr/>
          <a:lstStyle/>
          <a:p>
            <a:fld id="{11F317D3-B50C-49BD-859D-37526F616F25}" type="slidenum">
              <a:rPr lang="en-US" smtClean="0"/>
              <a:t>36</a:t>
            </a:fld>
            <a:endParaRPr lang="en-US"/>
          </a:p>
        </p:txBody>
      </p:sp>
    </p:spTree>
    <p:extLst>
      <p:ext uri="{BB962C8B-B14F-4D97-AF65-F5344CB8AC3E}">
        <p14:creationId xmlns:p14="http://schemas.microsoft.com/office/powerpoint/2010/main" val="1511902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ip</a:t>
            </a:r>
            <a:r>
              <a:rPr lang="en-US" dirty="0"/>
              <a:t> route</a:t>
            </a:r>
          </a:p>
          <a:p>
            <a:r>
              <a:rPr lang="en-US" dirty="0"/>
              <a:t>$ route</a:t>
            </a:r>
          </a:p>
          <a:p>
            <a:r>
              <a:rPr lang="en-US" dirty="0"/>
              <a:t>&gt; route PRINT</a:t>
            </a:r>
          </a:p>
        </p:txBody>
      </p:sp>
      <p:sp>
        <p:nvSpPr>
          <p:cNvPr id="4" name="Slide Number Placeholder 3"/>
          <p:cNvSpPr>
            <a:spLocks noGrp="1"/>
          </p:cNvSpPr>
          <p:nvPr>
            <p:ph type="sldNum" sz="quarter" idx="5"/>
          </p:nvPr>
        </p:nvSpPr>
        <p:spPr/>
        <p:txBody>
          <a:bodyPr/>
          <a:lstStyle/>
          <a:p>
            <a:fld id="{11F317D3-B50C-49BD-859D-37526F616F25}" type="slidenum">
              <a:rPr lang="en-US" smtClean="0"/>
              <a:t>37</a:t>
            </a:fld>
            <a:endParaRPr lang="en-US"/>
          </a:p>
        </p:txBody>
      </p:sp>
    </p:spTree>
    <p:extLst>
      <p:ext uri="{BB962C8B-B14F-4D97-AF65-F5344CB8AC3E}">
        <p14:creationId xmlns:p14="http://schemas.microsoft.com/office/powerpoint/2010/main" val="3357767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https://github.com/mkijowski/ceg3400/tree/master/firewalls</a:t>
            </a:r>
          </a:p>
        </p:txBody>
      </p:sp>
      <p:sp>
        <p:nvSpPr>
          <p:cNvPr id="4" name="Slide Number Placeholder 3"/>
          <p:cNvSpPr>
            <a:spLocks noGrp="1"/>
          </p:cNvSpPr>
          <p:nvPr>
            <p:ph type="sldNum" sz="quarter" idx="5"/>
          </p:nvPr>
        </p:nvSpPr>
        <p:spPr/>
        <p:txBody>
          <a:bodyPr/>
          <a:lstStyle/>
          <a:p>
            <a:fld id="{6E03426F-49C5-46CD-B02D-4256A6F0AA45}" type="slidenum">
              <a:rPr lang="en-US" smtClean="0"/>
              <a:t>50</a:t>
            </a:fld>
            <a:endParaRPr lang="en-US"/>
          </a:p>
        </p:txBody>
      </p:sp>
    </p:spTree>
    <p:extLst>
      <p:ext uri="{BB962C8B-B14F-4D97-AF65-F5344CB8AC3E}">
        <p14:creationId xmlns:p14="http://schemas.microsoft.com/office/powerpoint/2010/main" val="3874848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https://openbookproject.net/courses/intro2ict/networking/intro.html</a:t>
            </a:r>
          </a:p>
        </p:txBody>
      </p:sp>
      <p:sp>
        <p:nvSpPr>
          <p:cNvPr id="4" name="Slide Number Placeholder 3"/>
          <p:cNvSpPr>
            <a:spLocks noGrp="1"/>
          </p:cNvSpPr>
          <p:nvPr>
            <p:ph type="sldNum" sz="quarter" idx="5"/>
          </p:nvPr>
        </p:nvSpPr>
        <p:spPr/>
        <p:txBody>
          <a:bodyPr/>
          <a:lstStyle/>
          <a:p>
            <a:fld id="{11F317D3-B50C-49BD-859D-37526F616F25}" type="slidenum">
              <a:rPr lang="en-US" smtClean="0"/>
              <a:t>10</a:t>
            </a:fld>
            <a:endParaRPr lang="en-US"/>
          </a:p>
        </p:txBody>
      </p:sp>
    </p:spTree>
    <p:extLst>
      <p:ext uri="{BB962C8B-B14F-4D97-AF65-F5344CB8AC3E}">
        <p14:creationId xmlns:p14="http://schemas.microsoft.com/office/powerpoint/2010/main" val="692277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https://openbookproject.net/courses/intro2ict/networking/intro.html</a:t>
            </a:r>
          </a:p>
        </p:txBody>
      </p:sp>
      <p:sp>
        <p:nvSpPr>
          <p:cNvPr id="4" name="Slide Number Placeholder 3"/>
          <p:cNvSpPr>
            <a:spLocks noGrp="1"/>
          </p:cNvSpPr>
          <p:nvPr>
            <p:ph type="sldNum" sz="quarter" idx="5"/>
          </p:nvPr>
        </p:nvSpPr>
        <p:spPr/>
        <p:txBody>
          <a:bodyPr/>
          <a:lstStyle/>
          <a:p>
            <a:fld id="{11F317D3-B50C-49BD-859D-37526F616F25}" type="slidenum">
              <a:rPr lang="en-US" smtClean="0"/>
              <a:t>11</a:t>
            </a:fld>
            <a:endParaRPr lang="en-US"/>
          </a:p>
        </p:txBody>
      </p:sp>
    </p:spTree>
    <p:extLst>
      <p:ext uri="{BB962C8B-B14F-4D97-AF65-F5344CB8AC3E}">
        <p14:creationId xmlns:p14="http://schemas.microsoft.com/office/powerpoint/2010/main" val="4246009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https://openbookproject.net/courses/intro2ict/networking/intro.html</a:t>
            </a:r>
          </a:p>
          <a:p>
            <a:endParaRPr lang="en-US" dirty="0"/>
          </a:p>
        </p:txBody>
      </p:sp>
      <p:sp>
        <p:nvSpPr>
          <p:cNvPr id="4" name="Slide Number Placeholder 3"/>
          <p:cNvSpPr>
            <a:spLocks noGrp="1"/>
          </p:cNvSpPr>
          <p:nvPr>
            <p:ph type="sldNum" sz="quarter" idx="5"/>
          </p:nvPr>
        </p:nvSpPr>
        <p:spPr/>
        <p:txBody>
          <a:bodyPr/>
          <a:lstStyle/>
          <a:p>
            <a:fld id="{11F317D3-B50C-49BD-859D-37526F616F25}" type="slidenum">
              <a:rPr lang="en-US" smtClean="0"/>
              <a:t>12</a:t>
            </a:fld>
            <a:endParaRPr lang="en-US"/>
          </a:p>
        </p:txBody>
      </p:sp>
    </p:spTree>
    <p:extLst>
      <p:ext uri="{BB962C8B-B14F-4D97-AF65-F5344CB8AC3E}">
        <p14:creationId xmlns:p14="http://schemas.microsoft.com/office/powerpoint/2010/main" val="207991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https://en.wikipedia.org/wiki/IPv6</a:t>
            </a:r>
          </a:p>
          <a:p>
            <a:r>
              <a:rPr lang="en-US" dirty="0"/>
              <a:t>https://www.redhat.com/sysadmin/what-you-need-know-about-ipv6</a:t>
            </a:r>
          </a:p>
          <a:p>
            <a:r>
              <a:rPr lang="en-US" dirty="0"/>
              <a:t>https://openbookproject.net/courses/intro2ict/networking/intro.html</a:t>
            </a:r>
          </a:p>
          <a:p>
            <a:r>
              <a:rPr lang="en-US" dirty="0"/>
              <a:t>https://www.bbc.co.uk/bitesize/guides/zp73wmn/revision/1</a:t>
            </a:r>
          </a:p>
        </p:txBody>
      </p:sp>
      <p:sp>
        <p:nvSpPr>
          <p:cNvPr id="4" name="Slide Number Placeholder 3"/>
          <p:cNvSpPr>
            <a:spLocks noGrp="1"/>
          </p:cNvSpPr>
          <p:nvPr>
            <p:ph type="sldNum" sz="quarter" idx="5"/>
          </p:nvPr>
        </p:nvSpPr>
        <p:spPr/>
        <p:txBody>
          <a:bodyPr/>
          <a:lstStyle/>
          <a:p>
            <a:fld id="{11F317D3-B50C-49BD-859D-37526F616F25}" type="slidenum">
              <a:rPr lang="en-US" smtClean="0"/>
              <a:t>13</a:t>
            </a:fld>
            <a:endParaRPr lang="en-US"/>
          </a:p>
        </p:txBody>
      </p:sp>
    </p:spTree>
    <p:extLst>
      <p:ext uri="{BB962C8B-B14F-4D97-AF65-F5344CB8AC3E}">
        <p14:creationId xmlns:p14="http://schemas.microsoft.com/office/powerpoint/2010/main" val="98267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https://goinbigdata.com/demystifying-ifconfig-and-network-interfaces-in-linux/</a:t>
            </a:r>
          </a:p>
        </p:txBody>
      </p:sp>
      <p:sp>
        <p:nvSpPr>
          <p:cNvPr id="4" name="Slide Number Placeholder 3"/>
          <p:cNvSpPr>
            <a:spLocks noGrp="1"/>
          </p:cNvSpPr>
          <p:nvPr>
            <p:ph type="sldNum" sz="quarter" idx="5"/>
          </p:nvPr>
        </p:nvSpPr>
        <p:spPr/>
        <p:txBody>
          <a:bodyPr/>
          <a:lstStyle/>
          <a:p>
            <a:fld id="{11F317D3-B50C-49BD-859D-37526F616F25}" type="slidenum">
              <a:rPr lang="en-US" smtClean="0"/>
              <a:t>14</a:t>
            </a:fld>
            <a:endParaRPr lang="en-US"/>
          </a:p>
        </p:txBody>
      </p:sp>
    </p:spTree>
    <p:extLst>
      <p:ext uri="{BB962C8B-B14F-4D97-AF65-F5344CB8AC3E}">
        <p14:creationId xmlns:p14="http://schemas.microsoft.com/office/powerpoint/2010/main" val="1922872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https://goinbigdata.com/demystifying-ifconfig-and-network-interfaces-in-linux/</a:t>
            </a:r>
          </a:p>
        </p:txBody>
      </p:sp>
      <p:sp>
        <p:nvSpPr>
          <p:cNvPr id="4" name="Slide Number Placeholder 3"/>
          <p:cNvSpPr>
            <a:spLocks noGrp="1"/>
          </p:cNvSpPr>
          <p:nvPr>
            <p:ph type="sldNum" sz="quarter" idx="5"/>
          </p:nvPr>
        </p:nvSpPr>
        <p:spPr/>
        <p:txBody>
          <a:bodyPr/>
          <a:lstStyle/>
          <a:p>
            <a:fld id="{11F317D3-B50C-49BD-859D-37526F616F25}" type="slidenum">
              <a:rPr lang="en-US" smtClean="0"/>
              <a:t>15</a:t>
            </a:fld>
            <a:endParaRPr lang="en-US"/>
          </a:p>
        </p:txBody>
      </p:sp>
    </p:spTree>
    <p:extLst>
      <p:ext uri="{BB962C8B-B14F-4D97-AF65-F5344CB8AC3E}">
        <p14:creationId xmlns:p14="http://schemas.microsoft.com/office/powerpoint/2010/main" val="797633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https://goinbigdata.com/demystifying-ifconfig-and-network-interfaces-in-linux/</a:t>
            </a:r>
          </a:p>
        </p:txBody>
      </p:sp>
      <p:sp>
        <p:nvSpPr>
          <p:cNvPr id="4" name="Slide Number Placeholder 3"/>
          <p:cNvSpPr>
            <a:spLocks noGrp="1"/>
          </p:cNvSpPr>
          <p:nvPr>
            <p:ph type="sldNum" sz="quarter" idx="5"/>
          </p:nvPr>
        </p:nvSpPr>
        <p:spPr/>
        <p:txBody>
          <a:bodyPr/>
          <a:lstStyle/>
          <a:p>
            <a:fld id="{11F317D3-B50C-49BD-859D-37526F616F25}" type="slidenum">
              <a:rPr lang="en-US" smtClean="0"/>
              <a:t>17</a:t>
            </a:fld>
            <a:endParaRPr lang="en-US"/>
          </a:p>
        </p:txBody>
      </p:sp>
    </p:spTree>
    <p:extLst>
      <p:ext uri="{BB962C8B-B14F-4D97-AF65-F5344CB8AC3E}">
        <p14:creationId xmlns:p14="http://schemas.microsoft.com/office/powerpoint/2010/main" val="80363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nslookup</a:t>
            </a:r>
            <a:r>
              <a:rPr lang="en-US" dirty="0"/>
              <a:t> hostname</a:t>
            </a:r>
          </a:p>
          <a:p>
            <a:r>
              <a:rPr lang="en-US" dirty="0"/>
              <a:t>$ </a:t>
            </a:r>
            <a:r>
              <a:rPr lang="en-US" dirty="0" err="1"/>
              <a:t>nslookup</a:t>
            </a:r>
            <a:r>
              <a:rPr lang="en-US" dirty="0"/>
              <a:t> IP</a:t>
            </a:r>
          </a:p>
          <a:p>
            <a:pPr marL="171450" indent="-171450">
              <a:buFont typeface="Wingdings" panose="05000000000000000000" pitchFamily="2" charset="2"/>
              <a:buChar char="Ø"/>
            </a:pPr>
            <a:r>
              <a:rPr lang="en-US" dirty="0"/>
              <a:t>ipconfig /</a:t>
            </a:r>
            <a:r>
              <a:rPr lang="en-US" dirty="0" err="1"/>
              <a:t>displaydns</a:t>
            </a:r>
            <a:endParaRPr lang="en-US" dirty="0"/>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11F317D3-B50C-49BD-859D-37526F616F25}" type="slidenum">
              <a:rPr lang="en-US" smtClean="0"/>
              <a:t>18</a:t>
            </a:fld>
            <a:endParaRPr lang="en-US"/>
          </a:p>
        </p:txBody>
      </p:sp>
    </p:spTree>
    <p:extLst>
      <p:ext uri="{BB962C8B-B14F-4D97-AF65-F5344CB8AC3E}">
        <p14:creationId xmlns:p14="http://schemas.microsoft.com/office/powerpoint/2010/main" val="76837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574631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6FCAA-444E-470C-A800-72D5E4FBA7CF}"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032737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457199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115763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798752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787464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19036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396837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79202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06233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71431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A6FCAA-444E-470C-A800-72D5E4FBA7CF}"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764936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A6FCAA-444E-470C-A800-72D5E4FBA7CF}"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4387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90907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381265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AA6FCAA-444E-470C-A800-72D5E4FBA7CF}" type="datetimeFigureOut">
              <a:rPr lang="en-US" smtClean="0"/>
              <a:t>12/10/2021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184957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6FCAA-444E-470C-A800-72D5E4FBA7CF}"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0A96F-5EAC-4747-9F7E-8005318FAA7E}" type="slidenum">
              <a:rPr lang="en-US" smtClean="0"/>
              <a:t>‹#›</a:t>
            </a:fld>
            <a:endParaRPr lang="en-US"/>
          </a:p>
        </p:txBody>
      </p:sp>
    </p:spTree>
    <p:extLst>
      <p:ext uri="{BB962C8B-B14F-4D97-AF65-F5344CB8AC3E}">
        <p14:creationId xmlns:p14="http://schemas.microsoft.com/office/powerpoint/2010/main" val="2120869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A6FCAA-444E-470C-A800-72D5E4FBA7CF}" type="datetimeFigureOut">
              <a:rPr lang="en-US" smtClean="0"/>
              <a:t>12/10/2021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B40A96F-5EAC-4747-9F7E-8005318FAA7E}" type="slidenum">
              <a:rPr lang="en-US" smtClean="0"/>
              <a:t>‹#›</a:t>
            </a:fld>
            <a:endParaRPr lang="en-US"/>
          </a:p>
        </p:txBody>
      </p:sp>
    </p:spTree>
    <p:extLst>
      <p:ext uri="{BB962C8B-B14F-4D97-AF65-F5344CB8AC3E}">
        <p14:creationId xmlns:p14="http://schemas.microsoft.com/office/powerpoint/2010/main" val="227090437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customXml" Target="../ink/ink192.xml"/><Relationship Id="rId21" Type="http://schemas.openxmlformats.org/officeDocument/2006/relationships/customXml" Target="../ink/ink144.xml"/><Relationship Id="rId42" Type="http://schemas.openxmlformats.org/officeDocument/2006/relationships/image" Target="../media/image160.png"/><Relationship Id="rId63" Type="http://schemas.openxmlformats.org/officeDocument/2006/relationships/customXml" Target="../ink/ink165.xml"/><Relationship Id="rId84" Type="http://schemas.openxmlformats.org/officeDocument/2006/relationships/image" Target="../media/image181.png"/><Relationship Id="rId138" Type="http://schemas.openxmlformats.org/officeDocument/2006/relationships/image" Target="../media/image208.png"/><Relationship Id="rId107" Type="http://schemas.openxmlformats.org/officeDocument/2006/relationships/customXml" Target="../ink/ink187.xml"/><Relationship Id="rId11" Type="http://schemas.openxmlformats.org/officeDocument/2006/relationships/customXml" Target="../ink/ink139.xml"/><Relationship Id="rId32" Type="http://schemas.openxmlformats.org/officeDocument/2006/relationships/image" Target="../media/image155.png"/><Relationship Id="rId53" Type="http://schemas.openxmlformats.org/officeDocument/2006/relationships/customXml" Target="../ink/ink160.xml"/><Relationship Id="rId74" Type="http://schemas.openxmlformats.org/officeDocument/2006/relationships/image" Target="../media/image176.png"/><Relationship Id="rId128" Type="http://schemas.openxmlformats.org/officeDocument/2006/relationships/image" Target="../media/image203.png"/><Relationship Id="rId149" Type="http://schemas.openxmlformats.org/officeDocument/2006/relationships/customXml" Target="../ink/ink208.xml"/><Relationship Id="rId5" Type="http://schemas.openxmlformats.org/officeDocument/2006/relationships/customXml" Target="../ink/ink136.xml"/><Relationship Id="rId95" Type="http://schemas.openxmlformats.org/officeDocument/2006/relationships/customXml" Target="../ink/ink181.xml"/><Relationship Id="rId22" Type="http://schemas.openxmlformats.org/officeDocument/2006/relationships/image" Target="../media/image150.png"/><Relationship Id="rId27" Type="http://schemas.openxmlformats.org/officeDocument/2006/relationships/customXml" Target="../ink/ink147.xml"/><Relationship Id="rId43" Type="http://schemas.openxmlformats.org/officeDocument/2006/relationships/customXml" Target="../ink/ink155.xml"/><Relationship Id="rId48" Type="http://schemas.openxmlformats.org/officeDocument/2006/relationships/image" Target="../media/image163.png"/><Relationship Id="rId64" Type="http://schemas.openxmlformats.org/officeDocument/2006/relationships/image" Target="../media/image171.png"/><Relationship Id="rId69" Type="http://schemas.openxmlformats.org/officeDocument/2006/relationships/customXml" Target="../ink/ink168.xml"/><Relationship Id="rId113" Type="http://schemas.openxmlformats.org/officeDocument/2006/relationships/customXml" Target="../ink/ink190.xml"/><Relationship Id="rId118" Type="http://schemas.openxmlformats.org/officeDocument/2006/relationships/image" Target="../media/image198.png"/><Relationship Id="rId134" Type="http://schemas.openxmlformats.org/officeDocument/2006/relationships/image" Target="../media/image206.png"/><Relationship Id="rId139" Type="http://schemas.openxmlformats.org/officeDocument/2006/relationships/customXml" Target="../ink/ink203.xml"/><Relationship Id="rId80" Type="http://schemas.openxmlformats.org/officeDocument/2006/relationships/image" Target="../media/image179.png"/><Relationship Id="rId85" Type="http://schemas.openxmlformats.org/officeDocument/2006/relationships/customXml" Target="../ink/ink176.xml"/><Relationship Id="rId150" Type="http://schemas.openxmlformats.org/officeDocument/2006/relationships/image" Target="../media/image214.png"/><Relationship Id="rId12" Type="http://schemas.openxmlformats.org/officeDocument/2006/relationships/image" Target="../media/image145.png"/><Relationship Id="rId17" Type="http://schemas.openxmlformats.org/officeDocument/2006/relationships/customXml" Target="../ink/ink142.xml"/><Relationship Id="rId33" Type="http://schemas.openxmlformats.org/officeDocument/2006/relationships/customXml" Target="../ink/ink150.xml"/><Relationship Id="rId38" Type="http://schemas.openxmlformats.org/officeDocument/2006/relationships/image" Target="../media/image158.png"/><Relationship Id="rId59" Type="http://schemas.openxmlformats.org/officeDocument/2006/relationships/customXml" Target="../ink/ink163.xml"/><Relationship Id="rId103" Type="http://schemas.openxmlformats.org/officeDocument/2006/relationships/customXml" Target="../ink/ink185.xml"/><Relationship Id="rId108" Type="http://schemas.openxmlformats.org/officeDocument/2006/relationships/image" Target="../media/image193.png"/><Relationship Id="rId124" Type="http://schemas.openxmlformats.org/officeDocument/2006/relationships/image" Target="../media/image201.png"/><Relationship Id="rId129" Type="http://schemas.openxmlformats.org/officeDocument/2006/relationships/customXml" Target="../ink/ink198.xml"/><Relationship Id="rId54" Type="http://schemas.openxmlformats.org/officeDocument/2006/relationships/image" Target="../media/image166.png"/><Relationship Id="rId70" Type="http://schemas.openxmlformats.org/officeDocument/2006/relationships/image" Target="../media/image174.png"/><Relationship Id="rId75" Type="http://schemas.openxmlformats.org/officeDocument/2006/relationships/customXml" Target="../ink/ink171.xml"/><Relationship Id="rId91" Type="http://schemas.openxmlformats.org/officeDocument/2006/relationships/customXml" Target="../ink/ink179.xml"/><Relationship Id="rId96" Type="http://schemas.openxmlformats.org/officeDocument/2006/relationships/image" Target="../media/image187.png"/><Relationship Id="rId140" Type="http://schemas.openxmlformats.org/officeDocument/2006/relationships/image" Target="../media/image209.png"/><Relationship Id="rId145" Type="http://schemas.openxmlformats.org/officeDocument/2006/relationships/customXml" Target="../ink/ink206.xml"/><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145.xml"/><Relationship Id="rId28" Type="http://schemas.openxmlformats.org/officeDocument/2006/relationships/image" Target="../media/image153.png"/><Relationship Id="rId49" Type="http://schemas.openxmlformats.org/officeDocument/2006/relationships/customXml" Target="../ink/ink158.xml"/><Relationship Id="rId114" Type="http://schemas.openxmlformats.org/officeDocument/2006/relationships/image" Target="../media/image196.png"/><Relationship Id="rId119" Type="http://schemas.openxmlformats.org/officeDocument/2006/relationships/customXml" Target="../ink/ink193.xml"/><Relationship Id="rId44" Type="http://schemas.openxmlformats.org/officeDocument/2006/relationships/image" Target="../media/image161.png"/><Relationship Id="rId60" Type="http://schemas.openxmlformats.org/officeDocument/2006/relationships/image" Target="../media/image169.png"/><Relationship Id="rId65" Type="http://schemas.openxmlformats.org/officeDocument/2006/relationships/customXml" Target="../ink/ink166.xml"/><Relationship Id="rId81" Type="http://schemas.openxmlformats.org/officeDocument/2006/relationships/customXml" Target="../ink/ink174.xml"/><Relationship Id="rId86" Type="http://schemas.openxmlformats.org/officeDocument/2006/relationships/image" Target="../media/image182.png"/><Relationship Id="rId130" Type="http://schemas.openxmlformats.org/officeDocument/2006/relationships/image" Target="../media/image204.png"/><Relationship Id="rId135" Type="http://schemas.openxmlformats.org/officeDocument/2006/relationships/customXml" Target="../ink/ink201.xml"/><Relationship Id="rId13" Type="http://schemas.openxmlformats.org/officeDocument/2006/relationships/customXml" Target="../ink/ink140.xml"/><Relationship Id="rId18" Type="http://schemas.openxmlformats.org/officeDocument/2006/relationships/image" Target="../media/image148.png"/><Relationship Id="rId39" Type="http://schemas.openxmlformats.org/officeDocument/2006/relationships/customXml" Target="../ink/ink153.xml"/><Relationship Id="rId109" Type="http://schemas.openxmlformats.org/officeDocument/2006/relationships/customXml" Target="../ink/ink188.xml"/><Relationship Id="rId34" Type="http://schemas.openxmlformats.org/officeDocument/2006/relationships/image" Target="../media/image156.png"/><Relationship Id="rId50" Type="http://schemas.openxmlformats.org/officeDocument/2006/relationships/image" Target="../media/image164.png"/><Relationship Id="rId55" Type="http://schemas.openxmlformats.org/officeDocument/2006/relationships/customXml" Target="../ink/ink161.xml"/><Relationship Id="rId76" Type="http://schemas.openxmlformats.org/officeDocument/2006/relationships/image" Target="../media/image177.png"/><Relationship Id="rId97" Type="http://schemas.openxmlformats.org/officeDocument/2006/relationships/customXml" Target="../ink/ink182.xml"/><Relationship Id="rId104" Type="http://schemas.openxmlformats.org/officeDocument/2006/relationships/image" Target="../media/image191.png"/><Relationship Id="rId120" Type="http://schemas.openxmlformats.org/officeDocument/2006/relationships/image" Target="../media/image199.png"/><Relationship Id="rId125" Type="http://schemas.openxmlformats.org/officeDocument/2006/relationships/customXml" Target="../ink/ink196.xml"/><Relationship Id="rId141" Type="http://schemas.openxmlformats.org/officeDocument/2006/relationships/customXml" Target="../ink/ink204.xml"/><Relationship Id="rId146" Type="http://schemas.openxmlformats.org/officeDocument/2006/relationships/image" Target="../media/image212.png"/><Relationship Id="rId7" Type="http://schemas.openxmlformats.org/officeDocument/2006/relationships/customXml" Target="../ink/ink137.xml"/><Relationship Id="rId71" Type="http://schemas.openxmlformats.org/officeDocument/2006/relationships/customXml" Target="../ink/ink169.xml"/><Relationship Id="rId92" Type="http://schemas.openxmlformats.org/officeDocument/2006/relationships/image" Target="../media/image185.png"/><Relationship Id="rId2" Type="http://schemas.openxmlformats.org/officeDocument/2006/relationships/notesSlide" Target="../notesSlides/notesSlide2.xml"/><Relationship Id="rId29" Type="http://schemas.openxmlformats.org/officeDocument/2006/relationships/customXml" Target="../ink/ink148.xml"/><Relationship Id="rId24" Type="http://schemas.openxmlformats.org/officeDocument/2006/relationships/image" Target="../media/image151.png"/><Relationship Id="rId40" Type="http://schemas.openxmlformats.org/officeDocument/2006/relationships/image" Target="../media/image159.png"/><Relationship Id="rId45" Type="http://schemas.openxmlformats.org/officeDocument/2006/relationships/customXml" Target="../ink/ink156.xml"/><Relationship Id="rId66" Type="http://schemas.openxmlformats.org/officeDocument/2006/relationships/image" Target="../media/image172.png"/><Relationship Id="rId87" Type="http://schemas.openxmlformats.org/officeDocument/2006/relationships/customXml" Target="../ink/ink177.xml"/><Relationship Id="rId110" Type="http://schemas.openxmlformats.org/officeDocument/2006/relationships/image" Target="../media/image194.png"/><Relationship Id="rId115" Type="http://schemas.openxmlformats.org/officeDocument/2006/relationships/customXml" Target="../ink/ink191.xml"/><Relationship Id="rId131" Type="http://schemas.openxmlformats.org/officeDocument/2006/relationships/customXml" Target="../ink/ink199.xml"/><Relationship Id="rId136" Type="http://schemas.openxmlformats.org/officeDocument/2006/relationships/image" Target="../media/image207.png"/><Relationship Id="rId61" Type="http://schemas.openxmlformats.org/officeDocument/2006/relationships/customXml" Target="../ink/ink164.xml"/><Relationship Id="rId82" Type="http://schemas.openxmlformats.org/officeDocument/2006/relationships/image" Target="../media/image180.png"/><Relationship Id="rId19" Type="http://schemas.openxmlformats.org/officeDocument/2006/relationships/customXml" Target="../ink/ink143.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151.xml"/><Relationship Id="rId56" Type="http://schemas.openxmlformats.org/officeDocument/2006/relationships/image" Target="../media/image167.png"/><Relationship Id="rId77" Type="http://schemas.openxmlformats.org/officeDocument/2006/relationships/customXml" Target="../ink/ink172.xml"/><Relationship Id="rId100" Type="http://schemas.openxmlformats.org/officeDocument/2006/relationships/image" Target="../media/image189.png"/><Relationship Id="rId105" Type="http://schemas.openxmlformats.org/officeDocument/2006/relationships/customXml" Target="../ink/ink186.xml"/><Relationship Id="rId126" Type="http://schemas.openxmlformats.org/officeDocument/2006/relationships/image" Target="../media/image202.png"/><Relationship Id="rId147" Type="http://schemas.openxmlformats.org/officeDocument/2006/relationships/customXml" Target="../ink/ink207.xml"/><Relationship Id="rId8" Type="http://schemas.openxmlformats.org/officeDocument/2006/relationships/image" Target="../media/image143.png"/><Relationship Id="rId51" Type="http://schemas.openxmlformats.org/officeDocument/2006/relationships/customXml" Target="../ink/ink159.xml"/><Relationship Id="rId72" Type="http://schemas.openxmlformats.org/officeDocument/2006/relationships/image" Target="../media/image175.png"/><Relationship Id="rId93" Type="http://schemas.openxmlformats.org/officeDocument/2006/relationships/customXml" Target="../ink/ink180.xml"/><Relationship Id="rId98" Type="http://schemas.openxmlformats.org/officeDocument/2006/relationships/image" Target="../media/image188.png"/><Relationship Id="rId121" Type="http://schemas.openxmlformats.org/officeDocument/2006/relationships/customXml" Target="../ink/ink194.xml"/><Relationship Id="rId142" Type="http://schemas.openxmlformats.org/officeDocument/2006/relationships/image" Target="../media/image210.png"/><Relationship Id="rId3" Type="http://schemas.openxmlformats.org/officeDocument/2006/relationships/customXml" Target="../ink/ink135.xml"/><Relationship Id="rId25" Type="http://schemas.openxmlformats.org/officeDocument/2006/relationships/customXml" Target="../ink/ink146.xml"/><Relationship Id="rId46" Type="http://schemas.openxmlformats.org/officeDocument/2006/relationships/image" Target="../media/image162.png"/><Relationship Id="rId67" Type="http://schemas.openxmlformats.org/officeDocument/2006/relationships/customXml" Target="../ink/ink167.xml"/><Relationship Id="rId116" Type="http://schemas.openxmlformats.org/officeDocument/2006/relationships/image" Target="../media/image197.png"/><Relationship Id="rId137" Type="http://schemas.openxmlformats.org/officeDocument/2006/relationships/customXml" Target="../ink/ink202.xml"/><Relationship Id="rId20" Type="http://schemas.openxmlformats.org/officeDocument/2006/relationships/image" Target="../media/image149.png"/><Relationship Id="rId41" Type="http://schemas.openxmlformats.org/officeDocument/2006/relationships/customXml" Target="../ink/ink154.xml"/><Relationship Id="rId62" Type="http://schemas.openxmlformats.org/officeDocument/2006/relationships/image" Target="../media/image170.png"/><Relationship Id="rId83" Type="http://schemas.openxmlformats.org/officeDocument/2006/relationships/customXml" Target="../ink/ink175.xml"/><Relationship Id="rId88" Type="http://schemas.openxmlformats.org/officeDocument/2006/relationships/image" Target="../media/image183.png"/><Relationship Id="rId111" Type="http://schemas.openxmlformats.org/officeDocument/2006/relationships/customXml" Target="../ink/ink189.xml"/><Relationship Id="rId132" Type="http://schemas.openxmlformats.org/officeDocument/2006/relationships/image" Target="../media/image205.png"/><Relationship Id="rId15" Type="http://schemas.openxmlformats.org/officeDocument/2006/relationships/customXml" Target="../ink/ink141.xml"/><Relationship Id="rId36" Type="http://schemas.openxmlformats.org/officeDocument/2006/relationships/image" Target="../media/image157.png"/><Relationship Id="rId57" Type="http://schemas.openxmlformats.org/officeDocument/2006/relationships/customXml" Target="../ink/ink162.xml"/><Relationship Id="rId106" Type="http://schemas.openxmlformats.org/officeDocument/2006/relationships/image" Target="../media/image192.png"/><Relationship Id="rId127" Type="http://schemas.openxmlformats.org/officeDocument/2006/relationships/customXml" Target="../ink/ink197.xml"/><Relationship Id="rId10" Type="http://schemas.openxmlformats.org/officeDocument/2006/relationships/image" Target="../media/image144.png"/><Relationship Id="rId31" Type="http://schemas.openxmlformats.org/officeDocument/2006/relationships/customXml" Target="../ink/ink149.xml"/><Relationship Id="rId52" Type="http://schemas.openxmlformats.org/officeDocument/2006/relationships/image" Target="../media/image165.png"/><Relationship Id="rId73" Type="http://schemas.openxmlformats.org/officeDocument/2006/relationships/customXml" Target="../ink/ink170.xml"/><Relationship Id="rId78" Type="http://schemas.openxmlformats.org/officeDocument/2006/relationships/image" Target="../media/image178.png"/><Relationship Id="rId94" Type="http://schemas.openxmlformats.org/officeDocument/2006/relationships/image" Target="../media/image186.png"/><Relationship Id="rId99" Type="http://schemas.openxmlformats.org/officeDocument/2006/relationships/customXml" Target="../ink/ink183.xml"/><Relationship Id="rId101" Type="http://schemas.openxmlformats.org/officeDocument/2006/relationships/customXml" Target="../ink/ink184.xml"/><Relationship Id="rId122" Type="http://schemas.openxmlformats.org/officeDocument/2006/relationships/image" Target="../media/image200.png"/><Relationship Id="rId143" Type="http://schemas.openxmlformats.org/officeDocument/2006/relationships/customXml" Target="../ink/ink205.xml"/><Relationship Id="rId148" Type="http://schemas.openxmlformats.org/officeDocument/2006/relationships/image" Target="../media/image213.png"/><Relationship Id="rId4" Type="http://schemas.openxmlformats.org/officeDocument/2006/relationships/image" Target="../media/image141.png"/><Relationship Id="rId9" Type="http://schemas.openxmlformats.org/officeDocument/2006/relationships/customXml" Target="../ink/ink138.xml"/><Relationship Id="rId26" Type="http://schemas.openxmlformats.org/officeDocument/2006/relationships/image" Target="../media/image152.png"/><Relationship Id="rId47" Type="http://schemas.openxmlformats.org/officeDocument/2006/relationships/customXml" Target="../ink/ink157.xml"/><Relationship Id="rId68" Type="http://schemas.openxmlformats.org/officeDocument/2006/relationships/image" Target="../media/image173.png"/><Relationship Id="rId89" Type="http://schemas.openxmlformats.org/officeDocument/2006/relationships/customXml" Target="../ink/ink178.xml"/><Relationship Id="rId112" Type="http://schemas.openxmlformats.org/officeDocument/2006/relationships/image" Target="../media/image195.png"/><Relationship Id="rId133" Type="http://schemas.openxmlformats.org/officeDocument/2006/relationships/customXml" Target="../ink/ink200.xml"/><Relationship Id="rId16" Type="http://schemas.openxmlformats.org/officeDocument/2006/relationships/image" Target="../media/image147.png"/><Relationship Id="rId37" Type="http://schemas.openxmlformats.org/officeDocument/2006/relationships/customXml" Target="../ink/ink152.xml"/><Relationship Id="rId58" Type="http://schemas.openxmlformats.org/officeDocument/2006/relationships/image" Target="../media/image168.png"/><Relationship Id="rId79" Type="http://schemas.openxmlformats.org/officeDocument/2006/relationships/customXml" Target="../ink/ink173.xml"/><Relationship Id="rId102" Type="http://schemas.openxmlformats.org/officeDocument/2006/relationships/image" Target="../media/image190.png"/><Relationship Id="rId123" Type="http://schemas.openxmlformats.org/officeDocument/2006/relationships/customXml" Target="../ink/ink195.xml"/><Relationship Id="rId144" Type="http://schemas.openxmlformats.org/officeDocument/2006/relationships/image" Target="../media/image211.png"/><Relationship Id="rId90" Type="http://schemas.openxmlformats.org/officeDocument/2006/relationships/image" Target="../media/image184.png"/></Relationships>
</file>

<file path=ppt/slides/_rels/slide11.xml.rels><?xml version="1.0" encoding="UTF-8" standalone="yes"?>
<Relationships xmlns="http://schemas.openxmlformats.org/package/2006/relationships"><Relationship Id="rId26" Type="http://schemas.openxmlformats.org/officeDocument/2006/relationships/image" Target="../media/image226.png"/><Relationship Id="rId21" Type="http://schemas.openxmlformats.org/officeDocument/2006/relationships/customXml" Target="../ink/ink218.xml"/><Relationship Id="rId42" Type="http://schemas.openxmlformats.org/officeDocument/2006/relationships/image" Target="../media/image234.png"/><Relationship Id="rId47" Type="http://schemas.openxmlformats.org/officeDocument/2006/relationships/customXml" Target="../ink/ink231.xml"/><Relationship Id="rId63" Type="http://schemas.openxmlformats.org/officeDocument/2006/relationships/customXml" Target="../ink/ink239.xml"/><Relationship Id="rId68" Type="http://schemas.openxmlformats.org/officeDocument/2006/relationships/image" Target="../media/image247.png"/><Relationship Id="rId7" Type="http://schemas.openxmlformats.org/officeDocument/2006/relationships/customXml" Target="../ink/ink211.xml"/><Relationship Id="rId2" Type="http://schemas.openxmlformats.org/officeDocument/2006/relationships/notesSlide" Target="../notesSlides/notesSlide3.xml"/><Relationship Id="rId16" Type="http://schemas.openxmlformats.org/officeDocument/2006/relationships/image" Target="../media/image221.png"/><Relationship Id="rId29" Type="http://schemas.openxmlformats.org/officeDocument/2006/relationships/customXml" Target="../ink/ink222.xml"/><Relationship Id="rId11" Type="http://schemas.openxmlformats.org/officeDocument/2006/relationships/customXml" Target="../ink/ink213.xml"/><Relationship Id="rId24" Type="http://schemas.openxmlformats.org/officeDocument/2006/relationships/image" Target="../media/image225.png"/><Relationship Id="rId32" Type="http://schemas.openxmlformats.org/officeDocument/2006/relationships/image" Target="../media/image229.png"/><Relationship Id="rId37" Type="http://schemas.openxmlformats.org/officeDocument/2006/relationships/customXml" Target="../ink/ink226.xml"/><Relationship Id="rId40" Type="http://schemas.openxmlformats.org/officeDocument/2006/relationships/image" Target="../media/image233.png"/><Relationship Id="rId45" Type="http://schemas.openxmlformats.org/officeDocument/2006/relationships/customXml" Target="../ink/ink230.xml"/><Relationship Id="rId53" Type="http://schemas.openxmlformats.org/officeDocument/2006/relationships/customXml" Target="../ink/ink234.xml"/><Relationship Id="rId58" Type="http://schemas.openxmlformats.org/officeDocument/2006/relationships/image" Target="../media/image242.png"/><Relationship Id="rId66" Type="http://schemas.openxmlformats.org/officeDocument/2006/relationships/image" Target="../media/image246.png"/><Relationship Id="rId5" Type="http://schemas.openxmlformats.org/officeDocument/2006/relationships/customXml" Target="../ink/ink210.xml"/><Relationship Id="rId61" Type="http://schemas.openxmlformats.org/officeDocument/2006/relationships/customXml" Target="../ink/ink238.xml"/><Relationship Id="rId19" Type="http://schemas.openxmlformats.org/officeDocument/2006/relationships/customXml" Target="../ink/ink217.xml"/><Relationship Id="rId14" Type="http://schemas.openxmlformats.org/officeDocument/2006/relationships/image" Target="../media/image220.png"/><Relationship Id="rId22" Type="http://schemas.openxmlformats.org/officeDocument/2006/relationships/image" Target="../media/image224.png"/><Relationship Id="rId27" Type="http://schemas.openxmlformats.org/officeDocument/2006/relationships/customXml" Target="../ink/ink221.xml"/><Relationship Id="rId30" Type="http://schemas.openxmlformats.org/officeDocument/2006/relationships/image" Target="../media/image228.png"/><Relationship Id="rId35" Type="http://schemas.openxmlformats.org/officeDocument/2006/relationships/customXml" Target="../ink/ink225.xml"/><Relationship Id="rId43" Type="http://schemas.openxmlformats.org/officeDocument/2006/relationships/customXml" Target="../ink/ink229.xml"/><Relationship Id="rId48" Type="http://schemas.openxmlformats.org/officeDocument/2006/relationships/image" Target="../media/image237.png"/><Relationship Id="rId56" Type="http://schemas.openxmlformats.org/officeDocument/2006/relationships/image" Target="../media/image241.png"/><Relationship Id="rId64" Type="http://schemas.openxmlformats.org/officeDocument/2006/relationships/image" Target="../media/image245.png"/><Relationship Id="rId69" Type="http://schemas.openxmlformats.org/officeDocument/2006/relationships/customXml" Target="../ink/ink242.xml"/><Relationship Id="rId8" Type="http://schemas.openxmlformats.org/officeDocument/2006/relationships/image" Target="../media/image217.png"/><Relationship Id="rId51" Type="http://schemas.openxmlformats.org/officeDocument/2006/relationships/customXml" Target="../ink/ink233.xml"/><Relationship Id="rId3" Type="http://schemas.openxmlformats.org/officeDocument/2006/relationships/customXml" Target="../ink/ink209.xml"/><Relationship Id="rId12" Type="http://schemas.openxmlformats.org/officeDocument/2006/relationships/image" Target="../media/image219.png"/><Relationship Id="rId17" Type="http://schemas.openxmlformats.org/officeDocument/2006/relationships/customXml" Target="../ink/ink216.xml"/><Relationship Id="rId25" Type="http://schemas.openxmlformats.org/officeDocument/2006/relationships/customXml" Target="../ink/ink220.xml"/><Relationship Id="rId33" Type="http://schemas.openxmlformats.org/officeDocument/2006/relationships/customXml" Target="../ink/ink224.xml"/><Relationship Id="rId38" Type="http://schemas.openxmlformats.org/officeDocument/2006/relationships/image" Target="../media/image232.png"/><Relationship Id="rId46" Type="http://schemas.openxmlformats.org/officeDocument/2006/relationships/image" Target="../media/image236.png"/><Relationship Id="rId59" Type="http://schemas.openxmlformats.org/officeDocument/2006/relationships/customXml" Target="../ink/ink237.xml"/><Relationship Id="rId67" Type="http://schemas.openxmlformats.org/officeDocument/2006/relationships/customXml" Target="../ink/ink241.xml"/><Relationship Id="rId20" Type="http://schemas.openxmlformats.org/officeDocument/2006/relationships/image" Target="../media/image223.png"/><Relationship Id="rId41" Type="http://schemas.openxmlformats.org/officeDocument/2006/relationships/customXml" Target="../ink/ink228.xml"/><Relationship Id="rId54" Type="http://schemas.openxmlformats.org/officeDocument/2006/relationships/image" Target="../media/image240.png"/><Relationship Id="rId62" Type="http://schemas.openxmlformats.org/officeDocument/2006/relationships/image" Target="../media/image244.png"/><Relationship Id="rId70" Type="http://schemas.openxmlformats.org/officeDocument/2006/relationships/image" Target="../media/image248.png"/><Relationship Id="rId1" Type="http://schemas.openxmlformats.org/officeDocument/2006/relationships/slideLayout" Target="../slideLayouts/slideLayout2.xml"/><Relationship Id="rId6" Type="http://schemas.openxmlformats.org/officeDocument/2006/relationships/image" Target="../media/image216.png"/><Relationship Id="rId15" Type="http://schemas.openxmlformats.org/officeDocument/2006/relationships/customXml" Target="../ink/ink215.xml"/><Relationship Id="rId23" Type="http://schemas.openxmlformats.org/officeDocument/2006/relationships/customXml" Target="../ink/ink219.xml"/><Relationship Id="rId28" Type="http://schemas.openxmlformats.org/officeDocument/2006/relationships/image" Target="../media/image227.png"/><Relationship Id="rId36" Type="http://schemas.openxmlformats.org/officeDocument/2006/relationships/image" Target="../media/image231.png"/><Relationship Id="rId49" Type="http://schemas.openxmlformats.org/officeDocument/2006/relationships/customXml" Target="../ink/ink232.xml"/><Relationship Id="rId57" Type="http://schemas.openxmlformats.org/officeDocument/2006/relationships/customXml" Target="../ink/ink236.xml"/><Relationship Id="rId10" Type="http://schemas.openxmlformats.org/officeDocument/2006/relationships/image" Target="../media/image218.png"/><Relationship Id="rId31" Type="http://schemas.openxmlformats.org/officeDocument/2006/relationships/customXml" Target="../ink/ink223.xml"/><Relationship Id="rId44" Type="http://schemas.openxmlformats.org/officeDocument/2006/relationships/image" Target="../media/image235.png"/><Relationship Id="rId52" Type="http://schemas.openxmlformats.org/officeDocument/2006/relationships/image" Target="../media/image239.png"/><Relationship Id="rId60" Type="http://schemas.openxmlformats.org/officeDocument/2006/relationships/image" Target="../media/image243.png"/><Relationship Id="rId65" Type="http://schemas.openxmlformats.org/officeDocument/2006/relationships/customXml" Target="../ink/ink240.xml"/><Relationship Id="rId4" Type="http://schemas.openxmlformats.org/officeDocument/2006/relationships/image" Target="../media/image215.png"/><Relationship Id="rId9" Type="http://schemas.openxmlformats.org/officeDocument/2006/relationships/customXml" Target="../ink/ink212.xml"/><Relationship Id="rId13" Type="http://schemas.openxmlformats.org/officeDocument/2006/relationships/customXml" Target="../ink/ink214.xml"/><Relationship Id="rId18" Type="http://schemas.openxmlformats.org/officeDocument/2006/relationships/image" Target="../media/image222.png"/><Relationship Id="rId39" Type="http://schemas.openxmlformats.org/officeDocument/2006/relationships/customXml" Target="../ink/ink227.xml"/><Relationship Id="rId34" Type="http://schemas.openxmlformats.org/officeDocument/2006/relationships/image" Target="../media/image230.png"/><Relationship Id="rId50" Type="http://schemas.openxmlformats.org/officeDocument/2006/relationships/image" Target="../media/image238.png"/><Relationship Id="rId55" Type="http://schemas.openxmlformats.org/officeDocument/2006/relationships/customXml" Target="../ink/ink235.xml"/></Relationships>
</file>

<file path=ppt/slides/_rels/slide12.xml.rels><?xml version="1.0" encoding="UTF-8" standalone="yes"?>
<Relationships xmlns="http://schemas.openxmlformats.org/package/2006/relationships"><Relationship Id="rId13" Type="http://schemas.openxmlformats.org/officeDocument/2006/relationships/customXml" Target="../ink/ink248.xml"/><Relationship Id="rId18" Type="http://schemas.openxmlformats.org/officeDocument/2006/relationships/image" Target="../media/image256.png"/><Relationship Id="rId26" Type="http://schemas.openxmlformats.org/officeDocument/2006/relationships/image" Target="../media/image260.png"/><Relationship Id="rId39" Type="http://schemas.openxmlformats.org/officeDocument/2006/relationships/customXml" Target="../ink/ink261.xml"/><Relationship Id="rId21" Type="http://schemas.openxmlformats.org/officeDocument/2006/relationships/customXml" Target="../ink/ink252.xml"/><Relationship Id="rId34" Type="http://schemas.openxmlformats.org/officeDocument/2006/relationships/image" Target="../media/image264.png"/><Relationship Id="rId42" Type="http://schemas.openxmlformats.org/officeDocument/2006/relationships/image" Target="../media/image268.png"/><Relationship Id="rId47" Type="http://schemas.openxmlformats.org/officeDocument/2006/relationships/customXml" Target="../ink/ink265.xml"/><Relationship Id="rId50" Type="http://schemas.openxmlformats.org/officeDocument/2006/relationships/image" Target="../media/image272.png"/><Relationship Id="rId55" Type="http://schemas.openxmlformats.org/officeDocument/2006/relationships/customXml" Target="../ink/ink269.xml"/><Relationship Id="rId7" Type="http://schemas.openxmlformats.org/officeDocument/2006/relationships/customXml" Target="../ink/ink245.xml"/><Relationship Id="rId2" Type="http://schemas.openxmlformats.org/officeDocument/2006/relationships/notesSlide" Target="../notesSlides/notesSlide4.xml"/><Relationship Id="rId16" Type="http://schemas.openxmlformats.org/officeDocument/2006/relationships/image" Target="../media/image255.png"/><Relationship Id="rId29" Type="http://schemas.openxmlformats.org/officeDocument/2006/relationships/customXml" Target="../ink/ink256.xml"/><Relationship Id="rId11" Type="http://schemas.openxmlformats.org/officeDocument/2006/relationships/customXml" Target="../ink/ink247.xml"/><Relationship Id="rId24" Type="http://schemas.openxmlformats.org/officeDocument/2006/relationships/image" Target="../media/image259.png"/><Relationship Id="rId32" Type="http://schemas.openxmlformats.org/officeDocument/2006/relationships/image" Target="../media/image263.png"/><Relationship Id="rId37" Type="http://schemas.openxmlformats.org/officeDocument/2006/relationships/customXml" Target="../ink/ink260.xml"/><Relationship Id="rId40" Type="http://schemas.openxmlformats.org/officeDocument/2006/relationships/image" Target="../media/image267.png"/><Relationship Id="rId45" Type="http://schemas.openxmlformats.org/officeDocument/2006/relationships/customXml" Target="../ink/ink264.xml"/><Relationship Id="rId53" Type="http://schemas.openxmlformats.org/officeDocument/2006/relationships/customXml" Target="../ink/ink268.xml"/><Relationship Id="rId5" Type="http://schemas.openxmlformats.org/officeDocument/2006/relationships/customXml" Target="../ink/ink244.xml"/><Relationship Id="rId10" Type="http://schemas.openxmlformats.org/officeDocument/2006/relationships/image" Target="../media/image252.png"/><Relationship Id="rId19" Type="http://schemas.openxmlformats.org/officeDocument/2006/relationships/customXml" Target="../ink/ink251.xml"/><Relationship Id="rId31" Type="http://schemas.openxmlformats.org/officeDocument/2006/relationships/customXml" Target="../ink/ink257.xml"/><Relationship Id="rId44" Type="http://schemas.openxmlformats.org/officeDocument/2006/relationships/image" Target="../media/image269.png"/><Relationship Id="rId52" Type="http://schemas.openxmlformats.org/officeDocument/2006/relationships/image" Target="../media/image273.png"/><Relationship Id="rId4" Type="http://schemas.openxmlformats.org/officeDocument/2006/relationships/image" Target="../media/image249.png"/><Relationship Id="rId9" Type="http://schemas.openxmlformats.org/officeDocument/2006/relationships/customXml" Target="../ink/ink246.xml"/><Relationship Id="rId14" Type="http://schemas.openxmlformats.org/officeDocument/2006/relationships/image" Target="../media/image254.png"/><Relationship Id="rId22" Type="http://schemas.openxmlformats.org/officeDocument/2006/relationships/image" Target="../media/image258.png"/><Relationship Id="rId27" Type="http://schemas.openxmlformats.org/officeDocument/2006/relationships/customXml" Target="../ink/ink255.xml"/><Relationship Id="rId30" Type="http://schemas.openxmlformats.org/officeDocument/2006/relationships/image" Target="../media/image262.png"/><Relationship Id="rId35" Type="http://schemas.openxmlformats.org/officeDocument/2006/relationships/customXml" Target="../ink/ink259.xml"/><Relationship Id="rId43" Type="http://schemas.openxmlformats.org/officeDocument/2006/relationships/customXml" Target="../ink/ink263.xml"/><Relationship Id="rId48" Type="http://schemas.openxmlformats.org/officeDocument/2006/relationships/image" Target="../media/image271.png"/><Relationship Id="rId56" Type="http://schemas.openxmlformats.org/officeDocument/2006/relationships/image" Target="../media/image275.png"/><Relationship Id="rId8" Type="http://schemas.openxmlformats.org/officeDocument/2006/relationships/image" Target="../media/image251.png"/><Relationship Id="rId51" Type="http://schemas.openxmlformats.org/officeDocument/2006/relationships/customXml" Target="../ink/ink267.xml"/><Relationship Id="rId3" Type="http://schemas.openxmlformats.org/officeDocument/2006/relationships/customXml" Target="../ink/ink243.xml"/><Relationship Id="rId12" Type="http://schemas.openxmlformats.org/officeDocument/2006/relationships/image" Target="../media/image253.png"/><Relationship Id="rId17" Type="http://schemas.openxmlformats.org/officeDocument/2006/relationships/customXml" Target="../ink/ink250.xml"/><Relationship Id="rId25" Type="http://schemas.openxmlformats.org/officeDocument/2006/relationships/customXml" Target="../ink/ink254.xml"/><Relationship Id="rId33" Type="http://schemas.openxmlformats.org/officeDocument/2006/relationships/customXml" Target="../ink/ink258.xml"/><Relationship Id="rId38" Type="http://schemas.openxmlformats.org/officeDocument/2006/relationships/image" Target="../media/image266.png"/><Relationship Id="rId46" Type="http://schemas.openxmlformats.org/officeDocument/2006/relationships/image" Target="../media/image270.png"/><Relationship Id="rId20" Type="http://schemas.openxmlformats.org/officeDocument/2006/relationships/image" Target="../media/image257.png"/><Relationship Id="rId41" Type="http://schemas.openxmlformats.org/officeDocument/2006/relationships/customXml" Target="../ink/ink262.xml"/><Relationship Id="rId54" Type="http://schemas.openxmlformats.org/officeDocument/2006/relationships/image" Target="../media/image274.png"/><Relationship Id="rId1" Type="http://schemas.openxmlformats.org/officeDocument/2006/relationships/slideLayout" Target="../slideLayouts/slideLayout2.xml"/><Relationship Id="rId6" Type="http://schemas.openxmlformats.org/officeDocument/2006/relationships/image" Target="../media/image250.png"/><Relationship Id="rId15" Type="http://schemas.openxmlformats.org/officeDocument/2006/relationships/customXml" Target="../ink/ink249.xml"/><Relationship Id="rId23" Type="http://schemas.openxmlformats.org/officeDocument/2006/relationships/customXml" Target="../ink/ink253.xml"/><Relationship Id="rId28" Type="http://schemas.openxmlformats.org/officeDocument/2006/relationships/image" Target="../media/image261.png"/><Relationship Id="rId36" Type="http://schemas.openxmlformats.org/officeDocument/2006/relationships/image" Target="../media/image265.png"/><Relationship Id="rId49" Type="http://schemas.openxmlformats.org/officeDocument/2006/relationships/customXml" Target="../ink/ink266.xml"/></Relationships>
</file>

<file path=ppt/slides/_rels/slide13.xml.rels><?xml version="1.0" encoding="UTF-8" standalone="yes"?>
<Relationships xmlns="http://schemas.openxmlformats.org/package/2006/relationships"><Relationship Id="rId8" Type="http://schemas.openxmlformats.org/officeDocument/2006/relationships/image" Target="../media/image278.png"/><Relationship Id="rId13" Type="http://schemas.openxmlformats.org/officeDocument/2006/relationships/customXml" Target="../ink/ink275.xml"/><Relationship Id="rId3" Type="http://schemas.openxmlformats.org/officeDocument/2006/relationships/customXml" Target="../ink/ink270.xml"/><Relationship Id="rId7" Type="http://schemas.openxmlformats.org/officeDocument/2006/relationships/customXml" Target="../ink/ink272.xml"/><Relationship Id="rId12" Type="http://schemas.openxmlformats.org/officeDocument/2006/relationships/image" Target="../media/image280.png"/><Relationship Id="rId2" Type="http://schemas.openxmlformats.org/officeDocument/2006/relationships/notesSlide" Target="../notesSlides/notesSlide5.xml"/><Relationship Id="rId16" Type="http://schemas.openxmlformats.org/officeDocument/2006/relationships/image" Target="../media/image282.png"/><Relationship Id="rId1" Type="http://schemas.openxmlformats.org/officeDocument/2006/relationships/slideLayout" Target="../slideLayouts/slideLayout2.xml"/><Relationship Id="rId6" Type="http://schemas.openxmlformats.org/officeDocument/2006/relationships/image" Target="../media/image277.png"/><Relationship Id="rId11" Type="http://schemas.openxmlformats.org/officeDocument/2006/relationships/customXml" Target="../ink/ink274.xml"/><Relationship Id="rId5" Type="http://schemas.openxmlformats.org/officeDocument/2006/relationships/customXml" Target="../ink/ink271.xml"/><Relationship Id="rId15" Type="http://schemas.openxmlformats.org/officeDocument/2006/relationships/customXml" Target="../ink/ink276.xml"/><Relationship Id="rId10" Type="http://schemas.openxmlformats.org/officeDocument/2006/relationships/image" Target="../media/image279.png"/><Relationship Id="rId4" Type="http://schemas.openxmlformats.org/officeDocument/2006/relationships/image" Target="../media/image276.png"/><Relationship Id="rId9" Type="http://schemas.openxmlformats.org/officeDocument/2006/relationships/customXml" Target="../ink/ink273.xml"/><Relationship Id="rId14" Type="http://schemas.openxmlformats.org/officeDocument/2006/relationships/image" Target="../media/image28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8.png"/><Relationship Id="rId3" Type="http://schemas.openxmlformats.org/officeDocument/2006/relationships/customXml" Target="../ink/ink277.xml"/><Relationship Id="rId7" Type="http://schemas.openxmlformats.org/officeDocument/2006/relationships/customXml" Target="../ink/ink279.xml"/><Relationship Id="rId12" Type="http://schemas.openxmlformats.org/officeDocument/2006/relationships/image" Target="../media/image29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7.png"/><Relationship Id="rId11" Type="http://schemas.openxmlformats.org/officeDocument/2006/relationships/customXml" Target="../ink/ink281.xml"/><Relationship Id="rId5" Type="http://schemas.openxmlformats.org/officeDocument/2006/relationships/customXml" Target="../ink/ink278.xml"/><Relationship Id="rId10" Type="http://schemas.openxmlformats.org/officeDocument/2006/relationships/image" Target="../media/image289.png"/><Relationship Id="rId4" Type="http://schemas.openxmlformats.org/officeDocument/2006/relationships/image" Target="../media/image286.png"/><Relationship Id="rId9" Type="http://schemas.openxmlformats.org/officeDocument/2006/relationships/customXml" Target="../ink/ink280.xml"/></Relationships>
</file>

<file path=ppt/slides/_rels/slide21.xml.rels><?xml version="1.0" encoding="UTF-8" standalone="yes"?>
<Relationships xmlns="http://schemas.openxmlformats.org/package/2006/relationships"><Relationship Id="rId117" Type="http://schemas.openxmlformats.org/officeDocument/2006/relationships/image" Target="../media/image2020.png"/><Relationship Id="rId21" Type="http://schemas.openxmlformats.org/officeDocument/2006/relationships/image" Target="../media/image1540.png"/><Relationship Id="rId42" Type="http://schemas.openxmlformats.org/officeDocument/2006/relationships/customXml" Target="../ink/ink302.xml"/><Relationship Id="rId63" Type="http://schemas.openxmlformats.org/officeDocument/2006/relationships/image" Target="../media/image1750.png"/><Relationship Id="rId84" Type="http://schemas.openxmlformats.org/officeDocument/2006/relationships/customXml" Target="../ink/ink323.xml"/><Relationship Id="rId138" Type="http://schemas.openxmlformats.org/officeDocument/2006/relationships/customXml" Target="../ink/ink350.xml"/><Relationship Id="rId159" Type="http://schemas.openxmlformats.org/officeDocument/2006/relationships/image" Target="../media/image297.png"/><Relationship Id="rId107" Type="http://schemas.openxmlformats.org/officeDocument/2006/relationships/image" Target="../media/image1970.png"/><Relationship Id="rId11" Type="http://schemas.openxmlformats.org/officeDocument/2006/relationships/image" Target="../media/image1490.png"/><Relationship Id="rId32" Type="http://schemas.openxmlformats.org/officeDocument/2006/relationships/customXml" Target="../ink/ink297.xml"/><Relationship Id="rId53" Type="http://schemas.openxmlformats.org/officeDocument/2006/relationships/image" Target="../media/image1700.png"/><Relationship Id="rId74" Type="http://schemas.openxmlformats.org/officeDocument/2006/relationships/customXml" Target="../ink/ink318.xml"/><Relationship Id="rId128" Type="http://schemas.openxmlformats.org/officeDocument/2006/relationships/customXml" Target="../ink/ink345.xml"/><Relationship Id="rId149" Type="http://schemas.openxmlformats.org/officeDocument/2006/relationships/image" Target="../media/image292.png"/><Relationship Id="rId5" Type="http://schemas.openxmlformats.org/officeDocument/2006/relationships/image" Target="../media/image1460.png"/><Relationship Id="rId95" Type="http://schemas.openxmlformats.org/officeDocument/2006/relationships/image" Target="../media/image1910.png"/><Relationship Id="rId160" Type="http://schemas.openxmlformats.org/officeDocument/2006/relationships/customXml" Target="../ink/ink361.xml"/><Relationship Id="rId22" Type="http://schemas.openxmlformats.org/officeDocument/2006/relationships/customXml" Target="../ink/ink292.xml"/><Relationship Id="rId43" Type="http://schemas.openxmlformats.org/officeDocument/2006/relationships/image" Target="../media/image1650.png"/><Relationship Id="rId64" Type="http://schemas.openxmlformats.org/officeDocument/2006/relationships/customXml" Target="../ink/ink313.xml"/><Relationship Id="rId118" Type="http://schemas.openxmlformats.org/officeDocument/2006/relationships/customXml" Target="../ink/ink340.xml"/><Relationship Id="rId139" Type="http://schemas.openxmlformats.org/officeDocument/2006/relationships/image" Target="../media/image2130.png"/><Relationship Id="rId85" Type="http://schemas.openxmlformats.org/officeDocument/2006/relationships/image" Target="../media/image1860.png"/><Relationship Id="rId150" Type="http://schemas.openxmlformats.org/officeDocument/2006/relationships/customXml" Target="../ink/ink356.xml"/><Relationship Id="rId12" Type="http://schemas.openxmlformats.org/officeDocument/2006/relationships/customXml" Target="../ink/ink287.xml"/><Relationship Id="rId17" Type="http://schemas.openxmlformats.org/officeDocument/2006/relationships/image" Target="../media/image1520.png"/><Relationship Id="rId33" Type="http://schemas.openxmlformats.org/officeDocument/2006/relationships/image" Target="../media/image1600.png"/><Relationship Id="rId38" Type="http://schemas.openxmlformats.org/officeDocument/2006/relationships/customXml" Target="../ink/ink300.xml"/><Relationship Id="rId59" Type="http://schemas.openxmlformats.org/officeDocument/2006/relationships/image" Target="../media/image1730.png"/><Relationship Id="rId103" Type="http://schemas.openxmlformats.org/officeDocument/2006/relationships/image" Target="../media/image1950.png"/><Relationship Id="rId108" Type="http://schemas.openxmlformats.org/officeDocument/2006/relationships/customXml" Target="../ink/ink335.xml"/><Relationship Id="rId124" Type="http://schemas.openxmlformats.org/officeDocument/2006/relationships/customXml" Target="../ink/ink343.xml"/><Relationship Id="rId129" Type="http://schemas.openxmlformats.org/officeDocument/2006/relationships/image" Target="../media/image2080.png"/><Relationship Id="rId54" Type="http://schemas.openxmlformats.org/officeDocument/2006/relationships/customXml" Target="../ink/ink308.xml"/><Relationship Id="rId70" Type="http://schemas.openxmlformats.org/officeDocument/2006/relationships/customXml" Target="../ink/ink316.xml"/><Relationship Id="rId75" Type="http://schemas.openxmlformats.org/officeDocument/2006/relationships/image" Target="../media/image1810.png"/><Relationship Id="rId91" Type="http://schemas.openxmlformats.org/officeDocument/2006/relationships/image" Target="../media/image1890.png"/><Relationship Id="rId96" Type="http://schemas.openxmlformats.org/officeDocument/2006/relationships/customXml" Target="../ink/ink329.xml"/><Relationship Id="rId140" Type="http://schemas.openxmlformats.org/officeDocument/2006/relationships/customXml" Target="../ink/ink351.xml"/><Relationship Id="rId145" Type="http://schemas.openxmlformats.org/officeDocument/2006/relationships/image" Target="../media/image2160.png"/><Relationship Id="rId161" Type="http://schemas.openxmlformats.org/officeDocument/2006/relationships/image" Target="../media/image298.png"/><Relationship Id="rId1" Type="http://schemas.openxmlformats.org/officeDocument/2006/relationships/slideLayout" Target="../slideLayouts/slideLayout2.xml"/><Relationship Id="rId6" Type="http://schemas.openxmlformats.org/officeDocument/2006/relationships/customXml" Target="../ink/ink284.xml"/><Relationship Id="rId23" Type="http://schemas.openxmlformats.org/officeDocument/2006/relationships/image" Target="../media/image1550.png"/><Relationship Id="rId28" Type="http://schemas.openxmlformats.org/officeDocument/2006/relationships/customXml" Target="../ink/ink295.xml"/><Relationship Id="rId49" Type="http://schemas.openxmlformats.org/officeDocument/2006/relationships/image" Target="../media/image1680.png"/><Relationship Id="rId114" Type="http://schemas.openxmlformats.org/officeDocument/2006/relationships/customXml" Target="../ink/ink338.xml"/><Relationship Id="rId119" Type="http://schemas.openxmlformats.org/officeDocument/2006/relationships/image" Target="../media/image2030.png"/><Relationship Id="rId44" Type="http://schemas.openxmlformats.org/officeDocument/2006/relationships/customXml" Target="../ink/ink303.xml"/><Relationship Id="rId60" Type="http://schemas.openxmlformats.org/officeDocument/2006/relationships/customXml" Target="../ink/ink311.xml"/><Relationship Id="rId65" Type="http://schemas.openxmlformats.org/officeDocument/2006/relationships/image" Target="../media/image1760.png"/><Relationship Id="rId81" Type="http://schemas.openxmlformats.org/officeDocument/2006/relationships/image" Target="../media/image1840.png"/><Relationship Id="rId86" Type="http://schemas.openxmlformats.org/officeDocument/2006/relationships/customXml" Target="../ink/ink324.xml"/><Relationship Id="rId130" Type="http://schemas.openxmlformats.org/officeDocument/2006/relationships/customXml" Target="../ink/ink346.xml"/><Relationship Id="rId135" Type="http://schemas.openxmlformats.org/officeDocument/2006/relationships/image" Target="../media/image2110.png"/><Relationship Id="rId151" Type="http://schemas.openxmlformats.org/officeDocument/2006/relationships/image" Target="../media/image293.png"/><Relationship Id="rId156" Type="http://schemas.openxmlformats.org/officeDocument/2006/relationships/customXml" Target="../ink/ink359.xml"/><Relationship Id="rId13" Type="http://schemas.openxmlformats.org/officeDocument/2006/relationships/image" Target="../media/image1500.png"/><Relationship Id="rId18" Type="http://schemas.openxmlformats.org/officeDocument/2006/relationships/customXml" Target="../ink/ink290.xml"/><Relationship Id="rId39" Type="http://schemas.openxmlformats.org/officeDocument/2006/relationships/image" Target="../media/image1630.png"/><Relationship Id="rId109" Type="http://schemas.openxmlformats.org/officeDocument/2006/relationships/image" Target="../media/image1980.png"/><Relationship Id="rId34" Type="http://schemas.openxmlformats.org/officeDocument/2006/relationships/customXml" Target="../ink/ink298.xml"/><Relationship Id="rId50" Type="http://schemas.openxmlformats.org/officeDocument/2006/relationships/customXml" Target="../ink/ink306.xml"/><Relationship Id="rId55" Type="http://schemas.openxmlformats.org/officeDocument/2006/relationships/image" Target="../media/image1710.png"/><Relationship Id="rId76" Type="http://schemas.openxmlformats.org/officeDocument/2006/relationships/customXml" Target="../ink/ink319.xml"/><Relationship Id="rId97" Type="http://schemas.openxmlformats.org/officeDocument/2006/relationships/image" Target="../media/image1920.png"/><Relationship Id="rId104" Type="http://schemas.openxmlformats.org/officeDocument/2006/relationships/customXml" Target="../ink/ink333.xml"/><Relationship Id="rId120" Type="http://schemas.openxmlformats.org/officeDocument/2006/relationships/customXml" Target="../ink/ink341.xml"/><Relationship Id="rId125" Type="http://schemas.openxmlformats.org/officeDocument/2006/relationships/image" Target="../media/image2060.png"/><Relationship Id="rId141" Type="http://schemas.openxmlformats.org/officeDocument/2006/relationships/image" Target="../media/image2140.png"/><Relationship Id="rId146" Type="http://schemas.openxmlformats.org/officeDocument/2006/relationships/customXml" Target="../ink/ink354.xml"/><Relationship Id="rId7" Type="http://schemas.openxmlformats.org/officeDocument/2006/relationships/image" Target="../media/image1470.png"/><Relationship Id="rId71" Type="http://schemas.openxmlformats.org/officeDocument/2006/relationships/image" Target="../media/image1790.png"/><Relationship Id="rId92" Type="http://schemas.openxmlformats.org/officeDocument/2006/relationships/customXml" Target="../ink/ink327.xml"/><Relationship Id="rId2" Type="http://schemas.openxmlformats.org/officeDocument/2006/relationships/customXml" Target="../ink/ink282.xml"/><Relationship Id="rId29" Type="http://schemas.openxmlformats.org/officeDocument/2006/relationships/image" Target="../media/image1580.png"/><Relationship Id="rId24" Type="http://schemas.openxmlformats.org/officeDocument/2006/relationships/customXml" Target="../ink/ink293.xml"/><Relationship Id="rId40" Type="http://schemas.openxmlformats.org/officeDocument/2006/relationships/customXml" Target="../ink/ink301.xml"/><Relationship Id="rId45" Type="http://schemas.openxmlformats.org/officeDocument/2006/relationships/image" Target="../media/image1660.png"/><Relationship Id="rId66" Type="http://schemas.openxmlformats.org/officeDocument/2006/relationships/customXml" Target="../ink/ink314.xml"/><Relationship Id="rId87" Type="http://schemas.openxmlformats.org/officeDocument/2006/relationships/image" Target="../media/image1870.png"/><Relationship Id="rId110" Type="http://schemas.openxmlformats.org/officeDocument/2006/relationships/customXml" Target="../ink/ink336.xml"/><Relationship Id="rId115" Type="http://schemas.openxmlformats.org/officeDocument/2006/relationships/image" Target="../media/image2010.png"/><Relationship Id="rId131" Type="http://schemas.openxmlformats.org/officeDocument/2006/relationships/image" Target="../media/image2090.png"/><Relationship Id="rId136" Type="http://schemas.openxmlformats.org/officeDocument/2006/relationships/customXml" Target="../ink/ink349.xml"/><Relationship Id="rId157" Type="http://schemas.openxmlformats.org/officeDocument/2006/relationships/image" Target="../media/image296.png"/><Relationship Id="rId61" Type="http://schemas.openxmlformats.org/officeDocument/2006/relationships/image" Target="../media/image1740.png"/><Relationship Id="rId82" Type="http://schemas.openxmlformats.org/officeDocument/2006/relationships/customXml" Target="../ink/ink322.xml"/><Relationship Id="rId152" Type="http://schemas.openxmlformats.org/officeDocument/2006/relationships/customXml" Target="../ink/ink357.xml"/><Relationship Id="rId19" Type="http://schemas.openxmlformats.org/officeDocument/2006/relationships/image" Target="../media/image1530.png"/><Relationship Id="rId14" Type="http://schemas.openxmlformats.org/officeDocument/2006/relationships/customXml" Target="../ink/ink288.xml"/><Relationship Id="rId30" Type="http://schemas.openxmlformats.org/officeDocument/2006/relationships/customXml" Target="../ink/ink296.xml"/><Relationship Id="rId35" Type="http://schemas.openxmlformats.org/officeDocument/2006/relationships/image" Target="../media/image1610.png"/><Relationship Id="rId56" Type="http://schemas.openxmlformats.org/officeDocument/2006/relationships/customXml" Target="../ink/ink309.xml"/><Relationship Id="rId77" Type="http://schemas.openxmlformats.org/officeDocument/2006/relationships/image" Target="../media/image1820.png"/><Relationship Id="rId100" Type="http://schemas.openxmlformats.org/officeDocument/2006/relationships/customXml" Target="../ink/ink331.xml"/><Relationship Id="rId105" Type="http://schemas.openxmlformats.org/officeDocument/2006/relationships/image" Target="../media/image1960.png"/><Relationship Id="rId126" Type="http://schemas.openxmlformats.org/officeDocument/2006/relationships/customXml" Target="../ink/ink344.xml"/><Relationship Id="rId147" Type="http://schemas.openxmlformats.org/officeDocument/2006/relationships/image" Target="../media/image291.png"/><Relationship Id="rId8" Type="http://schemas.openxmlformats.org/officeDocument/2006/relationships/customXml" Target="../ink/ink285.xml"/><Relationship Id="rId51" Type="http://schemas.openxmlformats.org/officeDocument/2006/relationships/image" Target="../media/image1690.png"/><Relationship Id="rId72" Type="http://schemas.openxmlformats.org/officeDocument/2006/relationships/customXml" Target="../ink/ink317.xml"/><Relationship Id="rId93" Type="http://schemas.openxmlformats.org/officeDocument/2006/relationships/image" Target="../media/image1900.png"/><Relationship Id="rId98" Type="http://schemas.openxmlformats.org/officeDocument/2006/relationships/customXml" Target="../ink/ink330.xml"/><Relationship Id="rId121" Type="http://schemas.openxmlformats.org/officeDocument/2006/relationships/image" Target="../media/image2040.png"/><Relationship Id="rId142" Type="http://schemas.openxmlformats.org/officeDocument/2006/relationships/customXml" Target="../ink/ink352.xml"/><Relationship Id="rId3" Type="http://schemas.openxmlformats.org/officeDocument/2006/relationships/image" Target="../media/image1450.png"/><Relationship Id="rId25" Type="http://schemas.openxmlformats.org/officeDocument/2006/relationships/image" Target="../media/image1560.png"/><Relationship Id="rId46" Type="http://schemas.openxmlformats.org/officeDocument/2006/relationships/customXml" Target="../ink/ink304.xml"/><Relationship Id="rId67" Type="http://schemas.openxmlformats.org/officeDocument/2006/relationships/image" Target="../media/image1770.png"/><Relationship Id="rId116" Type="http://schemas.openxmlformats.org/officeDocument/2006/relationships/customXml" Target="../ink/ink339.xml"/><Relationship Id="rId137" Type="http://schemas.openxmlformats.org/officeDocument/2006/relationships/image" Target="../media/image2120.png"/><Relationship Id="rId158" Type="http://schemas.openxmlformats.org/officeDocument/2006/relationships/customXml" Target="../ink/ink360.xml"/><Relationship Id="rId20" Type="http://schemas.openxmlformats.org/officeDocument/2006/relationships/customXml" Target="../ink/ink291.xml"/><Relationship Id="rId41" Type="http://schemas.openxmlformats.org/officeDocument/2006/relationships/image" Target="../media/image1640.png"/><Relationship Id="rId62" Type="http://schemas.openxmlformats.org/officeDocument/2006/relationships/customXml" Target="../ink/ink312.xml"/><Relationship Id="rId83" Type="http://schemas.openxmlformats.org/officeDocument/2006/relationships/image" Target="../media/image1850.png"/><Relationship Id="rId88" Type="http://schemas.openxmlformats.org/officeDocument/2006/relationships/customXml" Target="../ink/ink325.xml"/><Relationship Id="rId111" Type="http://schemas.openxmlformats.org/officeDocument/2006/relationships/image" Target="../media/image1990.png"/><Relationship Id="rId132" Type="http://schemas.openxmlformats.org/officeDocument/2006/relationships/customXml" Target="../ink/ink347.xml"/><Relationship Id="rId153" Type="http://schemas.openxmlformats.org/officeDocument/2006/relationships/image" Target="../media/image294.png"/><Relationship Id="rId15" Type="http://schemas.openxmlformats.org/officeDocument/2006/relationships/image" Target="../media/image1510.png"/><Relationship Id="rId36" Type="http://schemas.openxmlformats.org/officeDocument/2006/relationships/customXml" Target="../ink/ink299.xml"/><Relationship Id="rId57" Type="http://schemas.openxmlformats.org/officeDocument/2006/relationships/image" Target="../media/image1720.png"/><Relationship Id="rId106" Type="http://schemas.openxmlformats.org/officeDocument/2006/relationships/customXml" Target="../ink/ink334.xml"/><Relationship Id="rId127" Type="http://schemas.openxmlformats.org/officeDocument/2006/relationships/image" Target="../media/image2070.png"/><Relationship Id="rId10" Type="http://schemas.openxmlformats.org/officeDocument/2006/relationships/customXml" Target="../ink/ink286.xml"/><Relationship Id="rId31" Type="http://schemas.openxmlformats.org/officeDocument/2006/relationships/image" Target="../media/image1590.png"/><Relationship Id="rId52" Type="http://schemas.openxmlformats.org/officeDocument/2006/relationships/customXml" Target="../ink/ink307.xml"/><Relationship Id="rId73" Type="http://schemas.openxmlformats.org/officeDocument/2006/relationships/image" Target="../media/image1800.png"/><Relationship Id="rId78" Type="http://schemas.openxmlformats.org/officeDocument/2006/relationships/customXml" Target="../ink/ink320.xml"/><Relationship Id="rId94" Type="http://schemas.openxmlformats.org/officeDocument/2006/relationships/customXml" Target="../ink/ink328.xml"/><Relationship Id="rId99" Type="http://schemas.openxmlformats.org/officeDocument/2006/relationships/image" Target="../media/image1930.png"/><Relationship Id="rId101" Type="http://schemas.openxmlformats.org/officeDocument/2006/relationships/image" Target="../media/image1940.png"/><Relationship Id="rId122" Type="http://schemas.openxmlformats.org/officeDocument/2006/relationships/customXml" Target="../ink/ink342.xml"/><Relationship Id="rId143" Type="http://schemas.openxmlformats.org/officeDocument/2006/relationships/image" Target="../media/image2150.png"/><Relationship Id="rId148" Type="http://schemas.openxmlformats.org/officeDocument/2006/relationships/customXml" Target="../ink/ink355.xml"/><Relationship Id="rId4" Type="http://schemas.openxmlformats.org/officeDocument/2006/relationships/customXml" Target="../ink/ink283.xml"/><Relationship Id="rId9" Type="http://schemas.openxmlformats.org/officeDocument/2006/relationships/image" Target="../media/image1480.png"/><Relationship Id="rId26" Type="http://schemas.openxmlformats.org/officeDocument/2006/relationships/customXml" Target="../ink/ink294.xml"/><Relationship Id="rId47" Type="http://schemas.openxmlformats.org/officeDocument/2006/relationships/image" Target="../media/image1670.png"/><Relationship Id="rId68" Type="http://schemas.openxmlformats.org/officeDocument/2006/relationships/customXml" Target="../ink/ink315.xml"/><Relationship Id="rId89" Type="http://schemas.openxmlformats.org/officeDocument/2006/relationships/image" Target="../media/image1880.png"/><Relationship Id="rId112" Type="http://schemas.openxmlformats.org/officeDocument/2006/relationships/customXml" Target="../ink/ink337.xml"/><Relationship Id="rId133" Type="http://schemas.openxmlformats.org/officeDocument/2006/relationships/image" Target="../media/image2100.png"/><Relationship Id="rId154" Type="http://schemas.openxmlformats.org/officeDocument/2006/relationships/customXml" Target="../ink/ink358.xml"/><Relationship Id="rId16" Type="http://schemas.openxmlformats.org/officeDocument/2006/relationships/customXml" Target="../ink/ink289.xml"/><Relationship Id="rId37" Type="http://schemas.openxmlformats.org/officeDocument/2006/relationships/image" Target="../media/image1620.png"/><Relationship Id="rId58" Type="http://schemas.openxmlformats.org/officeDocument/2006/relationships/customXml" Target="../ink/ink310.xml"/><Relationship Id="rId79" Type="http://schemas.openxmlformats.org/officeDocument/2006/relationships/image" Target="../media/image1830.png"/><Relationship Id="rId102" Type="http://schemas.openxmlformats.org/officeDocument/2006/relationships/customXml" Target="../ink/ink332.xml"/><Relationship Id="rId123" Type="http://schemas.openxmlformats.org/officeDocument/2006/relationships/image" Target="../media/image2050.png"/><Relationship Id="rId144" Type="http://schemas.openxmlformats.org/officeDocument/2006/relationships/customXml" Target="../ink/ink353.xml"/><Relationship Id="rId90" Type="http://schemas.openxmlformats.org/officeDocument/2006/relationships/customXml" Target="../ink/ink326.xml"/><Relationship Id="rId27" Type="http://schemas.openxmlformats.org/officeDocument/2006/relationships/image" Target="../media/image1570.png"/><Relationship Id="rId48" Type="http://schemas.openxmlformats.org/officeDocument/2006/relationships/customXml" Target="../ink/ink305.xml"/><Relationship Id="rId69" Type="http://schemas.openxmlformats.org/officeDocument/2006/relationships/image" Target="../media/image1780.png"/><Relationship Id="rId113" Type="http://schemas.openxmlformats.org/officeDocument/2006/relationships/image" Target="../media/image2000.png"/><Relationship Id="rId134" Type="http://schemas.openxmlformats.org/officeDocument/2006/relationships/customXml" Target="../ink/ink348.xml"/><Relationship Id="rId80" Type="http://schemas.openxmlformats.org/officeDocument/2006/relationships/customXml" Target="../ink/ink321.xml"/><Relationship Id="rId155" Type="http://schemas.openxmlformats.org/officeDocument/2006/relationships/image" Target="../media/image295.png"/></Relationships>
</file>

<file path=ppt/slides/_rels/slide22.xml.rels><?xml version="1.0" encoding="UTF-8" standalone="yes"?>
<Relationships xmlns="http://schemas.openxmlformats.org/package/2006/relationships"><Relationship Id="rId8" Type="http://schemas.openxmlformats.org/officeDocument/2006/relationships/image" Target="../media/image301.png"/><Relationship Id="rId13" Type="http://schemas.openxmlformats.org/officeDocument/2006/relationships/customXml" Target="../ink/ink367.xml"/><Relationship Id="rId18" Type="http://schemas.openxmlformats.org/officeDocument/2006/relationships/image" Target="../media/image306.png"/><Relationship Id="rId3" Type="http://schemas.openxmlformats.org/officeDocument/2006/relationships/customXml" Target="../ink/ink362.xml"/><Relationship Id="rId21" Type="http://schemas.openxmlformats.org/officeDocument/2006/relationships/customXml" Target="../ink/ink371.xml"/><Relationship Id="rId7" Type="http://schemas.openxmlformats.org/officeDocument/2006/relationships/customXml" Target="../ink/ink364.xml"/><Relationship Id="rId12" Type="http://schemas.openxmlformats.org/officeDocument/2006/relationships/image" Target="../media/image303.png"/><Relationship Id="rId17" Type="http://schemas.openxmlformats.org/officeDocument/2006/relationships/customXml" Target="../ink/ink369.xml"/><Relationship Id="rId2" Type="http://schemas.openxmlformats.org/officeDocument/2006/relationships/notesSlide" Target="../notesSlides/notesSlide12.xml"/><Relationship Id="rId16" Type="http://schemas.openxmlformats.org/officeDocument/2006/relationships/image" Target="../media/image305.png"/><Relationship Id="rId20" Type="http://schemas.openxmlformats.org/officeDocument/2006/relationships/image" Target="../media/image307.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customXml" Target="../ink/ink366.xml"/><Relationship Id="rId24" Type="http://schemas.openxmlformats.org/officeDocument/2006/relationships/image" Target="../media/image309.png"/><Relationship Id="rId5" Type="http://schemas.openxmlformats.org/officeDocument/2006/relationships/customXml" Target="../ink/ink363.xml"/><Relationship Id="rId15" Type="http://schemas.openxmlformats.org/officeDocument/2006/relationships/customXml" Target="../ink/ink368.xml"/><Relationship Id="rId23" Type="http://schemas.openxmlformats.org/officeDocument/2006/relationships/customXml" Target="../ink/ink372.xml"/><Relationship Id="rId10" Type="http://schemas.openxmlformats.org/officeDocument/2006/relationships/image" Target="../media/image302.png"/><Relationship Id="rId19" Type="http://schemas.openxmlformats.org/officeDocument/2006/relationships/customXml" Target="../ink/ink370.xml"/><Relationship Id="rId4" Type="http://schemas.openxmlformats.org/officeDocument/2006/relationships/image" Target="../media/image299.png"/><Relationship Id="rId9" Type="http://schemas.openxmlformats.org/officeDocument/2006/relationships/customXml" Target="../ink/ink365.xml"/><Relationship Id="rId14" Type="http://schemas.openxmlformats.org/officeDocument/2006/relationships/image" Target="../media/image304.png"/><Relationship Id="rId22" Type="http://schemas.openxmlformats.org/officeDocument/2006/relationships/image" Target="../media/image308.png"/></Relationships>
</file>

<file path=ppt/slides/_rels/slide23.xml.rels><?xml version="1.0" encoding="UTF-8" standalone="yes"?>
<Relationships xmlns="http://schemas.openxmlformats.org/package/2006/relationships"><Relationship Id="rId8" Type="http://schemas.openxmlformats.org/officeDocument/2006/relationships/customXml" Target="../ink/ink375.xml"/><Relationship Id="rId13" Type="http://schemas.openxmlformats.org/officeDocument/2006/relationships/image" Target="../media/image315.png"/><Relationship Id="rId18" Type="http://schemas.openxmlformats.org/officeDocument/2006/relationships/customXml" Target="../ink/ink380.xml"/><Relationship Id="rId3" Type="http://schemas.openxmlformats.org/officeDocument/2006/relationships/image" Target="../media/image286.jpeg"/><Relationship Id="rId21" Type="http://schemas.openxmlformats.org/officeDocument/2006/relationships/image" Target="../media/image319.png"/><Relationship Id="rId7" Type="http://schemas.openxmlformats.org/officeDocument/2006/relationships/image" Target="../media/image312.png"/><Relationship Id="rId12" Type="http://schemas.openxmlformats.org/officeDocument/2006/relationships/customXml" Target="../ink/ink377.xml"/><Relationship Id="rId17" Type="http://schemas.openxmlformats.org/officeDocument/2006/relationships/image" Target="../media/image317.png"/><Relationship Id="rId25" Type="http://schemas.openxmlformats.org/officeDocument/2006/relationships/image" Target="../media/image321.png"/><Relationship Id="rId2" Type="http://schemas.openxmlformats.org/officeDocument/2006/relationships/notesSlide" Target="../notesSlides/notesSlide13.xml"/><Relationship Id="rId16" Type="http://schemas.openxmlformats.org/officeDocument/2006/relationships/customXml" Target="../ink/ink379.xml"/><Relationship Id="rId20" Type="http://schemas.openxmlformats.org/officeDocument/2006/relationships/customXml" Target="../ink/ink381.xml"/><Relationship Id="rId1" Type="http://schemas.openxmlformats.org/officeDocument/2006/relationships/slideLayout" Target="../slideLayouts/slideLayout2.xml"/><Relationship Id="rId6" Type="http://schemas.openxmlformats.org/officeDocument/2006/relationships/customXml" Target="../ink/ink374.xml"/><Relationship Id="rId11" Type="http://schemas.openxmlformats.org/officeDocument/2006/relationships/image" Target="../media/image314.png"/><Relationship Id="rId24" Type="http://schemas.openxmlformats.org/officeDocument/2006/relationships/customXml" Target="../ink/ink383.xml"/><Relationship Id="rId5" Type="http://schemas.openxmlformats.org/officeDocument/2006/relationships/image" Target="../media/image311.png"/><Relationship Id="rId15" Type="http://schemas.openxmlformats.org/officeDocument/2006/relationships/image" Target="../media/image316.png"/><Relationship Id="rId23" Type="http://schemas.openxmlformats.org/officeDocument/2006/relationships/image" Target="../media/image320.png"/><Relationship Id="rId10" Type="http://schemas.openxmlformats.org/officeDocument/2006/relationships/customXml" Target="../ink/ink376.xml"/><Relationship Id="rId19" Type="http://schemas.openxmlformats.org/officeDocument/2006/relationships/image" Target="../media/image318.png"/><Relationship Id="rId4" Type="http://schemas.openxmlformats.org/officeDocument/2006/relationships/customXml" Target="../ink/ink373.xml"/><Relationship Id="rId9" Type="http://schemas.openxmlformats.org/officeDocument/2006/relationships/image" Target="../media/image313.png"/><Relationship Id="rId14" Type="http://schemas.openxmlformats.org/officeDocument/2006/relationships/customXml" Target="../ink/ink378.xml"/><Relationship Id="rId22" Type="http://schemas.openxmlformats.org/officeDocument/2006/relationships/customXml" Target="../ink/ink382.xml"/></Relationships>
</file>

<file path=ppt/slides/_rels/slide24.xml.rels><?xml version="1.0" encoding="UTF-8" standalone="yes"?>
<Relationships xmlns="http://schemas.openxmlformats.org/package/2006/relationships"><Relationship Id="rId13" Type="http://schemas.openxmlformats.org/officeDocument/2006/relationships/image" Target="../media/image327.png"/><Relationship Id="rId18" Type="http://schemas.openxmlformats.org/officeDocument/2006/relationships/customXml" Target="../ink/ink392.xml"/><Relationship Id="rId26" Type="http://schemas.openxmlformats.org/officeDocument/2006/relationships/customXml" Target="../ink/ink396.xml"/><Relationship Id="rId3" Type="http://schemas.openxmlformats.org/officeDocument/2006/relationships/image" Target="../media/image322.png"/><Relationship Id="rId21" Type="http://schemas.openxmlformats.org/officeDocument/2006/relationships/image" Target="../media/image331.png"/><Relationship Id="rId7" Type="http://schemas.openxmlformats.org/officeDocument/2006/relationships/image" Target="../media/image324.png"/><Relationship Id="rId12" Type="http://schemas.openxmlformats.org/officeDocument/2006/relationships/customXml" Target="../ink/ink389.xml"/><Relationship Id="rId17" Type="http://schemas.openxmlformats.org/officeDocument/2006/relationships/image" Target="../media/image329.png"/><Relationship Id="rId25" Type="http://schemas.openxmlformats.org/officeDocument/2006/relationships/image" Target="../media/image333.png"/><Relationship Id="rId33" Type="http://schemas.openxmlformats.org/officeDocument/2006/relationships/image" Target="../media/image337.png"/><Relationship Id="rId2" Type="http://schemas.openxmlformats.org/officeDocument/2006/relationships/customXml" Target="../ink/ink384.xml"/><Relationship Id="rId16" Type="http://schemas.openxmlformats.org/officeDocument/2006/relationships/customXml" Target="../ink/ink391.xml"/><Relationship Id="rId20" Type="http://schemas.openxmlformats.org/officeDocument/2006/relationships/customXml" Target="../ink/ink393.xml"/><Relationship Id="rId29" Type="http://schemas.openxmlformats.org/officeDocument/2006/relationships/image" Target="../media/image335.png"/><Relationship Id="rId1" Type="http://schemas.openxmlformats.org/officeDocument/2006/relationships/slideLayout" Target="../slideLayouts/slideLayout2.xml"/><Relationship Id="rId6" Type="http://schemas.openxmlformats.org/officeDocument/2006/relationships/customXml" Target="../ink/ink386.xml"/><Relationship Id="rId11" Type="http://schemas.openxmlformats.org/officeDocument/2006/relationships/image" Target="../media/image326.png"/><Relationship Id="rId24" Type="http://schemas.openxmlformats.org/officeDocument/2006/relationships/customXml" Target="../ink/ink395.xml"/><Relationship Id="rId32" Type="http://schemas.openxmlformats.org/officeDocument/2006/relationships/customXml" Target="../ink/ink399.xml"/><Relationship Id="rId5" Type="http://schemas.openxmlformats.org/officeDocument/2006/relationships/image" Target="../media/image323.png"/><Relationship Id="rId15" Type="http://schemas.openxmlformats.org/officeDocument/2006/relationships/image" Target="../media/image328.png"/><Relationship Id="rId23" Type="http://schemas.openxmlformats.org/officeDocument/2006/relationships/image" Target="../media/image332.png"/><Relationship Id="rId28" Type="http://schemas.openxmlformats.org/officeDocument/2006/relationships/customXml" Target="../ink/ink397.xml"/><Relationship Id="rId10" Type="http://schemas.openxmlformats.org/officeDocument/2006/relationships/customXml" Target="../ink/ink388.xml"/><Relationship Id="rId19" Type="http://schemas.openxmlformats.org/officeDocument/2006/relationships/image" Target="../media/image330.png"/><Relationship Id="rId31" Type="http://schemas.openxmlformats.org/officeDocument/2006/relationships/image" Target="../media/image336.png"/><Relationship Id="rId4" Type="http://schemas.openxmlformats.org/officeDocument/2006/relationships/customXml" Target="../ink/ink385.xml"/><Relationship Id="rId9" Type="http://schemas.openxmlformats.org/officeDocument/2006/relationships/image" Target="../media/image325.png"/><Relationship Id="rId14" Type="http://schemas.openxmlformats.org/officeDocument/2006/relationships/customXml" Target="../ink/ink390.xml"/><Relationship Id="rId22" Type="http://schemas.openxmlformats.org/officeDocument/2006/relationships/customXml" Target="../ink/ink394.xml"/><Relationship Id="rId27" Type="http://schemas.openxmlformats.org/officeDocument/2006/relationships/image" Target="../media/image334.png"/><Relationship Id="rId30" Type="http://schemas.openxmlformats.org/officeDocument/2006/relationships/customXml" Target="../ink/ink398.xml"/><Relationship Id="rId8" Type="http://schemas.openxmlformats.org/officeDocument/2006/relationships/customXml" Target="../ink/ink387.xml"/></Relationships>
</file>

<file path=ppt/slides/_rels/slide25.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customXml" Target="../ink/ink405.xml"/><Relationship Id="rId18" Type="http://schemas.openxmlformats.org/officeDocument/2006/relationships/image" Target="../media/image345.png"/><Relationship Id="rId3" Type="http://schemas.openxmlformats.org/officeDocument/2006/relationships/customXml" Target="../ink/ink400.xml"/><Relationship Id="rId21" Type="http://schemas.openxmlformats.org/officeDocument/2006/relationships/customXml" Target="../ink/ink409.xml"/><Relationship Id="rId7" Type="http://schemas.openxmlformats.org/officeDocument/2006/relationships/customXml" Target="../ink/ink402.xml"/><Relationship Id="rId12" Type="http://schemas.openxmlformats.org/officeDocument/2006/relationships/image" Target="../media/image342.png"/><Relationship Id="rId17" Type="http://schemas.openxmlformats.org/officeDocument/2006/relationships/customXml" Target="../ink/ink407.xml"/><Relationship Id="rId2" Type="http://schemas.openxmlformats.org/officeDocument/2006/relationships/notesSlide" Target="../notesSlides/notesSlide14.xml"/><Relationship Id="rId16" Type="http://schemas.openxmlformats.org/officeDocument/2006/relationships/image" Target="../media/image344.png"/><Relationship Id="rId20" Type="http://schemas.openxmlformats.org/officeDocument/2006/relationships/image" Target="../media/image346.png"/><Relationship Id="rId1" Type="http://schemas.openxmlformats.org/officeDocument/2006/relationships/slideLayout" Target="../slideLayouts/slideLayout2.xml"/><Relationship Id="rId6" Type="http://schemas.openxmlformats.org/officeDocument/2006/relationships/image" Target="../media/image339.png"/><Relationship Id="rId11" Type="http://schemas.openxmlformats.org/officeDocument/2006/relationships/customXml" Target="../ink/ink404.xml"/><Relationship Id="rId5" Type="http://schemas.openxmlformats.org/officeDocument/2006/relationships/customXml" Target="../ink/ink401.xml"/><Relationship Id="rId15" Type="http://schemas.openxmlformats.org/officeDocument/2006/relationships/customXml" Target="../ink/ink406.xml"/><Relationship Id="rId10" Type="http://schemas.openxmlformats.org/officeDocument/2006/relationships/image" Target="../media/image341.png"/><Relationship Id="rId19" Type="http://schemas.openxmlformats.org/officeDocument/2006/relationships/customXml" Target="../ink/ink408.xml"/><Relationship Id="rId4" Type="http://schemas.openxmlformats.org/officeDocument/2006/relationships/image" Target="../media/image338.png"/><Relationship Id="rId9" Type="http://schemas.openxmlformats.org/officeDocument/2006/relationships/customXml" Target="../ink/ink403.xml"/><Relationship Id="rId14" Type="http://schemas.openxmlformats.org/officeDocument/2006/relationships/image" Target="../media/image343.png"/><Relationship Id="rId22" Type="http://schemas.openxmlformats.org/officeDocument/2006/relationships/image" Target="../media/image347.png"/></Relationships>
</file>

<file path=ppt/slides/_rels/slide26.xml.rels><?xml version="1.0" encoding="UTF-8" standalone="yes"?>
<Relationships xmlns="http://schemas.openxmlformats.org/package/2006/relationships"><Relationship Id="rId117" Type="http://schemas.openxmlformats.org/officeDocument/2006/relationships/image" Target="../media/image405.png"/><Relationship Id="rId21" Type="http://schemas.openxmlformats.org/officeDocument/2006/relationships/image" Target="../media/image357.png"/><Relationship Id="rId42" Type="http://schemas.openxmlformats.org/officeDocument/2006/relationships/customXml" Target="../ink/ink430.xml"/><Relationship Id="rId63" Type="http://schemas.openxmlformats.org/officeDocument/2006/relationships/image" Target="../media/image378.png"/><Relationship Id="rId84" Type="http://schemas.openxmlformats.org/officeDocument/2006/relationships/customXml" Target="../ink/ink451.xml"/><Relationship Id="rId16" Type="http://schemas.openxmlformats.org/officeDocument/2006/relationships/customXml" Target="../ink/ink417.xml"/><Relationship Id="rId107" Type="http://schemas.openxmlformats.org/officeDocument/2006/relationships/image" Target="../media/image400.png"/><Relationship Id="rId11" Type="http://schemas.openxmlformats.org/officeDocument/2006/relationships/image" Target="../media/image352.png"/><Relationship Id="rId32" Type="http://schemas.openxmlformats.org/officeDocument/2006/relationships/customXml" Target="../ink/ink425.xml"/><Relationship Id="rId37" Type="http://schemas.openxmlformats.org/officeDocument/2006/relationships/image" Target="../media/image365.png"/><Relationship Id="rId53" Type="http://schemas.openxmlformats.org/officeDocument/2006/relationships/image" Target="../media/image373.png"/><Relationship Id="rId58" Type="http://schemas.openxmlformats.org/officeDocument/2006/relationships/customXml" Target="../ink/ink438.xml"/><Relationship Id="rId74" Type="http://schemas.openxmlformats.org/officeDocument/2006/relationships/customXml" Target="../ink/ink446.xml"/><Relationship Id="rId79" Type="http://schemas.openxmlformats.org/officeDocument/2006/relationships/image" Target="../media/image386.png"/><Relationship Id="rId102" Type="http://schemas.openxmlformats.org/officeDocument/2006/relationships/customXml" Target="../ink/ink460.xml"/><Relationship Id="rId123" Type="http://schemas.openxmlformats.org/officeDocument/2006/relationships/image" Target="../media/image408.png"/><Relationship Id="rId128" Type="http://schemas.openxmlformats.org/officeDocument/2006/relationships/customXml" Target="../ink/ink473.xml"/><Relationship Id="rId5" Type="http://schemas.openxmlformats.org/officeDocument/2006/relationships/image" Target="../media/image349.png"/><Relationship Id="rId90" Type="http://schemas.openxmlformats.org/officeDocument/2006/relationships/customXml" Target="../ink/ink454.xml"/><Relationship Id="rId95" Type="http://schemas.openxmlformats.org/officeDocument/2006/relationships/image" Target="../media/image394.png"/><Relationship Id="rId22" Type="http://schemas.openxmlformats.org/officeDocument/2006/relationships/customXml" Target="../ink/ink420.xml"/><Relationship Id="rId27" Type="http://schemas.openxmlformats.org/officeDocument/2006/relationships/image" Target="../media/image360.png"/><Relationship Id="rId43" Type="http://schemas.openxmlformats.org/officeDocument/2006/relationships/image" Target="../media/image368.png"/><Relationship Id="rId48" Type="http://schemas.openxmlformats.org/officeDocument/2006/relationships/customXml" Target="../ink/ink433.xml"/><Relationship Id="rId64" Type="http://schemas.openxmlformats.org/officeDocument/2006/relationships/customXml" Target="../ink/ink441.xml"/><Relationship Id="rId69" Type="http://schemas.openxmlformats.org/officeDocument/2006/relationships/image" Target="../media/image381.png"/><Relationship Id="rId113" Type="http://schemas.openxmlformats.org/officeDocument/2006/relationships/image" Target="../media/image403.png"/><Relationship Id="rId118" Type="http://schemas.openxmlformats.org/officeDocument/2006/relationships/customXml" Target="../ink/ink468.xml"/><Relationship Id="rId134" Type="http://schemas.openxmlformats.org/officeDocument/2006/relationships/customXml" Target="../ink/ink476.xml"/><Relationship Id="rId80" Type="http://schemas.openxmlformats.org/officeDocument/2006/relationships/customXml" Target="../ink/ink449.xml"/><Relationship Id="rId85" Type="http://schemas.openxmlformats.org/officeDocument/2006/relationships/image" Target="../media/image389.png"/><Relationship Id="rId12" Type="http://schemas.openxmlformats.org/officeDocument/2006/relationships/customXml" Target="../ink/ink415.xml"/><Relationship Id="rId17" Type="http://schemas.openxmlformats.org/officeDocument/2006/relationships/image" Target="../media/image355.png"/><Relationship Id="rId33" Type="http://schemas.openxmlformats.org/officeDocument/2006/relationships/image" Target="../media/image363.png"/><Relationship Id="rId38" Type="http://schemas.openxmlformats.org/officeDocument/2006/relationships/customXml" Target="../ink/ink428.xml"/><Relationship Id="rId59" Type="http://schemas.openxmlformats.org/officeDocument/2006/relationships/image" Target="../media/image376.png"/><Relationship Id="rId103" Type="http://schemas.openxmlformats.org/officeDocument/2006/relationships/image" Target="../media/image398.png"/><Relationship Id="rId108" Type="http://schemas.openxmlformats.org/officeDocument/2006/relationships/customXml" Target="../ink/ink463.xml"/><Relationship Id="rId124" Type="http://schemas.openxmlformats.org/officeDocument/2006/relationships/customXml" Target="../ink/ink471.xml"/><Relationship Id="rId129" Type="http://schemas.openxmlformats.org/officeDocument/2006/relationships/image" Target="../media/image411.png"/><Relationship Id="rId54" Type="http://schemas.openxmlformats.org/officeDocument/2006/relationships/customXml" Target="../ink/ink436.xml"/><Relationship Id="rId70" Type="http://schemas.openxmlformats.org/officeDocument/2006/relationships/customXml" Target="../ink/ink444.xml"/><Relationship Id="rId75" Type="http://schemas.openxmlformats.org/officeDocument/2006/relationships/image" Target="../media/image384.png"/><Relationship Id="rId91" Type="http://schemas.openxmlformats.org/officeDocument/2006/relationships/image" Target="../media/image392.png"/><Relationship Id="rId96" Type="http://schemas.openxmlformats.org/officeDocument/2006/relationships/customXml" Target="../ink/ink457.xml"/><Relationship Id="rId1" Type="http://schemas.openxmlformats.org/officeDocument/2006/relationships/slideLayout" Target="../slideLayouts/slideLayout2.xml"/><Relationship Id="rId6" Type="http://schemas.openxmlformats.org/officeDocument/2006/relationships/customXml" Target="../ink/ink412.xml"/><Relationship Id="rId23" Type="http://schemas.openxmlformats.org/officeDocument/2006/relationships/image" Target="../media/image358.png"/><Relationship Id="rId28" Type="http://schemas.openxmlformats.org/officeDocument/2006/relationships/customXml" Target="../ink/ink423.xml"/><Relationship Id="rId49" Type="http://schemas.openxmlformats.org/officeDocument/2006/relationships/image" Target="../media/image371.png"/><Relationship Id="rId114" Type="http://schemas.openxmlformats.org/officeDocument/2006/relationships/customXml" Target="../ink/ink466.xml"/><Relationship Id="rId119" Type="http://schemas.openxmlformats.org/officeDocument/2006/relationships/image" Target="../media/image406.png"/><Relationship Id="rId44" Type="http://schemas.openxmlformats.org/officeDocument/2006/relationships/customXml" Target="../ink/ink431.xml"/><Relationship Id="rId60" Type="http://schemas.openxmlformats.org/officeDocument/2006/relationships/customXml" Target="../ink/ink439.xml"/><Relationship Id="rId65" Type="http://schemas.openxmlformats.org/officeDocument/2006/relationships/image" Target="../media/image379.png"/><Relationship Id="rId81" Type="http://schemas.openxmlformats.org/officeDocument/2006/relationships/image" Target="../media/image387.png"/><Relationship Id="rId86" Type="http://schemas.openxmlformats.org/officeDocument/2006/relationships/customXml" Target="../ink/ink452.xml"/><Relationship Id="rId130" Type="http://schemas.openxmlformats.org/officeDocument/2006/relationships/customXml" Target="../ink/ink474.xml"/><Relationship Id="rId135" Type="http://schemas.openxmlformats.org/officeDocument/2006/relationships/image" Target="../media/image414.png"/><Relationship Id="rId13" Type="http://schemas.openxmlformats.org/officeDocument/2006/relationships/image" Target="../media/image353.png"/><Relationship Id="rId18" Type="http://schemas.openxmlformats.org/officeDocument/2006/relationships/customXml" Target="../ink/ink418.xml"/><Relationship Id="rId39" Type="http://schemas.openxmlformats.org/officeDocument/2006/relationships/image" Target="../media/image366.png"/><Relationship Id="rId109" Type="http://schemas.openxmlformats.org/officeDocument/2006/relationships/image" Target="../media/image401.png"/><Relationship Id="rId34" Type="http://schemas.openxmlformats.org/officeDocument/2006/relationships/customXml" Target="../ink/ink426.xml"/><Relationship Id="rId50" Type="http://schemas.openxmlformats.org/officeDocument/2006/relationships/customXml" Target="../ink/ink434.xml"/><Relationship Id="rId55" Type="http://schemas.openxmlformats.org/officeDocument/2006/relationships/image" Target="../media/image374.png"/><Relationship Id="rId76" Type="http://schemas.openxmlformats.org/officeDocument/2006/relationships/customXml" Target="../ink/ink447.xml"/><Relationship Id="rId97" Type="http://schemas.openxmlformats.org/officeDocument/2006/relationships/image" Target="../media/image395.png"/><Relationship Id="rId104" Type="http://schemas.openxmlformats.org/officeDocument/2006/relationships/customXml" Target="../ink/ink461.xml"/><Relationship Id="rId120" Type="http://schemas.openxmlformats.org/officeDocument/2006/relationships/customXml" Target="../ink/ink469.xml"/><Relationship Id="rId125" Type="http://schemas.openxmlformats.org/officeDocument/2006/relationships/image" Target="../media/image409.png"/><Relationship Id="rId7" Type="http://schemas.openxmlformats.org/officeDocument/2006/relationships/image" Target="../media/image350.png"/><Relationship Id="rId71" Type="http://schemas.openxmlformats.org/officeDocument/2006/relationships/image" Target="../media/image382.png"/><Relationship Id="rId92" Type="http://schemas.openxmlformats.org/officeDocument/2006/relationships/customXml" Target="../ink/ink455.xml"/><Relationship Id="rId2" Type="http://schemas.openxmlformats.org/officeDocument/2006/relationships/customXml" Target="../ink/ink410.xml"/><Relationship Id="rId29" Type="http://schemas.openxmlformats.org/officeDocument/2006/relationships/image" Target="../media/image361.png"/><Relationship Id="rId24" Type="http://schemas.openxmlformats.org/officeDocument/2006/relationships/customXml" Target="../ink/ink421.xml"/><Relationship Id="rId40" Type="http://schemas.openxmlformats.org/officeDocument/2006/relationships/customXml" Target="../ink/ink429.xml"/><Relationship Id="rId45" Type="http://schemas.openxmlformats.org/officeDocument/2006/relationships/image" Target="../media/image369.png"/><Relationship Id="rId66" Type="http://schemas.openxmlformats.org/officeDocument/2006/relationships/customXml" Target="../ink/ink442.xml"/><Relationship Id="rId87" Type="http://schemas.openxmlformats.org/officeDocument/2006/relationships/image" Target="../media/image390.png"/><Relationship Id="rId110" Type="http://schemas.openxmlformats.org/officeDocument/2006/relationships/customXml" Target="../ink/ink464.xml"/><Relationship Id="rId115" Type="http://schemas.openxmlformats.org/officeDocument/2006/relationships/image" Target="../media/image404.png"/><Relationship Id="rId131" Type="http://schemas.openxmlformats.org/officeDocument/2006/relationships/image" Target="../media/image412.png"/><Relationship Id="rId61" Type="http://schemas.openxmlformats.org/officeDocument/2006/relationships/image" Target="../media/image377.png"/><Relationship Id="rId82" Type="http://schemas.openxmlformats.org/officeDocument/2006/relationships/customXml" Target="../ink/ink450.xml"/><Relationship Id="rId19" Type="http://schemas.openxmlformats.org/officeDocument/2006/relationships/image" Target="../media/image356.png"/><Relationship Id="rId14" Type="http://schemas.openxmlformats.org/officeDocument/2006/relationships/customXml" Target="../ink/ink416.xml"/><Relationship Id="rId30" Type="http://schemas.openxmlformats.org/officeDocument/2006/relationships/customXml" Target="../ink/ink424.xml"/><Relationship Id="rId35" Type="http://schemas.openxmlformats.org/officeDocument/2006/relationships/image" Target="../media/image364.png"/><Relationship Id="rId56" Type="http://schemas.openxmlformats.org/officeDocument/2006/relationships/customXml" Target="../ink/ink437.xml"/><Relationship Id="rId77" Type="http://schemas.openxmlformats.org/officeDocument/2006/relationships/image" Target="../media/image385.png"/><Relationship Id="rId100" Type="http://schemas.openxmlformats.org/officeDocument/2006/relationships/customXml" Target="../ink/ink459.xml"/><Relationship Id="rId105" Type="http://schemas.openxmlformats.org/officeDocument/2006/relationships/image" Target="../media/image399.png"/><Relationship Id="rId126" Type="http://schemas.openxmlformats.org/officeDocument/2006/relationships/customXml" Target="../ink/ink472.xml"/><Relationship Id="rId8" Type="http://schemas.openxmlformats.org/officeDocument/2006/relationships/customXml" Target="../ink/ink413.xml"/><Relationship Id="rId51" Type="http://schemas.openxmlformats.org/officeDocument/2006/relationships/image" Target="../media/image372.png"/><Relationship Id="rId72" Type="http://schemas.openxmlformats.org/officeDocument/2006/relationships/customXml" Target="../ink/ink445.xml"/><Relationship Id="rId93" Type="http://schemas.openxmlformats.org/officeDocument/2006/relationships/image" Target="../media/image393.png"/><Relationship Id="rId98" Type="http://schemas.openxmlformats.org/officeDocument/2006/relationships/customXml" Target="../ink/ink458.xml"/><Relationship Id="rId121" Type="http://schemas.openxmlformats.org/officeDocument/2006/relationships/image" Target="../media/image407.png"/><Relationship Id="rId3" Type="http://schemas.openxmlformats.org/officeDocument/2006/relationships/image" Target="../media/image348.png"/><Relationship Id="rId25" Type="http://schemas.openxmlformats.org/officeDocument/2006/relationships/image" Target="../media/image359.png"/><Relationship Id="rId46" Type="http://schemas.openxmlformats.org/officeDocument/2006/relationships/customXml" Target="../ink/ink432.xml"/><Relationship Id="rId67" Type="http://schemas.openxmlformats.org/officeDocument/2006/relationships/image" Target="../media/image380.png"/><Relationship Id="rId116" Type="http://schemas.openxmlformats.org/officeDocument/2006/relationships/customXml" Target="../ink/ink467.xml"/><Relationship Id="rId20" Type="http://schemas.openxmlformats.org/officeDocument/2006/relationships/customXml" Target="../ink/ink419.xml"/><Relationship Id="rId41" Type="http://schemas.openxmlformats.org/officeDocument/2006/relationships/image" Target="../media/image367.png"/><Relationship Id="rId62" Type="http://schemas.openxmlformats.org/officeDocument/2006/relationships/customXml" Target="../ink/ink440.xml"/><Relationship Id="rId83" Type="http://schemas.openxmlformats.org/officeDocument/2006/relationships/image" Target="../media/image388.png"/><Relationship Id="rId88" Type="http://schemas.openxmlformats.org/officeDocument/2006/relationships/customXml" Target="../ink/ink453.xml"/><Relationship Id="rId111" Type="http://schemas.openxmlformats.org/officeDocument/2006/relationships/image" Target="../media/image402.png"/><Relationship Id="rId132" Type="http://schemas.openxmlformats.org/officeDocument/2006/relationships/customXml" Target="../ink/ink475.xml"/><Relationship Id="rId15" Type="http://schemas.openxmlformats.org/officeDocument/2006/relationships/image" Target="../media/image354.png"/><Relationship Id="rId36" Type="http://schemas.openxmlformats.org/officeDocument/2006/relationships/customXml" Target="../ink/ink427.xml"/><Relationship Id="rId57" Type="http://schemas.openxmlformats.org/officeDocument/2006/relationships/image" Target="../media/image375.png"/><Relationship Id="rId106" Type="http://schemas.openxmlformats.org/officeDocument/2006/relationships/customXml" Target="../ink/ink462.xml"/><Relationship Id="rId127" Type="http://schemas.openxmlformats.org/officeDocument/2006/relationships/image" Target="../media/image410.png"/><Relationship Id="rId10" Type="http://schemas.openxmlformats.org/officeDocument/2006/relationships/customXml" Target="../ink/ink414.xml"/><Relationship Id="rId31" Type="http://schemas.openxmlformats.org/officeDocument/2006/relationships/image" Target="../media/image362.png"/><Relationship Id="rId52" Type="http://schemas.openxmlformats.org/officeDocument/2006/relationships/customXml" Target="../ink/ink435.xml"/><Relationship Id="rId73" Type="http://schemas.openxmlformats.org/officeDocument/2006/relationships/image" Target="../media/image383.png"/><Relationship Id="rId78" Type="http://schemas.openxmlformats.org/officeDocument/2006/relationships/customXml" Target="../ink/ink448.xml"/><Relationship Id="rId94" Type="http://schemas.openxmlformats.org/officeDocument/2006/relationships/customXml" Target="../ink/ink456.xml"/><Relationship Id="rId99" Type="http://schemas.openxmlformats.org/officeDocument/2006/relationships/image" Target="../media/image396.png"/><Relationship Id="rId101" Type="http://schemas.openxmlformats.org/officeDocument/2006/relationships/image" Target="../media/image397.png"/><Relationship Id="rId122" Type="http://schemas.openxmlformats.org/officeDocument/2006/relationships/customXml" Target="../ink/ink470.xml"/><Relationship Id="rId4" Type="http://schemas.openxmlformats.org/officeDocument/2006/relationships/customXml" Target="../ink/ink411.xml"/><Relationship Id="rId9" Type="http://schemas.openxmlformats.org/officeDocument/2006/relationships/image" Target="../media/image351.png"/><Relationship Id="rId26" Type="http://schemas.openxmlformats.org/officeDocument/2006/relationships/customXml" Target="../ink/ink422.xml"/><Relationship Id="rId47" Type="http://schemas.openxmlformats.org/officeDocument/2006/relationships/image" Target="../media/image370.png"/><Relationship Id="rId68" Type="http://schemas.openxmlformats.org/officeDocument/2006/relationships/customXml" Target="../ink/ink443.xml"/><Relationship Id="rId89" Type="http://schemas.openxmlformats.org/officeDocument/2006/relationships/image" Target="../media/image391.png"/><Relationship Id="rId112" Type="http://schemas.openxmlformats.org/officeDocument/2006/relationships/customXml" Target="../ink/ink465.xml"/><Relationship Id="rId133" Type="http://schemas.openxmlformats.org/officeDocument/2006/relationships/image" Target="../media/image413.png"/></Relationships>
</file>

<file path=ppt/slides/_rels/slide27.xml.rels><?xml version="1.0" encoding="UTF-8" standalone="yes"?>
<Relationships xmlns="http://schemas.openxmlformats.org/package/2006/relationships"><Relationship Id="rId117" Type="http://schemas.openxmlformats.org/officeDocument/2006/relationships/image" Target="../media/image2750.png"/><Relationship Id="rId671" Type="http://schemas.openxmlformats.org/officeDocument/2006/relationships/customXml" Target="../ink/ink813.xml"/><Relationship Id="rId21" Type="http://schemas.openxmlformats.org/officeDocument/2006/relationships/image" Target="../media/image2270.png"/><Relationship Id="rId324" Type="http://schemas.openxmlformats.org/officeDocument/2006/relationships/image" Target="../media/image3770.png"/><Relationship Id="rId531" Type="http://schemas.openxmlformats.org/officeDocument/2006/relationships/customXml" Target="../ink/ink743.xml"/><Relationship Id="rId629" Type="http://schemas.openxmlformats.org/officeDocument/2006/relationships/customXml" Target="../ink/ink792.xml"/><Relationship Id="rId170" Type="http://schemas.openxmlformats.org/officeDocument/2006/relationships/image" Target="../media/image3010.png"/><Relationship Id="rId268" Type="http://schemas.openxmlformats.org/officeDocument/2006/relationships/image" Target="../media/image3490.png"/><Relationship Id="rId475" Type="http://schemas.openxmlformats.org/officeDocument/2006/relationships/customXml" Target="../ink/ink715.xml"/><Relationship Id="rId32" Type="http://schemas.openxmlformats.org/officeDocument/2006/relationships/customXml" Target="../ink/ink492.xml"/><Relationship Id="rId128" Type="http://schemas.openxmlformats.org/officeDocument/2006/relationships/customXml" Target="../ink/ink540.xml"/><Relationship Id="rId335" Type="http://schemas.openxmlformats.org/officeDocument/2006/relationships/customXml" Target="../ink/ink645.xml"/><Relationship Id="rId542" Type="http://schemas.openxmlformats.org/officeDocument/2006/relationships/image" Target="../media/image486.png"/><Relationship Id="rId181" Type="http://schemas.openxmlformats.org/officeDocument/2006/relationships/customXml" Target="../ink/ink567.xml"/><Relationship Id="rId402" Type="http://schemas.openxmlformats.org/officeDocument/2006/relationships/image" Target="../media/image416.png"/><Relationship Id="rId279" Type="http://schemas.openxmlformats.org/officeDocument/2006/relationships/customXml" Target="../ink/ink617.xml"/><Relationship Id="rId486" Type="http://schemas.openxmlformats.org/officeDocument/2006/relationships/image" Target="../media/image458.png"/><Relationship Id="rId43" Type="http://schemas.openxmlformats.org/officeDocument/2006/relationships/image" Target="../media/image2380.png"/><Relationship Id="rId139" Type="http://schemas.openxmlformats.org/officeDocument/2006/relationships/customXml" Target="../ink/ink546.xml"/><Relationship Id="rId346" Type="http://schemas.openxmlformats.org/officeDocument/2006/relationships/image" Target="../media/image3880.png"/><Relationship Id="rId553" Type="http://schemas.openxmlformats.org/officeDocument/2006/relationships/customXml" Target="../ink/ink754.xml"/><Relationship Id="rId192" Type="http://schemas.openxmlformats.org/officeDocument/2006/relationships/image" Target="../media/image3120.png"/><Relationship Id="rId206" Type="http://schemas.openxmlformats.org/officeDocument/2006/relationships/image" Target="../media/image3190.png"/><Relationship Id="rId413" Type="http://schemas.openxmlformats.org/officeDocument/2006/relationships/customXml" Target="../ink/ink684.xml"/><Relationship Id="rId497" Type="http://schemas.openxmlformats.org/officeDocument/2006/relationships/customXml" Target="../ink/ink726.xml"/><Relationship Id="rId620" Type="http://schemas.openxmlformats.org/officeDocument/2006/relationships/image" Target="../media/image525.png"/><Relationship Id="rId357" Type="http://schemas.openxmlformats.org/officeDocument/2006/relationships/customXml" Target="../ink/ink656.xml"/><Relationship Id="rId54" Type="http://schemas.openxmlformats.org/officeDocument/2006/relationships/customXml" Target="../ink/ink503.xml"/><Relationship Id="rId217" Type="http://schemas.openxmlformats.org/officeDocument/2006/relationships/customXml" Target="../ink/ink586.xml"/><Relationship Id="rId564" Type="http://schemas.openxmlformats.org/officeDocument/2006/relationships/image" Target="../media/image497.png"/><Relationship Id="rId424" Type="http://schemas.openxmlformats.org/officeDocument/2006/relationships/image" Target="../media/image427.png"/><Relationship Id="rId631" Type="http://schemas.openxmlformats.org/officeDocument/2006/relationships/customXml" Target="../ink/ink793.xml"/><Relationship Id="rId270" Type="http://schemas.openxmlformats.org/officeDocument/2006/relationships/image" Target="../media/image3500.png"/><Relationship Id="rId65" Type="http://schemas.openxmlformats.org/officeDocument/2006/relationships/image" Target="../media/image2490.png"/><Relationship Id="rId130" Type="http://schemas.openxmlformats.org/officeDocument/2006/relationships/customXml" Target="../ink/ink541.xml"/><Relationship Id="rId368" Type="http://schemas.openxmlformats.org/officeDocument/2006/relationships/image" Target="../media/image3990.png"/><Relationship Id="rId575" Type="http://schemas.openxmlformats.org/officeDocument/2006/relationships/customXml" Target="../ink/ink765.xml"/><Relationship Id="rId228" Type="http://schemas.openxmlformats.org/officeDocument/2006/relationships/image" Target="../media/image3290.png"/><Relationship Id="rId435" Type="http://schemas.openxmlformats.org/officeDocument/2006/relationships/customXml" Target="../ink/ink695.xml"/><Relationship Id="rId642" Type="http://schemas.openxmlformats.org/officeDocument/2006/relationships/image" Target="../media/image536.png"/><Relationship Id="rId281" Type="http://schemas.openxmlformats.org/officeDocument/2006/relationships/customXml" Target="../ink/ink618.xml"/><Relationship Id="rId502" Type="http://schemas.openxmlformats.org/officeDocument/2006/relationships/image" Target="../media/image466.png"/><Relationship Id="rId76" Type="http://schemas.openxmlformats.org/officeDocument/2006/relationships/customXml" Target="../ink/ink514.xml"/><Relationship Id="rId141" Type="http://schemas.openxmlformats.org/officeDocument/2006/relationships/customXml" Target="../ink/ink547.xml"/><Relationship Id="rId379" Type="http://schemas.openxmlformats.org/officeDocument/2006/relationships/customXml" Target="../ink/ink667.xml"/><Relationship Id="rId586" Type="http://schemas.openxmlformats.org/officeDocument/2006/relationships/image" Target="../media/image508.png"/><Relationship Id="rId7" Type="http://schemas.openxmlformats.org/officeDocument/2006/relationships/image" Target="../media/image2200.png"/><Relationship Id="rId239" Type="http://schemas.openxmlformats.org/officeDocument/2006/relationships/customXml" Target="../ink/ink597.xml"/><Relationship Id="rId446" Type="http://schemas.openxmlformats.org/officeDocument/2006/relationships/image" Target="../media/image438.png"/><Relationship Id="rId653" Type="http://schemas.openxmlformats.org/officeDocument/2006/relationships/customXml" Target="../ink/ink804.xml"/><Relationship Id="rId292" Type="http://schemas.openxmlformats.org/officeDocument/2006/relationships/image" Target="../media/image3610.png"/><Relationship Id="rId306" Type="http://schemas.openxmlformats.org/officeDocument/2006/relationships/image" Target="../media/image3680.png"/><Relationship Id="rId87" Type="http://schemas.openxmlformats.org/officeDocument/2006/relationships/image" Target="../media/image2600.png"/><Relationship Id="rId513" Type="http://schemas.openxmlformats.org/officeDocument/2006/relationships/customXml" Target="../ink/ink734.xml"/><Relationship Id="rId597" Type="http://schemas.openxmlformats.org/officeDocument/2006/relationships/customXml" Target="../ink/ink776.xml"/><Relationship Id="rId152" Type="http://schemas.openxmlformats.org/officeDocument/2006/relationships/image" Target="../media/image2920.png"/><Relationship Id="rId457" Type="http://schemas.openxmlformats.org/officeDocument/2006/relationships/customXml" Target="../ink/ink706.xml"/><Relationship Id="rId664" Type="http://schemas.openxmlformats.org/officeDocument/2006/relationships/image" Target="../media/image547.png"/><Relationship Id="rId14" Type="http://schemas.openxmlformats.org/officeDocument/2006/relationships/customXml" Target="../ink/ink483.xml"/><Relationship Id="rId317" Type="http://schemas.openxmlformats.org/officeDocument/2006/relationships/customXml" Target="../ink/ink636.xml"/><Relationship Id="rId524" Type="http://schemas.openxmlformats.org/officeDocument/2006/relationships/image" Target="../media/image477.png"/><Relationship Id="rId98" Type="http://schemas.openxmlformats.org/officeDocument/2006/relationships/customXml" Target="../ink/ink525.xml"/><Relationship Id="rId163" Type="http://schemas.openxmlformats.org/officeDocument/2006/relationships/customXml" Target="../ink/ink558.xml"/><Relationship Id="rId370" Type="http://schemas.openxmlformats.org/officeDocument/2006/relationships/image" Target="../media/image4000.png"/><Relationship Id="rId230" Type="http://schemas.openxmlformats.org/officeDocument/2006/relationships/image" Target="../media/image3300.png"/><Relationship Id="rId468" Type="http://schemas.openxmlformats.org/officeDocument/2006/relationships/image" Target="../media/image449.png"/><Relationship Id="rId675" Type="http://schemas.openxmlformats.org/officeDocument/2006/relationships/customXml" Target="../ink/ink815.xml"/><Relationship Id="rId25" Type="http://schemas.openxmlformats.org/officeDocument/2006/relationships/image" Target="../media/image2290.png"/><Relationship Id="rId328" Type="http://schemas.openxmlformats.org/officeDocument/2006/relationships/image" Target="../media/image3790.png"/><Relationship Id="rId535" Type="http://schemas.openxmlformats.org/officeDocument/2006/relationships/customXml" Target="../ink/ink745.xml"/><Relationship Id="rId174" Type="http://schemas.openxmlformats.org/officeDocument/2006/relationships/image" Target="../media/image3030.png"/><Relationship Id="rId381" Type="http://schemas.openxmlformats.org/officeDocument/2006/relationships/customXml" Target="../ink/ink668.xml"/><Relationship Id="rId602" Type="http://schemas.openxmlformats.org/officeDocument/2006/relationships/image" Target="../media/image516.png"/><Relationship Id="rId241" Type="http://schemas.openxmlformats.org/officeDocument/2006/relationships/customXml" Target="../ink/ink598.xml"/><Relationship Id="rId479" Type="http://schemas.openxmlformats.org/officeDocument/2006/relationships/customXml" Target="../ink/ink717.xml"/><Relationship Id="rId36" Type="http://schemas.openxmlformats.org/officeDocument/2006/relationships/customXml" Target="../ink/ink494.xml"/><Relationship Id="rId339" Type="http://schemas.openxmlformats.org/officeDocument/2006/relationships/customXml" Target="../ink/ink647.xml"/><Relationship Id="rId546" Type="http://schemas.openxmlformats.org/officeDocument/2006/relationships/image" Target="../media/image488.png"/><Relationship Id="rId101" Type="http://schemas.openxmlformats.org/officeDocument/2006/relationships/image" Target="../media/image2670.png"/><Relationship Id="rId185" Type="http://schemas.openxmlformats.org/officeDocument/2006/relationships/customXml" Target="../ink/ink569.xml"/><Relationship Id="rId406" Type="http://schemas.openxmlformats.org/officeDocument/2006/relationships/image" Target="../media/image418.png"/><Relationship Id="rId392" Type="http://schemas.openxmlformats.org/officeDocument/2006/relationships/image" Target="../media/image4110.png"/><Relationship Id="rId613" Type="http://schemas.openxmlformats.org/officeDocument/2006/relationships/customXml" Target="../ink/ink784.xml"/><Relationship Id="rId252" Type="http://schemas.openxmlformats.org/officeDocument/2006/relationships/image" Target="../media/image3410.png"/><Relationship Id="rId47" Type="http://schemas.openxmlformats.org/officeDocument/2006/relationships/image" Target="../media/image2400.png"/><Relationship Id="rId112" Type="http://schemas.openxmlformats.org/officeDocument/2006/relationships/customXml" Target="../ink/ink532.xml"/><Relationship Id="rId557" Type="http://schemas.openxmlformats.org/officeDocument/2006/relationships/customXml" Target="../ink/ink756.xml"/><Relationship Id="rId196" Type="http://schemas.openxmlformats.org/officeDocument/2006/relationships/image" Target="../media/image3140.png"/><Relationship Id="rId417" Type="http://schemas.openxmlformats.org/officeDocument/2006/relationships/customXml" Target="../ink/ink686.xml"/><Relationship Id="rId624" Type="http://schemas.openxmlformats.org/officeDocument/2006/relationships/image" Target="../media/image527.png"/><Relationship Id="rId263" Type="http://schemas.openxmlformats.org/officeDocument/2006/relationships/customXml" Target="../ink/ink609.xml"/><Relationship Id="rId470" Type="http://schemas.openxmlformats.org/officeDocument/2006/relationships/image" Target="../media/image450.png"/><Relationship Id="rId58" Type="http://schemas.openxmlformats.org/officeDocument/2006/relationships/customXml" Target="../ink/ink505.xml"/><Relationship Id="rId123" Type="http://schemas.openxmlformats.org/officeDocument/2006/relationships/image" Target="../media/image2780.png"/><Relationship Id="rId330" Type="http://schemas.openxmlformats.org/officeDocument/2006/relationships/image" Target="../media/image3800.png"/><Relationship Id="rId568" Type="http://schemas.openxmlformats.org/officeDocument/2006/relationships/image" Target="../media/image499.png"/><Relationship Id="rId428" Type="http://schemas.openxmlformats.org/officeDocument/2006/relationships/image" Target="../media/image429.png"/><Relationship Id="rId635" Type="http://schemas.openxmlformats.org/officeDocument/2006/relationships/customXml" Target="../ink/ink795.xml"/><Relationship Id="rId274" Type="http://schemas.openxmlformats.org/officeDocument/2006/relationships/image" Target="../media/image3520.png"/><Relationship Id="rId481" Type="http://schemas.openxmlformats.org/officeDocument/2006/relationships/customXml" Target="../ink/ink718.xml"/><Relationship Id="rId69" Type="http://schemas.openxmlformats.org/officeDocument/2006/relationships/image" Target="../media/image2510.png"/><Relationship Id="rId134" Type="http://schemas.openxmlformats.org/officeDocument/2006/relationships/customXml" Target="../ink/ink543.xml"/><Relationship Id="rId579" Type="http://schemas.openxmlformats.org/officeDocument/2006/relationships/customXml" Target="../ink/ink767.xml"/><Relationship Id="rId341" Type="http://schemas.openxmlformats.org/officeDocument/2006/relationships/customXml" Target="../ink/ink648.xml"/><Relationship Id="rId439" Type="http://schemas.openxmlformats.org/officeDocument/2006/relationships/customXml" Target="../ink/ink697.xml"/><Relationship Id="rId646" Type="http://schemas.openxmlformats.org/officeDocument/2006/relationships/image" Target="../media/image538.png"/><Relationship Id="rId201" Type="http://schemas.openxmlformats.org/officeDocument/2006/relationships/customXml" Target="../ink/ink577.xml"/><Relationship Id="rId285" Type="http://schemas.openxmlformats.org/officeDocument/2006/relationships/customXml" Target="../ink/ink620.xml"/><Relationship Id="rId506" Type="http://schemas.openxmlformats.org/officeDocument/2006/relationships/image" Target="../media/image468.png"/><Relationship Id="rId38" Type="http://schemas.openxmlformats.org/officeDocument/2006/relationships/customXml" Target="../ink/ink495.xml"/><Relationship Id="rId103" Type="http://schemas.openxmlformats.org/officeDocument/2006/relationships/image" Target="../media/image2680.png"/><Relationship Id="rId310" Type="http://schemas.openxmlformats.org/officeDocument/2006/relationships/image" Target="../media/image3700.png"/><Relationship Id="rId492" Type="http://schemas.openxmlformats.org/officeDocument/2006/relationships/image" Target="../media/image461.png"/><Relationship Id="rId548" Type="http://schemas.openxmlformats.org/officeDocument/2006/relationships/image" Target="../media/image489.png"/><Relationship Id="rId91" Type="http://schemas.openxmlformats.org/officeDocument/2006/relationships/image" Target="../media/image2620.png"/><Relationship Id="rId145" Type="http://schemas.openxmlformats.org/officeDocument/2006/relationships/customXml" Target="../ink/ink549.xml"/><Relationship Id="rId187" Type="http://schemas.openxmlformats.org/officeDocument/2006/relationships/customXml" Target="../ink/ink570.xml"/><Relationship Id="rId352" Type="http://schemas.openxmlformats.org/officeDocument/2006/relationships/image" Target="../media/image3910.png"/><Relationship Id="rId394" Type="http://schemas.openxmlformats.org/officeDocument/2006/relationships/image" Target="../media/image4120.png"/><Relationship Id="rId408" Type="http://schemas.openxmlformats.org/officeDocument/2006/relationships/image" Target="../media/image419.png"/><Relationship Id="rId615" Type="http://schemas.openxmlformats.org/officeDocument/2006/relationships/customXml" Target="../ink/ink785.xml"/><Relationship Id="rId212" Type="http://schemas.openxmlformats.org/officeDocument/2006/relationships/image" Target="../media/image3220.png"/><Relationship Id="rId254" Type="http://schemas.openxmlformats.org/officeDocument/2006/relationships/image" Target="../media/image3420.png"/><Relationship Id="rId657" Type="http://schemas.openxmlformats.org/officeDocument/2006/relationships/customXml" Target="../ink/ink806.xml"/><Relationship Id="rId49" Type="http://schemas.openxmlformats.org/officeDocument/2006/relationships/image" Target="../media/image2410.png"/><Relationship Id="rId114" Type="http://schemas.openxmlformats.org/officeDocument/2006/relationships/customXml" Target="../ink/ink533.xml"/><Relationship Id="rId296" Type="http://schemas.openxmlformats.org/officeDocument/2006/relationships/image" Target="../media/image3630.png"/><Relationship Id="rId461" Type="http://schemas.openxmlformats.org/officeDocument/2006/relationships/customXml" Target="../ink/ink708.xml"/><Relationship Id="rId517" Type="http://schemas.openxmlformats.org/officeDocument/2006/relationships/customXml" Target="../ink/ink736.xml"/><Relationship Id="rId559" Type="http://schemas.openxmlformats.org/officeDocument/2006/relationships/customXml" Target="../ink/ink757.xml"/><Relationship Id="rId60" Type="http://schemas.openxmlformats.org/officeDocument/2006/relationships/customXml" Target="../ink/ink506.xml"/><Relationship Id="rId156" Type="http://schemas.openxmlformats.org/officeDocument/2006/relationships/image" Target="../media/image2940.png"/><Relationship Id="rId198" Type="http://schemas.openxmlformats.org/officeDocument/2006/relationships/image" Target="../media/image3150.png"/><Relationship Id="rId321" Type="http://schemas.openxmlformats.org/officeDocument/2006/relationships/customXml" Target="../ink/ink638.xml"/><Relationship Id="rId363" Type="http://schemas.openxmlformats.org/officeDocument/2006/relationships/customXml" Target="../ink/ink659.xml"/><Relationship Id="rId419" Type="http://schemas.openxmlformats.org/officeDocument/2006/relationships/customXml" Target="../ink/ink687.xml"/><Relationship Id="rId570" Type="http://schemas.openxmlformats.org/officeDocument/2006/relationships/image" Target="../media/image500.png"/><Relationship Id="rId626" Type="http://schemas.openxmlformats.org/officeDocument/2006/relationships/image" Target="../media/image528.png"/><Relationship Id="rId223" Type="http://schemas.openxmlformats.org/officeDocument/2006/relationships/customXml" Target="../ink/ink589.xml"/><Relationship Id="rId430" Type="http://schemas.openxmlformats.org/officeDocument/2006/relationships/image" Target="../media/image430.png"/><Relationship Id="rId668" Type="http://schemas.openxmlformats.org/officeDocument/2006/relationships/image" Target="../media/image549.png"/><Relationship Id="rId18" Type="http://schemas.openxmlformats.org/officeDocument/2006/relationships/customXml" Target="../ink/ink485.xml"/><Relationship Id="rId265" Type="http://schemas.openxmlformats.org/officeDocument/2006/relationships/customXml" Target="../ink/ink610.xml"/><Relationship Id="rId472" Type="http://schemas.openxmlformats.org/officeDocument/2006/relationships/image" Target="../media/image451.png"/><Relationship Id="rId528" Type="http://schemas.openxmlformats.org/officeDocument/2006/relationships/image" Target="../media/image479.png"/><Relationship Id="rId125" Type="http://schemas.openxmlformats.org/officeDocument/2006/relationships/image" Target="../media/image2790.png"/><Relationship Id="rId167" Type="http://schemas.openxmlformats.org/officeDocument/2006/relationships/customXml" Target="../ink/ink560.xml"/><Relationship Id="rId332" Type="http://schemas.openxmlformats.org/officeDocument/2006/relationships/image" Target="../media/image3810.png"/><Relationship Id="rId374" Type="http://schemas.openxmlformats.org/officeDocument/2006/relationships/image" Target="../media/image4020.png"/><Relationship Id="rId581" Type="http://schemas.openxmlformats.org/officeDocument/2006/relationships/customXml" Target="../ink/ink768.xml"/><Relationship Id="rId71" Type="http://schemas.openxmlformats.org/officeDocument/2006/relationships/image" Target="../media/image2520.png"/><Relationship Id="rId234" Type="http://schemas.openxmlformats.org/officeDocument/2006/relationships/image" Target="../media/image3320.png"/><Relationship Id="rId637" Type="http://schemas.openxmlformats.org/officeDocument/2006/relationships/customXml" Target="../ink/ink796.xml"/><Relationship Id="rId679" Type="http://schemas.openxmlformats.org/officeDocument/2006/relationships/customXml" Target="../ink/ink817.xml"/><Relationship Id="rId2" Type="http://schemas.openxmlformats.org/officeDocument/2006/relationships/customXml" Target="../ink/ink477.xml"/><Relationship Id="rId29" Type="http://schemas.openxmlformats.org/officeDocument/2006/relationships/image" Target="../media/image2310.png"/><Relationship Id="rId276" Type="http://schemas.openxmlformats.org/officeDocument/2006/relationships/image" Target="../media/image3530.png"/><Relationship Id="rId441" Type="http://schemas.openxmlformats.org/officeDocument/2006/relationships/customXml" Target="../ink/ink698.xml"/><Relationship Id="rId483" Type="http://schemas.openxmlformats.org/officeDocument/2006/relationships/customXml" Target="../ink/ink719.xml"/><Relationship Id="rId539" Type="http://schemas.openxmlformats.org/officeDocument/2006/relationships/customXml" Target="../ink/ink747.xml"/><Relationship Id="rId40" Type="http://schemas.openxmlformats.org/officeDocument/2006/relationships/customXml" Target="../ink/ink496.xml"/><Relationship Id="rId136" Type="http://schemas.openxmlformats.org/officeDocument/2006/relationships/customXml" Target="../ink/ink544.xml"/><Relationship Id="rId178" Type="http://schemas.openxmlformats.org/officeDocument/2006/relationships/image" Target="../media/image3050.png"/><Relationship Id="rId301" Type="http://schemas.openxmlformats.org/officeDocument/2006/relationships/customXml" Target="../ink/ink628.xml"/><Relationship Id="rId343" Type="http://schemas.openxmlformats.org/officeDocument/2006/relationships/customXml" Target="../ink/ink649.xml"/><Relationship Id="rId550" Type="http://schemas.openxmlformats.org/officeDocument/2006/relationships/image" Target="../media/image490.png"/><Relationship Id="rId82" Type="http://schemas.openxmlformats.org/officeDocument/2006/relationships/customXml" Target="../ink/ink517.xml"/><Relationship Id="rId203" Type="http://schemas.openxmlformats.org/officeDocument/2006/relationships/customXml" Target="../ink/ink578.xml"/><Relationship Id="rId385" Type="http://schemas.openxmlformats.org/officeDocument/2006/relationships/customXml" Target="../ink/ink670.xml"/><Relationship Id="rId592" Type="http://schemas.openxmlformats.org/officeDocument/2006/relationships/image" Target="../media/image511.png"/><Relationship Id="rId606" Type="http://schemas.openxmlformats.org/officeDocument/2006/relationships/image" Target="../media/image518.png"/><Relationship Id="rId648" Type="http://schemas.openxmlformats.org/officeDocument/2006/relationships/image" Target="../media/image539.png"/><Relationship Id="rId245" Type="http://schemas.openxmlformats.org/officeDocument/2006/relationships/customXml" Target="../ink/ink600.xml"/><Relationship Id="rId287" Type="http://schemas.openxmlformats.org/officeDocument/2006/relationships/customXml" Target="../ink/ink621.xml"/><Relationship Id="rId410" Type="http://schemas.openxmlformats.org/officeDocument/2006/relationships/image" Target="../media/image420.png"/><Relationship Id="rId452" Type="http://schemas.openxmlformats.org/officeDocument/2006/relationships/image" Target="../media/image441.png"/><Relationship Id="rId494" Type="http://schemas.openxmlformats.org/officeDocument/2006/relationships/image" Target="../media/image462.png"/><Relationship Id="rId508" Type="http://schemas.openxmlformats.org/officeDocument/2006/relationships/image" Target="../media/image469.png"/><Relationship Id="rId105" Type="http://schemas.openxmlformats.org/officeDocument/2006/relationships/image" Target="../media/image2690.png"/><Relationship Id="rId147" Type="http://schemas.openxmlformats.org/officeDocument/2006/relationships/customXml" Target="../ink/ink550.xml"/><Relationship Id="rId312" Type="http://schemas.openxmlformats.org/officeDocument/2006/relationships/image" Target="../media/image3710.png"/><Relationship Id="rId354" Type="http://schemas.openxmlformats.org/officeDocument/2006/relationships/image" Target="../media/image3920.png"/><Relationship Id="rId51" Type="http://schemas.openxmlformats.org/officeDocument/2006/relationships/image" Target="../media/image2420.png"/><Relationship Id="rId93" Type="http://schemas.openxmlformats.org/officeDocument/2006/relationships/image" Target="../media/image2630.png"/><Relationship Id="rId189" Type="http://schemas.openxmlformats.org/officeDocument/2006/relationships/customXml" Target="../ink/ink571.xml"/><Relationship Id="rId396" Type="http://schemas.openxmlformats.org/officeDocument/2006/relationships/image" Target="../media/image4130.png"/><Relationship Id="rId561" Type="http://schemas.openxmlformats.org/officeDocument/2006/relationships/customXml" Target="../ink/ink758.xml"/><Relationship Id="rId617" Type="http://schemas.openxmlformats.org/officeDocument/2006/relationships/customXml" Target="../ink/ink786.xml"/><Relationship Id="rId659" Type="http://schemas.openxmlformats.org/officeDocument/2006/relationships/customXml" Target="../ink/ink807.xml"/><Relationship Id="rId214" Type="http://schemas.openxmlformats.org/officeDocument/2006/relationships/image" Target="../media/image3230.png"/><Relationship Id="rId256" Type="http://schemas.openxmlformats.org/officeDocument/2006/relationships/image" Target="../media/image3430.png"/><Relationship Id="rId298" Type="http://schemas.openxmlformats.org/officeDocument/2006/relationships/image" Target="../media/image3640.png"/><Relationship Id="rId421" Type="http://schemas.openxmlformats.org/officeDocument/2006/relationships/customXml" Target="../ink/ink688.xml"/><Relationship Id="rId463" Type="http://schemas.openxmlformats.org/officeDocument/2006/relationships/customXml" Target="../ink/ink709.xml"/><Relationship Id="rId519" Type="http://schemas.openxmlformats.org/officeDocument/2006/relationships/customXml" Target="../ink/ink737.xml"/><Relationship Id="rId670" Type="http://schemas.openxmlformats.org/officeDocument/2006/relationships/image" Target="../media/image550.png"/><Relationship Id="rId116" Type="http://schemas.openxmlformats.org/officeDocument/2006/relationships/customXml" Target="../ink/ink534.xml"/><Relationship Id="rId158" Type="http://schemas.openxmlformats.org/officeDocument/2006/relationships/image" Target="../media/image2950.png"/><Relationship Id="rId323" Type="http://schemas.openxmlformats.org/officeDocument/2006/relationships/customXml" Target="../ink/ink639.xml"/><Relationship Id="rId530" Type="http://schemas.openxmlformats.org/officeDocument/2006/relationships/image" Target="../media/image480.png"/><Relationship Id="rId20" Type="http://schemas.openxmlformats.org/officeDocument/2006/relationships/customXml" Target="../ink/ink486.xml"/><Relationship Id="rId62" Type="http://schemas.openxmlformats.org/officeDocument/2006/relationships/customXml" Target="../ink/ink507.xml"/><Relationship Id="rId365" Type="http://schemas.openxmlformats.org/officeDocument/2006/relationships/customXml" Target="../ink/ink660.xml"/><Relationship Id="rId572" Type="http://schemas.openxmlformats.org/officeDocument/2006/relationships/image" Target="../media/image501.png"/><Relationship Id="rId628" Type="http://schemas.openxmlformats.org/officeDocument/2006/relationships/image" Target="../media/image529.png"/><Relationship Id="rId225" Type="http://schemas.openxmlformats.org/officeDocument/2006/relationships/customXml" Target="../ink/ink590.xml"/><Relationship Id="rId267" Type="http://schemas.openxmlformats.org/officeDocument/2006/relationships/customXml" Target="../ink/ink611.xml"/><Relationship Id="rId432" Type="http://schemas.openxmlformats.org/officeDocument/2006/relationships/image" Target="../media/image431.png"/><Relationship Id="rId474" Type="http://schemas.openxmlformats.org/officeDocument/2006/relationships/image" Target="../media/image452.png"/><Relationship Id="rId127" Type="http://schemas.openxmlformats.org/officeDocument/2006/relationships/image" Target="../media/image2800.png"/><Relationship Id="rId31" Type="http://schemas.openxmlformats.org/officeDocument/2006/relationships/image" Target="../media/image2320.png"/><Relationship Id="rId73" Type="http://schemas.openxmlformats.org/officeDocument/2006/relationships/image" Target="../media/image2530.png"/><Relationship Id="rId169" Type="http://schemas.openxmlformats.org/officeDocument/2006/relationships/customXml" Target="../ink/ink561.xml"/><Relationship Id="rId334" Type="http://schemas.openxmlformats.org/officeDocument/2006/relationships/image" Target="../media/image3820.png"/><Relationship Id="rId376" Type="http://schemas.openxmlformats.org/officeDocument/2006/relationships/image" Target="../media/image4030.png"/><Relationship Id="rId541" Type="http://schemas.openxmlformats.org/officeDocument/2006/relationships/customXml" Target="../ink/ink748.xml"/><Relationship Id="rId583" Type="http://schemas.openxmlformats.org/officeDocument/2006/relationships/customXml" Target="../ink/ink769.xml"/><Relationship Id="rId639" Type="http://schemas.openxmlformats.org/officeDocument/2006/relationships/customXml" Target="../ink/ink797.xml"/><Relationship Id="rId4" Type="http://schemas.openxmlformats.org/officeDocument/2006/relationships/customXml" Target="../ink/ink478.xml"/><Relationship Id="rId180" Type="http://schemas.openxmlformats.org/officeDocument/2006/relationships/image" Target="../media/image3060.png"/><Relationship Id="rId236" Type="http://schemas.openxmlformats.org/officeDocument/2006/relationships/image" Target="../media/image3330.png"/><Relationship Id="rId278" Type="http://schemas.openxmlformats.org/officeDocument/2006/relationships/image" Target="../media/image3540.png"/><Relationship Id="rId401" Type="http://schemas.openxmlformats.org/officeDocument/2006/relationships/customXml" Target="../ink/ink678.xml"/><Relationship Id="rId443" Type="http://schemas.openxmlformats.org/officeDocument/2006/relationships/customXml" Target="../ink/ink699.xml"/><Relationship Id="rId650" Type="http://schemas.openxmlformats.org/officeDocument/2006/relationships/image" Target="../media/image540.png"/><Relationship Id="rId303" Type="http://schemas.openxmlformats.org/officeDocument/2006/relationships/customXml" Target="../ink/ink629.xml"/><Relationship Id="rId485" Type="http://schemas.openxmlformats.org/officeDocument/2006/relationships/customXml" Target="../ink/ink720.xml"/><Relationship Id="rId42" Type="http://schemas.openxmlformats.org/officeDocument/2006/relationships/customXml" Target="../ink/ink497.xml"/><Relationship Id="rId84" Type="http://schemas.openxmlformats.org/officeDocument/2006/relationships/customXml" Target="../ink/ink518.xml"/><Relationship Id="rId138" Type="http://schemas.openxmlformats.org/officeDocument/2006/relationships/image" Target="../media/image2850.png"/><Relationship Id="rId345" Type="http://schemas.openxmlformats.org/officeDocument/2006/relationships/customXml" Target="../ink/ink650.xml"/><Relationship Id="rId387" Type="http://schemas.openxmlformats.org/officeDocument/2006/relationships/customXml" Target="../ink/ink671.xml"/><Relationship Id="rId510" Type="http://schemas.openxmlformats.org/officeDocument/2006/relationships/image" Target="../media/image470.png"/><Relationship Id="rId552" Type="http://schemas.openxmlformats.org/officeDocument/2006/relationships/image" Target="../media/image491.png"/><Relationship Id="rId594" Type="http://schemas.openxmlformats.org/officeDocument/2006/relationships/image" Target="../media/image512.png"/><Relationship Id="rId608" Type="http://schemas.openxmlformats.org/officeDocument/2006/relationships/image" Target="../media/image519.png"/><Relationship Id="rId191" Type="http://schemas.openxmlformats.org/officeDocument/2006/relationships/customXml" Target="../ink/ink572.xml"/><Relationship Id="rId205" Type="http://schemas.openxmlformats.org/officeDocument/2006/relationships/customXml" Target="../ink/ink579.xml"/><Relationship Id="rId247" Type="http://schemas.openxmlformats.org/officeDocument/2006/relationships/customXml" Target="../ink/ink601.xml"/><Relationship Id="rId412" Type="http://schemas.openxmlformats.org/officeDocument/2006/relationships/image" Target="../media/image421.png"/><Relationship Id="rId107" Type="http://schemas.openxmlformats.org/officeDocument/2006/relationships/image" Target="../media/image2700.png"/><Relationship Id="rId289" Type="http://schemas.openxmlformats.org/officeDocument/2006/relationships/customXml" Target="../ink/ink622.xml"/><Relationship Id="rId454" Type="http://schemas.openxmlformats.org/officeDocument/2006/relationships/image" Target="../media/image442.png"/><Relationship Id="rId496" Type="http://schemas.openxmlformats.org/officeDocument/2006/relationships/image" Target="../media/image463.png"/><Relationship Id="rId661" Type="http://schemas.openxmlformats.org/officeDocument/2006/relationships/customXml" Target="../ink/ink808.xml"/><Relationship Id="rId11" Type="http://schemas.openxmlformats.org/officeDocument/2006/relationships/image" Target="../media/image2220.png"/><Relationship Id="rId53" Type="http://schemas.openxmlformats.org/officeDocument/2006/relationships/image" Target="../media/image2430.png"/><Relationship Id="rId149" Type="http://schemas.openxmlformats.org/officeDocument/2006/relationships/customXml" Target="../ink/ink551.xml"/><Relationship Id="rId314" Type="http://schemas.openxmlformats.org/officeDocument/2006/relationships/image" Target="../media/image3720.png"/><Relationship Id="rId356" Type="http://schemas.openxmlformats.org/officeDocument/2006/relationships/image" Target="../media/image3930.png"/><Relationship Id="rId398" Type="http://schemas.openxmlformats.org/officeDocument/2006/relationships/image" Target="../media/image4140.png"/><Relationship Id="rId521" Type="http://schemas.openxmlformats.org/officeDocument/2006/relationships/customXml" Target="../ink/ink738.xml"/><Relationship Id="rId563" Type="http://schemas.openxmlformats.org/officeDocument/2006/relationships/customXml" Target="../ink/ink759.xml"/><Relationship Id="rId619" Type="http://schemas.openxmlformats.org/officeDocument/2006/relationships/customXml" Target="../ink/ink787.xml"/><Relationship Id="rId95" Type="http://schemas.openxmlformats.org/officeDocument/2006/relationships/image" Target="../media/image2640.png"/><Relationship Id="rId160" Type="http://schemas.openxmlformats.org/officeDocument/2006/relationships/image" Target="../media/image2960.png"/><Relationship Id="rId216" Type="http://schemas.openxmlformats.org/officeDocument/2006/relationships/customXml" Target="../ink/ink585.xml"/><Relationship Id="rId423" Type="http://schemas.openxmlformats.org/officeDocument/2006/relationships/customXml" Target="../ink/ink689.xml"/><Relationship Id="rId258" Type="http://schemas.openxmlformats.org/officeDocument/2006/relationships/image" Target="../media/image3440.png"/><Relationship Id="rId465" Type="http://schemas.openxmlformats.org/officeDocument/2006/relationships/customXml" Target="../ink/ink710.xml"/><Relationship Id="rId630" Type="http://schemas.openxmlformats.org/officeDocument/2006/relationships/image" Target="../media/image530.png"/><Relationship Id="rId672" Type="http://schemas.openxmlformats.org/officeDocument/2006/relationships/image" Target="../media/image551.png"/><Relationship Id="rId22" Type="http://schemas.openxmlformats.org/officeDocument/2006/relationships/customXml" Target="../ink/ink487.xml"/><Relationship Id="rId64" Type="http://schemas.openxmlformats.org/officeDocument/2006/relationships/customXml" Target="../ink/ink508.xml"/><Relationship Id="rId118" Type="http://schemas.openxmlformats.org/officeDocument/2006/relationships/customXml" Target="../ink/ink535.xml"/><Relationship Id="rId325" Type="http://schemas.openxmlformats.org/officeDocument/2006/relationships/customXml" Target="../ink/ink640.xml"/><Relationship Id="rId367" Type="http://schemas.openxmlformats.org/officeDocument/2006/relationships/customXml" Target="../ink/ink661.xml"/><Relationship Id="rId532" Type="http://schemas.openxmlformats.org/officeDocument/2006/relationships/image" Target="../media/image481.png"/><Relationship Id="rId574" Type="http://schemas.openxmlformats.org/officeDocument/2006/relationships/image" Target="../media/image502.png"/><Relationship Id="rId171" Type="http://schemas.openxmlformats.org/officeDocument/2006/relationships/customXml" Target="../ink/ink562.xml"/><Relationship Id="rId227" Type="http://schemas.openxmlformats.org/officeDocument/2006/relationships/customXml" Target="../ink/ink591.xml"/><Relationship Id="rId269" Type="http://schemas.openxmlformats.org/officeDocument/2006/relationships/customXml" Target="../ink/ink612.xml"/><Relationship Id="rId434" Type="http://schemas.openxmlformats.org/officeDocument/2006/relationships/image" Target="../media/image432.png"/><Relationship Id="rId476" Type="http://schemas.openxmlformats.org/officeDocument/2006/relationships/image" Target="../media/image453.png"/><Relationship Id="rId641" Type="http://schemas.openxmlformats.org/officeDocument/2006/relationships/customXml" Target="../ink/ink798.xml"/><Relationship Id="rId33" Type="http://schemas.openxmlformats.org/officeDocument/2006/relationships/image" Target="../media/image2330.png"/><Relationship Id="rId129" Type="http://schemas.openxmlformats.org/officeDocument/2006/relationships/image" Target="../media/image2810.png"/><Relationship Id="rId280" Type="http://schemas.openxmlformats.org/officeDocument/2006/relationships/image" Target="../media/image3550.png"/><Relationship Id="rId336" Type="http://schemas.openxmlformats.org/officeDocument/2006/relationships/image" Target="../media/image3830.png"/><Relationship Id="rId501" Type="http://schemas.openxmlformats.org/officeDocument/2006/relationships/customXml" Target="../ink/ink728.xml"/><Relationship Id="rId543" Type="http://schemas.openxmlformats.org/officeDocument/2006/relationships/customXml" Target="../ink/ink749.xml"/><Relationship Id="rId75" Type="http://schemas.openxmlformats.org/officeDocument/2006/relationships/image" Target="../media/image2540.png"/><Relationship Id="rId140" Type="http://schemas.openxmlformats.org/officeDocument/2006/relationships/image" Target="../media/image2860.png"/><Relationship Id="rId182" Type="http://schemas.openxmlformats.org/officeDocument/2006/relationships/image" Target="../media/image3070.png"/><Relationship Id="rId378" Type="http://schemas.openxmlformats.org/officeDocument/2006/relationships/image" Target="../media/image4040.png"/><Relationship Id="rId403" Type="http://schemas.openxmlformats.org/officeDocument/2006/relationships/customXml" Target="../ink/ink679.xml"/><Relationship Id="rId585" Type="http://schemas.openxmlformats.org/officeDocument/2006/relationships/customXml" Target="../ink/ink770.xml"/><Relationship Id="rId6" Type="http://schemas.openxmlformats.org/officeDocument/2006/relationships/customXml" Target="../ink/ink479.xml"/><Relationship Id="rId238" Type="http://schemas.openxmlformats.org/officeDocument/2006/relationships/image" Target="../media/image3340.png"/><Relationship Id="rId445" Type="http://schemas.openxmlformats.org/officeDocument/2006/relationships/customXml" Target="../ink/ink700.xml"/><Relationship Id="rId487" Type="http://schemas.openxmlformats.org/officeDocument/2006/relationships/customXml" Target="../ink/ink721.xml"/><Relationship Id="rId610" Type="http://schemas.openxmlformats.org/officeDocument/2006/relationships/image" Target="../media/image520.png"/><Relationship Id="rId652" Type="http://schemas.openxmlformats.org/officeDocument/2006/relationships/image" Target="../media/image541.png"/><Relationship Id="rId291" Type="http://schemas.openxmlformats.org/officeDocument/2006/relationships/customXml" Target="../ink/ink623.xml"/><Relationship Id="rId305" Type="http://schemas.openxmlformats.org/officeDocument/2006/relationships/customXml" Target="../ink/ink630.xml"/><Relationship Id="rId347" Type="http://schemas.openxmlformats.org/officeDocument/2006/relationships/customXml" Target="../ink/ink651.xml"/><Relationship Id="rId512" Type="http://schemas.openxmlformats.org/officeDocument/2006/relationships/image" Target="../media/image471.png"/><Relationship Id="rId44" Type="http://schemas.openxmlformats.org/officeDocument/2006/relationships/customXml" Target="../ink/ink498.xml"/><Relationship Id="rId86" Type="http://schemas.openxmlformats.org/officeDocument/2006/relationships/customXml" Target="../ink/ink519.xml"/><Relationship Id="rId151" Type="http://schemas.openxmlformats.org/officeDocument/2006/relationships/customXml" Target="../ink/ink552.xml"/><Relationship Id="rId389" Type="http://schemas.openxmlformats.org/officeDocument/2006/relationships/customXml" Target="../ink/ink672.xml"/><Relationship Id="rId554" Type="http://schemas.openxmlformats.org/officeDocument/2006/relationships/image" Target="../media/image492.png"/><Relationship Id="rId596" Type="http://schemas.openxmlformats.org/officeDocument/2006/relationships/image" Target="../media/image513.png"/><Relationship Id="rId193" Type="http://schemas.openxmlformats.org/officeDocument/2006/relationships/customXml" Target="../ink/ink573.xml"/><Relationship Id="rId207" Type="http://schemas.openxmlformats.org/officeDocument/2006/relationships/customXml" Target="../ink/ink580.xml"/><Relationship Id="rId249" Type="http://schemas.openxmlformats.org/officeDocument/2006/relationships/customXml" Target="../ink/ink602.xml"/><Relationship Id="rId414" Type="http://schemas.openxmlformats.org/officeDocument/2006/relationships/image" Target="../media/image422.png"/><Relationship Id="rId456" Type="http://schemas.openxmlformats.org/officeDocument/2006/relationships/image" Target="../media/image443.png"/><Relationship Id="rId498" Type="http://schemas.openxmlformats.org/officeDocument/2006/relationships/image" Target="../media/image464.png"/><Relationship Id="rId621" Type="http://schemas.openxmlformats.org/officeDocument/2006/relationships/customXml" Target="../ink/ink788.xml"/><Relationship Id="rId663" Type="http://schemas.openxmlformats.org/officeDocument/2006/relationships/customXml" Target="../ink/ink809.xml"/><Relationship Id="rId13" Type="http://schemas.openxmlformats.org/officeDocument/2006/relationships/image" Target="../media/image2230.png"/><Relationship Id="rId109" Type="http://schemas.openxmlformats.org/officeDocument/2006/relationships/image" Target="../media/image2710.png"/><Relationship Id="rId260" Type="http://schemas.openxmlformats.org/officeDocument/2006/relationships/image" Target="../media/image3450.png"/><Relationship Id="rId316" Type="http://schemas.openxmlformats.org/officeDocument/2006/relationships/image" Target="../media/image3730.png"/><Relationship Id="rId523" Type="http://schemas.openxmlformats.org/officeDocument/2006/relationships/customXml" Target="../ink/ink739.xml"/><Relationship Id="rId55" Type="http://schemas.openxmlformats.org/officeDocument/2006/relationships/image" Target="../media/image2440.png"/><Relationship Id="rId97" Type="http://schemas.openxmlformats.org/officeDocument/2006/relationships/image" Target="../media/image2650.png"/><Relationship Id="rId120" Type="http://schemas.openxmlformats.org/officeDocument/2006/relationships/customXml" Target="../ink/ink536.xml"/><Relationship Id="rId358" Type="http://schemas.openxmlformats.org/officeDocument/2006/relationships/image" Target="../media/image3940.png"/><Relationship Id="rId565" Type="http://schemas.openxmlformats.org/officeDocument/2006/relationships/customXml" Target="../ink/ink760.xml"/><Relationship Id="rId162" Type="http://schemas.openxmlformats.org/officeDocument/2006/relationships/image" Target="../media/image2970.png"/><Relationship Id="rId218" Type="http://schemas.openxmlformats.org/officeDocument/2006/relationships/image" Target="../media/image3240.png"/><Relationship Id="rId425" Type="http://schemas.openxmlformats.org/officeDocument/2006/relationships/customXml" Target="../ink/ink690.xml"/><Relationship Id="rId467" Type="http://schemas.openxmlformats.org/officeDocument/2006/relationships/customXml" Target="../ink/ink711.xml"/><Relationship Id="rId632" Type="http://schemas.openxmlformats.org/officeDocument/2006/relationships/image" Target="../media/image531.png"/><Relationship Id="rId271" Type="http://schemas.openxmlformats.org/officeDocument/2006/relationships/customXml" Target="../ink/ink613.xml"/><Relationship Id="rId674" Type="http://schemas.openxmlformats.org/officeDocument/2006/relationships/image" Target="../media/image552.png"/><Relationship Id="rId24" Type="http://schemas.openxmlformats.org/officeDocument/2006/relationships/customXml" Target="../ink/ink488.xml"/><Relationship Id="rId66" Type="http://schemas.openxmlformats.org/officeDocument/2006/relationships/customXml" Target="../ink/ink509.xml"/><Relationship Id="rId131" Type="http://schemas.openxmlformats.org/officeDocument/2006/relationships/image" Target="../media/image2820.png"/><Relationship Id="rId327" Type="http://schemas.openxmlformats.org/officeDocument/2006/relationships/customXml" Target="../ink/ink641.xml"/><Relationship Id="rId369" Type="http://schemas.openxmlformats.org/officeDocument/2006/relationships/customXml" Target="../ink/ink662.xml"/><Relationship Id="rId534" Type="http://schemas.openxmlformats.org/officeDocument/2006/relationships/image" Target="../media/image482.png"/><Relationship Id="rId576" Type="http://schemas.openxmlformats.org/officeDocument/2006/relationships/image" Target="../media/image503.png"/><Relationship Id="rId173" Type="http://schemas.openxmlformats.org/officeDocument/2006/relationships/customXml" Target="../ink/ink563.xml"/><Relationship Id="rId229" Type="http://schemas.openxmlformats.org/officeDocument/2006/relationships/customXml" Target="../ink/ink592.xml"/><Relationship Id="rId380" Type="http://schemas.openxmlformats.org/officeDocument/2006/relationships/image" Target="../media/image4050.png"/><Relationship Id="rId436" Type="http://schemas.openxmlformats.org/officeDocument/2006/relationships/image" Target="../media/image433.png"/><Relationship Id="rId601" Type="http://schemas.openxmlformats.org/officeDocument/2006/relationships/customXml" Target="../ink/ink778.xml"/><Relationship Id="rId643" Type="http://schemas.openxmlformats.org/officeDocument/2006/relationships/customXml" Target="../ink/ink799.xml"/><Relationship Id="rId240" Type="http://schemas.openxmlformats.org/officeDocument/2006/relationships/image" Target="../media/image3350.png"/><Relationship Id="rId478" Type="http://schemas.openxmlformats.org/officeDocument/2006/relationships/image" Target="../media/image454.png"/><Relationship Id="rId35" Type="http://schemas.openxmlformats.org/officeDocument/2006/relationships/image" Target="../media/image2340.png"/><Relationship Id="rId77" Type="http://schemas.openxmlformats.org/officeDocument/2006/relationships/image" Target="../media/image2550.png"/><Relationship Id="rId100" Type="http://schemas.openxmlformats.org/officeDocument/2006/relationships/customXml" Target="../ink/ink526.xml"/><Relationship Id="rId282" Type="http://schemas.openxmlformats.org/officeDocument/2006/relationships/image" Target="../media/image3560.png"/><Relationship Id="rId338" Type="http://schemas.openxmlformats.org/officeDocument/2006/relationships/image" Target="../media/image3840.png"/><Relationship Id="rId503" Type="http://schemas.openxmlformats.org/officeDocument/2006/relationships/customXml" Target="../ink/ink729.xml"/><Relationship Id="rId545" Type="http://schemas.openxmlformats.org/officeDocument/2006/relationships/customXml" Target="../ink/ink750.xml"/><Relationship Id="rId587" Type="http://schemas.openxmlformats.org/officeDocument/2006/relationships/customXml" Target="../ink/ink771.xml"/><Relationship Id="rId8" Type="http://schemas.openxmlformats.org/officeDocument/2006/relationships/customXml" Target="../ink/ink480.xml"/><Relationship Id="rId142" Type="http://schemas.openxmlformats.org/officeDocument/2006/relationships/image" Target="../media/image2870.png"/><Relationship Id="rId184" Type="http://schemas.openxmlformats.org/officeDocument/2006/relationships/image" Target="../media/image3080.png"/><Relationship Id="rId391" Type="http://schemas.openxmlformats.org/officeDocument/2006/relationships/customXml" Target="../ink/ink673.xml"/><Relationship Id="rId405" Type="http://schemas.openxmlformats.org/officeDocument/2006/relationships/customXml" Target="../ink/ink680.xml"/><Relationship Id="rId447" Type="http://schemas.openxmlformats.org/officeDocument/2006/relationships/customXml" Target="../ink/ink701.xml"/><Relationship Id="rId612" Type="http://schemas.openxmlformats.org/officeDocument/2006/relationships/image" Target="../media/image521.png"/><Relationship Id="rId251" Type="http://schemas.openxmlformats.org/officeDocument/2006/relationships/customXml" Target="../ink/ink603.xml"/><Relationship Id="rId489" Type="http://schemas.openxmlformats.org/officeDocument/2006/relationships/customXml" Target="../ink/ink722.xml"/><Relationship Id="rId654" Type="http://schemas.openxmlformats.org/officeDocument/2006/relationships/image" Target="../media/image542.png"/><Relationship Id="rId46" Type="http://schemas.openxmlformats.org/officeDocument/2006/relationships/customXml" Target="../ink/ink499.xml"/><Relationship Id="rId293" Type="http://schemas.openxmlformats.org/officeDocument/2006/relationships/customXml" Target="../ink/ink624.xml"/><Relationship Id="rId307" Type="http://schemas.openxmlformats.org/officeDocument/2006/relationships/customXml" Target="../ink/ink631.xml"/><Relationship Id="rId349" Type="http://schemas.openxmlformats.org/officeDocument/2006/relationships/customXml" Target="../ink/ink652.xml"/><Relationship Id="rId514" Type="http://schemas.openxmlformats.org/officeDocument/2006/relationships/image" Target="../media/image472.png"/><Relationship Id="rId556" Type="http://schemas.openxmlformats.org/officeDocument/2006/relationships/image" Target="../media/image493.png"/><Relationship Id="rId88" Type="http://schemas.openxmlformats.org/officeDocument/2006/relationships/customXml" Target="../ink/ink520.xml"/><Relationship Id="rId111" Type="http://schemas.openxmlformats.org/officeDocument/2006/relationships/image" Target="../media/image2720.png"/><Relationship Id="rId153" Type="http://schemas.openxmlformats.org/officeDocument/2006/relationships/customXml" Target="../ink/ink553.xml"/><Relationship Id="rId195" Type="http://schemas.openxmlformats.org/officeDocument/2006/relationships/customXml" Target="../ink/ink574.xml"/><Relationship Id="rId209" Type="http://schemas.openxmlformats.org/officeDocument/2006/relationships/customXml" Target="../ink/ink581.xml"/><Relationship Id="rId360" Type="http://schemas.openxmlformats.org/officeDocument/2006/relationships/image" Target="../media/image3950.png"/><Relationship Id="rId416" Type="http://schemas.openxmlformats.org/officeDocument/2006/relationships/image" Target="../media/image423.png"/><Relationship Id="rId598" Type="http://schemas.openxmlformats.org/officeDocument/2006/relationships/image" Target="../media/image514.png"/><Relationship Id="rId220" Type="http://schemas.openxmlformats.org/officeDocument/2006/relationships/image" Target="../media/image3250.png"/><Relationship Id="rId458" Type="http://schemas.openxmlformats.org/officeDocument/2006/relationships/image" Target="../media/image444.png"/><Relationship Id="rId623" Type="http://schemas.openxmlformats.org/officeDocument/2006/relationships/customXml" Target="../ink/ink789.xml"/><Relationship Id="rId665" Type="http://schemas.openxmlformats.org/officeDocument/2006/relationships/customXml" Target="../ink/ink810.xml"/><Relationship Id="rId15" Type="http://schemas.openxmlformats.org/officeDocument/2006/relationships/image" Target="../media/image2240.png"/><Relationship Id="rId57" Type="http://schemas.openxmlformats.org/officeDocument/2006/relationships/image" Target="../media/image2450.png"/><Relationship Id="rId262" Type="http://schemas.openxmlformats.org/officeDocument/2006/relationships/image" Target="../media/image3460.png"/><Relationship Id="rId318" Type="http://schemas.openxmlformats.org/officeDocument/2006/relationships/image" Target="../media/image3740.png"/><Relationship Id="rId525" Type="http://schemas.openxmlformats.org/officeDocument/2006/relationships/customXml" Target="../ink/ink740.xml"/><Relationship Id="rId567" Type="http://schemas.openxmlformats.org/officeDocument/2006/relationships/customXml" Target="../ink/ink761.xml"/><Relationship Id="rId99" Type="http://schemas.openxmlformats.org/officeDocument/2006/relationships/image" Target="../media/image2660.png"/><Relationship Id="rId122" Type="http://schemas.openxmlformats.org/officeDocument/2006/relationships/customXml" Target="../ink/ink537.xml"/><Relationship Id="rId164" Type="http://schemas.openxmlformats.org/officeDocument/2006/relationships/image" Target="../media/image2980.png"/><Relationship Id="rId371" Type="http://schemas.openxmlformats.org/officeDocument/2006/relationships/customXml" Target="../ink/ink663.xml"/><Relationship Id="rId427" Type="http://schemas.openxmlformats.org/officeDocument/2006/relationships/customXml" Target="../ink/ink691.xml"/><Relationship Id="rId469" Type="http://schemas.openxmlformats.org/officeDocument/2006/relationships/customXml" Target="../ink/ink712.xml"/><Relationship Id="rId634" Type="http://schemas.openxmlformats.org/officeDocument/2006/relationships/image" Target="../media/image532.png"/><Relationship Id="rId676" Type="http://schemas.openxmlformats.org/officeDocument/2006/relationships/image" Target="../media/image553.png"/><Relationship Id="rId26" Type="http://schemas.openxmlformats.org/officeDocument/2006/relationships/customXml" Target="../ink/ink489.xml"/><Relationship Id="rId231" Type="http://schemas.openxmlformats.org/officeDocument/2006/relationships/customXml" Target="../ink/ink593.xml"/><Relationship Id="rId273" Type="http://schemas.openxmlformats.org/officeDocument/2006/relationships/customXml" Target="../ink/ink614.xml"/><Relationship Id="rId329" Type="http://schemas.openxmlformats.org/officeDocument/2006/relationships/customXml" Target="../ink/ink642.xml"/><Relationship Id="rId480" Type="http://schemas.openxmlformats.org/officeDocument/2006/relationships/image" Target="../media/image455.png"/><Relationship Id="rId536" Type="http://schemas.openxmlformats.org/officeDocument/2006/relationships/image" Target="../media/image483.png"/><Relationship Id="rId68" Type="http://schemas.openxmlformats.org/officeDocument/2006/relationships/customXml" Target="../ink/ink510.xml"/><Relationship Id="rId133" Type="http://schemas.openxmlformats.org/officeDocument/2006/relationships/image" Target="../media/image2830.png"/><Relationship Id="rId175" Type="http://schemas.openxmlformats.org/officeDocument/2006/relationships/customXml" Target="../ink/ink564.xml"/><Relationship Id="rId340" Type="http://schemas.openxmlformats.org/officeDocument/2006/relationships/image" Target="../media/image3850.png"/><Relationship Id="rId578" Type="http://schemas.openxmlformats.org/officeDocument/2006/relationships/image" Target="../media/image504.png"/><Relationship Id="rId200" Type="http://schemas.openxmlformats.org/officeDocument/2006/relationships/image" Target="../media/image3160.png"/><Relationship Id="rId382" Type="http://schemas.openxmlformats.org/officeDocument/2006/relationships/image" Target="../media/image4060.png"/><Relationship Id="rId438" Type="http://schemas.openxmlformats.org/officeDocument/2006/relationships/image" Target="../media/image434.png"/><Relationship Id="rId603" Type="http://schemas.openxmlformats.org/officeDocument/2006/relationships/customXml" Target="../ink/ink779.xml"/><Relationship Id="rId645" Type="http://schemas.openxmlformats.org/officeDocument/2006/relationships/customXml" Target="../ink/ink800.xml"/><Relationship Id="rId242" Type="http://schemas.openxmlformats.org/officeDocument/2006/relationships/image" Target="../media/image3360.png"/><Relationship Id="rId284" Type="http://schemas.openxmlformats.org/officeDocument/2006/relationships/image" Target="../media/image3570.png"/><Relationship Id="rId491" Type="http://schemas.openxmlformats.org/officeDocument/2006/relationships/customXml" Target="../ink/ink723.xml"/><Relationship Id="rId505" Type="http://schemas.openxmlformats.org/officeDocument/2006/relationships/customXml" Target="../ink/ink730.xml"/><Relationship Id="rId37" Type="http://schemas.openxmlformats.org/officeDocument/2006/relationships/image" Target="../media/image2350.png"/><Relationship Id="rId79" Type="http://schemas.openxmlformats.org/officeDocument/2006/relationships/image" Target="../media/image2560.png"/><Relationship Id="rId102" Type="http://schemas.openxmlformats.org/officeDocument/2006/relationships/customXml" Target="../ink/ink527.xml"/><Relationship Id="rId144" Type="http://schemas.openxmlformats.org/officeDocument/2006/relationships/image" Target="../media/image2880.png"/><Relationship Id="rId547" Type="http://schemas.openxmlformats.org/officeDocument/2006/relationships/customXml" Target="../ink/ink751.xml"/><Relationship Id="rId589" Type="http://schemas.openxmlformats.org/officeDocument/2006/relationships/customXml" Target="../ink/ink772.xml"/><Relationship Id="rId90" Type="http://schemas.openxmlformats.org/officeDocument/2006/relationships/customXml" Target="../ink/ink521.xml"/><Relationship Id="rId186" Type="http://schemas.openxmlformats.org/officeDocument/2006/relationships/image" Target="../media/image3090.png"/><Relationship Id="rId351" Type="http://schemas.openxmlformats.org/officeDocument/2006/relationships/customXml" Target="../ink/ink653.xml"/><Relationship Id="rId393" Type="http://schemas.openxmlformats.org/officeDocument/2006/relationships/customXml" Target="../ink/ink674.xml"/><Relationship Id="rId407" Type="http://schemas.openxmlformats.org/officeDocument/2006/relationships/customXml" Target="../ink/ink681.xml"/><Relationship Id="rId449" Type="http://schemas.openxmlformats.org/officeDocument/2006/relationships/customXml" Target="../ink/ink702.xml"/><Relationship Id="rId614" Type="http://schemas.openxmlformats.org/officeDocument/2006/relationships/image" Target="../media/image522.png"/><Relationship Id="rId656" Type="http://schemas.openxmlformats.org/officeDocument/2006/relationships/image" Target="../media/image543.png"/><Relationship Id="rId211" Type="http://schemas.openxmlformats.org/officeDocument/2006/relationships/customXml" Target="../ink/ink582.xml"/><Relationship Id="rId253" Type="http://schemas.openxmlformats.org/officeDocument/2006/relationships/customXml" Target="../ink/ink604.xml"/><Relationship Id="rId295" Type="http://schemas.openxmlformats.org/officeDocument/2006/relationships/customXml" Target="../ink/ink625.xml"/><Relationship Id="rId309" Type="http://schemas.openxmlformats.org/officeDocument/2006/relationships/customXml" Target="../ink/ink632.xml"/><Relationship Id="rId460" Type="http://schemas.openxmlformats.org/officeDocument/2006/relationships/image" Target="../media/image445.png"/><Relationship Id="rId516" Type="http://schemas.openxmlformats.org/officeDocument/2006/relationships/image" Target="../media/image473.png"/><Relationship Id="rId48" Type="http://schemas.openxmlformats.org/officeDocument/2006/relationships/customXml" Target="../ink/ink500.xml"/><Relationship Id="rId113" Type="http://schemas.openxmlformats.org/officeDocument/2006/relationships/image" Target="../media/image2730.png"/><Relationship Id="rId320" Type="http://schemas.openxmlformats.org/officeDocument/2006/relationships/image" Target="../media/image3750.png"/><Relationship Id="rId558" Type="http://schemas.openxmlformats.org/officeDocument/2006/relationships/image" Target="../media/image494.png"/><Relationship Id="rId155" Type="http://schemas.openxmlformats.org/officeDocument/2006/relationships/customXml" Target="../ink/ink554.xml"/><Relationship Id="rId197" Type="http://schemas.openxmlformats.org/officeDocument/2006/relationships/customXml" Target="../ink/ink575.xml"/><Relationship Id="rId362" Type="http://schemas.openxmlformats.org/officeDocument/2006/relationships/image" Target="../media/image3960.png"/><Relationship Id="rId418" Type="http://schemas.openxmlformats.org/officeDocument/2006/relationships/image" Target="../media/image424.png"/><Relationship Id="rId625" Type="http://schemas.openxmlformats.org/officeDocument/2006/relationships/customXml" Target="../ink/ink790.xml"/><Relationship Id="rId222" Type="http://schemas.openxmlformats.org/officeDocument/2006/relationships/image" Target="../media/image3260.png"/><Relationship Id="rId264" Type="http://schemas.openxmlformats.org/officeDocument/2006/relationships/image" Target="../media/image3470.png"/><Relationship Id="rId471" Type="http://schemas.openxmlformats.org/officeDocument/2006/relationships/customXml" Target="../ink/ink713.xml"/><Relationship Id="rId667" Type="http://schemas.openxmlformats.org/officeDocument/2006/relationships/customXml" Target="../ink/ink811.xml"/><Relationship Id="rId17" Type="http://schemas.openxmlformats.org/officeDocument/2006/relationships/image" Target="../media/image2250.png"/><Relationship Id="rId59" Type="http://schemas.openxmlformats.org/officeDocument/2006/relationships/image" Target="../media/image2460.png"/><Relationship Id="rId124" Type="http://schemas.openxmlformats.org/officeDocument/2006/relationships/customXml" Target="../ink/ink538.xml"/><Relationship Id="rId527" Type="http://schemas.openxmlformats.org/officeDocument/2006/relationships/customXml" Target="../ink/ink741.xml"/><Relationship Id="rId569" Type="http://schemas.openxmlformats.org/officeDocument/2006/relationships/customXml" Target="../ink/ink762.xml"/><Relationship Id="rId70" Type="http://schemas.openxmlformats.org/officeDocument/2006/relationships/customXml" Target="../ink/ink511.xml"/><Relationship Id="rId166" Type="http://schemas.openxmlformats.org/officeDocument/2006/relationships/image" Target="../media/image2990.png"/><Relationship Id="rId331" Type="http://schemas.openxmlformats.org/officeDocument/2006/relationships/customXml" Target="../ink/ink643.xml"/><Relationship Id="rId373" Type="http://schemas.openxmlformats.org/officeDocument/2006/relationships/customXml" Target="../ink/ink664.xml"/><Relationship Id="rId429" Type="http://schemas.openxmlformats.org/officeDocument/2006/relationships/customXml" Target="../ink/ink692.xml"/><Relationship Id="rId580" Type="http://schemas.openxmlformats.org/officeDocument/2006/relationships/image" Target="../media/image505.png"/><Relationship Id="rId636" Type="http://schemas.openxmlformats.org/officeDocument/2006/relationships/image" Target="../media/image533.png"/><Relationship Id="rId1" Type="http://schemas.openxmlformats.org/officeDocument/2006/relationships/slideLayout" Target="../slideLayouts/slideLayout2.xml"/><Relationship Id="rId233" Type="http://schemas.openxmlformats.org/officeDocument/2006/relationships/customXml" Target="../ink/ink594.xml"/><Relationship Id="rId440" Type="http://schemas.openxmlformats.org/officeDocument/2006/relationships/image" Target="../media/image435.png"/><Relationship Id="rId678" Type="http://schemas.openxmlformats.org/officeDocument/2006/relationships/image" Target="../media/image554.png"/><Relationship Id="rId28" Type="http://schemas.openxmlformats.org/officeDocument/2006/relationships/customXml" Target="../ink/ink490.xml"/><Relationship Id="rId275" Type="http://schemas.openxmlformats.org/officeDocument/2006/relationships/customXml" Target="../ink/ink615.xml"/><Relationship Id="rId300" Type="http://schemas.openxmlformats.org/officeDocument/2006/relationships/image" Target="../media/image3650.png"/><Relationship Id="rId482" Type="http://schemas.openxmlformats.org/officeDocument/2006/relationships/image" Target="../media/image456.png"/><Relationship Id="rId538" Type="http://schemas.openxmlformats.org/officeDocument/2006/relationships/image" Target="../media/image484.png"/><Relationship Id="rId81" Type="http://schemas.openxmlformats.org/officeDocument/2006/relationships/image" Target="../media/image2570.png"/><Relationship Id="rId135" Type="http://schemas.openxmlformats.org/officeDocument/2006/relationships/image" Target="../media/image2840.png"/><Relationship Id="rId177" Type="http://schemas.openxmlformats.org/officeDocument/2006/relationships/customXml" Target="../ink/ink565.xml"/><Relationship Id="rId342" Type="http://schemas.openxmlformats.org/officeDocument/2006/relationships/image" Target="../media/image3860.png"/><Relationship Id="rId384" Type="http://schemas.openxmlformats.org/officeDocument/2006/relationships/image" Target="../media/image4070.png"/><Relationship Id="rId591" Type="http://schemas.openxmlformats.org/officeDocument/2006/relationships/customXml" Target="../ink/ink773.xml"/><Relationship Id="rId605" Type="http://schemas.openxmlformats.org/officeDocument/2006/relationships/customXml" Target="../ink/ink780.xml"/><Relationship Id="rId202" Type="http://schemas.openxmlformats.org/officeDocument/2006/relationships/image" Target="../media/image3170.png"/><Relationship Id="rId244" Type="http://schemas.openxmlformats.org/officeDocument/2006/relationships/image" Target="../media/image3370.png"/><Relationship Id="rId647" Type="http://schemas.openxmlformats.org/officeDocument/2006/relationships/customXml" Target="../ink/ink801.xml"/><Relationship Id="rId39" Type="http://schemas.openxmlformats.org/officeDocument/2006/relationships/image" Target="../media/image2360.png"/><Relationship Id="rId286" Type="http://schemas.openxmlformats.org/officeDocument/2006/relationships/image" Target="../media/image3580.png"/><Relationship Id="rId451" Type="http://schemas.openxmlformats.org/officeDocument/2006/relationships/customXml" Target="../ink/ink703.xml"/><Relationship Id="rId493" Type="http://schemas.openxmlformats.org/officeDocument/2006/relationships/customXml" Target="../ink/ink724.xml"/><Relationship Id="rId507" Type="http://schemas.openxmlformats.org/officeDocument/2006/relationships/customXml" Target="../ink/ink731.xml"/><Relationship Id="rId549" Type="http://schemas.openxmlformats.org/officeDocument/2006/relationships/customXml" Target="../ink/ink752.xml"/><Relationship Id="rId50" Type="http://schemas.openxmlformats.org/officeDocument/2006/relationships/customXml" Target="../ink/ink501.xml"/><Relationship Id="rId104" Type="http://schemas.openxmlformats.org/officeDocument/2006/relationships/customXml" Target="../ink/ink528.xml"/><Relationship Id="rId146" Type="http://schemas.openxmlformats.org/officeDocument/2006/relationships/image" Target="../media/image2890.png"/><Relationship Id="rId188" Type="http://schemas.openxmlformats.org/officeDocument/2006/relationships/image" Target="../media/image310.png"/><Relationship Id="rId311" Type="http://schemas.openxmlformats.org/officeDocument/2006/relationships/customXml" Target="../ink/ink633.xml"/><Relationship Id="rId353" Type="http://schemas.openxmlformats.org/officeDocument/2006/relationships/customXml" Target="../ink/ink654.xml"/><Relationship Id="rId395" Type="http://schemas.openxmlformats.org/officeDocument/2006/relationships/customXml" Target="../ink/ink675.xml"/><Relationship Id="rId409" Type="http://schemas.openxmlformats.org/officeDocument/2006/relationships/customXml" Target="../ink/ink682.xml"/><Relationship Id="rId560" Type="http://schemas.openxmlformats.org/officeDocument/2006/relationships/image" Target="../media/image495.png"/><Relationship Id="rId92" Type="http://schemas.openxmlformats.org/officeDocument/2006/relationships/customXml" Target="../ink/ink522.xml"/><Relationship Id="rId213" Type="http://schemas.openxmlformats.org/officeDocument/2006/relationships/customXml" Target="../ink/ink583.xml"/><Relationship Id="rId420" Type="http://schemas.openxmlformats.org/officeDocument/2006/relationships/image" Target="../media/image425.png"/><Relationship Id="rId616" Type="http://schemas.openxmlformats.org/officeDocument/2006/relationships/image" Target="../media/image523.png"/><Relationship Id="rId658" Type="http://schemas.openxmlformats.org/officeDocument/2006/relationships/image" Target="../media/image544.png"/><Relationship Id="rId255" Type="http://schemas.openxmlformats.org/officeDocument/2006/relationships/customXml" Target="../ink/ink605.xml"/><Relationship Id="rId297" Type="http://schemas.openxmlformats.org/officeDocument/2006/relationships/customXml" Target="../ink/ink626.xml"/><Relationship Id="rId462" Type="http://schemas.openxmlformats.org/officeDocument/2006/relationships/image" Target="../media/image446.png"/><Relationship Id="rId518" Type="http://schemas.openxmlformats.org/officeDocument/2006/relationships/image" Target="../media/image474.png"/><Relationship Id="rId115" Type="http://schemas.openxmlformats.org/officeDocument/2006/relationships/image" Target="../media/image2740.png"/><Relationship Id="rId157" Type="http://schemas.openxmlformats.org/officeDocument/2006/relationships/customXml" Target="../ink/ink555.xml"/><Relationship Id="rId322" Type="http://schemas.openxmlformats.org/officeDocument/2006/relationships/image" Target="../media/image3760.png"/><Relationship Id="rId364" Type="http://schemas.openxmlformats.org/officeDocument/2006/relationships/image" Target="../media/image3970.png"/><Relationship Id="rId61" Type="http://schemas.openxmlformats.org/officeDocument/2006/relationships/image" Target="../media/image2470.png"/><Relationship Id="rId199" Type="http://schemas.openxmlformats.org/officeDocument/2006/relationships/customXml" Target="../ink/ink576.xml"/><Relationship Id="rId571" Type="http://schemas.openxmlformats.org/officeDocument/2006/relationships/customXml" Target="../ink/ink763.xml"/><Relationship Id="rId627" Type="http://schemas.openxmlformats.org/officeDocument/2006/relationships/customXml" Target="../ink/ink791.xml"/><Relationship Id="rId669" Type="http://schemas.openxmlformats.org/officeDocument/2006/relationships/customXml" Target="../ink/ink812.xml"/><Relationship Id="rId19" Type="http://schemas.openxmlformats.org/officeDocument/2006/relationships/image" Target="../media/image2260.png"/><Relationship Id="rId224" Type="http://schemas.openxmlformats.org/officeDocument/2006/relationships/image" Target="../media/image3270.png"/><Relationship Id="rId266" Type="http://schemas.openxmlformats.org/officeDocument/2006/relationships/image" Target="../media/image3480.png"/><Relationship Id="rId431" Type="http://schemas.openxmlformats.org/officeDocument/2006/relationships/customXml" Target="../ink/ink693.xml"/><Relationship Id="rId473" Type="http://schemas.openxmlformats.org/officeDocument/2006/relationships/customXml" Target="../ink/ink714.xml"/><Relationship Id="rId529" Type="http://schemas.openxmlformats.org/officeDocument/2006/relationships/customXml" Target="../ink/ink742.xml"/><Relationship Id="rId680" Type="http://schemas.openxmlformats.org/officeDocument/2006/relationships/image" Target="../media/image555.png"/><Relationship Id="rId30" Type="http://schemas.openxmlformats.org/officeDocument/2006/relationships/customXml" Target="../ink/ink491.xml"/><Relationship Id="rId126" Type="http://schemas.openxmlformats.org/officeDocument/2006/relationships/customXml" Target="../ink/ink539.xml"/><Relationship Id="rId168" Type="http://schemas.openxmlformats.org/officeDocument/2006/relationships/image" Target="../media/image3000.png"/><Relationship Id="rId333" Type="http://schemas.openxmlformats.org/officeDocument/2006/relationships/customXml" Target="../ink/ink644.xml"/><Relationship Id="rId540" Type="http://schemas.openxmlformats.org/officeDocument/2006/relationships/image" Target="../media/image485.png"/><Relationship Id="rId72" Type="http://schemas.openxmlformats.org/officeDocument/2006/relationships/customXml" Target="../ink/ink512.xml"/><Relationship Id="rId375" Type="http://schemas.openxmlformats.org/officeDocument/2006/relationships/customXml" Target="../ink/ink665.xml"/><Relationship Id="rId582" Type="http://schemas.openxmlformats.org/officeDocument/2006/relationships/image" Target="../media/image506.png"/><Relationship Id="rId638" Type="http://schemas.openxmlformats.org/officeDocument/2006/relationships/image" Target="../media/image534.png"/><Relationship Id="rId3" Type="http://schemas.openxmlformats.org/officeDocument/2006/relationships/image" Target="../media/image2180.png"/><Relationship Id="rId235" Type="http://schemas.openxmlformats.org/officeDocument/2006/relationships/customXml" Target="../ink/ink595.xml"/><Relationship Id="rId277" Type="http://schemas.openxmlformats.org/officeDocument/2006/relationships/customXml" Target="../ink/ink616.xml"/><Relationship Id="rId400" Type="http://schemas.openxmlformats.org/officeDocument/2006/relationships/image" Target="../media/image415.png"/><Relationship Id="rId442" Type="http://schemas.openxmlformats.org/officeDocument/2006/relationships/image" Target="../media/image436.png"/><Relationship Id="rId484" Type="http://schemas.openxmlformats.org/officeDocument/2006/relationships/image" Target="../media/image457.png"/><Relationship Id="rId137" Type="http://schemas.openxmlformats.org/officeDocument/2006/relationships/customXml" Target="../ink/ink545.xml"/><Relationship Id="rId302" Type="http://schemas.openxmlformats.org/officeDocument/2006/relationships/image" Target="../media/image3660.png"/><Relationship Id="rId344" Type="http://schemas.openxmlformats.org/officeDocument/2006/relationships/image" Target="../media/image3870.png"/><Relationship Id="rId41" Type="http://schemas.openxmlformats.org/officeDocument/2006/relationships/image" Target="../media/image2370.png"/><Relationship Id="rId83" Type="http://schemas.openxmlformats.org/officeDocument/2006/relationships/image" Target="../media/image2580.png"/><Relationship Id="rId179" Type="http://schemas.openxmlformats.org/officeDocument/2006/relationships/customXml" Target="../ink/ink566.xml"/><Relationship Id="rId386" Type="http://schemas.openxmlformats.org/officeDocument/2006/relationships/image" Target="../media/image4080.png"/><Relationship Id="rId551" Type="http://schemas.openxmlformats.org/officeDocument/2006/relationships/customXml" Target="../ink/ink753.xml"/><Relationship Id="rId593" Type="http://schemas.openxmlformats.org/officeDocument/2006/relationships/customXml" Target="../ink/ink774.xml"/><Relationship Id="rId607" Type="http://schemas.openxmlformats.org/officeDocument/2006/relationships/customXml" Target="../ink/ink781.xml"/><Relationship Id="rId649" Type="http://schemas.openxmlformats.org/officeDocument/2006/relationships/customXml" Target="../ink/ink802.xml"/><Relationship Id="rId190" Type="http://schemas.openxmlformats.org/officeDocument/2006/relationships/image" Target="../media/image3110.png"/><Relationship Id="rId204" Type="http://schemas.openxmlformats.org/officeDocument/2006/relationships/image" Target="../media/image3180.png"/><Relationship Id="rId246" Type="http://schemas.openxmlformats.org/officeDocument/2006/relationships/image" Target="../media/image3380.png"/><Relationship Id="rId288" Type="http://schemas.openxmlformats.org/officeDocument/2006/relationships/image" Target="../media/image3590.png"/><Relationship Id="rId411" Type="http://schemas.openxmlformats.org/officeDocument/2006/relationships/customXml" Target="../ink/ink683.xml"/><Relationship Id="rId453" Type="http://schemas.openxmlformats.org/officeDocument/2006/relationships/customXml" Target="../ink/ink704.xml"/><Relationship Id="rId509" Type="http://schemas.openxmlformats.org/officeDocument/2006/relationships/customXml" Target="../ink/ink732.xml"/><Relationship Id="rId660" Type="http://schemas.openxmlformats.org/officeDocument/2006/relationships/image" Target="../media/image545.png"/><Relationship Id="rId106" Type="http://schemas.openxmlformats.org/officeDocument/2006/relationships/customXml" Target="../ink/ink529.xml"/><Relationship Id="rId313" Type="http://schemas.openxmlformats.org/officeDocument/2006/relationships/customXml" Target="../ink/ink634.xml"/><Relationship Id="rId495" Type="http://schemas.openxmlformats.org/officeDocument/2006/relationships/customXml" Target="../ink/ink725.xml"/><Relationship Id="rId10" Type="http://schemas.openxmlformats.org/officeDocument/2006/relationships/customXml" Target="../ink/ink481.xml"/><Relationship Id="rId52" Type="http://schemas.openxmlformats.org/officeDocument/2006/relationships/customXml" Target="../ink/ink502.xml"/><Relationship Id="rId94" Type="http://schemas.openxmlformats.org/officeDocument/2006/relationships/customXml" Target="../ink/ink523.xml"/><Relationship Id="rId148" Type="http://schemas.openxmlformats.org/officeDocument/2006/relationships/image" Target="../media/image2900.png"/><Relationship Id="rId355" Type="http://schemas.openxmlformats.org/officeDocument/2006/relationships/customXml" Target="../ink/ink655.xml"/><Relationship Id="rId397" Type="http://schemas.openxmlformats.org/officeDocument/2006/relationships/customXml" Target="../ink/ink676.xml"/><Relationship Id="rId520" Type="http://schemas.openxmlformats.org/officeDocument/2006/relationships/image" Target="../media/image475.png"/><Relationship Id="rId562" Type="http://schemas.openxmlformats.org/officeDocument/2006/relationships/image" Target="../media/image496.png"/><Relationship Id="rId618" Type="http://schemas.openxmlformats.org/officeDocument/2006/relationships/image" Target="../media/image524.png"/><Relationship Id="rId215" Type="http://schemas.openxmlformats.org/officeDocument/2006/relationships/customXml" Target="../ink/ink584.xml"/><Relationship Id="rId257" Type="http://schemas.openxmlformats.org/officeDocument/2006/relationships/customXml" Target="../ink/ink606.xml"/><Relationship Id="rId422" Type="http://schemas.openxmlformats.org/officeDocument/2006/relationships/image" Target="../media/image426.png"/><Relationship Id="rId464" Type="http://schemas.openxmlformats.org/officeDocument/2006/relationships/image" Target="../media/image447.png"/><Relationship Id="rId299" Type="http://schemas.openxmlformats.org/officeDocument/2006/relationships/customXml" Target="../ink/ink627.xml"/><Relationship Id="rId63" Type="http://schemas.openxmlformats.org/officeDocument/2006/relationships/image" Target="../media/image2480.png"/><Relationship Id="rId159" Type="http://schemas.openxmlformats.org/officeDocument/2006/relationships/customXml" Target="../ink/ink556.xml"/><Relationship Id="rId366" Type="http://schemas.openxmlformats.org/officeDocument/2006/relationships/image" Target="../media/image3980.png"/><Relationship Id="rId573" Type="http://schemas.openxmlformats.org/officeDocument/2006/relationships/customXml" Target="../ink/ink764.xml"/><Relationship Id="rId226" Type="http://schemas.openxmlformats.org/officeDocument/2006/relationships/image" Target="../media/image3280.png"/><Relationship Id="rId433" Type="http://schemas.openxmlformats.org/officeDocument/2006/relationships/customXml" Target="../ink/ink694.xml"/><Relationship Id="rId640" Type="http://schemas.openxmlformats.org/officeDocument/2006/relationships/image" Target="../media/image535.png"/><Relationship Id="rId74" Type="http://schemas.openxmlformats.org/officeDocument/2006/relationships/customXml" Target="../ink/ink513.xml"/><Relationship Id="rId377" Type="http://schemas.openxmlformats.org/officeDocument/2006/relationships/customXml" Target="../ink/ink666.xml"/><Relationship Id="rId500" Type="http://schemas.openxmlformats.org/officeDocument/2006/relationships/image" Target="../media/image465.png"/><Relationship Id="rId584" Type="http://schemas.openxmlformats.org/officeDocument/2006/relationships/image" Target="../media/image507.png"/><Relationship Id="rId5" Type="http://schemas.openxmlformats.org/officeDocument/2006/relationships/image" Target="../media/image2190.png"/><Relationship Id="rId237" Type="http://schemas.openxmlformats.org/officeDocument/2006/relationships/customXml" Target="../ink/ink596.xml"/><Relationship Id="rId444" Type="http://schemas.openxmlformats.org/officeDocument/2006/relationships/image" Target="../media/image437.png"/><Relationship Id="rId651" Type="http://schemas.openxmlformats.org/officeDocument/2006/relationships/customXml" Target="../ink/ink803.xml"/><Relationship Id="rId290" Type="http://schemas.openxmlformats.org/officeDocument/2006/relationships/image" Target="../media/image3600.png"/><Relationship Id="rId304" Type="http://schemas.openxmlformats.org/officeDocument/2006/relationships/image" Target="../media/image3670.png"/><Relationship Id="rId388" Type="http://schemas.openxmlformats.org/officeDocument/2006/relationships/image" Target="../media/image4090.png"/><Relationship Id="rId511" Type="http://schemas.openxmlformats.org/officeDocument/2006/relationships/customXml" Target="../ink/ink733.xml"/><Relationship Id="rId609" Type="http://schemas.openxmlformats.org/officeDocument/2006/relationships/customXml" Target="../ink/ink782.xml"/><Relationship Id="rId85" Type="http://schemas.openxmlformats.org/officeDocument/2006/relationships/image" Target="../media/image2590.png"/><Relationship Id="rId150" Type="http://schemas.openxmlformats.org/officeDocument/2006/relationships/image" Target="../media/image2910.png"/><Relationship Id="rId595" Type="http://schemas.openxmlformats.org/officeDocument/2006/relationships/customXml" Target="../ink/ink775.xml"/><Relationship Id="rId248" Type="http://schemas.openxmlformats.org/officeDocument/2006/relationships/image" Target="../media/image3390.png"/><Relationship Id="rId455" Type="http://schemas.openxmlformats.org/officeDocument/2006/relationships/customXml" Target="../ink/ink705.xml"/><Relationship Id="rId662" Type="http://schemas.openxmlformats.org/officeDocument/2006/relationships/image" Target="../media/image546.png"/><Relationship Id="rId12" Type="http://schemas.openxmlformats.org/officeDocument/2006/relationships/customXml" Target="../ink/ink482.xml"/><Relationship Id="rId108" Type="http://schemas.openxmlformats.org/officeDocument/2006/relationships/customXml" Target="../ink/ink530.xml"/><Relationship Id="rId315" Type="http://schemas.openxmlformats.org/officeDocument/2006/relationships/customXml" Target="../ink/ink635.xml"/><Relationship Id="rId522" Type="http://schemas.openxmlformats.org/officeDocument/2006/relationships/image" Target="../media/image476.png"/><Relationship Id="rId96" Type="http://schemas.openxmlformats.org/officeDocument/2006/relationships/customXml" Target="../ink/ink524.xml"/><Relationship Id="rId161" Type="http://schemas.openxmlformats.org/officeDocument/2006/relationships/customXml" Target="../ink/ink557.xml"/><Relationship Id="rId399" Type="http://schemas.openxmlformats.org/officeDocument/2006/relationships/customXml" Target="../ink/ink677.xml"/><Relationship Id="rId259" Type="http://schemas.openxmlformats.org/officeDocument/2006/relationships/customXml" Target="../ink/ink607.xml"/><Relationship Id="rId466" Type="http://schemas.openxmlformats.org/officeDocument/2006/relationships/image" Target="../media/image448.png"/><Relationship Id="rId673" Type="http://schemas.openxmlformats.org/officeDocument/2006/relationships/customXml" Target="../ink/ink814.xml"/><Relationship Id="rId23" Type="http://schemas.openxmlformats.org/officeDocument/2006/relationships/image" Target="../media/image2280.png"/><Relationship Id="rId119" Type="http://schemas.openxmlformats.org/officeDocument/2006/relationships/image" Target="../media/image2760.png"/><Relationship Id="rId326" Type="http://schemas.openxmlformats.org/officeDocument/2006/relationships/image" Target="../media/image3780.png"/><Relationship Id="rId533" Type="http://schemas.openxmlformats.org/officeDocument/2006/relationships/customXml" Target="../ink/ink744.xml"/><Relationship Id="rId172" Type="http://schemas.openxmlformats.org/officeDocument/2006/relationships/image" Target="../media/image3020.png"/><Relationship Id="rId477" Type="http://schemas.openxmlformats.org/officeDocument/2006/relationships/customXml" Target="../ink/ink716.xml"/><Relationship Id="rId600" Type="http://schemas.openxmlformats.org/officeDocument/2006/relationships/image" Target="../media/image515.png"/><Relationship Id="rId337" Type="http://schemas.openxmlformats.org/officeDocument/2006/relationships/customXml" Target="../ink/ink646.xml"/><Relationship Id="rId34" Type="http://schemas.openxmlformats.org/officeDocument/2006/relationships/customXml" Target="../ink/ink493.xml"/><Relationship Id="rId544" Type="http://schemas.openxmlformats.org/officeDocument/2006/relationships/image" Target="../media/image487.png"/><Relationship Id="rId183" Type="http://schemas.openxmlformats.org/officeDocument/2006/relationships/customXml" Target="../ink/ink568.xml"/><Relationship Id="rId390" Type="http://schemas.openxmlformats.org/officeDocument/2006/relationships/image" Target="../media/image4100.png"/><Relationship Id="rId404" Type="http://schemas.openxmlformats.org/officeDocument/2006/relationships/image" Target="../media/image417.png"/><Relationship Id="rId611" Type="http://schemas.openxmlformats.org/officeDocument/2006/relationships/customXml" Target="../ink/ink783.xml"/><Relationship Id="rId250" Type="http://schemas.openxmlformats.org/officeDocument/2006/relationships/image" Target="../media/image3400.png"/><Relationship Id="rId488" Type="http://schemas.openxmlformats.org/officeDocument/2006/relationships/image" Target="../media/image459.png"/><Relationship Id="rId45" Type="http://schemas.openxmlformats.org/officeDocument/2006/relationships/image" Target="../media/image2390.png"/><Relationship Id="rId110" Type="http://schemas.openxmlformats.org/officeDocument/2006/relationships/customXml" Target="../ink/ink531.xml"/><Relationship Id="rId348" Type="http://schemas.openxmlformats.org/officeDocument/2006/relationships/image" Target="../media/image3890.png"/><Relationship Id="rId555" Type="http://schemas.openxmlformats.org/officeDocument/2006/relationships/customXml" Target="../ink/ink755.xml"/><Relationship Id="rId194" Type="http://schemas.openxmlformats.org/officeDocument/2006/relationships/image" Target="../media/image3130.png"/><Relationship Id="rId208" Type="http://schemas.openxmlformats.org/officeDocument/2006/relationships/image" Target="../media/image3200.png"/><Relationship Id="rId415" Type="http://schemas.openxmlformats.org/officeDocument/2006/relationships/customXml" Target="../ink/ink685.xml"/><Relationship Id="rId622" Type="http://schemas.openxmlformats.org/officeDocument/2006/relationships/image" Target="../media/image526.png"/><Relationship Id="rId261" Type="http://schemas.openxmlformats.org/officeDocument/2006/relationships/customXml" Target="../ink/ink608.xml"/><Relationship Id="rId499" Type="http://schemas.openxmlformats.org/officeDocument/2006/relationships/customXml" Target="../ink/ink727.xml"/><Relationship Id="rId56" Type="http://schemas.openxmlformats.org/officeDocument/2006/relationships/customXml" Target="../ink/ink504.xml"/><Relationship Id="rId359" Type="http://schemas.openxmlformats.org/officeDocument/2006/relationships/customXml" Target="../ink/ink657.xml"/><Relationship Id="rId566" Type="http://schemas.openxmlformats.org/officeDocument/2006/relationships/image" Target="../media/image498.png"/><Relationship Id="rId121" Type="http://schemas.openxmlformats.org/officeDocument/2006/relationships/image" Target="../media/image2770.png"/><Relationship Id="rId219" Type="http://schemas.openxmlformats.org/officeDocument/2006/relationships/customXml" Target="../ink/ink587.xml"/><Relationship Id="rId426" Type="http://schemas.openxmlformats.org/officeDocument/2006/relationships/image" Target="../media/image428.png"/><Relationship Id="rId633" Type="http://schemas.openxmlformats.org/officeDocument/2006/relationships/customXml" Target="../ink/ink794.xml"/><Relationship Id="rId67" Type="http://schemas.openxmlformats.org/officeDocument/2006/relationships/image" Target="../media/image2500.png"/><Relationship Id="rId272" Type="http://schemas.openxmlformats.org/officeDocument/2006/relationships/image" Target="../media/image3510.png"/><Relationship Id="rId577" Type="http://schemas.openxmlformats.org/officeDocument/2006/relationships/customXml" Target="../ink/ink766.xml"/><Relationship Id="rId132" Type="http://schemas.openxmlformats.org/officeDocument/2006/relationships/customXml" Target="../ink/ink542.xml"/><Relationship Id="rId437" Type="http://schemas.openxmlformats.org/officeDocument/2006/relationships/customXml" Target="../ink/ink696.xml"/><Relationship Id="rId644" Type="http://schemas.openxmlformats.org/officeDocument/2006/relationships/image" Target="../media/image537.png"/><Relationship Id="rId283" Type="http://schemas.openxmlformats.org/officeDocument/2006/relationships/customXml" Target="../ink/ink619.xml"/><Relationship Id="rId490" Type="http://schemas.openxmlformats.org/officeDocument/2006/relationships/image" Target="../media/image460.png"/><Relationship Id="rId504" Type="http://schemas.openxmlformats.org/officeDocument/2006/relationships/image" Target="../media/image467.png"/><Relationship Id="rId78" Type="http://schemas.openxmlformats.org/officeDocument/2006/relationships/customXml" Target="../ink/ink515.xml"/><Relationship Id="rId143" Type="http://schemas.openxmlformats.org/officeDocument/2006/relationships/customXml" Target="../ink/ink548.xml"/><Relationship Id="rId350" Type="http://schemas.openxmlformats.org/officeDocument/2006/relationships/image" Target="../media/image3900.png"/><Relationship Id="rId588" Type="http://schemas.openxmlformats.org/officeDocument/2006/relationships/image" Target="../media/image509.png"/><Relationship Id="rId9" Type="http://schemas.openxmlformats.org/officeDocument/2006/relationships/image" Target="../media/image2210.png"/><Relationship Id="rId210" Type="http://schemas.openxmlformats.org/officeDocument/2006/relationships/image" Target="../media/image3210.png"/><Relationship Id="rId448" Type="http://schemas.openxmlformats.org/officeDocument/2006/relationships/image" Target="../media/image439.png"/><Relationship Id="rId655" Type="http://schemas.openxmlformats.org/officeDocument/2006/relationships/customXml" Target="../ink/ink805.xml"/><Relationship Id="rId294" Type="http://schemas.openxmlformats.org/officeDocument/2006/relationships/image" Target="../media/image3620.png"/><Relationship Id="rId308" Type="http://schemas.openxmlformats.org/officeDocument/2006/relationships/image" Target="../media/image3690.png"/><Relationship Id="rId515" Type="http://schemas.openxmlformats.org/officeDocument/2006/relationships/customXml" Target="../ink/ink735.xml"/><Relationship Id="rId89" Type="http://schemas.openxmlformats.org/officeDocument/2006/relationships/image" Target="../media/image2610.png"/><Relationship Id="rId154" Type="http://schemas.openxmlformats.org/officeDocument/2006/relationships/image" Target="../media/image2930.png"/><Relationship Id="rId361" Type="http://schemas.openxmlformats.org/officeDocument/2006/relationships/customXml" Target="../ink/ink658.xml"/><Relationship Id="rId599" Type="http://schemas.openxmlformats.org/officeDocument/2006/relationships/customXml" Target="../ink/ink777.xml"/><Relationship Id="rId459" Type="http://schemas.openxmlformats.org/officeDocument/2006/relationships/customXml" Target="../ink/ink707.xml"/><Relationship Id="rId666" Type="http://schemas.openxmlformats.org/officeDocument/2006/relationships/image" Target="../media/image548.png"/><Relationship Id="rId16" Type="http://schemas.openxmlformats.org/officeDocument/2006/relationships/customXml" Target="../ink/ink484.xml"/><Relationship Id="rId221" Type="http://schemas.openxmlformats.org/officeDocument/2006/relationships/customXml" Target="../ink/ink588.xml"/><Relationship Id="rId319" Type="http://schemas.openxmlformats.org/officeDocument/2006/relationships/customXml" Target="../ink/ink637.xml"/><Relationship Id="rId526" Type="http://schemas.openxmlformats.org/officeDocument/2006/relationships/image" Target="../media/image478.png"/><Relationship Id="rId165" Type="http://schemas.openxmlformats.org/officeDocument/2006/relationships/customXml" Target="../ink/ink559.xml"/><Relationship Id="rId372" Type="http://schemas.openxmlformats.org/officeDocument/2006/relationships/image" Target="../media/image4010.png"/><Relationship Id="rId677" Type="http://schemas.openxmlformats.org/officeDocument/2006/relationships/customXml" Target="../ink/ink816.xml"/><Relationship Id="rId232" Type="http://schemas.openxmlformats.org/officeDocument/2006/relationships/image" Target="../media/image3310.png"/><Relationship Id="rId27" Type="http://schemas.openxmlformats.org/officeDocument/2006/relationships/image" Target="../media/image2300.png"/><Relationship Id="rId537" Type="http://schemas.openxmlformats.org/officeDocument/2006/relationships/customXml" Target="../ink/ink746.xml"/><Relationship Id="rId80" Type="http://schemas.openxmlformats.org/officeDocument/2006/relationships/customXml" Target="../ink/ink516.xml"/><Relationship Id="rId176" Type="http://schemas.openxmlformats.org/officeDocument/2006/relationships/image" Target="../media/image3040.png"/><Relationship Id="rId383" Type="http://schemas.openxmlformats.org/officeDocument/2006/relationships/customXml" Target="../ink/ink669.xml"/><Relationship Id="rId590" Type="http://schemas.openxmlformats.org/officeDocument/2006/relationships/image" Target="../media/image510.png"/><Relationship Id="rId604" Type="http://schemas.openxmlformats.org/officeDocument/2006/relationships/image" Target="../media/image517.png"/><Relationship Id="rId243" Type="http://schemas.openxmlformats.org/officeDocument/2006/relationships/customXml" Target="../ink/ink599.xml"/><Relationship Id="rId450" Type="http://schemas.openxmlformats.org/officeDocument/2006/relationships/image" Target="../media/image440.png"/></Relationships>
</file>

<file path=ppt/slides/_rels/slide28.xml.rels><?xml version="1.0" encoding="UTF-8" standalone="yes"?>
<Relationships xmlns="http://schemas.openxmlformats.org/package/2006/relationships"><Relationship Id="rId26" Type="http://schemas.openxmlformats.org/officeDocument/2006/relationships/customXml" Target="../ink/ink830.xml"/><Relationship Id="rId21" Type="http://schemas.openxmlformats.org/officeDocument/2006/relationships/image" Target="../media/image565.png"/><Relationship Id="rId42" Type="http://schemas.openxmlformats.org/officeDocument/2006/relationships/customXml" Target="../ink/ink838.xml"/><Relationship Id="rId47" Type="http://schemas.openxmlformats.org/officeDocument/2006/relationships/image" Target="../media/image578.png"/><Relationship Id="rId63" Type="http://schemas.openxmlformats.org/officeDocument/2006/relationships/image" Target="../media/image586.png"/><Relationship Id="rId68" Type="http://schemas.openxmlformats.org/officeDocument/2006/relationships/customXml" Target="../ink/ink851.xml"/><Relationship Id="rId7" Type="http://schemas.openxmlformats.org/officeDocument/2006/relationships/image" Target="../media/image558.png"/><Relationship Id="rId2" Type="http://schemas.openxmlformats.org/officeDocument/2006/relationships/customXml" Target="../ink/ink818.xml"/><Relationship Id="rId16" Type="http://schemas.openxmlformats.org/officeDocument/2006/relationships/customXml" Target="../ink/ink825.xml"/><Relationship Id="rId29" Type="http://schemas.openxmlformats.org/officeDocument/2006/relationships/image" Target="../media/image569.png"/><Relationship Id="rId11" Type="http://schemas.openxmlformats.org/officeDocument/2006/relationships/image" Target="../media/image560.png"/><Relationship Id="rId24" Type="http://schemas.openxmlformats.org/officeDocument/2006/relationships/customXml" Target="../ink/ink829.xml"/><Relationship Id="rId32" Type="http://schemas.openxmlformats.org/officeDocument/2006/relationships/customXml" Target="../ink/ink833.xml"/><Relationship Id="rId37" Type="http://schemas.openxmlformats.org/officeDocument/2006/relationships/image" Target="../media/image573.png"/><Relationship Id="rId40" Type="http://schemas.openxmlformats.org/officeDocument/2006/relationships/customXml" Target="../ink/ink837.xml"/><Relationship Id="rId45" Type="http://schemas.openxmlformats.org/officeDocument/2006/relationships/image" Target="../media/image577.png"/><Relationship Id="rId53" Type="http://schemas.openxmlformats.org/officeDocument/2006/relationships/image" Target="../media/image581.png"/><Relationship Id="rId58" Type="http://schemas.openxmlformats.org/officeDocument/2006/relationships/customXml" Target="../ink/ink846.xml"/><Relationship Id="rId66" Type="http://schemas.openxmlformats.org/officeDocument/2006/relationships/customXml" Target="../ink/ink850.xml"/><Relationship Id="rId5" Type="http://schemas.openxmlformats.org/officeDocument/2006/relationships/image" Target="../media/image557.png"/><Relationship Id="rId61" Type="http://schemas.openxmlformats.org/officeDocument/2006/relationships/image" Target="../media/image585.png"/><Relationship Id="rId19" Type="http://schemas.openxmlformats.org/officeDocument/2006/relationships/image" Target="../media/image564.png"/><Relationship Id="rId14" Type="http://schemas.openxmlformats.org/officeDocument/2006/relationships/customXml" Target="../ink/ink824.xml"/><Relationship Id="rId22" Type="http://schemas.openxmlformats.org/officeDocument/2006/relationships/customXml" Target="../ink/ink828.xml"/><Relationship Id="rId27" Type="http://schemas.openxmlformats.org/officeDocument/2006/relationships/image" Target="../media/image568.png"/><Relationship Id="rId30" Type="http://schemas.openxmlformats.org/officeDocument/2006/relationships/customXml" Target="../ink/ink832.xml"/><Relationship Id="rId35" Type="http://schemas.openxmlformats.org/officeDocument/2006/relationships/image" Target="../media/image572.png"/><Relationship Id="rId43" Type="http://schemas.openxmlformats.org/officeDocument/2006/relationships/image" Target="../media/image576.png"/><Relationship Id="rId48" Type="http://schemas.openxmlformats.org/officeDocument/2006/relationships/customXml" Target="../ink/ink841.xml"/><Relationship Id="rId56" Type="http://schemas.openxmlformats.org/officeDocument/2006/relationships/customXml" Target="../ink/ink845.xml"/><Relationship Id="rId64" Type="http://schemas.openxmlformats.org/officeDocument/2006/relationships/customXml" Target="../ink/ink849.xml"/><Relationship Id="rId69" Type="http://schemas.openxmlformats.org/officeDocument/2006/relationships/image" Target="../media/image589.png"/><Relationship Id="rId8" Type="http://schemas.openxmlformats.org/officeDocument/2006/relationships/customXml" Target="../ink/ink821.xml"/><Relationship Id="rId51" Type="http://schemas.openxmlformats.org/officeDocument/2006/relationships/image" Target="../media/image580.png"/><Relationship Id="rId3" Type="http://schemas.openxmlformats.org/officeDocument/2006/relationships/image" Target="../media/image556.png"/><Relationship Id="rId12" Type="http://schemas.openxmlformats.org/officeDocument/2006/relationships/customXml" Target="../ink/ink823.xml"/><Relationship Id="rId17" Type="http://schemas.openxmlformats.org/officeDocument/2006/relationships/image" Target="../media/image563.png"/><Relationship Id="rId25" Type="http://schemas.openxmlformats.org/officeDocument/2006/relationships/image" Target="../media/image567.png"/><Relationship Id="rId33" Type="http://schemas.openxmlformats.org/officeDocument/2006/relationships/image" Target="../media/image571.png"/><Relationship Id="rId38" Type="http://schemas.openxmlformats.org/officeDocument/2006/relationships/customXml" Target="../ink/ink836.xml"/><Relationship Id="rId46" Type="http://schemas.openxmlformats.org/officeDocument/2006/relationships/customXml" Target="../ink/ink840.xml"/><Relationship Id="rId59" Type="http://schemas.openxmlformats.org/officeDocument/2006/relationships/image" Target="../media/image584.png"/><Relationship Id="rId67" Type="http://schemas.openxmlformats.org/officeDocument/2006/relationships/image" Target="../media/image588.png"/><Relationship Id="rId20" Type="http://schemas.openxmlformats.org/officeDocument/2006/relationships/customXml" Target="../ink/ink827.xml"/><Relationship Id="rId41" Type="http://schemas.openxmlformats.org/officeDocument/2006/relationships/image" Target="../media/image575.png"/><Relationship Id="rId54" Type="http://schemas.openxmlformats.org/officeDocument/2006/relationships/customXml" Target="../ink/ink844.xml"/><Relationship Id="rId62" Type="http://schemas.openxmlformats.org/officeDocument/2006/relationships/customXml" Target="../ink/ink848.xml"/><Relationship Id="rId1" Type="http://schemas.openxmlformats.org/officeDocument/2006/relationships/slideLayout" Target="../slideLayouts/slideLayout2.xml"/><Relationship Id="rId6" Type="http://schemas.openxmlformats.org/officeDocument/2006/relationships/customXml" Target="../ink/ink820.xml"/><Relationship Id="rId15" Type="http://schemas.openxmlformats.org/officeDocument/2006/relationships/image" Target="../media/image562.png"/><Relationship Id="rId23" Type="http://schemas.openxmlformats.org/officeDocument/2006/relationships/image" Target="../media/image566.png"/><Relationship Id="rId28" Type="http://schemas.openxmlformats.org/officeDocument/2006/relationships/customXml" Target="../ink/ink831.xml"/><Relationship Id="rId36" Type="http://schemas.openxmlformats.org/officeDocument/2006/relationships/customXml" Target="../ink/ink835.xml"/><Relationship Id="rId49" Type="http://schemas.openxmlformats.org/officeDocument/2006/relationships/image" Target="../media/image579.png"/><Relationship Id="rId57" Type="http://schemas.openxmlformats.org/officeDocument/2006/relationships/image" Target="../media/image583.png"/><Relationship Id="rId10" Type="http://schemas.openxmlformats.org/officeDocument/2006/relationships/customXml" Target="../ink/ink822.xml"/><Relationship Id="rId31" Type="http://schemas.openxmlformats.org/officeDocument/2006/relationships/image" Target="../media/image570.png"/><Relationship Id="rId44" Type="http://schemas.openxmlformats.org/officeDocument/2006/relationships/customXml" Target="../ink/ink839.xml"/><Relationship Id="rId52" Type="http://schemas.openxmlformats.org/officeDocument/2006/relationships/customXml" Target="../ink/ink843.xml"/><Relationship Id="rId60" Type="http://schemas.openxmlformats.org/officeDocument/2006/relationships/customXml" Target="../ink/ink847.xml"/><Relationship Id="rId65" Type="http://schemas.openxmlformats.org/officeDocument/2006/relationships/image" Target="../media/image587.png"/><Relationship Id="rId4" Type="http://schemas.openxmlformats.org/officeDocument/2006/relationships/customXml" Target="../ink/ink819.xml"/><Relationship Id="rId9" Type="http://schemas.openxmlformats.org/officeDocument/2006/relationships/image" Target="../media/image559.png"/><Relationship Id="rId13" Type="http://schemas.openxmlformats.org/officeDocument/2006/relationships/image" Target="../media/image561.png"/><Relationship Id="rId18" Type="http://schemas.openxmlformats.org/officeDocument/2006/relationships/customXml" Target="../ink/ink826.xml"/><Relationship Id="rId39" Type="http://schemas.openxmlformats.org/officeDocument/2006/relationships/image" Target="../media/image574.png"/><Relationship Id="rId34" Type="http://schemas.openxmlformats.org/officeDocument/2006/relationships/customXml" Target="../ink/ink834.xml"/><Relationship Id="rId50" Type="http://schemas.openxmlformats.org/officeDocument/2006/relationships/customXml" Target="../ink/ink842.xml"/><Relationship Id="rId55" Type="http://schemas.openxmlformats.org/officeDocument/2006/relationships/image" Target="../media/image582.png"/></Relationships>
</file>

<file path=ppt/slides/_rels/slide29.xml.rels><?xml version="1.0" encoding="UTF-8" standalone="yes"?>
<Relationships xmlns="http://schemas.openxmlformats.org/package/2006/relationships"><Relationship Id="rId117" Type="http://schemas.openxmlformats.org/officeDocument/2006/relationships/image" Target="../media/image647.png"/><Relationship Id="rId299" Type="http://schemas.openxmlformats.org/officeDocument/2006/relationships/image" Target="../media/image738.png"/><Relationship Id="rId21" Type="http://schemas.openxmlformats.org/officeDocument/2006/relationships/image" Target="../media/image599.png"/><Relationship Id="rId63" Type="http://schemas.openxmlformats.org/officeDocument/2006/relationships/image" Target="../media/image620.png"/><Relationship Id="rId159" Type="http://schemas.openxmlformats.org/officeDocument/2006/relationships/image" Target="../media/image668.png"/><Relationship Id="rId324" Type="http://schemas.openxmlformats.org/officeDocument/2006/relationships/customXml" Target="../ink/ink1013.xml"/><Relationship Id="rId366" Type="http://schemas.openxmlformats.org/officeDocument/2006/relationships/customXml" Target="../ink/ink1034.xml"/><Relationship Id="rId170" Type="http://schemas.openxmlformats.org/officeDocument/2006/relationships/customXml" Target="../ink/ink936.xml"/><Relationship Id="rId226" Type="http://schemas.openxmlformats.org/officeDocument/2006/relationships/customXml" Target="../ink/ink964.xml"/><Relationship Id="rId433" Type="http://schemas.openxmlformats.org/officeDocument/2006/relationships/image" Target="../media/image805.png"/><Relationship Id="rId268" Type="http://schemas.openxmlformats.org/officeDocument/2006/relationships/customXml" Target="../ink/ink985.xml"/><Relationship Id="rId32" Type="http://schemas.openxmlformats.org/officeDocument/2006/relationships/customXml" Target="../ink/ink867.xml"/><Relationship Id="rId74" Type="http://schemas.openxmlformats.org/officeDocument/2006/relationships/customXml" Target="../ink/ink888.xml"/><Relationship Id="rId128" Type="http://schemas.openxmlformats.org/officeDocument/2006/relationships/customXml" Target="../ink/ink915.xml"/><Relationship Id="rId335" Type="http://schemas.openxmlformats.org/officeDocument/2006/relationships/image" Target="../media/image756.png"/><Relationship Id="rId377" Type="http://schemas.openxmlformats.org/officeDocument/2006/relationships/image" Target="../media/image777.png"/><Relationship Id="rId5" Type="http://schemas.openxmlformats.org/officeDocument/2006/relationships/image" Target="../media/image591.png"/><Relationship Id="rId181" Type="http://schemas.openxmlformats.org/officeDocument/2006/relationships/image" Target="../media/image679.png"/><Relationship Id="rId237" Type="http://schemas.openxmlformats.org/officeDocument/2006/relationships/image" Target="../media/image707.png"/><Relationship Id="rId402" Type="http://schemas.openxmlformats.org/officeDocument/2006/relationships/customXml" Target="../ink/ink1052.xml"/><Relationship Id="rId279" Type="http://schemas.openxmlformats.org/officeDocument/2006/relationships/image" Target="../media/image728.png"/><Relationship Id="rId444" Type="http://schemas.openxmlformats.org/officeDocument/2006/relationships/customXml" Target="../ink/ink1073.xml"/><Relationship Id="rId43" Type="http://schemas.openxmlformats.org/officeDocument/2006/relationships/image" Target="../media/image610.png"/><Relationship Id="rId139" Type="http://schemas.openxmlformats.org/officeDocument/2006/relationships/image" Target="../media/image658.png"/><Relationship Id="rId290" Type="http://schemas.openxmlformats.org/officeDocument/2006/relationships/customXml" Target="../ink/ink996.xml"/><Relationship Id="rId304" Type="http://schemas.openxmlformats.org/officeDocument/2006/relationships/customXml" Target="../ink/ink1003.xml"/><Relationship Id="rId346" Type="http://schemas.openxmlformats.org/officeDocument/2006/relationships/customXml" Target="../ink/ink1024.xml"/><Relationship Id="rId388" Type="http://schemas.openxmlformats.org/officeDocument/2006/relationships/customXml" Target="../ink/ink1045.xml"/><Relationship Id="rId85" Type="http://schemas.openxmlformats.org/officeDocument/2006/relationships/image" Target="../media/image631.png"/><Relationship Id="rId150" Type="http://schemas.openxmlformats.org/officeDocument/2006/relationships/customXml" Target="../ink/ink926.xml"/><Relationship Id="rId192" Type="http://schemas.openxmlformats.org/officeDocument/2006/relationships/customXml" Target="../ink/ink947.xml"/><Relationship Id="rId206" Type="http://schemas.openxmlformats.org/officeDocument/2006/relationships/customXml" Target="../ink/ink954.xml"/><Relationship Id="rId413" Type="http://schemas.openxmlformats.org/officeDocument/2006/relationships/image" Target="../media/image795.png"/><Relationship Id="rId248" Type="http://schemas.openxmlformats.org/officeDocument/2006/relationships/customXml" Target="../ink/ink975.xml"/><Relationship Id="rId455" Type="http://schemas.openxmlformats.org/officeDocument/2006/relationships/image" Target="../media/image816.png"/><Relationship Id="rId12" Type="http://schemas.openxmlformats.org/officeDocument/2006/relationships/customXml" Target="../ink/ink857.xml"/><Relationship Id="rId108" Type="http://schemas.openxmlformats.org/officeDocument/2006/relationships/customXml" Target="../ink/ink905.xml"/><Relationship Id="rId315" Type="http://schemas.openxmlformats.org/officeDocument/2006/relationships/image" Target="../media/image746.png"/><Relationship Id="rId357" Type="http://schemas.openxmlformats.org/officeDocument/2006/relationships/image" Target="../media/image767.png"/><Relationship Id="rId54" Type="http://schemas.openxmlformats.org/officeDocument/2006/relationships/customXml" Target="../ink/ink878.xml"/><Relationship Id="rId96" Type="http://schemas.openxmlformats.org/officeDocument/2006/relationships/customXml" Target="../ink/ink899.xml"/><Relationship Id="rId161" Type="http://schemas.openxmlformats.org/officeDocument/2006/relationships/image" Target="../media/image669.png"/><Relationship Id="rId217" Type="http://schemas.openxmlformats.org/officeDocument/2006/relationships/image" Target="../media/image697.png"/><Relationship Id="rId399" Type="http://schemas.openxmlformats.org/officeDocument/2006/relationships/image" Target="../media/image788.png"/><Relationship Id="rId259" Type="http://schemas.openxmlformats.org/officeDocument/2006/relationships/image" Target="../media/image718.png"/><Relationship Id="rId424" Type="http://schemas.openxmlformats.org/officeDocument/2006/relationships/customXml" Target="../ink/ink1063.xml"/><Relationship Id="rId23" Type="http://schemas.openxmlformats.org/officeDocument/2006/relationships/image" Target="../media/image600.png"/><Relationship Id="rId119" Type="http://schemas.openxmlformats.org/officeDocument/2006/relationships/image" Target="../media/image648.png"/><Relationship Id="rId270" Type="http://schemas.openxmlformats.org/officeDocument/2006/relationships/customXml" Target="../ink/ink986.xml"/><Relationship Id="rId326" Type="http://schemas.openxmlformats.org/officeDocument/2006/relationships/customXml" Target="../ink/ink1014.xml"/><Relationship Id="rId65" Type="http://schemas.openxmlformats.org/officeDocument/2006/relationships/image" Target="../media/image621.png"/><Relationship Id="rId130" Type="http://schemas.openxmlformats.org/officeDocument/2006/relationships/customXml" Target="../ink/ink916.xml"/><Relationship Id="rId368" Type="http://schemas.openxmlformats.org/officeDocument/2006/relationships/customXml" Target="../ink/ink1035.xml"/><Relationship Id="rId172" Type="http://schemas.openxmlformats.org/officeDocument/2006/relationships/customXml" Target="../ink/ink937.xml"/><Relationship Id="rId228" Type="http://schemas.openxmlformats.org/officeDocument/2006/relationships/customXml" Target="../ink/ink965.xml"/><Relationship Id="rId435" Type="http://schemas.openxmlformats.org/officeDocument/2006/relationships/image" Target="../media/image806.png"/><Relationship Id="rId281" Type="http://schemas.openxmlformats.org/officeDocument/2006/relationships/image" Target="../media/image729.png"/><Relationship Id="rId337" Type="http://schemas.openxmlformats.org/officeDocument/2006/relationships/image" Target="../media/image757.png"/><Relationship Id="rId34" Type="http://schemas.openxmlformats.org/officeDocument/2006/relationships/customXml" Target="../ink/ink868.xml"/><Relationship Id="rId76" Type="http://schemas.openxmlformats.org/officeDocument/2006/relationships/customXml" Target="../ink/ink889.xml"/><Relationship Id="rId141" Type="http://schemas.openxmlformats.org/officeDocument/2006/relationships/image" Target="../media/image659.png"/><Relationship Id="rId379" Type="http://schemas.openxmlformats.org/officeDocument/2006/relationships/image" Target="../media/image778.png"/><Relationship Id="rId7" Type="http://schemas.openxmlformats.org/officeDocument/2006/relationships/image" Target="../media/image592.png"/><Relationship Id="rId183" Type="http://schemas.openxmlformats.org/officeDocument/2006/relationships/image" Target="../media/image680.png"/><Relationship Id="rId239" Type="http://schemas.openxmlformats.org/officeDocument/2006/relationships/image" Target="../media/image708.png"/><Relationship Id="rId390" Type="http://schemas.openxmlformats.org/officeDocument/2006/relationships/customXml" Target="../ink/ink1046.xml"/><Relationship Id="rId404" Type="http://schemas.openxmlformats.org/officeDocument/2006/relationships/customXml" Target="../ink/ink1053.xml"/><Relationship Id="rId446" Type="http://schemas.openxmlformats.org/officeDocument/2006/relationships/customXml" Target="../ink/ink1074.xml"/><Relationship Id="rId250" Type="http://schemas.openxmlformats.org/officeDocument/2006/relationships/customXml" Target="../ink/ink976.xml"/><Relationship Id="rId292" Type="http://schemas.openxmlformats.org/officeDocument/2006/relationships/customXml" Target="../ink/ink997.xml"/><Relationship Id="rId306" Type="http://schemas.openxmlformats.org/officeDocument/2006/relationships/customXml" Target="../ink/ink1004.xml"/><Relationship Id="rId45" Type="http://schemas.openxmlformats.org/officeDocument/2006/relationships/image" Target="../media/image611.png"/><Relationship Id="rId87" Type="http://schemas.openxmlformats.org/officeDocument/2006/relationships/image" Target="../media/image632.png"/><Relationship Id="rId110" Type="http://schemas.openxmlformats.org/officeDocument/2006/relationships/customXml" Target="../ink/ink906.xml"/><Relationship Id="rId348" Type="http://schemas.openxmlformats.org/officeDocument/2006/relationships/customXml" Target="../ink/ink1025.xml"/><Relationship Id="rId152" Type="http://schemas.openxmlformats.org/officeDocument/2006/relationships/customXml" Target="../ink/ink927.xml"/><Relationship Id="rId194" Type="http://schemas.openxmlformats.org/officeDocument/2006/relationships/customXml" Target="../ink/ink948.xml"/><Relationship Id="rId208" Type="http://schemas.openxmlformats.org/officeDocument/2006/relationships/customXml" Target="../ink/ink955.xml"/><Relationship Id="rId415" Type="http://schemas.openxmlformats.org/officeDocument/2006/relationships/image" Target="../media/image796.png"/><Relationship Id="rId457" Type="http://schemas.openxmlformats.org/officeDocument/2006/relationships/image" Target="../media/image817.png"/><Relationship Id="rId261" Type="http://schemas.openxmlformats.org/officeDocument/2006/relationships/image" Target="../media/image719.png"/><Relationship Id="rId14" Type="http://schemas.openxmlformats.org/officeDocument/2006/relationships/customXml" Target="../ink/ink858.xml"/><Relationship Id="rId56" Type="http://schemas.openxmlformats.org/officeDocument/2006/relationships/customXml" Target="../ink/ink879.xml"/><Relationship Id="rId317" Type="http://schemas.openxmlformats.org/officeDocument/2006/relationships/image" Target="../media/image747.png"/><Relationship Id="rId359" Type="http://schemas.openxmlformats.org/officeDocument/2006/relationships/image" Target="../media/image768.png"/><Relationship Id="rId98" Type="http://schemas.openxmlformats.org/officeDocument/2006/relationships/customXml" Target="../ink/ink900.xml"/><Relationship Id="rId121" Type="http://schemas.openxmlformats.org/officeDocument/2006/relationships/image" Target="../media/image649.png"/><Relationship Id="rId163" Type="http://schemas.openxmlformats.org/officeDocument/2006/relationships/image" Target="../media/image670.png"/><Relationship Id="rId219" Type="http://schemas.openxmlformats.org/officeDocument/2006/relationships/image" Target="../media/image698.png"/><Relationship Id="rId370" Type="http://schemas.openxmlformats.org/officeDocument/2006/relationships/customXml" Target="../ink/ink1036.xml"/><Relationship Id="rId426" Type="http://schemas.openxmlformats.org/officeDocument/2006/relationships/customXml" Target="../ink/ink1064.xml"/><Relationship Id="rId230" Type="http://schemas.openxmlformats.org/officeDocument/2006/relationships/customXml" Target="../ink/ink966.xml"/><Relationship Id="rId25" Type="http://schemas.openxmlformats.org/officeDocument/2006/relationships/image" Target="../media/image601.png"/><Relationship Id="rId67" Type="http://schemas.openxmlformats.org/officeDocument/2006/relationships/image" Target="../media/image622.png"/><Relationship Id="rId272" Type="http://schemas.openxmlformats.org/officeDocument/2006/relationships/customXml" Target="../ink/ink987.xml"/><Relationship Id="rId328" Type="http://schemas.openxmlformats.org/officeDocument/2006/relationships/customXml" Target="../ink/ink1015.xml"/><Relationship Id="rId132" Type="http://schemas.openxmlformats.org/officeDocument/2006/relationships/customXml" Target="../ink/ink917.xml"/><Relationship Id="rId174" Type="http://schemas.openxmlformats.org/officeDocument/2006/relationships/customXml" Target="../ink/ink938.xml"/><Relationship Id="rId381" Type="http://schemas.openxmlformats.org/officeDocument/2006/relationships/image" Target="../media/image779.png"/><Relationship Id="rId241" Type="http://schemas.openxmlformats.org/officeDocument/2006/relationships/image" Target="../media/image709.png"/><Relationship Id="rId437" Type="http://schemas.openxmlformats.org/officeDocument/2006/relationships/image" Target="../media/image807.png"/><Relationship Id="rId36" Type="http://schemas.openxmlformats.org/officeDocument/2006/relationships/customXml" Target="../ink/ink869.xml"/><Relationship Id="rId283" Type="http://schemas.openxmlformats.org/officeDocument/2006/relationships/image" Target="../media/image730.png"/><Relationship Id="rId339" Type="http://schemas.openxmlformats.org/officeDocument/2006/relationships/image" Target="../media/image758.png"/><Relationship Id="rId78" Type="http://schemas.openxmlformats.org/officeDocument/2006/relationships/customXml" Target="../ink/ink890.xml"/><Relationship Id="rId101" Type="http://schemas.openxmlformats.org/officeDocument/2006/relationships/image" Target="../media/image639.png"/><Relationship Id="rId143" Type="http://schemas.openxmlformats.org/officeDocument/2006/relationships/image" Target="../media/image660.png"/><Relationship Id="rId185" Type="http://schemas.openxmlformats.org/officeDocument/2006/relationships/image" Target="../media/image681.png"/><Relationship Id="rId350" Type="http://schemas.openxmlformats.org/officeDocument/2006/relationships/customXml" Target="../ink/ink1026.xml"/><Relationship Id="rId406" Type="http://schemas.openxmlformats.org/officeDocument/2006/relationships/customXml" Target="../ink/ink1054.xml"/><Relationship Id="rId9" Type="http://schemas.openxmlformats.org/officeDocument/2006/relationships/image" Target="../media/image593.png"/><Relationship Id="rId210" Type="http://schemas.openxmlformats.org/officeDocument/2006/relationships/customXml" Target="../ink/ink956.xml"/><Relationship Id="rId392" Type="http://schemas.openxmlformats.org/officeDocument/2006/relationships/customXml" Target="../ink/ink1047.xml"/><Relationship Id="rId448" Type="http://schemas.openxmlformats.org/officeDocument/2006/relationships/customXml" Target="../ink/ink1075.xml"/><Relationship Id="rId252" Type="http://schemas.openxmlformats.org/officeDocument/2006/relationships/customXml" Target="../ink/ink977.xml"/><Relationship Id="rId294" Type="http://schemas.openxmlformats.org/officeDocument/2006/relationships/customXml" Target="../ink/ink998.xml"/><Relationship Id="rId308" Type="http://schemas.openxmlformats.org/officeDocument/2006/relationships/customXml" Target="../ink/ink1005.xml"/><Relationship Id="rId47" Type="http://schemas.openxmlformats.org/officeDocument/2006/relationships/image" Target="../media/image612.png"/><Relationship Id="rId89" Type="http://schemas.openxmlformats.org/officeDocument/2006/relationships/image" Target="../media/image633.png"/><Relationship Id="rId112" Type="http://schemas.openxmlformats.org/officeDocument/2006/relationships/customXml" Target="../ink/ink907.xml"/><Relationship Id="rId154" Type="http://schemas.openxmlformats.org/officeDocument/2006/relationships/customXml" Target="../ink/ink928.xml"/><Relationship Id="rId361" Type="http://schemas.openxmlformats.org/officeDocument/2006/relationships/image" Target="../media/image769.png"/><Relationship Id="rId196" Type="http://schemas.openxmlformats.org/officeDocument/2006/relationships/customXml" Target="../ink/ink949.xml"/><Relationship Id="rId417" Type="http://schemas.openxmlformats.org/officeDocument/2006/relationships/image" Target="../media/image797.png"/><Relationship Id="rId459" Type="http://schemas.openxmlformats.org/officeDocument/2006/relationships/image" Target="../media/image818.png"/><Relationship Id="rId16" Type="http://schemas.openxmlformats.org/officeDocument/2006/relationships/customXml" Target="../ink/ink859.xml"/><Relationship Id="rId221" Type="http://schemas.openxmlformats.org/officeDocument/2006/relationships/image" Target="../media/image699.png"/><Relationship Id="rId263" Type="http://schemas.openxmlformats.org/officeDocument/2006/relationships/image" Target="../media/image720.png"/><Relationship Id="rId319" Type="http://schemas.openxmlformats.org/officeDocument/2006/relationships/image" Target="../media/image748.png"/><Relationship Id="rId58" Type="http://schemas.openxmlformats.org/officeDocument/2006/relationships/customXml" Target="../ink/ink880.xml"/><Relationship Id="rId123" Type="http://schemas.openxmlformats.org/officeDocument/2006/relationships/image" Target="../media/image650.png"/><Relationship Id="rId330" Type="http://schemas.openxmlformats.org/officeDocument/2006/relationships/customXml" Target="../ink/ink1016.xml"/><Relationship Id="rId165" Type="http://schemas.openxmlformats.org/officeDocument/2006/relationships/image" Target="../media/image671.png"/><Relationship Id="rId372" Type="http://schemas.openxmlformats.org/officeDocument/2006/relationships/customXml" Target="../ink/ink1037.xml"/><Relationship Id="rId428" Type="http://schemas.openxmlformats.org/officeDocument/2006/relationships/customXml" Target="../ink/ink1065.xml"/><Relationship Id="rId232" Type="http://schemas.openxmlformats.org/officeDocument/2006/relationships/customXml" Target="../ink/ink967.xml"/><Relationship Id="rId274" Type="http://schemas.openxmlformats.org/officeDocument/2006/relationships/customXml" Target="../ink/ink988.xml"/><Relationship Id="rId27" Type="http://schemas.openxmlformats.org/officeDocument/2006/relationships/image" Target="../media/image602.png"/><Relationship Id="rId69" Type="http://schemas.openxmlformats.org/officeDocument/2006/relationships/image" Target="../media/image623.png"/><Relationship Id="rId134" Type="http://schemas.openxmlformats.org/officeDocument/2006/relationships/customXml" Target="../ink/ink918.xml"/><Relationship Id="rId80" Type="http://schemas.openxmlformats.org/officeDocument/2006/relationships/customXml" Target="../ink/ink891.xml"/><Relationship Id="rId176" Type="http://schemas.openxmlformats.org/officeDocument/2006/relationships/customXml" Target="../ink/ink939.xml"/><Relationship Id="rId341" Type="http://schemas.openxmlformats.org/officeDocument/2006/relationships/image" Target="../media/image759.png"/><Relationship Id="rId383" Type="http://schemas.openxmlformats.org/officeDocument/2006/relationships/image" Target="../media/image780.png"/><Relationship Id="rId439" Type="http://schemas.openxmlformats.org/officeDocument/2006/relationships/image" Target="../media/image808.png"/><Relationship Id="rId201" Type="http://schemas.openxmlformats.org/officeDocument/2006/relationships/image" Target="../media/image689.png"/><Relationship Id="rId243" Type="http://schemas.openxmlformats.org/officeDocument/2006/relationships/image" Target="../media/image710.png"/><Relationship Id="rId285" Type="http://schemas.openxmlformats.org/officeDocument/2006/relationships/image" Target="../media/image731.png"/><Relationship Id="rId450" Type="http://schemas.openxmlformats.org/officeDocument/2006/relationships/customXml" Target="../ink/ink1076.xml"/><Relationship Id="rId38" Type="http://schemas.openxmlformats.org/officeDocument/2006/relationships/customXml" Target="../ink/ink870.xml"/><Relationship Id="rId103" Type="http://schemas.openxmlformats.org/officeDocument/2006/relationships/image" Target="../media/image640.png"/><Relationship Id="rId310" Type="http://schemas.openxmlformats.org/officeDocument/2006/relationships/customXml" Target="../ink/ink1006.xml"/><Relationship Id="rId91" Type="http://schemas.openxmlformats.org/officeDocument/2006/relationships/image" Target="../media/image634.png"/><Relationship Id="rId145" Type="http://schemas.openxmlformats.org/officeDocument/2006/relationships/image" Target="../media/image661.png"/><Relationship Id="rId187" Type="http://schemas.openxmlformats.org/officeDocument/2006/relationships/image" Target="../media/image682.png"/><Relationship Id="rId352" Type="http://schemas.openxmlformats.org/officeDocument/2006/relationships/customXml" Target="../ink/ink1027.xml"/><Relationship Id="rId394" Type="http://schemas.openxmlformats.org/officeDocument/2006/relationships/customXml" Target="../ink/ink1048.xml"/><Relationship Id="rId408" Type="http://schemas.openxmlformats.org/officeDocument/2006/relationships/customXml" Target="../ink/ink1055.xml"/><Relationship Id="rId212" Type="http://schemas.openxmlformats.org/officeDocument/2006/relationships/customXml" Target="../ink/ink957.xml"/><Relationship Id="rId254" Type="http://schemas.openxmlformats.org/officeDocument/2006/relationships/customXml" Target="../ink/ink978.xml"/><Relationship Id="rId49" Type="http://schemas.openxmlformats.org/officeDocument/2006/relationships/image" Target="../media/image613.png"/><Relationship Id="rId114" Type="http://schemas.openxmlformats.org/officeDocument/2006/relationships/customXml" Target="../ink/ink908.xml"/><Relationship Id="rId296" Type="http://schemas.openxmlformats.org/officeDocument/2006/relationships/customXml" Target="../ink/ink999.xml"/><Relationship Id="rId461" Type="http://schemas.openxmlformats.org/officeDocument/2006/relationships/image" Target="../media/image819.png"/><Relationship Id="rId60" Type="http://schemas.openxmlformats.org/officeDocument/2006/relationships/customXml" Target="../ink/ink881.xml"/><Relationship Id="rId156" Type="http://schemas.openxmlformats.org/officeDocument/2006/relationships/customXml" Target="../ink/ink929.xml"/><Relationship Id="rId198" Type="http://schemas.openxmlformats.org/officeDocument/2006/relationships/customXml" Target="../ink/ink950.xml"/><Relationship Id="rId321" Type="http://schemas.openxmlformats.org/officeDocument/2006/relationships/image" Target="../media/image749.png"/><Relationship Id="rId363" Type="http://schemas.openxmlformats.org/officeDocument/2006/relationships/image" Target="../media/image770.png"/><Relationship Id="rId419" Type="http://schemas.openxmlformats.org/officeDocument/2006/relationships/image" Target="../media/image798.png"/><Relationship Id="rId223" Type="http://schemas.openxmlformats.org/officeDocument/2006/relationships/image" Target="../media/image700.png"/><Relationship Id="rId430" Type="http://schemas.openxmlformats.org/officeDocument/2006/relationships/customXml" Target="../ink/ink1066.xml"/><Relationship Id="rId18" Type="http://schemas.openxmlformats.org/officeDocument/2006/relationships/customXml" Target="../ink/ink860.xml"/><Relationship Id="rId265" Type="http://schemas.openxmlformats.org/officeDocument/2006/relationships/image" Target="../media/image721.png"/><Relationship Id="rId125" Type="http://schemas.openxmlformats.org/officeDocument/2006/relationships/image" Target="../media/image651.png"/><Relationship Id="rId167" Type="http://schemas.openxmlformats.org/officeDocument/2006/relationships/image" Target="../media/image672.png"/><Relationship Id="rId332" Type="http://schemas.openxmlformats.org/officeDocument/2006/relationships/customXml" Target="../ink/ink1017.xml"/><Relationship Id="rId374" Type="http://schemas.openxmlformats.org/officeDocument/2006/relationships/customXml" Target="../ink/ink1038.xml"/><Relationship Id="rId71" Type="http://schemas.openxmlformats.org/officeDocument/2006/relationships/image" Target="../media/image624.png"/><Relationship Id="rId234" Type="http://schemas.openxmlformats.org/officeDocument/2006/relationships/customXml" Target="../ink/ink968.xml"/><Relationship Id="rId2" Type="http://schemas.openxmlformats.org/officeDocument/2006/relationships/customXml" Target="../ink/ink852.xml"/><Relationship Id="rId29" Type="http://schemas.openxmlformats.org/officeDocument/2006/relationships/image" Target="../media/image603.png"/><Relationship Id="rId276" Type="http://schemas.openxmlformats.org/officeDocument/2006/relationships/customXml" Target="../ink/ink989.xml"/><Relationship Id="rId441" Type="http://schemas.openxmlformats.org/officeDocument/2006/relationships/image" Target="../media/image809.png"/><Relationship Id="rId40" Type="http://schemas.openxmlformats.org/officeDocument/2006/relationships/customXml" Target="../ink/ink871.xml"/><Relationship Id="rId115" Type="http://schemas.openxmlformats.org/officeDocument/2006/relationships/image" Target="../media/image646.png"/><Relationship Id="rId136" Type="http://schemas.openxmlformats.org/officeDocument/2006/relationships/customXml" Target="../ink/ink919.xml"/><Relationship Id="rId157" Type="http://schemas.openxmlformats.org/officeDocument/2006/relationships/image" Target="../media/image667.png"/><Relationship Id="rId178" Type="http://schemas.openxmlformats.org/officeDocument/2006/relationships/customXml" Target="../ink/ink940.xml"/><Relationship Id="rId301" Type="http://schemas.openxmlformats.org/officeDocument/2006/relationships/image" Target="../media/image739.png"/><Relationship Id="rId322" Type="http://schemas.openxmlformats.org/officeDocument/2006/relationships/customXml" Target="../ink/ink1012.xml"/><Relationship Id="rId343" Type="http://schemas.openxmlformats.org/officeDocument/2006/relationships/image" Target="../media/image760.png"/><Relationship Id="rId364" Type="http://schemas.openxmlformats.org/officeDocument/2006/relationships/customXml" Target="../ink/ink1033.xml"/><Relationship Id="rId61" Type="http://schemas.openxmlformats.org/officeDocument/2006/relationships/image" Target="../media/image619.png"/><Relationship Id="rId82" Type="http://schemas.openxmlformats.org/officeDocument/2006/relationships/customXml" Target="../ink/ink892.xml"/><Relationship Id="rId199" Type="http://schemas.openxmlformats.org/officeDocument/2006/relationships/image" Target="../media/image688.png"/><Relationship Id="rId203" Type="http://schemas.openxmlformats.org/officeDocument/2006/relationships/image" Target="../media/image690.png"/><Relationship Id="rId385" Type="http://schemas.openxmlformats.org/officeDocument/2006/relationships/image" Target="../media/image781.png"/><Relationship Id="rId19" Type="http://schemas.openxmlformats.org/officeDocument/2006/relationships/image" Target="../media/image598.png"/><Relationship Id="rId224" Type="http://schemas.openxmlformats.org/officeDocument/2006/relationships/customXml" Target="../ink/ink963.xml"/><Relationship Id="rId245" Type="http://schemas.openxmlformats.org/officeDocument/2006/relationships/image" Target="../media/image711.png"/><Relationship Id="rId266" Type="http://schemas.openxmlformats.org/officeDocument/2006/relationships/customXml" Target="../ink/ink984.xml"/><Relationship Id="rId287" Type="http://schemas.openxmlformats.org/officeDocument/2006/relationships/image" Target="../media/image732.png"/><Relationship Id="rId410" Type="http://schemas.openxmlformats.org/officeDocument/2006/relationships/customXml" Target="../ink/ink1056.xml"/><Relationship Id="rId431" Type="http://schemas.openxmlformats.org/officeDocument/2006/relationships/image" Target="../media/image804.png"/><Relationship Id="rId452" Type="http://schemas.openxmlformats.org/officeDocument/2006/relationships/customXml" Target="../ink/ink1077.xml"/><Relationship Id="rId30" Type="http://schemas.openxmlformats.org/officeDocument/2006/relationships/customXml" Target="../ink/ink866.xml"/><Relationship Id="rId105" Type="http://schemas.openxmlformats.org/officeDocument/2006/relationships/image" Target="../media/image641.png"/><Relationship Id="rId126" Type="http://schemas.openxmlformats.org/officeDocument/2006/relationships/customXml" Target="../ink/ink914.xml"/><Relationship Id="rId147" Type="http://schemas.openxmlformats.org/officeDocument/2006/relationships/image" Target="../media/image662.png"/><Relationship Id="rId168" Type="http://schemas.openxmlformats.org/officeDocument/2006/relationships/customXml" Target="../ink/ink935.xml"/><Relationship Id="rId312" Type="http://schemas.openxmlformats.org/officeDocument/2006/relationships/customXml" Target="../ink/ink1007.xml"/><Relationship Id="rId333" Type="http://schemas.openxmlformats.org/officeDocument/2006/relationships/image" Target="../media/image755.png"/><Relationship Id="rId354" Type="http://schemas.openxmlformats.org/officeDocument/2006/relationships/customXml" Target="../ink/ink1028.xml"/><Relationship Id="rId51" Type="http://schemas.openxmlformats.org/officeDocument/2006/relationships/image" Target="../media/image614.png"/><Relationship Id="rId72" Type="http://schemas.openxmlformats.org/officeDocument/2006/relationships/customXml" Target="../ink/ink887.xml"/><Relationship Id="rId93" Type="http://schemas.openxmlformats.org/officeDocument/2006/relationships/image" Target="../media/image635.png"/><Relationship Id="rId189" Type="http://schemas.openxmlformats.org/officeDocument/2006/relationships/image" Target="../media/image683.png"/><Relationship Id="rId375" Type="http://schemas.openxmlformats.org/officeDocument/2006/relationships/image" Target="../media/image776.png"/><Relationship Id="rId396" Type="http://schemas.openxmlformats.org/officeDocument/2006/relationships/customXml" Target="../ink/ink1049.xml"/><Relationship Id="rId3" Type="http://schemas.openxmlformats.org/officeDocument/2006/relationships/image" Target="../media/image590.png"/><Relationship Id="rId214" Type="http://schemas.openxmlformats.org/officeDocument/2006/relationships/customXml" Target="../ink/ink958.xml"/><Relationship Id="rId235" Type="http://schemas.openxmlformats.org/officeDocument/2006/relationships/image" Target="../media/image706.png"/><Relationship Id="rId256" Type="http://schemas.openxmlformats.org/officeDocument/2006/relationships/customXml" Target="../ink/ink979.xml"/><Relationship Id="rId277" Type="http://schemas.openxmlformats.org/officeDocument/2006/relationships/image" Target="../media/image727.png"/><Relationship Id="rId298" Type="http://schemas.openxmlformats.org/officeDocument/2006/relationships/customXml" Target="../ink/ink1000.xml"/><Relationship Id="rId400" Type="http://schemas.openxmlformats.org/officeDocument/2006/relationships/customXml" Target="../ink/ink1051.xml"/><Relationship Id="rId421" Type="http://schemas.openxmlformats.org/officeDocument/2006/relationships/image" Target="../media/image799.png"/><Relationship Id="rId442" Type="http://schemas.openxmlformats.org/officeDocument/2006/relationships/customXml" Target="../ink/ink1072.xml"/><Relationship Id="rId116" Type="http://schemas.openxmlformats.org/officeDocument/2006/relationships/customXml" Target="../ink/ink909.xml"/><Relationship Id="rId137" Type="http://schemas.openxmlformats.org/officeDocument/2006/relationships/image" Target="../media/image657.png"/><Relationship Id="rId158" Type="http://schemas.openxmlformats.org/officeDocument/2006/relationships/customXml" Target="../ink/ink930.xml"/><Relationship Id="rId302" Type="http://schemas.openxmlformats.org/officeDocument/2006/relationships/customXml" Target="../ink/ink1002.xml"/><Relationship Id="rId323" Type="http://schemas.openxmlformats.org/officeDocument/2006/relationships/image" Target="../media/image750.png"/><Relationship Id="rId344" Type="http://schemas.openxmlformats.org/officeDocument/2006/relationships/customXml" Target="../ink/ink1023.xml"/><Relationship Id="rId20" Type="http://schemas.openxmlformats.org/officeDocument/2006/relationships/customXml" Target="../ink/ink861.xml"/><Relationship Id="rId41" Type="http://schemas.openxmlformats.org/officeDocument/2006/relationships/image" Target="../media/image609.png"/><Relationship Id="rId62" Type="http://schemas.openxmlformats.org/officeDocument/2006/relationships/customXml" Target="../ink/ink882.xml"/><Relationship Id="rId83" Type="http://schemas.openxmlformats.org/officeDocument/2006/relationships/image" Target="../media/image630.png"/><Relationship Id="rId179" Type="http://schemas.openxmlformats.org/officeDocument/2006/relationships/image" Target="../media/image678.png"/><Relationship Id="rId365" Type="http://schemas.openxmlformats.org/officeDocument/2006/relationships/image" Target="../media/image771.png"/><Relationship Id="rId386" Type="http://schemas.openxmlformats.org/officeDocument/2006/relationships/customXml" Target="../ink/ink1044.xml"/><Relationship Id="rId190" Type="http://schemas.openxmlformats.org/officeDocument/2006/relationships/customXml" Target="../ink/ink946.xml"/><Relationship Id="rId204" Type="http://schemas.openxmlformats.org/officeDocument/2006/relationships/customXml" Target="../ink/ink953.xml"/><Relationship Id="rId225" Type="http://schemas.openxmlformats.org/officeDocument/2006/relationships/image" Target="../media/image701.png"/><Relationship Id="rId246" Type="http://schemas.openxmlformats.org/officeDocument/2006/relationships/customXml" Target="../ink/ink974.xml"/><Relationship Id="rId267" Type="http://schemas.openxmlformats.org/officeDocument/2006/relationships/image" Target="../media/image722.png"/><Relationship Id="rId288" Type="http://schemas.openxmlformats.org/officeDocument/2006/relationships/customXml" Target="../ink/ink995.xml"/><Relationship Id="rId411" Type="http://schemas.openxmlformats.org/officeDocument/2006/relationships/image" Target="../media/image794.png"/><Relationship Id="rId432" Type="http://schemas.openxmlformats.org/officeDocument/2006/relationships/customXml" Target="../ink/ink1067.xml"/><Relationship Id="rId453" Type="http://schemas.openxmlformats.org/officeDocument/2006/relationships/image" Target="../media/image815.png"/><Relationship Id="rId106" Type="http://schemas.openxmlformats.org/officeDocument/2006/relationships/customXml" Target="../ink/ink904.xml"/><Relationship Id="rId127" Type="http://schemas.openxmlformats.org/officeDocument/2006/relationships/image" Target="../media/image652.png"/><Relationship Id="rId313" Type="http://schemas.openxmlformats.org/officeDocument/2006/relationships/image" Target="../media/image745.png"/><Relationship Id="rId10" Type="http://schemas.openxmlformats.org/officeDocument/2006/relationships/customXml" Target="../ink/ink856.xml"/><Relationship Id="rId31" Type="http://schemas.openxmlformats.org/officeDocument/2006/relationships/image" Target="../media/image604.png"/><Relationship Id="rId52" Type="http://schemas.openxmlformats.org/officeDocument/2006/relationships/customXml" Target="../ink/ink877.xml"/><Relationship Id="rId73" Type="http://schemas.openxmlformats.org/officeDocument/2006/relationships/image" Target="../media/image625.png"/><Relationship Id="rId94" Type="http://schemas.openxmlformats.org/officeDocument/2006/relationships/customXml" Target="../ink/ink898.xml"/><Relationship Id="rId148" Type="http://schemas.openxmlformats.org/officeDocument/2006/relationships/customXml" Target="../ink/ink925.xml"/><Relationship Id="rId169" Type="http://schemas.openxmlformats.org/officeDocument/2006/relationships/image" Target="../media/image673.png"/><Relationship Id="rId334" Type="http://schemas.openxmlformats.org/officeDocument/2006/relationships/customXml" Target="../ink/ink1018.xml"/><Relationship Id="rId355" Type="http://schemas.openxmlformats.org/officeDocument/2006/relationships/image" Target="../media/image766.png"/><Relationship Id="rId376" Type="http://schemas.openxmlformats.org/officeDocument/2006/relationships/customXml" Target="../ink/ink1039.xml"/><Relationship Id="rId397" Type="http://schemas.openxmlformats.org/officeDocument/2006/relationships/image" Target="../media/image787.png"/><Relationship Id="rId4" Type="http://schemas.openxmlformats.org/officeDocument/2006/relationships/customXml" Target="../ink/ink853.xml"/><Relationship Id="rId180" Type="http://schemas.openxmlformats.org/officeDocument/2006/relationships/customXml" Target="../ink/ink941.xml"/><Relationship Id="rId215" Type="http://schemas.openxmlformats.org/officeDocument/2006/relationships/image" Target="../media/image696.png"/><Relationship Id="rId236" Type="http://schemas.openxmlformats.org/officeDocument/2006/relationships/customXml" Target="../ink/ink969.xml"/><Relationship Id="rId257" Type="http://schemas.openxmlformats.org/officeDocument/2006/relationships/image" Target="../media/image717.png"/><Relationship Id="rId278" Type="http://schemas.openxmlformats.org/officeDocument/2006/relationships/customXml" Target="../ink/ink990.xml"/><Relationship Id="rId401" Type="http://schemas.openxmlformats.org/officeDocument/2006/relationships/image" Target="../media/image789.png"/><Relationship Id="rId422" Type="http://schemas.openxmlformats.org/officeDocument/2006/relationships/customXml" Target="../ink/ink1062.xml"/><Relationship Id="rId443" Type="http://schemas.openxmlformats.org/officeDocument/2006/relationships/image" Target="../media/image810.png"/><Relationship Id="rId303" Type="http://schemas.openxmlformats.org/officeDocument/2006/relationships/image" Target="../media/image740.png"/><Relationship Id="rId42" Type="http://schemas.openxmlformats.org/officeDocument/2006/relationships/customXml" Target="../ink/ink872.xml"/><Relationship Id="rId84" Type="http://schemas.openxmlformats.org/officeDocument/2006/relationships/customXml" Target="../ink/ink893.xml"/><Relationship Id="rId138" Type="http://schemas.openxmlformats.org/officeDocument/2006/relationships/customXml" Target="../ink/ink920.xml"/><Relationship Id="rId345" Type="http://schemas.openxmlformats.org/officeDocument/2006/relationships/image" Target="../media/image761.png"/><Relationship Id="rId387" Type="http://schemas.openxmlformats.org/officeDocument/2006/relationships/image" Target="../media/image782.png"/><Relationship Id="rId191" Type="http://schemas.openxmlformats.org/officeDocument/2006/relationships/image" Target="../media/image684.png"/><Relationship Id="rId205" Type="http://schemas.openxmlformats.org/officeDocument/2006/relationships/image" Target="../media/image691.png"/><Relationship Id="rId247" Type="http://schemas.openxmlformats.org/officeDocument/2006/relationships/image" Target="../media/image712.png"/><Relationship Id="rId412" Type="http://schemas.openxmlformats.org/officeDocument/2006/relationships/customXml" Target="../ink/ink1057.xml"/><Relationship Id="rId107" Type="http://schemas.openxmlformats.org/officeDocument/2006/relationships/image" Target="../media/image642.png"/><Relationship Id="rId289" Type="http://schemas.openxmlformats.org/officeDocument/2006/relationships/image" Target="../media/image733.png"/><Relationship Id="rId454" Type="http://schemas.openxmlformats.org/officeDocument/2006/relationships/customXml" Target="../ink/ink1078.xml"/><Relationship Id="rId11" Type="http://schemas.openxmlformats.org/officeDocument/2006/relationships/image" Target="../media/image594.png"/><Relationship Id="rId53" Type="http://schemas.openxmlformats.org/officeDocument/2006/relationships/image" Target="../media/image615.png"/><Relationship Id="rId149" Type="http://schemas.openxmlformats.org/officeDocument/2006/relationships/image" Target="../media/image663.png"/><Relationship Id="rId314" Type="http://schemas.openxmlformats.org/officeDocument/2006/relationships/customXml" Target="../ink/ink1008.xml"/><Relationship Id="rId356" Type="http://schemas.openxmlformats.org/officeDocument/2006/relationships/customXml" Target="../ink/ink1029.xml"/><Relationship Id="rId398" Type="http://schemas.openxmlformats.org/officeDocument/2006/relationships/customXml" Target="../ink/ink1050.xml"/><Relationship Id="rId95" Type="http://schemas.openxmlformats.org/officeDocument/2006/relationships/image" Target="../media/image636.png"/><Relationship Id="rId160" Type="http://schemas.openxmlformats.org/officeDocument/2006/relationships/customXml" Target="../ink/ink931.xml"/><Relationship Id="rId216" Type="http://schemas.openxmlformats.org/officeDocument/2006/relationships/customXml" Target="../ink/ink959.xml"/><Relationship Id="rId423" Type="http://schemas.openxmlformats.org/officeDocument/2006/relationships/image" Target="../media/image800.png"/><Relationship Id="rId258" Type="http://schemas.openxmlformats.org/officeDocument/2006/relationships/customXml" Target="../ink/ink980.xml"/><Relationship Id="rId22" Type="http://schemas.openxmlformats.org/officeDocument/2006/relationships/customXml" Target="../ink/ink862.xml"/><Relationship Id="rId64" Type="http://schemas.openxmlformats.org/officeDocument/2006/relationships/customXml" Target="../ink/ink883.xml"/><Relationship Id="rId118" Type="http://schemas.openxmlformats.org/officeDocument/2006/relationships/customXml" Target="../ink/ink910.xml"/><Relationship Id="rId325" Type="http://schemas.openxmlformats.org/officeDocument/2006/relationships/image" Target="../media/image751.png"/><Relationship Id="rId367" Type="http://schemas.openxmlformats.org/officeDocument/2006/relationships/image" Target="../media/image772.png"/><Relationship Id="rId171" Type="http://schemas.openxmlformats.org/officeDocument/2006/relationships/image" Target="../media/image674.png"/><Relationship Id="rId227" Type="http://schemas.openxmlformats.org/officeDocument/2006/relationships/image" Target="../media/image702.png"/><Relationship Id="rId269" Type="http://schemas.openxmlformats.org/officeDocument/2006/relationships/image" Target="../media/image723.png"/><Relationship Id="rId434" Type="http://schemas.openxmlformats.org/officeDocument/2006/relationships/customXml" Target="../ink/ink1068.xml"/><Relationship Id="rId33" Type="http://schemas.openxmlformats.org/officeDocument/2006/relationships/image" Target="../media/image605.png"/><Relationship Id="rId129" Type="http://schemas.openxmlformats.org/officeDocument/2006/relationships/image" Target="../media/image653.png"/><Relationship Id="rId280" Type="http://schemas.openxmlformats.org/officeDocument/2006/relationships/customXml" Target="../ink/ink991.xml"/><Relationship Id="rId336" Type="http://schemas.openxmlformats.org/officeDocument/2006/relationships/customXml" Target="../ink/ink1019.xml"/><Relationship Id="rId75" Type="http://schemas.openxmlformats.org/officeDocument/2006/relationships/image" Target="../media/image626.png"/><Relationship Id="rId140" Type="http://schemas.openxmlformats.org/officeDocument/2006/relationships/customXml" Target="../ink/ink921.xml"/><Relationship Id="rId182" Type="http://schemas.openxmlformats.org/officeDocument/2006/relationships/customXml" Target="../ink/ink942.xml"/><Relationship Id="rId378" Type="http://schemas.openxmlformats.org/officeDocument/2006/relationships/customXml" Target="../ink/ink1040.xml"/><Relationship Id="rId403" Type="http://schemas.openxmlformats.org/officeDocument/2006/relationships/image" Target="../media/image790.png"/><Relationship Id="rId6" Type="http://schemas.openxmlformats.org/officeDocument/2006/relationships/customXml" Target="../ink/ink854.xml"/><Relationship Id="rId238" Type="http://schemas.openxmlformats.org/officeDocument/2006/relationships/customXml" Target="../ink/ink970.xml"/><Relationship Id="rId445" Type="http://schemas.openxmlformats.org/officeDocument/2006/relationships/image" Target="../media/image811.png"/><Relationship Id="rId291" Type="http://schemas.openxmlformats.org/officeDocument/2006/relationships/image" Target="../media/image734.png"/><Relationship Id="rId305" Type="http://schemas.openxmlformats.org/officeDocument/2006/relationships/image" Target="../media/image741.png"/><Relationship Id="rId347" Type="http://schemas.openxmlformats.org/officeDocument/2006/relationships/image" Target="../media/image762.png"/><Relationship Id="rId44" Type="http://schemas.openxmlformats.org/officeDocument/2006/relationships/customXml" Target="../ink/ink873.xml"/><Relationship Id="rId86" Type="http://schemas.openxmlformats.org/officeDocument/2006/relationships/customXml" Target="../ink/ink894.xml"/><Relationship Id="rId151" Type="http://schemas.openxmlformats.org/officeDocument/2006/relationships/image" Target="../media/image664.png"/><Relationship Id="rId389" Type="http://schemas.openxmlformats.org/officeDocument/2006/relationships/image" Target="../media/image783.png"/><Relationship Id="rId193" Type="http://schemas.openxmlformats.org/officeDocument/2006/relationships/image" Target="../media/image685.png"/><Relationship Id="rId207" Type="http://schemas.openxmlformats.org/officeDocument/2006/relationships/image" Target="../media/image692.png"/><Relationship Id="rId249" Type="http://schemas.openxmlformats.org/officeDocument/2006/relationships/image" Target="../media/image713.png"/><Relationship Id="rId414" Type="http://schemas.openxmlformats.org/officeDocument/2006/relationships/customXml" Target="../ink/ink1058.xml"/><Relationship Id="rId456" Type="http://schemas.openxmlformats.org/officeDocument/2006/relationships/customXml" Target="../ink/ink1079.xml"/><Relationship Id="rId13" Type="http://schemas.openxmlformats.org/officeDocument/2006/relationships/image" Target="../media/image595.png"/><Relationship Id="rId109" Type="http://schemas.openxmlformats.org/officeDocument/2006/relationships/image" Target="../media/image643.png"/><Relationship Id="rId260" Type="http://schemas.openxmlformats.org/officeDocument/2006/relationships/customXml" Target="../ink/ink981.xml"/><Relationship Id="rId316" Type="http://schemas.openxmlformats.org/officeDocument/2006/relationships/customXml" Target="../ink/ink1009.xml"/><Relationship Id="rId55" Type="http://schemas.openxmlformats.org/officeDocument/2006/relationships/image" Target="../media/image616.png"/><Relationship Id="rId97" Type="http://schemas.openxmlformats.org/officeDocument/2006/relationships/image" Target="../media/image637.png"/><Relationship Id="rId120" Type="http://schemas.openxmlformats.org/officeDocument/2006/relationships/customXml" Target="../ink/ink911.xml"/><Relationship Id="rId358" Type="http://schemas.openxmlformats.org/officeDocument/2006/relationships/customXml" Target="../ink/ink1030.xml"/><Relationship Id="rId162" Type="http://schemas.openxmlformats.org/officeDocument/2006/relationships/customXml" Target="../ink/ink932.xml"/><Relationship Id="rId218" Type="http://schemas.openxmlformats.org/officeDocument/2006/relationships/customXml" Target="../ink/ink960.xml"/><Relationship Id="rId425" Type="http://schemas.openxmlformats.org/officeDocument/2006/relationships/image" Target="../media/image801.png"/><Relationship Id="rId271" Type="http://schemas.openxmlformats.org/officeDocument/2006/relationships/image" Target="../media/image724.png"/><Relationship Id="rId24" Type="http://schemas.openxmlformats.org/officeDocument/2006/relationships/customXml" Target="../ink/ink863.xml"/><Relationship Id="rId66" Type="http://schemas.openxmlformats.org/officeDocument/2006/relationships/customXml" Target="../ink/ink884.xml"/><Relationship Id="rId131" Type="http://schemas.openxmlformats.org/officeDocument/2006/relationships/image" Target="../media/image654.png"/><Relationship Id="rId327" Type="http://schemas.openxmlformats.org/officeDocument/2006/relationships/image" Target="../media/image752.png"/><Relationship Id="rId369" Type="http://schemas.openxmlformats.org/officeDocument/2006/relationships/image" Target="../media/image773.png"/><Relationship Id="rId173" Type="http://schemas.openxmlformats.org/officeDocument/2006/relationships/image" Target="../media/image675.png"/><Relationship Id="rId229" Type="http://schemas.openxmlformats.org/officeDocument/2006/relationships/image" Target="../media/image703.png"/><Relationship Id="rId380" Type="http://schemas.openxmlformats.org/officeDocument/2006/relationships/customXml" Target="../ink/ink1041.xml"/><Relationship Id="rId436" Type="http://schemas.openxmlformats.org/officeDocument/2006/relationships/customXml" Target="../ink/ink1069.xml"/><Relationship Id="rId240" Type="http://schemas.openxmlformats.org/officeDocument/2006/relationships/customXml" Target="../ink/ink971.xml"/><Relationship Id="rId35" Type="http://schemas.openxmlformats.org/officeDocument/2006/relationships/image" Target="../media/image606.png"/><Relationship Id="rId77" Type="http://schemas.openxmlformats.org/officeDocument/2006/relationships/image" Target="../media/image627.png"/><Relationship Id="rId100" Type="http://schemas.openxmlformats.org/officeDocument/2006/relationships/customXml" Target="../ink/ink901.xml"/><Relationship Id="rId282" Type="http://schemas.openxmlformats.org/officeDocument/2006/relationships/customXml" Target="../ink/ink992.xml"/><Relationship Id="rId338" Type="http://schemas.openxmlformats.org/officeDocument/2006/relationships/customXml" Target="../ink/ink1020.xml"/><Relationship Id="rId8" Type="http://schemas.openxmlformats.org/officeDocument/2006/relationships/customXml" Target="../ink/ink855.xml"/><Relationship Id="rId142" Type="http://schemas.openxmlformats.org/officeDocument/2006/relationships/customXml" Target="../ink/ink922.xml"/><Relationship Id="rId184" Type="http://schemas.openxmlformats.org/officeDocument/2006/relationships/customXml" Target="../ink/ink943.xml"/><Relationship Id="rId391" Type="http://schemas.openxmlformats.org/officeDocument/2006/relationships/image" Target="../media/image784.png"/><Relationship Id="rId405" Type="http://schemas.openxmlformats.org/officeDocument/2006/relationships/image" Target="../media/image791.png"/><Relationship Id="rId447" Type="http://schemas.openxmlformats.org/officeDocument/2006/relationships/image" Target="../media/image812.png"/><Relationship Id="rId251" Type="http://schemas.openxmlformats.org/officeDocument/2006/relationships/image" Target="../media/image714.png"/><Relationship Id="rId46" Type="http://schemas.openxmlformats.org/officeDocument/2006/relationships/customXml" Target="../ink/ink874.xml"/><Relationship Id="rId293" Type="http://schemas.openxmlformats.org/officeDocument/2006/relationships/image" Target="../media/image735.png"/><Relationship Id="rId307" Type="http://schemas.openxmlformats.org/officeDocument/2006/relationships/image" Target="../media/image742.png"/><Relationship Id="rId349" Type="http://schemas.openxmlformats.org/officeDocument/2006/relationships/image" Target="../media/image763.png"/><Relationship Id="rId88" Type="http://schemas.openxmlformats.org/officeDocument/2006/relationships/customXml" Target="../ink/ink895.xml"/><Relationship Id="rId111" Type="http://schemas.openxmlformats.org/officeDocument/2006/relationships/image" Target="../media/image644.png"/><Relationship Id="rId153" Type="http://schemas.openxmlformats.org/officeDocument/2006/relationships/image" Target="../media/image665.png"/><Relationship Id="rId195" Type="http://schemas.openxmlformats.org/officeDocument/2006/relationships/image" Target="../media/image686.png"/><Relationship Id="rId209" Type="http://schemas.openxmlformats.org/officeDocument/2006/relationships/image" Target="../media/image693.png"/><Relationship Id="rId360" Type="http://schemas.openxmlformats.org/officeDocument/2006/relationships/customXml" Target="../ink/ink1031.xml"/><Relationship Id="rId416" Type="http://schemas.openxmlformats.org/officeDocument/2006/relationships/customXml" Target="../ink/ink1059.xml"/><Relationship Id="rId220" Type="http://schemas.openxmlformats.org/officeDocument/2006/relationships/customXml" Target="../ink/ink961.xml"/><Relationship Id="rId458" Type="http://schemas.openxmlformats.org/officeDocument/2006/relationships/customXml" Target="../ink/ink1080.xml"/><Relationship Id="rId15" Type="http://schemas.openxmlformats.org/officeDocument/2006/relationships/image" Target="../media/image596.png"/><Relationship Id="rId57" Type="http://schemas.openxmlformats.org/officeDocument/2006/relationships/image" Target="../media/image617.png"/><Relationship Id="rId262" Type="http://schemas.openxmlformats.org/officeDocument/2006/relationships/customXml" Target="../ink/ink982.xml"/><Relationship Id="rId318" Type="http://schemas.openxmlformats.org/officeDocument/2006/relationships/customXml" Target="../ink/ink1010.xml"/><Relationship Id="rId99" Type="http://schemas.openxmlformats.org/officeDocument/2006/relationships/image" Target="../media/image638.png"/><Relationship Id="rId122" Type="http://schemas.openxmlformats.org/officeDocument/2006/relationships/customXml" Target="../ink/ink912.xml"/><Relationship Id="rId164" Type="http://schemas.openxmlformats.org/officeDocument/2006/relationships/customXml" Target="../ink/ink933.xml"/><Relationship Id="rId371" Type="http://schemas.openxmlformats.org/officeDocument/2006/relationships/image" Target="../media/image774.png"/><Relationship Id="rId427" Type="http://schemas.openxmlformats.org/officeDocument/2006/relationships/image" Target="../media/image802.png"/><Relationship Id="rId26" Type="http://schemas.openxmlformats.org/officeDocument/2006/relationships/customXml" Target="../ink/ink864.xml"/><Relationship Id="rId231" Type="http://schemas.openxmlformats.org/officeDocument/2006/relationships/image" Target="../media/image704.png"/><Relationship Id="rId273" Type="http://schemas.openxmlformats.org/officeDocument/2006/relationships/image" Target="../media/image725.png"/><Relationship Id="rId329" Type="http://schemas.openxmlformats.org/officeDocument/2006/relationships/image" Target="../media/image753.png"/><Relationship Id="rId68" Type="http://schemas.openxmlformats.org/officeDocument/2006/relationships/customXml" Target="../ink/ink885.xml"/><Relationship Id="rId133" Type="http://schemas.openxmlformats.org/officeDocument/2006/relationships/image" Target="../media/image655.png"/><Relationship Id="rId175" Type="http://schemas.openxmlformats.org/officeDocument/2006/relationships/image" Target="../media/image676.png"/><Relationship Id="rId340" Type="http://schemas.openxmlformats.org/officeDocument/2006/relationships/customXml" Target="../ink/ink1021.xml"/><Relationship Id="rId200" Type="http://schemas.openxmlformats.org/officeDocument/2006/relationships/customXml" Target="../ink/ink951.xml"/><Relationship Id="rId382" Type="http://schemas.openxmlformats.org/officeDocument/2006/relationships/customXml" Target="../ink/ink1042.xml"/><Relationship Id="rId438" Type="http://schemas.openxmlformats.org/officeDocument/2006/relationships/customXml" Target="../ink/ink1070.xml"/><Relationship Id="rId242" Type="http://schemas.openxmlformats.org/officeDocument/2006/relationships/customXml" Target="../ink/ink972.xml"/><Relationship Id="rId284" Type="http://schemas.openxmlformats.org/officeDocument/2006/relationships/customXml" Target="../ink/ink993.xml"/><Relationship Id="rId37" Type="http://schemas.openxmlformats.org/officeDocument/2006/relationships/image" Target="../media/image607.png"/><Relationship Id="rId79" Type="http://schemas.openxmlformats.org/officeDocument/2006/relationships/image" Target="../media/image628.png"/><Relationship Id="rId102" Type="http://schemas.openxmlformats.org/officeDocument/2006/relationships/customXml" Target="../ink/ink902.xml"/><Relationship Id="rId144" Type="http://schemas.openxmlformats.org/officeDocument/2006/relationships/customXml" Target="../ink/ink923.xml"/><Relationship Id="rId90" Type="http://schemas.openxmlformats.org/officeDocument/2006/relationships/customXml" Target="../ink/ink896.xml"/><Relationship Id="rId186" Type="http://schemas.openxmlformats.org/officeDocument/2006/relationships/customXml" Target="../ink/ink944.xml"/><Relationship Id="rId351" Type="http://schemas.openxmlformats.org/officeDocument/2006/relationships/image" Target="../media/image764.png"/><Relationship Id="rId393" Type="http://schemas.openxmlformats.org/officeDocument/2006/relationships/image" Target="../media/image785.png"/><Relationship Id="rId407" Type="http://schemas.openxmlformats.org/officeDocument/2006/relationships/image" Target="../media/image792.png"/><Relationship Id="rId449" Type="http://schemas.openxmlformats.org/officeDocument/2006/relationships/image" Target="../media/image813.png"/><Relationship Id="rId211" Type="http://schemas.openxmlformats.org/officeDocument/2006/relationships/image" Target="../media/image694.png"/><Relationship Id="rId253" Type="http://schemas.openxmlformats.org/officeDocument/2006/relationships/image" Target="../media/image715.png"/><Relationship Id="rId295" Type="http://schemas.openxmlformats.org/officeDocument/2006/relationships/image" Target="../media/image736.png"/><Relationship Id="rId309" Type="http://schemas.openxmlformats.org/officeDocument/2006/relationships/image" Target="../media/image743.png"/><Relationship Id="rId460" Type="http://schemas.openxmlformats.org/officeDocument/2006/relationships/customXml" Target="../ink/ink1081.xml"/><Relationship Id="rId48" Type="http://schemas.openxmlformats.org/officeDocument/2006/relationships/customXml" Target="../ink/ink875.xml"/><Relationship Id="rId113" Type="http://schemas.openxmlformats.org/officeDocument/2006/relationships/image" Target="../media/image645.png"/><Relationship Id="rId320" Type="http://schemas.openxmlformats.org/officeDocument/2006/relationships/customXml" Target="../ink/ink1011.xml"/><Relationship Id="rId155" Type="http://schemas.openxmlformats.org/officeDocument/2006/relationships/image" Target="../media/image666.png"/><Relationship Id="rId197" Type="http://schemas.openxmlformats.org/officeDocument/2006/relationships/image" Target="../media/image687.png"/><Relationship Id="rId362" Type="http://schemas.openxmlformats.org/officeDocument/2006/relationships/customXml" Target="../ink/ink1032.xml"/><Relationship Id="rId418" Type="http://schemas.openxmlformats.org/officeDocument/2006/relationships/customXml" Target="../ink/ink1060.xml"/><Relationship Id="rId222" Type="http://schemas.openxmlformats.org/officeDocument/2006/relationships/customXml" Target="../ink/ink962.xml"/><Relationship Id="rId264" Type="http://schemas.openxmlformats.org/officeDocument/2006/relationships/customXml" Target="../ink/ink983.xml"/><Relationship Id="rId17" Type="http://schemas.openxmlformats.org/officeDocument/2006/relationships/image" Target="../media/image597.png"/><Relationship Id="rId59" Type="http://schemas.openxmlformats.org/officeDocument/2006/relationships/image" Target="../media/image618.png"/><Relationship Id="rId124" Type="http://schemas.openxmlformats.org/officeDocument/2006/relationships/customXml" Target="../ink/ink913.xml"/><Relationship Id="rId70" Type="http://schemas.openxmlformats.org/officeDocument/2006/relationships/customXml" Target="../ink/ink886.xml"/><Relationship Id="rId166" Type="http://schemas.openxmlformats.org/officeDocument/2006/relationships/customXml" Target="../ink/ink934.xml"/><Relationship Id="rId331" Type="http://schemas.openxmlformats.org/officeDocument/2006/relationships/image" Target="../media/image754.png"/><Relationship Id="rId373" Type="http://schemas.openxmlformats.org/officeDocument/2006/relationships/image" Target="../media/image775.png"/><Relationship Id="rId429" Type="http://schemas.openxmlformats.org/officeDocument/2006/relationships/image" Target="../media/image803.png"/><Relationship Id="rId1" Type="http://schemas.openxmlformats.org/officeDocument/2006/relationships/slideLayout" Target="../slideLayouts/slideLayout2.xml"/><Relationship Id="rId233" Type="http://schemas.openxmlformats.org/officeDocument/2006/relationships/image" Target="../media/image705.png"/><Relationship Id="rId440" Type="http://schemas.openxmlformats.org/officeDocument/2006/relationships/customXml" Target="../ink/ink1071.xml"/><Relationship Id="rId28" Type="http://schemas.openxmlformats.org/officeDocument/2006/relationships/customXml" Target="../ink/ink865.xml"/><Relationship Id="rId275" Type="http://schemas.openxmlformats.org/officeDocument/2006/relationships/image" Target="../media/image726.png"/><Relationship Id="rId300" Type="http://schemas.openxmlformats.org/officeDocument/2006/relationships/customXml" Target="../ink/ink1001.xml"/><Relationship Id="rId81" Type="http://schemas.openxmlformats.org/officeDocument/2006/relationships/image" Target="../media/image629.png"/><Relationship Id="rId135" Type="http://schemas.openxmlformats.org/officeDocument/2006/relationships/image" Target="../media/image656.png"/><Relationship Id="rId177" Type="http://schemas.openxmlformats.org/officeDocument/2006/relationships/image" Target="../media/image677.png"/><Relationship Id="rId342" Type="http://schemas.openxmlformats.org/officeDocument/2006/relationships/customXml" Target="../ink/ink1022.xml"/><Relationship Id="rId384" Type="http://schemas.openxmlformats.org/officeDocument/2006/relationships/customXml" Target="../ink/ink1043.xml"/><Relationship Id="rId202" Type="http://schemas.openxmlformats.org/officeDocument/2006/relationships/customXml" Target="../ink/ink952.xml"/><Relationship Id="rId244" Type="http://schemas.openxmlformats.org/officeDocument/2006/relationships/customXml" Target="../ink/ink973.xml"/><Relationship Id="rId39" Type="http://schemas.openxmlformats.org/officeDocument/2006/relationships/image" Target="../media/image608.png"/><Relationship Id="rId286" Type="http://schemas.openxmlformats.org/officeDocument/2006/relationships/customXml" Target="../ink/ink994.xml"/><Relationship Id="rId451" Type="http://schemas.openxmlformats.org/officeDocument/2006/relationships/image" Target="../media/image814.png"/><Relationship Id="rId50" Type="http://schemas.openxmlformats.org/officeDocument/2006/relationships/customXml" Target="../ink/ink876.xml"/><Relationship Id="rId104" Type="http://schemas.openxmlformats.org/officeDocument/2006/relationships/customXml" Target="../ink/ink903.xml"/><Relationship Id="rId146" Type="http://schemas.openxmlformats.org/officeDocument/2006/relationships/customXml" Target="../ink/ink924.xml"/><Relationship Id="rId188" Type="http://schemas.openxmlformats.org/officeDocument/2006/relationships/customXml" Target="../ink/ink945.xml"/><Relationship Id="rId311" Type="http://schemas.openxmlformats.org/officeDocument/2006/relationships/image" Target="../media/image744.png"/><Relationship Id="rId353" Type="http://schemas.openxmlformats.org/officeDocument/2006/relationships/image" Target="../media/image765.png"/><Relationship Id="rId395" Type="http://schemas.openxmlformats.org/officeDocument/2006/relationships/image" Target="../media/image786.png"/><Relationship Id="rId409" Type="http://schemas.openxmlformats.org/officeDocument/2006/relationships/image" Target="../media/image793.png"/><Relationship Id="rId92" Type="http://schemas.openxmlformats.org/officeDocument/2006/relationships/customXml" Target="../ink/ink897.xml"/><Relationship Id="rId213" Type="http://schemas.openxmlformats.org/officeDocument/2006/relationships/image" Target="../media/image695.png"/><Relationship Id="rId420" Type="http://schemas.openxmlformats.org/officeDocument/2006/relationships/customXml" Target="../ink/ink1061.xml"/><Relationship Id="rId255" Type="http://schemas.openxmlformats.org/officeDocument/2006/relationships/image" Target="../media/image716.png"/><Relationship Id="rId297" Type="http://schemas.openxmlformats.org/officeDocument/2006/relationships/image" Target="../media/image7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17" Type="http://schemas.openxmlformats.org/officeDocument/2006/relationships/image" Target="../media/image5720.png"/><Relationship Id="rId21" Type="http://schemas.openxmlformats.org/officeDocument/2006/relationships/image" Target="../media/image5240.png"/><Relationship Id="rId42" Type="http://schemas.openxmlformats.org/officeDocument/2006/relationships/customXml" Target="../ink/ink1102.xml"/><Relationship Id="rId63" Type="http://schemas.openxmlformats.org/officeDocument/2006/relationships/image" Target="../media/image5450.png"/><Relationship Id="rId84" Type="http://schemas.openxmlformats.org/officeDocument/2006/relationships/customXml" Target="../ink/ink1123.xml"/><Relationship Id="rId138" Type="http://schemas.openxmlformats.org/officeDocument/2006/relationships/customXml" Target="../ink/ink1150.xml"/><Relationship Id="rId159" Type="http://schemas.openxmlformats.org/officeDocument/2006/relationships/image" Target="../media/image5930.png"/><Relationship Id="rId170" Type="http://schemas.openxmlformats.org/officeDocument/2006/relationships/customXml" Target="../ink/ink1166.xml"/><Relationship Id="rId191" Type="http://schemas.openxmlformats.org/officeDocument/2006/relationships/image" Target="../media/image829.png"/><Relationship Id="rId205" Type="http://schemas.openxmlformats.org/officeDocument/2006/relationships/image" Target="../media/image836.png"/><Relationship Id="rId107" Type="http://schemas.openxmlformats.org/officeDocument/2006/relationships/image" Target="../media/image5670.png"/><Relationship Id="rId11" Type="http://schemas.openxmlformats.org/officeDocument/2006/relationships/image" Target="../media/image5190.png"/><Relationship Id="rId32" Type="http://schemas.openxmlformats.org/officeDocument/2006/relationships/customXml" Target="../ink/ink1097.xml"/><Relationship Id="rId53" Type="http://schemas.openxmlformats.org/officeDocument/2006/relationships/image" Target="../media/image5400.png"/><Relationship Id="rId74" Type="http://schemas.openxmlformats.org/officeDocument/2006/relationships/customXml" Target="../ink/ink1118.xml"/><Relationship Id="rId128" Type="http://schemas.openxmlformats.org/officeDocument/2006/relationships/customXml" Target="../ink/ink1145.xml"/><Relationship Id="rId149" Type="http://schemas.openxmlformats.org/officeDocument/2006/relationships/image" Target="../media/image5880.png"/><Relationship Id="rId5" Type="http://schemas.openxmlformats.org/officeDocument/2006/relationships/image" Target="../media/image5160.png"/><Relationship Id="rId95" Type="http://schemas.openxmlformats.org/officeDocument/2006/relationships/image" Target="../media/image5610.png"/><Relationship Id="rId160" Type="http://schemas.openxmlformats.org/officeDocument/2006/relationships/customXml" Target="../ink/ink1161.xml"/><Relationship Id="rId181" Type="http://schemas.openxmlformats.org/officeDocument/2006/relationships/image" Target="../media/image824.png"/><Relationship Id="rId22" Type="http://schemas.openxmlformats.org/officeDocument/2006/relationships/customXml" Target="../ink/ink1092.xml"/><Relationship Id="rId43" Type="http://schemas.openxmlformats.org/officeDocument/2006/relationships/image" Target="../media/image5350.png"/><Relationship Id="rId64" Type="http://schemas.openxmlformats.org/officeDocument/2006/relationships/customXml" Target="../ink/ink1113.xml"/><Relationship Id="rId118" Type="http://schemas.openxmlformats.org/officeDocument/2006/relationships/customXml" Target="../ink/ink1140.xml"/><Relationship Id="rId139" Type="http://schemas.openxmlformats.org/officeDocument/2006/relationships/image" Target="../media/image5830.png"/><Relationship Id="rId85" Type="http://schemas.openxmlformats.org/officeDocument/2006/relationships/image" Target="../media/image5560.png"/><Relationship Id="rId150" Type="http://schemas.openxmlformats.org/officeDocument/2006/relationships/customXml" Target="../ink/ink1156.xml"/><Relationship Id="rId171" Type="http://schemas.openxmlformats.org/officeDocument/2006/relationships/image" Target="../media/image5990.png"/><Relationship Id="rId192" Type="http://schemas.openxmlformats.org/officeDocument/2006/relationships/customXml" Target="../ink/ink1177.xml"/><Relationship Id="rId206" Type="http://schemas.openxmlformats.org/officeDocument/2006/relationships/customXml" Target="../ink/ink1184.xml"/><Relationship Id="rId12" Type="http://schemas.openxmlformats.org/officeDocument/2006/relationships/customXml" Target="../ink/ink1087.xml"/><Relationship Id="rId33" Type="http://schemas.openxmlformats.org/officeDocument/2006/relationships/image" Target="../media/image5300.png"/><Relationship Id="rId108" Type="http://schemas.openxmlformats.org/officeDocument/2006/relationships/customXml" Target="../ink/ink1135.xml"/><Relationship Id="rId129" Type="http://schemas.openxmlformats.org/officeDocument/2006/relationships/image" Target="../media/image5780.png"/><Relationship Id="rId54" Type="http://schemas.openxmlformats.org/officeDocument/2006/relationships/customXml" Target="../ink/ink1108.xml"/><Relationship Id="rId75" Type="http://schemas.openxmlformats.org/officeDocument/2006/relationships/image" Target="../media/image5510.png"/><Relationship Id="rId96" Type="http://schemas.openxmlformats.org/officeDocument/2006/relationships/customXml" Target="../ink/ink1129.xml"/><Relationship Id="rId140" Type="http://schemas.openxmlformats.org/officeDocument/2006/relationships/customXml" Target="../ink/ink1151.xml"/><Relationship Id="rId161" Type="http://schemas.openxmlformats.org/officeDocument/2006/relationships/image" Target="../media/image5940.png"/><Relationship Id="rId182" Type="http://schemas.openxmlformats.org/officeDocument/2006/relationships/customXml" Target="../ink/ink1172.xml"/><Relationship Id="rId6" Type="http://schemas.openxmlformats.org/officeDocument/2006/relationships/customXml" Target="../ink/ink1084.xml"/><Relationship Id="rId23" Type="http://schemas.openxmlformats.org/officeDocument/2006/relationships/image" Target="../media/image5250.png"/><Relationship Id="rId119" Type="http://schemas.openxmlformats.org/officeDocument/2006/relationships/image" Target="../media/image5730.png"/><Relationship Id="rId44" Type="http://schemas.openxmlformats.org/officeDocument/2006/relationships/customXml" Target="../ink/ink1103.xml"/><Relationship Id="rId65" Type="http://schemas.openxmlformats.org/officeDocument/2006/relationships/image" Target="../media/image5460.png"/><Relationship Id="rId86" Type="http://schemas.openxmlformats.org/officeDocument/2006/relationships/customXml" Target="../ink/ink1124.xml"/><Relationship Id="rId130" Type="http://schemas.openxmlformats.org/officeDocument/2006/relationships/customXml" Target="../ink/ink1146.xml"/><Relationship Id="rId151" Type="http://schemas.openxmlformats.org/officeDocument/2006/relationships/image" Target="../media/image5890.png"/><Relationship Id="rId172" Type="http://schemas.openxmlformats.org/officeDocument/2006/relationships/customXml" Target="../ink/ink1167.xml"/><Relationship Id="rId193" Type="http://schemas.openxmlformats.org/officeDocument/2006/relationships/image" Target="../media/image830.png"/><Relationship Id="rId207" Type="http://schemas.openxmlformats.org/officeDocument/2006/relationships/image" Target="../media/image837.png"/><Relationship Id="rId13" Type="http://schemas.openxmlformats.org/officeDocument/2006/relationships/image" Target="../media/image5200.png"/><Relationship Id="rId109" Type="http://schemas.openxmlformats.org/officeDocument/2006/relationships/image" Target="../media/image5680.png"/><Relationship Id="rId34" Type="http://schemas.openxmlformats.org/officeDocument/2006/relationships/customXml" Target="../ink/ink1098.xml"/><Relationship Id="rId55" Type="http://schemas.openxmlformats.org/officeDocument/2006/relationships/image" Target="../media/image5410.png"/><Relationship Id="rId76" Type="http://schemas.openxmlformats.org/officeDocument/2006/relationships/customXml" Target="../ink/ink1119.xml"/><Relationship Id="rId97" Type="http://schemas.openxmlformats.org/officeDocument/2006/relationships/image" Target="../media/image5620.png"/><Relationship Id="rId120" Type="http://schemas.openxmlformats.org/officeDocument/2006/relationships/customXml" Target="../ink/ink1141.xml"/><Relationship Id="rId141" Type="http://schemas.openxmlformats.org/officeDocument/2006/relationships/image" Target="../media/image5840.png"/><Relationship Id="rId7" Type="http://schemas.openxmlformats.org/officeDocument/2006/relationships/image" Target="../media/image5170.png"/><Relationship Id="rId162" Type="http://schemas.openxmlformats.org/officeDocument/2006/relationships/customXml" Target="../ink/ink1162.xml"/><Relationship Id="rId183" Type="http://schemas.openxmlformats.org/officeDocument/2006/relationships/image" Target="../media/image825.png"/><Relationship Id="rId24" Type="http://schemas.openxmlformats.org/officeDocument/2006/relationships/customXml" Target="../ink/ink1093.xml"/><Relationship Id="rId40" Type="http://schemas.openxmlformats.org/officeDocument/2006/relationships/customXml" Target="../ink/ink1101.xml"/><Relationship Id="rId45" Type="http://schemas.openxmlformats.org/officeDocument/2006/relationships/image" Target="../media/image5360.png"/><Relationship Id="rId66" Type="http://schemas.openxmlformats.org/officeDocument/2006/relationships/customXml" Target="../ink/ink1114.xml"/><Relationship Id="rId87" Type="http://schemas.openxmlformats.org/officeDocument/2006/relationships/image" Target="../media/image5570.png"/><Relationship Id="rId110" Type="http://schemas.openxmlformats.org/officeDocument/2006/relationships/customXml" Target="../ink/ink1136.xml"/><Relationship Id="rId115" Type="http://schemas.openxmlformats.org/officeDocument/2006/relationships/image" Target="../media/image5710.png"/><Relationship Id="rId131" Type="http://schemas.openxmlformats.org/officeDocument/2006/relationships/image" Target="../media/image5790.png"/><Relationship Id="rId136" Type="http://schemas.openxmlformats.org/officeDocument/2006/relationships/customXml" Target="../ink/ink1149.xml"/><Relationship Id="rId157" Type="http://schemas.openxmlformats.org/officeDocument/2006/relationships/image" Target="../media/image5920.png"/><Relationship Id="rId178" Type="http://schemas.openxmlformats.org/officeDocument/2006/relationships/customXml" Target="../ink/ink1170.xml"/><Relationship Id="rId61" Type="http://schemas.openxmlformats.org/officeDocument/2006/relationships/image" Target="../media/image5440.png"/><Relationship Id="rId82" Type="http://schemas.openxmlformats.org/officeDocument/2006/relationships/customXml" Target="../ink/ink1122.xml"/><Relationship Id="rId152" Type="http://schemas.openxmlformats.org/officeDocument/2006/relationships/customXml" Target="../ink/ink1157.xml"/><Relationship Id="rId173" Type="http://schemas.openxmlformats.org/officeDocument/2006/relationships/image" Target="../media/image820.png"/><Relationship Id="rId194" Type="http://schemas.openxmlformats.org/officeDocument/2006/relationships/customXml" Target="../ink/ink1178.xml"/><Relationship Id="rId199" Type="http://schemas.openxmlformats.org/officeDocument/2006/relationships/image" Target="../media/image833.png"/><Relationship Id="rId203" Type="http://schemas.openxmlformats.org/officeDocument/2006/relationships/image" Target="../media/image835.png"/><Relationship Id="rId19" Type="http://schemas.openxmlformats.org/officeDocument/2006/relationships/image" Target="../media/image5230.png"/><Relationship Id="rId14" Type="http://schemas.openxmlformats.org/officeDocument/2006/relationships/customXml" Target="../ink/ink1088.xml"/><Relationship Id="rId30" Type="http://schemas.openxmlformats.org/officeDocument/2006/relationships/customXml" Target="../ink/ink1096.xml"/><Relationship Id="rId35" Type="http://schemas.openxmlformats.org/officeDocument/2006/relationships/image" Target="../media/image5310.png"/><Relationship Id="rId56" Type="http://schemas.openxmlformats.org/officeDocument/2006/relationships/customXml" Target="../ink/ink1109.xml"/><Relationship Id="rId77" Type="http://schemas.openxmlformats.org/officeDocument/2006/relationships/image" Target="../media/image5520.png"/><Relationship Id="rId100" Type="http://schemas.openxmlformats.org/officeDocument/2006/relationships/customXml" Target="../ink/ink1131.xml"/><Relationship Id="rId105" Type="http://schemas.openxmlformats.org/officeDocument/2006/relationships/image" Target="../media/image5660.png"/><Relationship Id="rId126" Type="http://schemas.openxmlformats.org/officeDocument/2006/relationships/customXml" Target="../ink/ink1144.xml"/><Relationship Id="rId147" Type="http://schemas.openxmlformats.org/officeDocument/2006/relationships/image" Target="../media/image5870.png"/><Relationship Id="rId168" Type="http://schemas.openxmlformats.org/officeDocument/2006/relationships/customXml" Target="../ink/ink1165.xml"/><Relationship Id="rId8" Type="http://schemas.openxmlformats.org/officeDocument/2006/relationships/customXml" Target="../ink/ink1085.xml"/><Relationship Id="rId51" Type="http://schemas.openxmlformats.org/officeDocument/2006/relationships/image" Target="../media/image5390.png"/><Relationship Id="rId72" Type="http://schemas.openxmlformats.org/officeDocument/2006/relationships/customXml" Target="../ink/ink1117.xml"/><Relationship Id="rId93" Type="http://schemas.openxmlformats.org/officeDocument/2006/relationships/image" Target="../media/image5600.png"/><Relationship Id="rId98" Type="http://schemas.openxmlformats.org/officeDocument/2006/relationships/customXml" Target="../ink/ink1130.xml"/><Relationship Id="rId121" Type="http://schemas.openxmlformats.org/officeDocument/2006/relationships/image" Target="../media/image5740.png"/><Relationship Id="rId142" Type="http://schemas.openxmlformats.org/officeDocument/2006/relationships/customXml" Target="../ink/ink1152.xml"/><Relationship Id="rId163" Type="http://schemas.openxmlformats.org/officeDocument/2006/relationships/image" Target="../media/image5950.png"/><Relationship Id="rId184" Type="http://schemas.openxmlformats.org/officeDocument/2006/relationships/customXml" Target="../ink/ink1173.xml"/><Relationship Id="rId189" Type="http://schemas.openxmlformats.org/officeDocument/2006/relationships/image" Target="../media/image828.png"/><Relationship Id="rId3" Type="http://schemas.openxmlformats.org/officeDocument/2006/relationships/image" Target="../media/image5150.png"/><Relationship Id="rId25" Type="http://schemas.openxmlformats.org/officeDocument/2006/relationships/image" Target="../media/image5260.png"/><Relationship Id="rId46" Type="http://schemas.openxmlformats.org/officeDocument/2006/relationships/customXml" Target="../ink/ink1104.xml"/><Relationship Id="rId67" Type="http://schemas.openxmlformats.org/officeDocument/2006/relationships/image" Target="../media/image5470.png"/><Relationship Id="rId116" Type="http://schemas.openxmlformats.org/officeDocument/2006/relationships/customXml" Target="../ink/ink1139.xml"/><Relationship Id="rId137" Type="http://schemas.openxmlformats.org/officeDocument/2006/relationships/image" Target="../media/image5820.png"/><Relationship Id="rId158" Type="http://schemas.openxmlformats.org/officeDocument/2006/relationships/customXml" Target="../ink/ink1160.xml"/><Relationship Id="rId20" Type="http://schemas.openxmlformats.org/officeDocument/2006/relationships/customXml" Target="../ink/ink1091.xml"/><Relationship Id="rId41" Type="http://schemas.openxmlformats.org/officeDocument/2006/relationships/image" Target="../media/image5340.png"/><Relationship Id="rId62" Type="http://schemas.openxmlformats.org/officeDocument/2006/relationships/customXml" Target="../ink/ink1112.xml"/><Relationship Id="rId83" Type="http://schemas.openxmlformats.org/officeDocument/2006/relationships/image" Target="../media/image5550.png"/><Relationship Id="rId88" Type="http://schemas.openxmlformats.org/officeDocument/2006/relationships/customXml" Target="../ink/ink1125.xml"/><Relationship Id="rId111" Type="http://schemas.openxmlformats.org/officeDocument/2006/relationships/image" Target="../media/image5690.png"/><Relationship Id="rId132" Type="http://schemas.openxmlformats.org/officeDocument/2006/relationships/customXml" Target="../ink/ink1147.xml"/><Relationship Id="rId153" Type="http://schemas.openxmlformats.org/officeDocument/2006/relationships/image" Target="../media/image5900.png"/><Relationship Id="rId174" Type="http://schemas.openxmlformats.org/officeDocument/2006/relationships/customXml" Target="../ink/ink1168.xml"/><Relationship Id="rId179" Type="http://schemas.openxmlformats.org/officeDocument/2006/relationships/image" Target="../media/image823.png"/><Relationship Id="rId195" Type="http://schemas.openxmlformats.org/officeDocument/2006/relationships/image" Target="../media/image831.png"/><Relationship Id="rId190" Type="http://schemas.openxmlformats.org/officeDocument/2006/relationships/customXml" Target="../ink/ink1176.xml"/><Relationship Id="rId204" Type="http://schemas.openxmlformats.org/officeDocument/2006/relationships/customXml" Target="../ink/ink1183.xml"/><Relationship Id="rId15" Type="http://schemas.openxmlformats.org/officeDocument/2006/relationships/image" Target="../media/image5210.png"/><Relationship Id="rId36" Type="http://schemas.openxmlformats.org/officeDocument/2006/relationships/customXml" Target="../ink/ink1099.xml"/><Relationship Id="rId57" Type="http://schemas.openxmlformats.org/officeDocument/2006/relationships/image" Target="../media/image5420.png"/><Relationship Id="rId106" Type="http://schemas.openxmlformats.org/officeDocument/2006/relationships/customXml" Target="../ink/ink1134.xml"/><Relationship Id="rId127" Type="http://schemas.openxmlformats.org/officeDocument/2006/relationships/image" Target="../media/image5770.png"/><Relationship Id="rId10" Type="http://schemas.openxmlformats.org/officeDocument/2006/relationships/customXml" Target="../ink/ink1086.xml"/><Relationship Id="rId31" Type="http://schemas.openxmlformats.org/officeDocument/2006/relationships/image" Target="../media/image5290.png"/><Relationship Id="rId52" Type="http://schemas.openxmlformats.org/officeDocument/2006/relationships/customXml" Target="../ink/ink1107.xml"/><Relationship Id="rId73" Type="http://schemas.openxmlformats.org/officeDocument/2006/relationships/image" Target="../media/image5500.png"/><Relationship Id="rId78" Type="http://schemas.openxmlformats.org/officeDocument/2006/relationships/customXml" Target="../ink/ink1120.xml"/><Relationship Id="rId94" Type="http://schemas.openxmlformats.org/officeDocument/2006/relationships/customXml" Target="../ink/ink1128.xml"/><Relationship Id="rId99" Type="http://schemas.openxmlformats.org/officeDocument/2006/relationships/image" Target="../media/image5630.png"/><Relationship Id="rId101" Type="http://schemas.openxmlformats.org/officeDocument/2006/relationships/image" Target="../media/image5640.png"/><Relationship Id="rId122" Type="http://schemas.openxmlformats.org/officeDocument/2006/relationships/customXml" Target="../ink/ink1142.xml"/><Relationship Id="rId143" Type="http://schemas.openxmlformats.org/officeDocument/2006/relationships/image" Target="../media/image5850.png"/><Relationship Id="rId148" Type="http://schemas.openxmlformats.org/officeDocument/2006/relationships/customXml" Target="../ink/ink1155.xml"/><Relationship Id="rId164" Type="http://schemas.openxmlformats.org/officeDocument/2006/relationships/customXml" Target="../ink/ink1163.xml"/><Relationship Id="rId169" Type="http://schemas.openxmlformats.org/officeDocument/2006/relationships/image" Target="../media/image5980.png"/><Relationship Id="rId185" Type="http://schemas.openxmlformats.org/officeDocument/2006/relationships/image" Target="../media/image826.png"/><Relationship Id="rId4" Type="http://schemas.openxmlformats.org/officeDocument/2006/relationships/customXml" Target="../ink/ink1083.xml"/><Relationship Id="rId9" Type="http://schemas.openxmlformats.org/officeDocument/2006/relationships/image" Target="../media/image5180.png"/><Relationship Id="rId180" Type="http://schemas.openxmlformats.org/officeDocument/2006/relationships/customXml" Target="../ink/ink1171.xml"/><Relationship Id="rId26" Type="http://schemas.openxmlformats.org/officeDocument/2006/relationships/customXml" Target="../ink/ink1094.xml"/><Relationship Id="rId47" Type="http://schemas.openxmlformats.org/officeDocument/2006/relationships/image" Target="../media/image5370.png"/><Relationship Id="rId68" Type="http://schemas.openxmlformats.org/officeDocument/2006/relationships/customXml" Target="../ink/ink1115.xml"/><Relationship Id="rId89" Type="http://schemas.openxmlformats.org/officeDocument/2006/relationships/image" Target="../media/image5580.png"/><Relationship Id="rId112" Type="http://schemas.openxmlformats.org/officeDocument/2006/relationships/customXml" Target="../ink/ink1137.xml"/><Relationship Id="rId133" Type="http://schemas.openxmlformats.org/officeDocument/2006/relationships/image" Target="../media/image5800.png"/><Relationship Id="rId154" Type="http://schemas.openxmlformats.org/officeDocument/2006/relationships/customXml" Target="../ink/ink1158.xml"/><Relationship Id="rId175" Type="http://schemas.openxmlformats.org/officeDocument/2006/relationships/image" Target="../media/image821.png"/><Relationship Id="rId196" Type="http://schemas.openxmlformats.org/officeDocument/2006/relationships/customXml" Target="../ink/ink1179.xml"/><Relationship Id="rId200" Type="http://schemas.openxmlformats.org/officeDocument/2006/relationships/customXml" Target="../ink/ink1181.xml"/><Relationship Id="rId16" Type="http://schemas.openxmlformats.org/officeDocument/2006/relationships/customXml" Target="../ink/ink1089.xml"/><Relationship Id="rId37" Type="http://schemas.openxmlformats.org/officeDocument/2006/relationships/image" Target="../media/image5320.png"/><Relationship Id="rId58" Type="http://schemas.openxmlformats.org/officeDocument/2006/relationships/customXml" Target="../ink/ink1110.xml"/><Relationship Id="rId79" Type="http://schemas.openxmlformats.org/officeDocument/2006/relationships/image" Target="../media/image5530.png"/><Relationship Id="rId102" Type="http://schemas.openxmlformats.org/officeDocument/2006/relationships/customXml" Target="../ink/ink1132.xml"/><Relationship Id="rId123" Type="http://schemas.openxmlformats.org/officeDocument/2006/relationships/image" Target="../media/image5750.png"/><Relationship Id="rId144" Type="http://schemas.openxmlformats.org/officeDocument/2006/relationships/customXml" Target="../ink/ink1153.xml"/><Relationship Id="rId90" Type="http://schemas.openxmlformats.org/officeDocument/2006/relationships/customXml" Target="../ink/ink1126.xml"/><Relationship Id="rId165" Type="http://schemas.openxmlformats.org/officeDocument/2006/relationships/image" Target="../media/image5960.png"/><Relationship Id="rId186" Type="http://schemas.openxmlformats.org/officeDocument/2006/relationships/customXml" Target="../ink/ink1174.xml"/><Relationship Id="rId27" Type="http://schemas.openxmlformats.org/officeDocument/2006/relationships/image" Target="../media/image5270.png"/><Relationship Id="rId48" Type="http://schemas.openxmlformats.org/officeDocument/2006/relationships/customXml" Target="../ink/ink1105.xml"/><Relationship Id="rId69" Type="http://schemas.openxmlformats.org/officeDocument/2006/relationships/image" Target="../media/image5480.png"/><Relationship Id="rId113" Type="http://schemas.openxmlformats.org/officeDocument/2006/relationships/image" Target="../media/image5700.png"/><Relationship Id="rId134" Type="http://schemas.openxmlformats.org/officeDocument/2006/relationships/customXml" Target="../ink/ink1148.xml"/><Relationship Id="rId80" Type="http://schemas.openxmlformats.org/officeDocument/2006/relationships/customXml" Target="../ink/ink1121.xml"/><Relationship Id="rId155" Type="http://schemas.openxmlformats.org/officeDocument/2006/relationships/image" Target="../media/image5910.png"/><Relationship Id="rId176" Type="http://schemas.openxmlformats.org/officeDocument/2006/relationships/customXml" Target="../ink/ink1169.xml"/><Relationship Id="rId197" Type="http://schemas.openxmlformats.org/officeDocument/2006/relationships/image" Target="../media/image832.png"/><Relationship Id="rId201" Type="http://schemas.openxmlformats.org/officeDocument/2006/relationships/image" Target="../media/image834.png"/><Relationship Id="rId17" Type="http://schemas.openxmlformats.org/officeDocument/2006/relationships/image" Target="../media/image5220.png"/><Relationship Id="rId38" Type="http://schemas.openxmlformats.org/officeDocument/2006/relationships/customXml" Target="../ink/ink1100.xml"/><Relationship Id="rId59" Type="http://schemas.openxmlformats.org/officeDocument/2006/relationships/image" Target="../media/image5430.png"/><Relationship Id="rId103" Type="http://schemas.openxmlformats.org/officeDocument/2006/relationships/image" Target="../media/image5650.png"/><Relationship Id="rId124" Type="http://schemas.openxmlformats.org/officeDocument/2006/relationships/customXml" Target="../ink/ink1143.xml"/><Relationship Id="rId70" Type="http://schemas.openxmlformats.org/officeDocument/2006/relationships/customXml" Target="../ink/ink1116.xml"/><Relationship Id="rId91" Type="http://schemas.openxmlformats.org/officeDocument/2006/relationships/image" Target="../media/image5590.png"/><Relationship Id="rId145" Type="http://schemas.openxmlformats.org/officeDocument/2006/relationships/image" Target="../media/image5860.png"/><Relationship Id="rId166" Type="http://schemas.openxmlformats.org/officeDocument/2006/relationships/customXml" Target="../ink/ink1164.xml"/><Relationship Id="rId187" Type="http://schemas.openxmlformats.org/officeDocument/2006/relationships/image" Target="../media/image827.png"/><Relationship Id="rId1" Type="http://schemas.openxmlformats.org/officeDocument/2006/relationships/slideLayout" Target="../slideLayouts/slideLayout2.xml"/><Relationship Id="rId28" Type="http://schemas.openxmlformats.org/officeDocument/2006/relationships/customXml" Target="../ink/ink1095.xml"/><Relationship Id="rId49" Type="http://schemas.openxmlformats.org/officeDocument/2006/relationships/image" Target="../media/image5380.png"/><Relationship Id="rId114" Type="http://schemas.openxmlformats.org/officeDocument/2006/relationships/customXml" Target="../ink/ink1138.xml"/><Relationship Id="rId60" Type="http://schemas.openxmlformats.org/officeDocument/2006/relationships/customXml" Target="../ink/ink1111.xml"/><Relationship Id="rId81" Type="http://schemas.openxmlformats.org/officeDocument/2006/relationships/image" Target="../media/image5540.png"/><Relationship Id="rId135" Type="http://schemas.openxmlformats.org/officeDocument/2006/relationships/image" Target="../media/image5810.png"/><Relationship Id="rId156" Type="http://schemas.openxmlformats.org/officeDocument/2006/relationships/customXml" Target="../ink/ink1159.xml"/><Relationship Id="rId177" Type="http://schemas.openxmlformats.org/officeDocument/2006/relationships/image" Target="../media/image822.png"/><Relationship Id="rId198" Type="http://schemas.openxmlformats.org/officeDocument/2006/relationships/customXml" Target="../ink/ink1180.xml"/><Relationship Id="rId202" Type="http://schemas.openxmlformats.org/officeDocument/2006/relationships/customXml" Target="../ink/ink1182.xml"/><Relationship Id="rId18" Type="http://schemas.openxmlformats.org/officeDocument/2006/relationships/customXml" Target="../ink/ink1090.xml"/><Relationship Id="rId39" Type="http://schemas.openxmlformats.org/officeDocument/2006/relationships/image" Target="../media/image5330.png"/><Relationship Id="rId50" Type="http://schemas.openxmlformats.org/officeDocument/2006/relationships/customXml" Target="../ink/ink1106.xml"/><Relationship Id="rId104" Type="http://schemas.openxmlformats.org/officeDocument/2006/relationships/customXml" Target="../ink/ink1133.xml"/><Relationship Id="rId125" Type="http://schemas.openxmlformats.org/officeDocument/2006/relationships/image" Target="../media/image5760.png"/><Relationship Id="rId146" Type="http://schemas.openxmlformats.org/officeDocument/2006/relationships/customXml" Target="../ink/ink1154.xml"/><Relationship Id="rId167" Type="http://schemas.openxmlformats.org/officeDocument/2006/relationships/image" Target="../media/image5970.png"/><Relationship Id="rId188" Type="http://schemas.openxmlformats.org/officeDocument/2006/relationships/customXml" Target="../ink/ink1175.xml"/><Relationship Id="rId71" Type="http://schemas.openxmlformats.org/officeDocument/2006/relationships/image" Target="../media/image5490.png"/><Relationship Id="rId92" Type="http://schemas.openxmlformats.org/officeDocument/2006/relationships/customXml" Target="../ink/ink1127.xml"/><Relationship Id="rId2" Type="http://schemas.openxmlformats.org/officeDocument/2006/relationships/customXml" Target="../ink/ink1082.xml"/><Relationship Id="rId29" Type="http://schemas.openxmlformats.org/officeDocument/2006/relationships/image" Target="../media/image5280.png"/></Relationships>
</file>

<file path=ppt/slides/_rels/slide31.xml.rels><?xml version="1.0" encoding="UTF-8" standalone="yes"?>
<Relationships xmlns="http://schemas.openxmlformats.org/package/2006/relationships"><Relationship Id="rId26" Type="http://schemas.openxmlformats.org/officeDocument/2006/relationships/customXml" Target="../ink/ink1197.xml"/><Relationship Id="rId21" Type="http://schemas.openxmlformats.org/officeDocument/2006/relationships/image" Target="../media/image847.png"/><Relationship Id="rId42" Type="http://schemas.openxmlformats.org/officeDocument/2006/relationships/customXml" Target="../ink/ink1205.xml"/><Relationship Id="rId47" Type="http://schemas.openxmlformats.org/officeDocument/2006/relationships/image" Target="../media/image860.png"/><Relationship Id="rId63" Type="http://schemas.openxmlformats.org/officeDocument/2006/relationships/image" Target="../media/image868.png"/><Relationship Id="rId68" Type="http://schemas.openxmlformats.org/officeDocument/2006/relationships/customXml" Target="../ink/ink1218.xml"/><Relationship Id="rId7" Type="http://schemas.openxmlformats.org/officeDocument/2006/relationships/image" Target="../media/image840.png"/><Relationship Id="rId71" Type="http://schemas.openxmlformats.org/officeDocument/2006/relationships/image" Target="../media/image872.png"/><Relationship Id="rId2" Type="http://schemas.openxmlformats.org/officeDocument/2006/relationships/customXml" Target="../ink/ink1185.xml"/><Relationship Id="rId16" Type="http://schemas.openxmlformats.org/officeDocument/2006/relationships/customXml" Target="../ink/ink1192.xml"/><Relationship Id="rId29" Type="http://schemas.openxmlformats.org/officeDocument/2006/relationships/image" Target="../media/image851.png"/><Relationship Id="rId11" Type="http://schemas.openxmlformats.org/officeDocument/2006/relationships/image" Target="../media/image842.png"/><Relationship Id="rId24" Type="http://schemas.openxmlformats.org/officeDocument/2006/relationships/customXml" Target="../ink/ink1196.xml"/><Relationship Id="rId32" Type="http://schemas.openxmlformats.org/officeDocument/2006/relationships/customXml" Target="../ink/ink1200.xml"/><Relationship Id="rId37" Type="http://schemas.openxmlformats.org/officeDocument/2006/relationships/image" Target="../media/image855.png"/><Relationship Id="rId40" Type="http://schemas.openxmlformats.org/officeDocument/2006/relationships/customXml" Target="../ink/ink1204.xml"/><Relationship Id="rId45" Type="http://schemas.openxmlformats.org/officeDocument/2006/relationships/image" Target="../media/image859.png"/><Relationship Id="rId53" Type="http://schemas.openxmlformats.org/officeDocument/2006/relationships/image" Target="../media/image863.png"/><Relationship Id="rId58" Type="http://schemas.openxmlformats.org/officeDocument/2006/relationships/customXml" Target="../ink/ink1213.xml"/><Relationship Id="rId66" Type="http://schemas.openxmlformats.org/officeDocument/2006/relationships/customXml" Target="../ink/ink1217.xml"/><Relationship Id="rId5" Type="http://schemas.openxmlformats.org/officeDocument/2006/relationships/image" Target="../media/image839.png"/><Relationship Id="rId61" Type="http://schemas.openxmlformats.org/officeDocument/2006/relationships/image" Target="../media/image867.png"/><Relationship Id="rId19" Type="http://schemas.openxmlformats.org/officeDocument/2006/relationships/image" Target="../media/image846.png"/><Relationship Id="rId14" Type="http://schemas.openxmlformats.org/officeDocument/2006/relationships/customXml" Target="../ink/ink1191.xml"/><Relationship Id="rId22" Type="http://schemas.openxmlformats.org/officeDocument/2006/relationships/customXml" Target="../ink/ink1195.xml"/><Relationship Id="rId27" Type="http://schemas.openxmlformats.org/officeDocument/2006/relationships/image" Target="../media/image850.png"/><Relationship Id="rId30" Type="http://schemas.openxmlformats.org/officeDocument/2006/relationships/customXml" Target="../ink/ink1199.xml"/><Relationship Id="rId35" Type="http://schemas.openxmlformats.org/officeDocument/2006/relationships/image" Target="../media/image854.png"/><Relationship Id="rId43" Type="http://schemas.openxmlformats.org/officeDocument/2006/relationships/image" Target="../media/image858.png"/><Relationship Id="rId48" Type="http://schemas.openxmlformats.org/officeDocument/2006/relationships/customXml" Target="../ink/ink1208.xml"/><Relationship Id="rId56" Type="http://schemas.openxmlformats.org/officeDocument/2006/relationships/customXml" Target="../ink/ink1212.xml"/><Relationship Id="rId64" Type="http://schemas.openxmlformats.org/officeDocument/2006/relationships/customXml" Target="../ink/ink1216.xml"/><Relationship Id="rId69" Type="http://schemas.openxmlformats.org/officeDocument/2006/relationships/image" Target="../media/image871.png"/><Relationship Id="rId8" Type="http://schemas.openxmlformats.org/officeDocument/2006/relationships/customXml" Target="../ink/ink1188.xml"/><Relationship Id="rId51" Type="http://schemas.openxmlformats.org/officeDocument/2006/relationships/image" Target="../media/image862.png"/><Relationship Id="rId3" Type="http://schemas.openxmlformats.org/officeDocument/2006/relationships/image" Target="../media/image838.png"/><Relationship Id="rId12" Type="http://schemas.openxmlformats.org/officeDocument/2006/relationships/customXml" Target="../ink/ink1190.xml"/><Relationship Id="rId17" Type="http://schemas.openxmlformats.org/officeDocument/2006/relationships/image" Target="../media/image845.png"/><Relationship Id="rId25" Type="http://schemas.openxmlformats.org/officeDocument/2006/relationships/image" Target="../media/image849.png"/><Relationship Id="rId33" Type="http://schemas.openxmlformats.org/officeDocument/2006/relationships/image" Target="../media/image853.png"/><Relationship Id="rId38" Type="http://schemas.openxmlformats.org/officeDocument/2006/relationships/customXml" Target="../ink/ink1203.xml"/><Relationship Id="rId46" Type="http://schemas.openxmlformats.org/officeDocument/2006/relationships/customXml" Target="../ink/ink1207.xml"/><Relationship Id="rId59" Type="http://schemas.openxmlformats.org/officeDocument/2006/relationships/image" Target="../media/image866.png"/><Relationship Id="rId67" Type="http://schemas.openxmlformats.org/officeDocument/2006/relationships/image" Target="../media/image870.png"/><Relationship Id="rId20" Type="http://schemas.openxmlformats.org/officeDocument/2006/relationships/customXml" Target="../ink/ink1194.xml"/><Relationship Id="rId41" Type="http://schemas.openxmlformats.org/officeDocument/2006/relationships/image" Target="../media/image857.png"/><Relationship Id="rId54" Type="http://schemas.openxmlformats.org/officeDocument/2006/relationships/customXml" Target="../ink/ink1211.xml"/><Relationship Id="rId62" Type="http://schemas.openxmlformats.org/officeDocument/2006/relationships/customXml" Target="../ink/ink1215.xml"/><Relationship Id="rId70" Type="http://schemas.openxmlformats.org/officeDocument/2006/relationships/customXml" Target="../ink/ink1219.xml"/><Relationship Id="rId1" Type="http://schemas.openxmlformats.org/officeDocument/2006/relationships/slideLayout" Target="../slideLayouts/slideLayout2.xml"/><Relationship Id="rId6" Type="http://schemas.openxmlformats.org/officeDocument/2006/relationships/customXml" Target="../ink/ink1187.xml"/><Relationship Id="rId15" Type="http://schemas.openxmlformats.org/officeDocument/2006/relationships/image" Target="../media/image844.png"/><Relationship Id="rId23" Type="http://schemas.openxmlformats.org/officeDocument/2006/relationships/image" Target="../media/image848.png"/><Relationship Id="rId28" Type="http://schemas.openxmlformats.org/officeDocument/2006/relationships/customXml" Target="../ink/ink1198.xml"/><Relationship Id="rId36" Type="http://schemas.openxmlformats.org/officeDocument/2006/relationships/customXml" Target="../ink/ink1202.xml"/><Relationship Id="rId49" Type="http://schemas.openxmlformats.org/officeDocument/2006/relationships/image" Target="../media/image861.png"/><Relationship Id="rId57" Type="http://schemas.openxmlformats.org/officeDocument/2006/relationships/image" Target="../media/image865.png"/><Relationship Id="rId10" Type="http://schemas.openxmlformats.org/officeDocument/2006/relationships/customXml" Target="../ink/ink1189.xml"/><Relationship Id="rId31" Type="http://schemas.openxmlformats.org/officeDocument/2006/relationships/image" Target="../media/image852.png"/><Relationship Id="rId44" Type="http://schemas.openxmlformats.org/officeDocument/2006/relationships/customXml" Target="../ink/ink1206.xml"/><Relationship Id="rId52" Type="http://schemas.openxmlformats.org/officeDocument/2006/relationships/customXml" Target="../ink/ink1210.xml"/><Relationship Id="rId60" Type="http://schemas.openxmlformats.org/officeDocument/2006/relationships/customXml" Target="../ink/ink1214.xml"/><Relationship Id="rId65" Type="http://schemas.openxmlformats.org/officeDocument/2006/relationships/image" Target="../media/image869.png"/><Relationship Id="rId4" Type="http://schemas.openxmlformats.org/officeDocument/2006/relationships/customXml" Target="../ink/ink1186.xml"/><Relationship Id="rId9" Type="http://schemas.openxmlformats.org/officeDocument/2006/relationships/image" Target="../media/image841.png"/><Relationship Id="rId13" Type="http://schemas.openxmlformats.org/officeDocument/2006/relationships/image" Target="../media/image843.png"/><Relationship Id="rId18" Type="http://schemas.openxmlformats.org/officeDocument/2006/relationships/customXml" Target="../ink/ink1193.xml"/><Relationship Id="rId39" Type="http://schemas.openxmlformats.org/officeDocument/2006/relationships/image" Target="../media/image856.png"/><Relationship Id="rId34" Type="http://schemas.openxmlformats.org/officeDocument/2006/relationships/customXml" Target="../ink/ink1201.xml"/><Relationship Id="rId50" Type="http://schemas.openxmlformats.org/officeDocument/2006/relationships/customXml" Target="../ink/ink1209.xml"/><Relationship Id="rId55" Type="http://schemas.openxmlformats.org/officeDocument/2006/relationships/image" Target="../media/image864.png"/></Relationships>
</file>

<file path=ppt/slides/_rels/slide32.xml.rels><?xml version="1.0" encoding="UTF-8" standalone="yes"?>
<Relationships xmlns="http://schemas.openxmlformats.org/package/2006/relationships"><Relationship Id="rId117" Type="http://schemas.openxmlformats.org/officeDocument/2006/relationships/image" Target="../media/image930.png"/><Relationship Id="rId299" Type="http://schemas.openxmlformats.org/officeDocument/2006/relationships/image" Target="../media/image1021.png"/><Relationship Id="rId21" Type="http://schemas.openxmlformats.org/officeDocument/2006/relationships/image" Target="../media/image882.png"/><Relationship Id="rId63" Type="http://schemas.openxmlformats.org/officeDocument/2006/relationships/image" Target="../media/image903.png"/><Relationship Id="rId159" Type="http://schemas.openxmlformats.org/officeDocument/2006/relationships/image" Target="../media/image951.png"/><Relationship Id="rId324" Type="http://schemas.openxmlformats.org/officeDocument/2006/relationships/customXml" Target="../ink/ink1381.xml"/><Relationship Id="rId366" Type="http://schemas.openxmlformats.org/officeDocument/2006/relationships/customXml" Target="../ink/ink1402.xml"/><Relationship Id="rId170" Type="http://schemas.openxmlformats.org/officeDocument/2006/relationships/customXml" Target="../ink/ink1304.xml"/><Relationship Id="rId226" Type="http://schemas.openxmlformats.org/officeDocument/2006/relationships/customXml" Target="../ink/ink1332.xml"/><Relationship Id="rId433" Type="http://schemas.openxmlformats.org/officeDocument/2006/relationships/image" Target="../media/image1088.png"/><Relationship Id="rId268" Type="http://schemas.openxmlformats.org/officeDocument/2006/relationships/customXml" Target="../ink/ink1353.xml"/><Relationship Id="rId475" Type="http://schemas.openxmlformats.org/officeDocument/2006/relationships/image" Target="../media/image1109.png"/><Relationship Id="rId32" Type="http://schemas.openxmlformats.org/officeDocument/2006/relationships/customXml" Target="../ink/ink1235.xml"/><Relationship Id="rId74" Type="http://schemas.openxmlformats.org/officeDocument/2006/relationships/customXml" Target="../ink/ink1256.xml"/><Relationship Id="rId128" Type="http://schemas.openxmlformats.org/officeDocument/2006/relationships/customXml" Target="../ink/ink1283.xml"/><Relationship Id="rId335" Type="http://schemas.openxmlformats.org/officeDocument/2006/relationships/image" Target="../media/image1039.png"/><Relationship Id="rId377" Type="http://schemas.openxmlformats.org/officeDocument/2006/relationships/image" Target="../media/image1060.png"/><Relationship Id="rId5" Type="http://schemas.openxmlformats.org/officeDocument/2006/relationships/image" Target="../media/image874.png"/><Relationship Id="rId181" Type="http://schemas.openxmlformats.org/officeDocument/2006/relationships/image" Target="../media/image962.png"/><Relationship Id="rId237" Type="http://schemas.openxmlformats.org/officeDocument/2006/relationships/image" Target="../media/image990.png"/><Relationship Id="rId402" Type="http://schemas.openxmlformats.org/officeDocument/2006/relationships/customXml" Target="../ink/ink1420.xml"/><Relationship Id="rId279" Type="http://schemas.openxmlformats.org/officeDocument/2006/relationships/image" Target="../media/image1011.png"/><Relationship Id="rId444" Type="http://schemas.openxmlformats.org/officeDocument/2006/relationships/customXml" Target="../ink/ink1441.xml"/><Relationship Id="rId43" Type="http://schemas.openxmlformats.org/officeDocument/2006/relationships/image" Target="../media/image893.png"/><Relationship Id="rId139" Type="http://schemas.openxmlformats.org/officeDocument/2006/relationships/image" Target="../media/image941.png"/><Relationship Id="rId290" Type="http://schemas.openxmlformats.org/officeDocument/2006/relationships/customXml" Target="../ink/ink1364.xml"/><Relationship Id="rId304" Type="http://schemas.openxmlformats.org/officeDocument/2006/relationships/customXml" Target="../ink/ink1371.xml"/><Relationship Id="rId346" Type="http://schemas.openxmlformats.org/officeDocument/2006/relationships/customXml" Target="../ink/ink1392.xml"/><Relationship Id="rId388" Type="http://schemas.openxmlformats.org/officeDocument/2006/relationships/customXml" Target="../ink/ink1413.xml"/><Relationship Id="rId85" Type="http://schemas.openxmlformats.org/officeDocument/2006/relationships/image" Target="../media/image914.png"/><Relationship Id="rId150" Type="http://schemas.openxmlformats.org/officeDocument/2006/relationships/customXml" Target="../ink/ink1294.xml"/><Relationship Id="rId192" Type="http://schemas.openxmlformats.org/officeDocument/2006/relationships/customXml" Target="../ink/ink1315.xml"/><Relationship Id="rId206" Type="http://schemas.openxmlformats.org/officeDocument/2006/relationships/customXml" Target="../ink/ink1322.xml"/><Relationship Id="rId413" Type="http://schemas.openxmlformats.org/officeDocument/2006/relationships/image" Target="../media/image1078.png"/><Relationship Id="rId248" Type="http://schemas.openxmlformats.org/officeDocument/2006/relationships/customXml" Target="../ink/ink1343.xml"/><Relationship Id="rId455" Type="http://schemas.openxmlformats.org/officeDocument/2006/relationships/image" Target="../media/image1099.png"/><Relationship Id="rId12" Type="http://schemas.openxmlformats.org/officeDocument/2006/relationships/customXml" Target="../ink/ink1225.xml"/><Relationship Id="rId108" Type="http://schemas.openxmlformats.org/officeDocument/2006/relationships/customXml" Target="../ink/ink1273.xml"/><Relationship Id="rId315" Type="http://schemas.openxmlformats.org/officeDocument/2006/relationships/image" Target="../media/image1029.png"/><Relationship Id="rId357" Type="http://schemas.openxmlformats.org/officeDocument/2006/relationships/image" Target="../media/image1050.png"/><Relationship Id="rId54" Type="http://schemas.openxmlformats.org/officeDocument/2006/relationships/customXml" Target="../ink/ink1246.xml"/><Relationship Id="rId96" Type="http://schemas.openxmlformats.org/officeDocument/2006/relationships/customXml" Target="../ink/ink1267.xml"/><Relationship Id="rId161" Type="http://schemas.openxmlformats.org/officeDocument/2006/relationships/image" Target="../media/image952.png"/><Relationship Id="rId217" Type="http://schemas.openxmlformats.org/officeDocument/2006/relationships/image" Target="../media/image980.png"/><Relationship Id="rId399" Type="http://schemas.openxmlformats.org/officeDocument/2006/relationships/image" Target="../media/image1071.png"/><Relationship Id="rId259" Type="http://schemas.openxmlformats.org/officeDocument/2006/relationships/image" Target="../media/image1001.png"/><Relationship Id="rId424" Type="http://schemas.openxmlformats.org/officeDocument/2006/relationships/customXml" Target="../ink/ink1431.xml"/><Relationship Id="rId466" Type="http://schemas.openxmlformats.org/officeDocument/2006/relationships/customXml" Target="../ink/ink1452.xml"/><Relationship Id="rId23" Type="http://schemas.openxmlformats.org/officeDocument/2006/relationships/image" Target="../media/image883.png"/><Relationship Id="rId119" Type="http://schemas.openxmlformats.org/officeDocument/2006/relationships/image" Target="../media/image931.png"/><Relationship Id="rId270" Type="http://schemas.openxmlformats.org/officeDocument/2006/relationships/customXml" Target="../ink/ink1354.xml"/><Relationship Id="rId326" Type="http://schemas.openxmlformats.org/officeDocument/2006/relationships/customXml" Target="../ink/ink1382.xml"/><Relationship Id="rId65" Type="http://schemas.openxmlformats.org/officeDocument/2006/relationships/image" Target="../media/image904.png"/><Relationship Id="rId130" Type="http://schemas.openxmlformats.org/officeDocument/2006/relationships/customXml" Target="../ink/ink1284.xml"/><Relationship Id="rId368" Type="http://schemas.openxmlformats.org/officeDocument/2006/relationships/customXml" Target="../ink/ink1403.xml"/><Relationship Id="rId172" Type="http://schemas.openxmlformats.org/officeDocument/2006/relationships/customXml" Target="../ink/ink1305.xml"/><Relationship Id="rId228" Type="http://schemas.openxmlformats.org/officeDocument/2006/relationships/customXml" Target="../ink/ink1333.xml"/><Relationship Id="rId435" Type="http://schemas.openxmlformats.org/officeDocument/2006/relationships/image" Target="../media/image1089.png"/><Relationship Id="rId477" Type="http://schemas.openxmlformats.org/officeDocument/2006/relationships/image" Target="../media/image1110.png"/><Relationship Id="rId281" Type="http://schemas.openxmlformats.org/officeDocument/2006/relationships/image" Target="../media/image1012.png"/><Relationship Id="rId337" Type="http://schemas.openxmlformats.org/officeDocument/2006/relationships/image" Target="../media/image1040.png"/><Relationship Id="rId34" Type="http://schemas.openxmlformats.org/officeDocument/2006/relationships/customXml" Target="../ink/ink1236.xml"/><Relationship Id="rId76" Type="http://schemas.openxmlformats.org/officeDocument/2006/relationships/customXml" Target="../ink/ink1257.xml"/><Relationship Id="rId141" Type="http://schemas.openxmlformats.org/officeDocument/2006/relationships/image" Target="../media/image942.png"/><Relationship Id="rId379" Type="http://schemas.openxmlformats.org/officeDocument/2006/relationships/image" Target="../media/image1061.png"/><Relationship Id="rId7" Type="http://schemas.openxmlformats.org/officeDocument/2006/relationships/image" Target="../media/image875.png"/><Relationship Id="rId183" Type="http://schemas.openxmlformats.org/officeDocument/2006/relationships/image" Target="../media/image963.png"/><Relationship Id="rId239" Type="http://schemas.openxmlformats.org/officeDocument/2006/relationships/image" Target="../media/image991.png"/><Relationship Id="rId390" Type="http://schemas.openxmlformats.org/officeDocument/2006/relationships/customXml" Target="../ink/ink1414.xml"/><Relationship Id="rId404" Type="http://schemas.openxmlformats.org/officeDocument/2006/relationships/customXml" Target="../ink/ink1421.xml"/><Relationship Id="rId446" Type="http://schemas.openxmlformats.org/officeDocument/2006/relationships/customXml" Target="../ink/ink1442.xml"/><Relationship Id="rId250" Type="http://schemas.openxmlformats.org/officeDocument/2006/relationships/customXml" Target="../ink/ink1344.xml"/><Relationship Id="rId292" Type="http://schemas.openxmlformats.org/officeDocument/2006/relationships/customXml" Target="../ink/ink1365.xml"/><Relationship Id="rId306" Type="http://schemas.openxmlformats.org/officeDocument/2006/relationships/customXml" Target="../ink/ink1372.xml"/><Relationship Id="rId45" Type="http://schemas.openxmlformats.org/officeDocument/2006/relationships/image" Target="../media/image894.png"/><Relationship Id="rId87" Type="http://schemas.openxmlformats.org/officeDocument/2006/relationships/image" Target="../media/image915.png"/><Relationship Id="rId110" Type="http://schemas.openxmlformats.org/officeDocument/2006/relationships/customXml" Target="../ink/ink1274.xml"/><Relationship Id="rId348" Type="http://schemas.openxmlformats.org/officeDocument/2006/relationships/customXml" Target="../ink/ink1393.xml"/><Relationship Id="rId152" Type="http://schemas.openxmlformats.org/officeDocument/2006/relationships/customXml" Target="../ink/ink1295.xml"/><Relationship Id="rId194" Type="http://schemas.openxmlformats.org/officeDocument/2006/relationships/customXml" Target="../ink/ink1316.xml"/><Relationship Id="rId208" Type="http://schemas.openxmlformats.org/officeDocument/2006/relationships/customXml" Target="../ink/ink1323.xml"/><Relationship Id="rId415" Type="http://schemas.openxmlformats.org/officeDocument/2006/relationships/image" Target="../media/image1079.png"/><Relationship Id="rId457" Type="http://schemas.openxmlformats.org/officeDocument/2006/relationships/image" Target="../media/image1100.png"/><Relationship Id="rId261" Type="http://schemas.openxmlformats.org/officeDocument/2006/relationships/image" Target="../media/image1002.png"/><Relationship Id="rId14" Type="http://schemas.openxmlformats.org/officeDocument/2006/relationships/customXml" Target="../ink/ink1226.xml"/><Relationship Id="rId56" Type="http://schemas.openxmlformats.org/officeDocument/2006/relationships/customXml" Target="../ink/ink1247.xml"/><Relationship Id="rId317" Type="http://schemas.openxmlformats.org/officeDocument/2006/relationships/image" Target="../media/image1030.png"/><Relationship Id="rId359" Type="http://schemas.openxmlformats.org/officeDocument/2006/relationships/image" Target="../media/image1051.png"/><Relationship Id="rId98" Type="http://schemas.openxmlformats.org/officeDocument/2006/relationships/customXml" Target="../ink/ink1268.xml"/><Relationship Id="rId121" Type="http://schemas.openxmlformats.org/officeDocument/2006/relationships/image" Target="../media/image932.png"/><Relationship Id="rId163" Type="http://schemas.openxmlformats.org/officeDocument/2006/relationships/image" Target="../media/image953.png"/><Relationship Id="rId219" Type="http://schemas.openxmlformats.org/officeDocument/2006/relationships/image" Target="../media/image981.png"/><Relationship Id="rId370" Type="http://schemas.openxmlformats.org/officeDocument/2006/relationships/customXml" Target="../ink/ink1404.xml"/><Relationship Id="rId426" Type="http://schemas.openxmlformats.org/officeDocument/2006/relationships/customXml" Target="../ink/ink1432.xml"/><Relationship Id="rId230" Type="http://schemas.openxmlformats.org/officeDocument/2006/relationships/customXml" Target="../ink/ink1334.xml"/><Relationship Id="rId468" Type="http://schemas.openxmlformats.org/officeDocument/2006/relationships/customXml" Target="../ink/ink1453.xml"/><Relationship Id="rId25" Type="http://schemas.openxmlformats.org/officeDocument/2006/relationships/image" Target="../media/image884.png"/><Relationship Id="rId67" Type="http://schemas.openxmlformats.org/officeDocument/2006/relationships/image" Target="../media/image905.png"/><Relationship Id="rId272" Type="http://schemas.openxmlformats.org/officeDocument/2006/relationships/customXml" Target="../ink/ink1355.xml"/><Relationship Id="rId328" Type="http://schemas.openxmlformats.org/officeDocument/2006/relationships/customXml" Target="../ink/ink1383.xml"/><Relationship Id="rId132" Type="http://schemas.openxmlformats.org/officeDocument/2006/relationships/customXml" Target="../ink/ink1285.xml"/><Relationship Id="rId174" Type="http://schemas.openxmlformats.org/officeDocument/2006/relationships/customXml" Target="../ink/ink1306.xml"/><Relationship Id="rId381" Type="http://schemas.openxmlformats.org/officeDocument/2006/relationships/image" Target="../media/image1062.png"/><Relationship Id="rId241" Type="http://schemas.openxmlformats.org/officeDocument/2006/relationships/image" Target="../media/image992.png"/><Relationship Id="rId437" Type="http://schemas.openxmlformats.org/officeDocument/2006/relationships/image" Target="../media/image1090.png"/><Relationship Id="rId36" Type="http://schemas.openxmlformats.org/officeDocument/2006/relationships/customXml" Target="../ink/ink1237.xml"/><Relationship Id="rId283" Type="http://schemas.openxmlformats.org/officeDocument/2006/relationships/image" Target="../media/image1013.png"/><Relationship Id="rId339" Type="http://schemas.openxmlformats.org/officeDocument/2006/relationships/image" Target="../media/image1041.png"/><Relationship Id="rId78" Type="http://schemas.openxmlformats.org/officeDocument/2006/relationships/customXml" Target="../ink/ink1258.xml"/><Relationship Id="rId101" Type="http://schemas.openxmlformats.org/officeDocument/2006/relationships/image" Target="../media/image922.png"/><Relationship Id="rId143" Type="http://schemas.openxmlformats.org/officeDocument/2006/relationships/image" Target="../media/image943.png"/><Relationship Id="rId185" Type="http://schemas.openxmlformats.org/officeDocument/2006/relationships/image" Target="../media/image964.png"/><Relationship Id="rId350" Type="http://schemas.openxmlformats.org/officeDocument/2006/relationships/customXml" Target="../ink/ink1394.xml"/><Relationship Id="rId406" Type="http://schemas.openxmlformats.org/officeDocument/2006/relationships/customXml" Target="../ink/ink1422.xml"/><Relationship Id="rId9" Type="http://schemas.openxmlformats.org/officeDocument/2006/relationships/image" Target="../media/image876.png"/><Relationship Id="rId210" Type="http://schemas.openxmlformats.org/officeDocument/2006/relationships/customXml" Target="../ink/ink1324.xml"/><Relationship Id="rId392" Type="http://schemas.openxmlformats.org/officeDocument/2006/relationships/customXml" Target="../ink/ink1415.xml"/><Relationship Id="rId448" Type="http://schemas.openxmlformats.org/officeDocument/2006/relationships/customXml" Target="../ink/ink1443.xml"/><Relationship Id="rId252" Type="http://schemas.openxmlformats.org/officeDocument/2006/relationships/customXml" Target="../ink/ink1345.xml"/><Relationship Id="rId294" Type="http://schemas.openxmlformats.org/officeDocument/2006/relationships/customXml" Target="../ink/ink1366.xml"/><Relationship Id="rId308" Type="http://schemas.openxmlformats.org/officeDocument/2006/relationships/customXml" Target="../ink/ink1373.xml"/><Relationship Id="rId47" Type="http://schemas.openxmlformats.org/officeDocument/2006/relationships/image" Target="../media/image895.png"/><Relationship Id="rId89" Type="http://schemas.openxmlformats.org/officeDocument/2006/relationships/image" Target="../media/image916.png"/><Relationship Id="rId112" Type="http://schemas.openxmlformats.org/officeDocument/2006/relationships/customXml" Target="../ink/ink1275.xml"/><Relationship Id="rId154" Type="http://schemas.openxmlformats.org/officeDocument/2006/relationships/customXml" Target="../ink/ink1296.xml"/><Relationship Id="rId361" Type="http://schemas.openxmlformats.org/officeDocument/2006/relationships/image" Target="../media/image1052.png"/><Relationship Id="rId196" Type="http://schemas.openxmlformats.org/officeDocument/2006/relationships/customXml" Target="../ink/ink1317.xml"/><Relationship Id="rId417" Type="http://schemas.openxmlformats.org/officeDocument/2006/relationships/image" Target="../media/image1080.png"/><Relationship Id="rId459" Type="http://schemas.openxmlformats.org/officeDocument/2006/relationships/image" Target="../media/image1101.png"/><Relationship Id="rId16" Type="http://schemas.openxmlformats.org/officeDocument/2006/relationships/customXml" Target="../ink/ink1227.xml"/><Relationship Id="rId221" Type="http://schemas.openxmlformats.org/officeDocument/2006/relationships/image" Target="../media/image982.png"/><Relationship Id="rId263" Type="http://schemas.openxmlformats.org/officeDocument/2006/relationships/image" Target="../media/image1003.png"/><Relationship Id="rId319" Type="http://schemas.openxmlformats.org/officeDocument/2006/relationships/image" Target="../media/image1031.png"/><Relationship Id="rId470" Type="http://schemas.openxmlformats.org/officeDocument/2006/relationships/customXml" Target="../ink/ink1454.xml"/><Relationship Id="rId58" Type="http://schemas.openxmlformats.org/officeDocument/2006/relationships/customXml" Target="../ink/ink1248.xml"/><Relationship Id="rId123" Type="http://schemas.openxmlformats.org/officeDocument/2006/relationships/image" Target="../media/image933.png"/><Relationship Id="rId330" Type="http://schemas.openxmlformats.org/officeDocument/2006/relationships/customXml" Target="../ink/ink1384.xml"/><Relationship Id="rId165" Type="http://schemas.openxmlformats.org/officeDocument/2006/relationships/image" Target="../media/image954.png"/><Relationship Id="rId372" Type="http://schemas.openxmlformats.org/officeDocument/2006/relationships/customXml" Target="../ink/ink1405.xml"/><Relationship Id="rId428" Type="http://schemas.openxmlformats.org/officeDocument/2006/relationships/customXml" Target="../ink/ink1433.xml"/><Relationship Id="rId232" Type="http://schemas.openxmlformats.org/officeDocument/2006/relationships/customXml" Target="../ink/ink1335.xml"/><Relationship Id="rId274" Type="http://schemas.openxmlformats.org/officeDocument/2006/relationships/customXml" Target="../ink/ink1356.xml"/><Relationship Id="rId27" Type="http://schemas.openxmlformats.org/officeDocument/2006/relationships/image" Target="../media/image885.png"/><Relationship Id="rId69" Type="http://schemas.openxmlformats.org/officeDocument/2006/relationships/image" Target="../media/image906.png"/><Relationship Id="rId134" Type="http://schemas.openxmlformats.org/officeDocument/2006/relationships/customXml" Target="../ink/ink1286.xml"/><Relationship Id="rId80" Type="http://schemas.openxmlformats.org/officeDocument/2006/relationships/customXml" Target="../ink/ink1259.xml"/><Relationship Id="rId176" Type="http://schemas.openxmlformats.org/officeDocument/2006/relationships/customXml" Target="../ink/ink1307.xml"/><Relationship Id="rId341" Type="http://schemas.openxmlformats.org/officeDocument/2006/relationships/image" Target="../media/image1042.png"/><Relationship Id="rId383" Type="http://schemas.openxmlformats.org/officeDocument/2006/relationships/image" Target="../media/image1063.png"/><Relationship Id="rId439" Type="http://schemas.openxmlformats.org/officeDocument/2006/relationships/image" Target="../media/image1091.png"/><Relationship Id="rId201" Type="http://schemas.openxmlformats.org/officeDocument/2006/relationships/image" Target="../media/image972.png"/><Relationship Id="rId243" Type="http://schemas.openxmlformats.org/officeDocument/2006/relationships/image" Target="../media/image993.png"/><Relationship Id="rId285" Type="http://schemas.openxmlformats.org/officeDocument/2006/relationships/image" Target="../media/image1014.png"/><Relationship Id="rId450" Type="http://schemas.openxmlformats.org/officeDocument/2006/relationships/customXml" Target="../ink/ink1444.xml"/><Relationship Id="rId38" Type="http://schemas.openxmlformats.org/officeDocument/2006/relationships/customXml" Target="../ink/ink1238.xml"/><Relationship Id="rId103" Type="http://schemas.openxmlformats.org/officeDocument/2006/relationships/image" Target="../media/image923.png"/><Relationship Id="rId310" Type="http://schemas.openxmlformats.org/officeDocument/2006/relationships/customXml" Target="../ink/ink1374.xml"/><Relationship Id="rId91" Type="http://schemas.openxmlformats.org/officeDocument/2006/relationships/image" Target="../media/image917.png"/><Relationship Id="rId145" Type="http://schemas.openxmlformats.org/officeDocument/2006/relationships/image" Target="../media/image944.png"/><Relationship Id="rId187" Type="http://schemas.openxmlformats.org/officeDocument/2006/relationships/image" Target="../media/image965.png"/><Relationship Id="rId352" Type="http://schemas.openxmlformats.org/officeDocument/2006/relationships/customXml" Target="../ink/ink1395.xml"/><Relationship Id="rId394" Type="http://schemas.openxmlformats.org/officeDocument/2006/relationships/customXml" Target="../ink/ink1416.xml"/><Relationship Id="rId408" Type="http://schemas.openxmlformats.org/officeDocument/2006/relationships/customXml" Target="../ink/ink1423.xml"/><Relationship Id="rId212" Type="http://schemas.openxmlformats.org/officeDocument/2006/relationships/customXml" Target="../ink/ink1325.xml"/><Relationship Id="rId254" Type="http://schemas.openxmlformats.org/officeDocument/2006/relationships/customXml" Target="../ink/ink1346.xml"/><Relationship Id="rId49" Type="http://schemas.openxmlformats.org/officeDocument/2006/relationships/image" Target="../media/image896.png"/><Relationship Id="rId114" Type="http://schemas.openxmlformats.org/officeDocument/2006/relationships/customXml" Target="../ink/ink1276.xml"/><Relationship Id="rId296" Type="http://schemas.openxmlformats.org/officeDocument/2006/relationships/customXml" Target="../ink/ink1367.xml"/><Relationship Id="rId461" Type="http://schemas.openxmlformats.org/officeDocument/2006/relationships/image" Target="../media/image1102.png"/><Relationship Id="rId60" Type="http://schemas.openxmlformats.org/officeDocument/2006/relationships/customXml" Target="../ink/ink1249.xml"/><Relationship Id="rId156" Type="http://schemas.openxmlformats.org/officeDocument/2006/relationships/customXml" Target="../ink/ink1297.xml"/><Relationship Id="rId198" Type="http://schemas.openxmlformats.org/officeDocument/2006/relationships/customXml" Target="../ink/ink1318.xml"/><Relationship Id="rId321" Type="http://schemas.openxmlformats.org/officeDocument/2006/relationships/image" Target="../media/image1032.png"/><Relationship Id="rId363" Type="http://schemas.openxmlformats.org/officeDocument/2006/relationships/image" Target="../media/image1053.png"/><Relationship Id="rId419" Type="http://schemas.openxmlformats.org/officeDocument/2006/relationships/image" Target="../media/image1081.png"/><Relationship Id="rId223" Type="http://schemas.openxmlformats.org/officeDocument/2006/relationships/image" Target="../media/image983.png"/><Relationship Id="rId430" Type="http://schemas.openxmlformats.org/officeDocument/2006/relationships/customXml" Target="../ink/ink1434.xml"/><Relationship Id="rId18" Type="http://schemas.openxmlformats.org/officeDocument/2006/relationships/customXml" Target="../ink/ink1228.xml"/><Relationship Id="rId265" Type="http://schemas.openxmlformats.org/officeDocument/2006/relationships/image" Target="../media/image1004.png"/><Relationship Id="rId472" Type="http://schemas.openxmlformats.org/officeDocument/2006/relationships/customXml" Target="../ink/ink1455.xml"/><Relationship Id="rId125" Type="http://schemas.openxmlformats.org/officeDocument/2006/relationships/image" Target="../media/image934.png"/><Relationship Id="rId167" Type="http://schemas.openxmlformats.org/officeDocument/2006/relationships/image" Target="../media/image955.png"/><Relationship Id="rId332" Type="http://schemas.openxmlformats.org/officeDocument/2006/relationships/customXml" Target="../ink/ink1385.xml"/><Relationship Id="rId374" Type="http://schemas.openxmlformats.org/officeDocument/2006/relationships/customXml" Target="../ink/ink1406.xml"/><Relationship Id="rId71" Type="http://schemas.openxmlformats.org/officeDocument/2006/relationships/image" Target="../media/image907.png"/><Relationship Id="rId234" Type="http://schemas.openxmlformats.org/officeDocument/2006/relationships/customXml" Target="../ink/ink1336.xml"/><Relationship Id="rId2" Type="http://schemas.openxmlformats.org/officeDocument/2006/relationships/customXml" Target="../ink/ink1220.xml"/><Relationship Id="rId29" Type="http://schemas.openxmlformats.org/officeDocument/2006/relationships/image" Target="../media/image886.png"/><Relationship Id="rId276" Type="http://schemas.openxmlformats.org/officeDocument/2006/relationships/customXml" Target="../ink/ink1357.xml"/><Relationship Id="rId441" Type="http://schemas.openxmlformats.org/officeDocument/2006/relationships/image" Target="../media/image1092.png"/><Relationship Id="rId40" Type="http://schemas.openxmlformats.org/officeDocument/2006/relationships/customXml" Target="../ink/ink1239.xml"/><Relationship Id="rId136" Type="http://schemas.openxmlformats.org/officeDocument/2006/relationships/customXml" Target="../ink/ink1287.xml"/><Relationship Id="rId178" Type="http://schemas.openxmlformats.org/officeDocument/2006/relationships/customXml" Target="../ink/ink1308.xml"/><Relationship Id="rId301" Type="http://schemas.openxmlformats.org/officeDocument/2006/relationships/image" Target="../media/image1022.png"/><Relationship Id="rId343" Type="http://schemas.openxmlformats.org/officeDocument/2006/relationships/image" Target="../media/image1043.png"/><Relationship Id="rId82" Type="http://schemas.openxmlformats.org/officeDocument/2006/relationships/customXml" Target="../ink/ink1260.xml"/><Relationship Id="rId203" Type="http://schemas.openxmlformats.org/officeDocument/2006/relationships/image" Target="../media/image973.png"/><Relationship Id="rId385" Type="http://schemas.openxmlformats.org/officeDocument/2006/relationships/image" Target="../media/image1064.png"/><Relationship Id="rId245" Type="http://schemas.openxmlformats.org/officeDocument/2006/relationships/image" Target="../media/image994.png"/><Relationship Id="rId287" Type="http://schemas.openxmlformats.org/officeDocument/2006/relationships/image" Target="../media/image1015.png"/><Relationship Id="rId410" Type="http://schemas.openxmlformats.org/officeDocument/2006/relationships/customXml" Target="../ink/ink1424.xml"/><Relationship Id="rId452" Type="http://schemas.openxmlformats.org/officeDocument/2006/relationships/customXml" Target="../ink/ink1445.xml"/><Relationship Id="rId105" Type="http://schemas.openxmlformats.org/officeDocument/2006/relationships/image" Target="../media/image924.png"/><Relationship Id="rId147" Type="http://schemas.openxmlformats.org/officeDocument/2006/relationships/image" Target="../media/image945.png"/><Relationship Id="rId312" Type="http://schemas.openxmlformats.org/officeDocument/2006/relationships/customXml" Target="../ink/ink1375.xml"/><Relationship Id="rId354" Type="http://schemas.openxmlformats.org/officeDocument/2006/relationships/customXml" Target="../ink/ink1396.xml"/><Relationship Id="rId51" Type="http://schemas.openxmlformats.org/officeDocument/2006/relationships/image" Target="../media/image897.png"/><Relationship Id="rId72" Type="http://schemas.openxmlformats.org/officeDocument/2006/relationships/customXml" Target="../ink/ink1255.xml"/><Relationship Id="rId93" Type="http://schemas.openxmlformats.org/officeDocument/2006/relationships/image" Target="../media/image918.png"/><Relationship Id="rId189" Type="http://schemas.openxmlformats.org/officeDocument/2006/relationships/image" Target="../media/image966.png"/><Relationship Id="rId375" Type="http://schemas.openxmlformats.org/officeDocument/2006/relationships/image" Target="../media/image1059.png"/><Relationship Id="rId396" Type="http://schemas.openxmlformats.org/officeDocument/2006/relationships/customXml" Target="../ink/ink1417.xml"/><Relationship Id="rId3" Type="http://schemas.openxmlformats.org/officeDocument/2006/relationships/image" Target="../media/image873.png"/><Relationship Id="rId214" Type="http://schemas.openxmlformats.org/officeDocument/2006/relationships/customXml" Target="../ink/ink1326.xml"/><Relationship Id="rId235" Type="http://schemas.openxmlformats.org/officeDocument/2006/relationships/image" Target="../media/image989.png"/><Relationship Id="rId256" Type="http://schemas.openxmlformats.org/officeDocument/2006/relationships/customXml" Target="../ink/ink1347.xml"/><Relationship Id="rId277" Type="http://schemas.openxmlformats.org/officeDocument/2006/relationships/image" Target="../media/image1010.png"/><Relationship Id="rId298" Type="http://schemas.openxmlformats.org/officeDocument/2006/relationships/customXml" Target="../ink/ink1368.xml"/><Relationship Id="rId400" Type="http://schemas.openxmlformats.org/officeDocument/2006/relationships/customXml" Target="../ink/ink1419.xml"/><Relationship Id="rId421" Type="http://schemas.openxmlformats.org/officeDocument/2006/relationships/image" Target="../media/image1082.png"/><Relationship Id="rId442" Type="http://schemas.openxmlformats.org/officeDocument/2006/relationships/customXml" Target="../ink/ink1440.xml"/><Relationship Id="rId463" Type="http://schemas.openxmlformats.org/officeDocument/2006/relationships/image" Target="../media/image1103.png"/><Relationship Id="rId116" Type="http://schemas.openxmlformats.org/officeDocument/2006/relationships/customXml" Target="../ink/ink1277.xml"/><Relationship Id="rId137" Type="http://schemas.openxmlformats.org/officeDocument/2006/relationships/image" Target="../media/image940.png"/><Relationship Id="rId158" Type="http://schemas.openxmlformats.org/officeDocument/2006/relationships/customXml" Target="../ink/ink1298.xml"/><Relationship Id="rId302" Type="http://schemas.openxmlformats.org/officeDocument/2006/relationships/customXml" Target="../ink/ink1370.xml"/><Relationship Id="rId323" Type="http://schemas.openxmlformats.org/officeDocument/2006/relationships/image" Target="../media/image1033.png"/><Relationship Id="rId344" Type="http://schemas.openxmlformats.org/officeDocument/2006/relationships/customXml" Target="../ink/ink1391.xml"/><Relationship Id="rId20" Type="http://schemas.openxmlformats.org/officeDocument/2006/relationships/customXml" Target="../ink/ink1229.xml"/><Relationship Id="rId41" Type="http://schemas.openxmlformats.org/officeDocument/2006/relationships/image" Target="../media/image892.png"/><Relationship Id="rId62" Type="http://schemas.openxmlformats.org/officeDocument/2006/relationships/customXml" Target="../ink/ink1250.xml"/><Relationship Id="rId83" Type="http://schemas.openxmlformats.org/officeDocument/2006/relationships/image" Target="../media/image913.png"/><Relationship Id="rId179" Type="http://schemas.openxmlformats.org/officeDocument/2006/relationships/image" Target="../media/image961.png"/><Relationship Id="rId365" Type="http://schemas.openxmlformats.org/officeDocument/2006/relationships/image" Target="../media/image1054.png"/><Relationship Id="rId386" Type="http://schemas.openxmlformats.org/officeDocument/2006/relationships/customXml" Target="../ink/ink1412.xml"/><Relationship Id="rId190" Type="http://schemas.openxmlformats.org/officeDocument/2006/relationships/customXml" Target="../ink/ink1314.xml"/><Relationship Id="rId204" Type="http://schemas.openxmlformats.org/officeDocument/2006/relationships/customXml" Target="../ink/ink1321.xml"/><Relationship Id="rId225" Type="http://schemas.openxmlformats.org/officeDocument/2006/relationships/image" Target="../media/image984.png"/><Relationship Id="rId246" Type="http://schemas.openxmlformats.org/officeDocument/2006/relationships/customXml" Target="../ink/ink1342.xml"/><Relationship Id="rId267" Type="http://schemas.openxmlformats.org/officeDocument/2006/relationships/image" Target="../media/image1005.png"/><Relationship Id="rId288" Type="http://schemas.openxmlformats.org/officeDocument/2006/relationships/customXml" Target="../ink/ink1363.xml"/><Relationship Id="rId411" Type="http://schemas.openxmlformats.org/officeDocument/2006/relationships/image" Target="../media/image1077.png"/><Relationship Id="rId432" Type="http://schemas.openxmlformats.org/officeDocument/2006/relationships/customXml" Target="../ink/ink1435.xml"/><Relationship Id="rId453" Type="http://schemas.openxmlformats.org/officeDocument/2006/relationships/image" Target="../media/image1098.png"/><Relationship Id="rId474" Type="http://schemas.openxmlformats.org/officeDocument/2006/relationships/customXml" Target="../ink/ink1456.xml"/><Relationship Id="rId106" Type="http://schemas.openxmlformats.org/officeDocument/2006/relationships/customXml" Target="../ink/ink1272.xml"/><Relationship Id="rId127" Type="http://schemas.openxmlformats.org/officeDocument/2006/relationships/image" Target="../media/image935.png"/><Relationship Id="rId313" Type="http://schemas.openxmlformats.org/officeDocument/2006/relationships/image" Target="../media/image1028.png"/><Relationship Id="rId10" Type="http://schemas.openxmlformats.org/officeDocument/2006/relationships/customXml" Target="../ink/ink1224.xml"/><Relationship Id="rId31" Type="http://schemas.openxmlformats.org/officeDocument/2006/relationships/image" Target="../media/image887.png"/><Relationship Id="rId52" Type="http://schemas.openxmlformats.org/officeDocument/2006/relationships/customXml" Target="../ink/ink1245.xml"/><Relationship Id="rId73" Type="http://schemas.openxmlformats.org/officeDocument/2006/relationships/image" Target="../media/image908.png"/><Relationship Id="rId94" Type="http://schemas.openxmlformats.org/officeDocument/2006/relationships/customXml" Target="../ink/ink1266.xml"/><Relationship Id="rId148" Type="http://schemas.openxmlformats.org/officeDocument/2006/relationships/customXml" Target="../ink/ink1293.xml"/><Relationship Id="rId169" Type="http://schemas.openxmlformats.org/officeDocument/2006/relationships/image" Target="../media/image956.png"/><Relationship Id="rId334" Type="http://schemas.openxmlformats.org/officeDocument/2006/relationships/customXml" Target="../ink/ink1386.xml"/><Relationship Id="rId355" Type="http://schemas.openxmlformats.org/officeDocument/2006/relationships/image" Target="../media/image1049.png"/><Relationship Id="rId376" Type="http://schemas.openxmlformats.org/officeDocument/2006/relationships/customXml" Target="../ink/ink1407.xml"/><Relationship Id="rId397" Type="http://schemas.openxmlformats.org/officeDocument/2006/relationships/image" Target="../media/image1070.png"/><Relationship Id="rId4" Type="http://schemas.openxmlformats.org/officeDocument/2006/relationships/customXml" Target="../ink/ink1221.xml"/><Relationship Id="rId180" Type="http://schemas.openxmlformats.org/officeDocument/2006/relationships/customXml" Target="../ink/ink1309.xml"/><Relationship Id="rId215" Type="http://schemas.openxmlformats.org/officeDocument/2006/relationships/image" Target="../media/image979.png"/><Relationship Id="rId236" Type="http://schemas.openxmlformats.org/officeDocument/2006/relationships/customXml" Target="../ink/ink1337.xml"/><Relationship Id="rId257" Type="http://schemas.openxmlformats.org/officeDocument/2006/relationships/image" Target="../media/image1000.png"/><Relationship Id="rId278" Type="http://schemas.openxmlformats.org/officeDocument/2006/relationships/customXml" Target="../ink/ink1358.xml"/><Relationship Id="rId401" Type="http://schemas.openxmlformats.org/officeDocument/2006/relationships/image" Target="../media/image1072.png"/><Relationship Id="rId422" Type="http://schemas.openxmlformats.org/officeDocument/2006/relationships/customXml" Target="../ink/ink1430.xml"/><Relationship Id="rId443" Type="http://schemas.openxmlformats.org/officeDocument/2006/relationships/image" Target="../media/image1093.png"/><Relationship Id="rId464" Type="http://schemas.openxmlformats.org/officeDocument/2006/relationships/customXml" Target="../ink/ink1451.xml"/><Relationship Id="rId303" Type="http://schemas.openxmlformats.org/officeDocument/2006/relationships/image" Target="../media/image1023.png"/><Relationship Id="rId42" Type="http://schemas.openxmlformats.org/officeDocument/2006/relationships/customXml" Target="../ink/ink1240.xml"/><Relationship Id="rId84" Type="http://schemas.openxmlformats.org/officeDocument/2006/relationships/customXml" Target="../ink/ink1261.xml"/><Relationship Id="rId138" Type="http://schemas.openxmlformats.org/officeDocument/2006/relationships/customXml" Target="../ink/ink1288.xml"/><Relationship Id="rId345" Type="http://schemas.openxmlformats.org/officeDocument/2006/relationships/image" Target="../media/image1044.png"/><Relationship Id="rId387" Type="http://schemas.openxmlformats.org/officeDocument/2006/relationships/image" Target="../media/image1065.png"/><Relationship Id="rId191" Type="http://schemas.openxmlformats.org/officeDocument/2006/relationships/image" Target="../media/image967.png"/><Relationship Id="rId205" Type="http://schemas.openxmlformats.org/officeDocument/2006/relationships/image" Target="../media/image974.png"/><Relationship Id="rId247" Type="http://schemas.openxmlformats.org/officeDocument/2006/relationships/image" Target="../media/image995.png"/><Relationship Id="rId412" Type="http://schemas.openxmlformats.org/officeDocument/2006/relationships/customXml" Target="../ink/ink1425.xml"/><Relationship Id="rId107" Type="http://schemas.openxmlformats.org/officeDocument/2006/relationships/image" Target="../media/image925.png"/><Relationship Id="rId289" Type="http://schemas.openxmlformats.org/officeDocument/2006/relationships/image" Target="../media/image1016.png"/><Relationship Id="rId454" Type="http://schemas.openxmlformats.org/officeDocument/2006/relationships/customXml" Target="../ink/ink1446.xml"/><Relationship Id="rId11" Type="http://schemas.openxmlformats.org/officeDocument/2006/relationships/image" Target="../media/image877.png"/><Relationship Id="rId53" Type="http://schemas.openxmlformats.org/officeDocument/2006/relationships/image" Target="../media/image898.png"/><Relationship Id="rId149" Type="http://schemas.openxmlformats.org/officeDocument/2006/relationships/image" Target="../media/image946.png"/><Relationship Id="rId314" Type="http://schemas.openxmlformats.org/officeDocument/2006/relationships/customXml" Target="../ink/ink1376.xml"/><Relationship Id="rId356" Type="http://schemas.openxmlformats.org/officeDocument/2006/relationships/customXml" Target="../ink/ink1397.xml"/><Relationship Id="rId398" Type="http://schemas.openxmlformats.org/officeDocument/2006/relationships/customXml" Target="../ink/ink1418.xml"/><Relationship Id="rId95" Type="http://schemas.openxmlformats.org/officeDocument/2006/relationships/image" Target="../media/image919.png"/><Relationship Id="rId160" Type="http://schemas.openxmlformats.org/officeDocument/2006/relationships/customXml" Target="../ink/ink1299.xml"/><Relationship Id="rId216" Type="http://schemas.openxmlformats.org/officeDocument/2006/relationships/customXml" Target="../ink/ink1327.xml"/><Relationship Id="rId423" Type="http://schemas.openxmlformats.org/officeDocument/2006/relationships/image" Target="../media/image1083.png"/><Relationship Id="rId258" Type="http://schemas.openxmlformats.org/officeDocument/2006/relationships/customXml" Target="../ink/ink1348.xml"/><Relationship Id="rId465" Type="http://schemas.openxmlformats.org/officeDocument/2006/relationships/image" Target="../media/image1104.png"/><Relationship Id="rId22" Type="http://schemas.openxmlformats.org/officeDocument/2006/relationships/customXml" Target="../ink/ink1230.xml"/><Relationship Id="rId64" Type="http://schemas.openxmlformats.org/officeDocument/2006/relationships/customXml" Target="../ink/ink1251.xml"/><Relationship Id="rId118" Type="http://schemas.openxmlformats.org/officeDocument/2006/relationships/customXml" Target="../ink/ink1278.xml"/><Relationship Id="rId325" Type="http://schemas.openxmlformats.org/officeDocument/2006/relationships/image" Target="../media/image1034.png"/><Relationship Id="rId367" Type="http://schemas.openxmlformats.org/officeDocument/2006/relationships/image" Target="../media/image1055.png"/><Relationship Id="rId171" Type="http://schemas.openxmlformats.org/officeDocument/2006/relationships/image" Target="../media/image957.png"/><Relationship Id="rId227" Type="http://schemas.openxmlformats.org/officeDocument/2006/relationships/image" Target="../media/image985.png"/><Relationship Id="rId269" Type="http://schemas.openxmlformats.org/officeDocument/2006/relationships/image" Target="../media/image1006.png"/><Relationship Id="rId434" Type="http://schemas.openxmlformats.org/officeDocument/2006/relationships/customXml" Target="../ink/ink1436.xml"/><Relationship Id="rId476" Type="http://schemas.openxmlformats.org/officeDocument/2006/relationships/customXml" Target="../ink/ink1457.xml"/><Relationship Id="rId33" Type="http://schemas.openxmlformats.org/officeDocument/2006/relationships/image" Target="../media/image888.png"/><Relationship Id="rId129" Type="http://schemas.openxmlformats.org/officeDocument/2006/relationships/image" Target="../media/image936.png"/><Relationship Id="rId280" Type="http://schemas.openxmlformats.org/officeDocument/2006/relationships/customXml" Target="../ink/ink1359.xml"/><Relationship Id="rId336" Type="http://schemas.openxmlformats.org/officeDocument/2006/relationships/customXml" Target="../ink/ink1387.xml"/><Relationship Id="rId75" Type="http://schemas.openxmlformats.org/officeDocument/2006/relationships/image" Target="../media/image909.png"/><Relationship Id="rId140" Type="http://schemas.openxmlformats.org/officeDocument/2006/relationships/customXml" Target="../ink/ink1289.xml"/><Relationship Id="rId182" Type="http://schemas.openxmlformats.org/officeDocument/2006/relationships/customXml" Target="../ink/ink1310.xml"/><Relationship Id="rId378" Type="http://schemas.openxmlformats.org/officeDocument/2006/relationships/customXml" Target="../ink/ink1408.xml"/><Relationship Id="rId403" Type="http://schemas.openxmlformats.org/officeDocument/2006/relationships/image" Target="../media/image1073.png"/><Relationship Id="rId6" Type="http://schemas.openxmlformats.org/officeDocument/2006/relationships/customXml" Target="../ink/ink1222.xml"/><Relationship Id="rId238" Type="http://schemas.openxmlformats.org/officeDocument/2006/relationships/customXml" Target="../ink/ink1338.xml"/><Relationship Id="rId445" Type="http://schemas.openxmlformats.org/officeDocument/2006/relationships/image" Target="../media/image1094.png"/><Relationship Id="rId291" Type="http://schemas.openxmlformats.org/officeDocument/2006/relationships/image" Target="../media/image1017.png"/><Relationship Id="rId305" Type="http://schemas.openxmlformats.org/officeDocument/2006/relationships/image" Target="../media/image1024.png"/><Relationship Id="rId347" Type="http://schemas.openxmlformats.org/officeDocument/2006/relationships/image" Target="../media/image1045.png"/><Relationship Id="rId44" Type="http://schemas.openxmlformats.org/officeDocument/2006/relationships/customXml" Target="../ink/ink1241.xml"/><Relationship Id="rId86" Type="http://schemas.openxmlformats.org/officeDocument/2006/relationships/customXml" Target="../ink/ink1262.xml"/><Relationship Id="rId151" Type="http://schemas.openxmlformats.org/officeDocument/2006/relationships/image" Target="../media/image947.png"/><Relationship Id="rId389" Type="http://schemas.openxmlformats.org/officeDocument/2006/relationships/image" Target="../media/image1066.png"/><Relationship Id="rId193" Type="http://schemas.openxmlformats.org/officeDocument/2006/relationships/image" Target="../media/image968.png"/><Relationship Id="rId207" Type="http://schemas.openxmlformats.org/officeDocument/2006/relationships/image" Target="../media/image975.png"/><Relationship Id="rId249" Type="http://schemas.openxmlformats.org/officeDocument/2006/relationships/image" Target="../media/image996.png"/><Relationship Id="rId414" Type="http://schemas.openxmlformats.org/officeDocument/2006/relationships/customXml" Target="../ink/ink1426.xml"/><Relationship Id="rId456" Type="http://schemas.openxmlformats.org/officeDocument/2006/relationships/customXml" Target="../ink/ink1447.xml"/><Relationship Id="rId13" Type="http://schemas.openxmlformats.org/officeDocument/2006/relationships/image" Target="../media/image878.png"/><Relationship Id="rId109" Type="http://schemas.openxmlformats.org/officeDocument/2006/relationships/image" Target="../media/image926.png"/><Relationship Id="rId260" Type="http://schemas.openxmlformats.org/officeDocument/2006/relationships/customXml" Target="../ink/ink1349.xml"/><Relationship Id="rId316" Type="http://schemas.openxmlformats.org/officeDocument/2006/relationships/customXml" Target="../ink/ink1377.xml"/><Relationship Id="rId55" Type="http://schemas.openxmlformats.org/officeDocument/2006/relationships/image" Target="../media/image899.png"/><Relationship Id="rId97" Type="http://schemas.openxmlformats.org/officeDocument/2006/relationships/image" Target="../media/image920.png"/><Relationship Id="rId120" Type="http://schemas.openxmlformats.org/officeDocument/2006/relationships/customXml" Target="../ink/ink1279.xml"/><Relationship Id="rId358" Type="http://schemas.openxmlformats.org/officeDocument/2006/relationships/customXml" Target="../ink/ink1398.xml"/><Relationship Id="rId162" Type="http://schemas.openxmlformats.org/officeDocument/2006/relationships/customXml" Target="../ink/ink1300.xml"/><Relationship Id="rId218" Type="http://schemas.openxmlformats.org/officeDocument/2006/relationships/customXml" Target="../ink/ink1328.xml"/><Relationship Id="rId425" Type="http://schemas.openxmlformats.org/officeDocument/2006/relationships/image" Target="../media/image1084.png"/><Relationship Id="rId467" Type="http://schemas.openxmlformats.org/officeDocument/2006/relationships/image" Target="../media/image1105.png"/><Relationship Id="rId271" Type="http://schemas.openxmlformats.org/officeDocument/2006/relationships/image" Target="../media/image1007.png"/><Relationship Id="rId24" Type="http://schemas.openxmlformats.org/officeDocument/2006/relationships/customXml" Target="../ink/ink1231.xml"/><Relationship Id="rId66" Type="http://schemas.openxmlformats.org/officeDocument/2006/relationships/customXml" Target="../ink/ink1252.xml"/><Relationship Id="rId131" Type="http://schemas.openxmlformats.org/officeDocument/2006/relationships/image" Target="../media/image937.png"/><Relationship Id="rId327" Type="http://schemas.openxmlformats.org/officeDocument/2006/relationships/image" Target="../media/image1035.png"/><Relationship Id="rId369" Type="http://schemas.openxmlformats.org/officeDocument/2006/relationships/image" Target="../media/image1056.png"/><Relationship Id="rId173" Type="http://schemas.openxmlformats.org/officeDocument/2006/relationships/image" Target="../media/image958.png"/><Relationship Id="rId229" Type="http://schemas.openxmlformats.org/officeDocument/2006/relationships/image" Target="../media/image986.png"/><Relationship Id="rId380" Type="http://schemas.openxmlformats.org/officeDocument/2006/relationships/customXml" Target="../ink/ink1409.xml"/><Relationship Id="rId436" Type="http://schemas.openxmlformats.org/officeDocument/2006/relationships/customXml" Target="../ink/ink1437.xml"/><Relationship Id="rId240" Type="http://schemas.openxmlformats.org/officeDocument/2006/relationships/customXml" Target="../ink/ink1339.xml"/><Relationship Id="rId35" Type="http://schemas.openxmlformats.org/officeDocument/2006/relationships/image" Target="../media/image889.png"/><Relationship Id="rId77" Type="http://schemas.openxmlformats.org/officeDocument/2006/relationships/image" Target="../media/image910.png"/><Relationship Id="rId100" Type="http://schemas.openxmlformats.org/officeDocument/2006/relationships/customXml" Target="../ink/ink1269.xml"/><Relationship Id="rId282" Type="http://schemas.openxmlformats.org/officeDocument/2006/relationships/customXml" Target="../ink/ink1360.xml"/><Relationship Id="rId338" Type="http://schemas.openxmlformats.org/officeDocument/2006/relationships/customXml" Target="../ink/ink1388.xml"/><Relationship Id="rId8" Type="http://schemas.openxmlformats.org/officeDocument/2006/relationships/customXml" Target="../ink/ink1223.xml"/><Relationship Id="rId142" Type="http://schemas.openxmlformats.org/officeDocument/2006/relationships/customXml" Target="../ink/ink1290.xml"/><Relationship Id="rId184" Type="http://schemas.openxmlformats.org/officeDocument/2006/relationships/customXml" Target="../ink/ink1311.xml"/><Relationship Id="rId391" Type="http://schemas.openxmlformats.org/officeDocument/2006/relationships/image" Target="../media/image1067.png"/><Relationship Id="rId405" Type="http://schemas.openxmlformats.org/officeDocument/2006/relationships/image" Target="../media/image1074.png"/><Relationship Id="rId447" Type="http://schemas.openxmlformats.org/officeDocument/2006/relationships/image" Target="../media/image1095.png"/><Relationship Id="rId251" Type="http://schemas.openxmlformats.org/officeDocument/2006/relationships/image" Target="../media/image997.png"/><Relationship Id="rId46" Type="http://schemas.openxmlformats.org/officeDocument/2006/relationships/customXml" Target="../ink/ink1242.xml"/><Relationship Id="rId293" Type="http://schemas.openxmlformats.org/officeDocument/2006/relationships/image" Target="../media/image1018.png"/><Relationship Id="rId307" Type="http://schemas.openxmlformats.org/officeDocument/2006/relationships/image" Target="../media/image1025.png"/><Relationship Id="rId349" Type="http://schemas.openxmlformats.org/officeDocument/2006/relationships/image" Target="../media/image1046.png"/><Relationship Id="rId88" Type="http://schemas.openxmlformats.org/officeDocument/2006/relationships/customXml" Target="../ink/ink1263.xml"/><Relationship Id="rId111" Type="http://schemas.openxmlformats.org/officeDocument/2006/relationships/image" Target="../media/image927.png"/><Relationship Id="rId153" Type="http://schemas.openxmlformats.org/officeDocument/2006/relationships/image" Target="../media/image948.png"/><Relationship Id="rId195" Type="http://schemas.openxmlformats.org/officeDocument/2006/relationships/image" Target="../media/image969.png"/><Relationship Id="rId209" Type="http://schemas.openxmlformats.org/officeDocument/2006/relationships/image" Target="../media/image976.png"/><Relationship Id="rId360" Type="http://schemas.openxmlformats.org/officeDocument/2006/relationships/customXml" Target="../ink/ink1399.xml"/><Relationship Id="rId416" Type="http://schemas.openxmlformats.org/officeDocument/2006/relationships/customXml" Target="../ink/ink1427.xml"/><Relationship Id="rId220" Type="http://schemas.openxmlformats.org/officeDocument/2006/relationships/customXml" Target="../ink/ink1329.xml"/><Relationship Id="rId458" Type="http://schemas.openxmlformats.org/officeDocument/2006/relationships/customXml" Target="../ink/ink1448.xml"/><Relationship Id="rId15" Type="http://schemas.openxmlformats.org/officeDocument/2006/relationships/image" Target="../media/image879.png"/><Relationship Id="rId57" Type="http://schemas.openxmlformats.org/officeDocument/2006/relationships/image" Target="../media/image900.png"/><Relationship Id="rId262" Type="http://schemas.openxmlformats.org/officeDocument/2006/relationships/customXml" Target="../ink/ink1350.xml"/><Relationship Id="rId318" Type="http://schemas.openxmlformats.org/officeDocument/2006/relationships/customXml" Target="../ink/ink1378.xml"/><Relationship Id="rId99" Type="http://schemas.openxmlformats.org/officeDocument/2006/relationships/image" Target="../media/image921.png"/><Relationship Id="rId122" Type="http://schemas.openxmlformats.org/officeDocument/2006/relationships/customXml" Target="../ink/ink1280.xml"/><Relationship Id="rId164" Type="http://schemas.openxmlformats.org/officeDocument/2006/relationships/customXml" Target="../ink/ink1301.xml"/><Relationship Id="rId371" Type="http://schemas.openxmlformats.org/officeDocument/2006/relationships/image" Target="../media/image1057.png"/><Relationship Id="rId427" Type="http://schemas.openxmlformats.org/officeDocument/2006/relationships/image" Target="../media/image1085.png"/><Relationship Id="rId469" Type="http://schemas.openxmlformats.org/officeDocument/2006/relationships/image" Target="../media/image1106.png"/><Relationship Id="rId26" Type="http://schemas.openxmlformats.org/officeDocument/2006/relationships/customXml" Target="../ink/ink1232.xml"/><Relationship Id="rId231" Type="http://schemas.openxmlformats.org/officeDocument/2006/relationships/image" Target="../media/image987.png"/><Relationship Id="rId273" Type="http://schemas.openxmlformats.org/officeDocument/2006/relationships/image" Target="../media/image1008.png"/><Relationship Id="rId329" Type="http://schemas.openxmlformats.org/officeDocument/2006/relationships/image" Target="../media/image1036.png"/><Relationship Id="rId68" Type="http://schemas.openxmlformats.org/officeDocument/2006/relationships/customXml" Target="../ink/ink1253.xml"/><Relationship Id="rId133" Type="http://schemas.openxmlformats.org/officeDocument/2006/relationships/image" Target="../media/image938.png"/><Relationship Id="rId175" Type="http://schemas.openxmlformats.org/officeDocument/2006/relationships/image" Target="../media/image959.png"/><Relationship Id="rId340" Type="http://schemas.openxmlformats.org/officeDocument/2006/relationships/customXml" Target="../ink/ink1389.xml"/><Relationship Id="rId200" Type="http://schemas.openxmlformats.org/officeDocument/2006/relationships/customXml" Target="../ink/ink1319.xml"/><Relationship Id="rId382" Type="http://schemas.openxmlformats.org/officeDocument/2006/relationships/customXml" Target="../ink/ink1410.xml"/><Relationship Id="rId438" Type="http://schemas.openxmlformats.org/officeDocument/2006/relationships/customXml" Target="../ink/ink1438.xml"/><Relationship Id="rId242" Type="http://schemas.openxmlformats.org/officeDocument/2006/relationships/customXml" Target="../ink/ink1340.xml"/><Relationship Id="rId284" Type="http://schemas.openxmlformats.org/officeDocument/2006/relationships/customXml" Target="../ink/ink1361.xml"/><Relationship Id="rId37" Type="http://schemas.openxmlformats.org/officeDocument/2006/relationships/image" Target="../media/image890.png"/><Relationship Id="rId79" Type="http://schemas.openxmlformats.org/officeDocument/2006/relationships/image" Target="../media/image911.png"/><Relationship Id="rId102" Type="http://schemas.openxmlformats.org/officeDocument/2006/relationships/customXml" Target="../ink/ink1270.xml"/><Relationship Id="rId144" Type="http://schemas.openxmlformats.org/officeDocument/2006/relationships/customXml" Target="../ink/ink1291.xml"/><Relationship Id="rId90" Type="http://schemas.openxmlformats.org/officeDocument/2006/relationships/customXml" Target="../ink/ink1264.xml"/><Relationship Id="rId186" Type="http://schemas.openxmlformats.org/officeDocument/2006/relationships/customXml" Target="../ink/ink1312.xml"/><Relationship Id="rId351" Type="http://schemas.openxmlformats.org/officeDocument/2006/relationships/image" Target="../media/image1047.png"/><Relationship Id="rId393" Type="http://schemas.openxmlformats.org/officeDocument/2006/relationships/image" Target="../media/image1068.png"/><Relationship Id="rId407" Type="http://schemas.openxmlformats.org/officeDocument/2006/relationships/image" Target="../media/image1075.png"/><Relationship Id="rId449" Type="http://schemas.openxmlformats.org/officeDocument/2006/relationships/image" Target="../media/image1096.png"/><Relationship Id="rId211" Type="http://schemas.openxmlformats.org/officeDocument/2006/relationships/image" Target="../media/image977.png"/><Relationship Id="rId253" Type="http://schemas.openxmlformats.org/officeDocument/2006/relationships/image" Target="../media/image998.png"/><Relationship Id="rId295" Type="http://schemas.openxmlformats.org/officeDocument/2006/relationships/image" Target="../media/image1019.png"/><Relationship Id="rId309" Type="http://schemas.openxmlformats.org/officeDocument/2006/relationships/image" Target="../media/image1026.png"/><Relationship Id="rId460" Type="http://schemas.openxmlformats.org/officeDocument/2006/relationships/customXml" Target="../ink/ink1449.xml"/><Relationship Id="rId48" Type="http://schemas.openxmlformats.org/officeDocument/2006/relationships/customXml" Target="../ink/ink1243.xml"/><Relationship Id="rId113" Type="http://schemas.openxmlformats.org/officeDocument/2006/relationships/image" Target="../media/image928.png"/><Relationship Id="rId320" Type="http://schemas.openxmlformats.org/officeDocument/2006/relationships/customXml" Target="../ink/ink1379.xml"/><Relationship Id="rId155" Type="http://schemas.openxmlformats.org/officeDocument/2006/relationships/image" Target="../media/image949.png"/><Relationship Id="rId197" Type="http://schemas.openxmlformats.org/officeDocument/2006/relationships/image" Target="../media/image970.png"/><Relationship Id="rId362" Type="http://schemas.openxmlformats.org/officeDocument/2006/relationships/customXml" Target="../ink/ink1400.xml"/><Relationship Id="rId418" Type="http://schemas.openxmlformats.org/officeDocument/2006/relationships/customXml" Target="../ink/ink1428.xml"/><Relationship Id="rId222" Type="http://schemas.openxmlformats.org/officeDocument/2006/relationships/customXml" Target="../ink/ink1330.xml"/><Relationship Id="rId264" Type="http://schemas.openxmlformats.org/officeDocument/2006/relationships/customXml" Target="../ink/ink1351.xml"/><Relationship Id="rId471" Type="http://schemas.openxmlformats.org/officeDocument/2006/relationships/image" Target="../media/image1107.png"/><Relationship Id="rId17" Type="http://schemas.openxmlformats.org/officeDocument/2006/relationships/image" Target="../media/image880.png"/><Relationship Id="rId59" Type="http://schemas.openxmlformats.org/officeDocument/2006/relationships/image" Target="../media/image901.png"/><Relationship Id="rId124" Type="http://schemas.openxmlformats.org/officeDocument/2006/relationships/customXml" Target="../ink/ink1281.xml"/><Relationship Id="rId70" Type="http://schemas.openxmlformats.org/officeDocument/2006/relationships/customXml" Target="../ink/ink1254.xml"/><Relationship Id="rId166" Type="http://schemas.openxmlformats.org/officeDocument/2006/relationships/customXml" Target="../ink/ink1302.xml"/><Relationship Id="rId331" Type="http://schemas.openxmlformats.org/officeDocument/2006/relationships/image" Target="../media/image1037.png"/><Relationship Id="rId373" Type="http://schemas.openxmlformats.org/officeDocument/2006/relationships/image" Target="../media/image1058.png"/><Relationship Id="rId429" Type="http://schemas.openxmlformats.org/officeDocument/2006/relationships/image" Target="../media/image1086.png"/><Relationship Id="rId1" Type="http://schemas.openxmlformats.org/officeDocument/2006/relationships/slideLayout" Target="../slideLayouts/slideLayout2.xml"/><Relationship Id="rId233" Type="http://schemas.openxmlformats.org/officeDocument/2006/relationships/image" Target="../media/image988.png"/><Relationship Id="rId440" Type="http://schemas.openxmlformats.org/officeDocument/2006/relationships/customXml" Target="../ink/ink1439.xml"/><Relationship Id="rId28" Type="http://schemas.openxmlformats.org/officeDocument/2006/relationships/customXml" Target="../ink/ink1233.xml"/><Relationship Id="rId275" Type="http://schemas.openxmlformats.org/officeDocument/2006/relationships/image" Target="../media/image1009.png"/><Relationship Id="rId300" Type="http://schemas.openxmlformats.org/officeDocument/2006/relationships/customXml" Target="../ink/ink1369.xml"/><Relationship Id="rId81" Type="http://schemas.openxmlformats.org/officeDocument/2006/relationships/image" Target="../media/image912.png"/><Relationship Id="rId135" Type="http://schemas.openxmlformats.org/officeDocument/2006/relationships/image" Target="../media/image939.png"/><Relationship Id="rId177" Type="http://schemas.openxmlformats.org/officeDocument/2006/relationships/image" Target="../media/image960.png"/><Relationship Id="rId342" Type="http://schemas.openxmlformats.org/officeDocument/2006/relationships/customXml" Target="../ink/ink1390.xml"/><Relationship Id="rId384" Type="http://schemas.openxmlformats.org/officeDocument/2006/relationships/customXml" Target="../ink/ink1411.xml"/><Relationship Id="rId202" Type="http://schemas.openxmlformats.org/officeDocument/2006/relationships/customXml" Target="../ink/ink1320.xml"/><Relationship Id="rId244" Type="http://schemas.openxmlformats.org/officeDocument/2006/relationships/customXml" Target="../ink/ink1341.xml"/><Relationship Id="rId39" Type="http://schemas.openxmlformats.org/officeDocument/2006/relationships/image" Target="../media/image891.png"/><Relationship Id="rId286" Type="http://schemas.openxmlformats.org/officeDocument/2006/relationships/customXml" Target="../ink/ink1362.xml"/><Relationship Id="rId451" Type="http://schemas.openxmlformats.org/officeDocument/2006/relationships/image" Target="../media/image1097.png"/><Relationship Id="rId50" Type="http://schemas.openxmlformats.org/officeDocument/2006/relationships/customXml" Target="../ink/ink1244.xml"/><Relationship Id="rId104" Type="http://schemas.openxmlformats.org/officeDocument/2006/relationships/customXml" Target="../ink/ink1271.xml"/><Relationship Id="rId146" Type="http://schemas.openxmlformats.org/officeDocument/2006/relationships/customXml" Target="../ink/ink1292.xml"/><Relationship Id="rId188" Type="http://schemas.openxmlformats.org/officeDocument/2006/relationships/customXml" Target="../ink/ink1313.xml"/><Relationship Id="rId311" Type="http://schemas.openxmlformats.org/officeDocument/2006/relationships/image" Target="../media/image1027.png"/><Relationship Id="rId353" Type="http://schemas.openxmlformats.org/officeDocument/2006/relationships/image" Target="../media/image1048.png"/><Relationship Id="rId395" Type="http://schemas.openxmlformats.org/officeDocument/2006/relationships/image" Target="../media/image1069.png"/><Relationship Id="rId409" Type="http://schemas.openxmlformats.org/officeDocument/2006/relationships/image" Target="../media/image1076.png"/><Relationship Id="rId92" Type="http://schemas.openxmlformats.org/officeDocument/2006/relationships/customXml" Target="../ink/ink1265.xml"/><Relationship Id="rId213" Type="http://schemas.openxmlformats.org/officeDocument/2006/relationships/image" Target="../media/image978.png"/><Relationship Id="rId420" Type="http://schemas.openxmlformats.org/officeDocument/2006/relationships/customXml" Target="../ink/ink1429.xml"/><Relationship Id="rId255" Type="http://schemas.openxmlformats.org/officeDocument/2006/relationships/image" Target="../media/image999.png"/><Relationship Id="rId297" Type="http://schemas.openxmlformats.org/officeDocument/2006/relationships/image" Target="../media/image1020.png"/><Relationship Id="rId462" Type="http://schemas.openxmlformats.org/officeDocument/2006/relationships/customXml" Target="../ink/ink1450.xml"/><Relationship Id="rId115" Type="http://schemas.openxmlformats.org/officeDocument/2006/relationships/image" Target="../media/image929.png"/><Relationship Id="rId157" Type="http://schemas.openxmlformats.org/officeDocument/2006/relationships/image" Target="../media/image950.png"/><Relationship Id="rId322" Type="http://schemas.openxmlformats.org/officeDocument/2006/relationships/customXml" Target="../ink/ink1380.xml"/><Relationship Id="rId364" Type="http://schemas.openxmlformats.org/officeDocument/2006/relationships/customXml" Target="../ink/ink1401.xml"/><Relationship Id="rId61" Type="http://schemas.openxmlformats.org/officeDocument/2006/relationships/image" Target="../media/image902.png"/><Relationship Id="rId199" Type="http://schemas.openxmlformats.org/officeDocument/2006/relationships/image" Target="../media/image971.png"/><Relationship Id="rId19" Type="http://schemas.openxmlformats.org/officeDocument/2006/relationships/image" Target="../media/image881.png"/><Relationship Id="rId224" Type="http://schemas.openxmlformats.org/officeDocument/2006/relationships/customXml" Target="../ink/ink1331.xml"/><Relationship Id="rId266" Type="http://schemas.openxmlformats.org/officeDocument/2006/relationships/customXml" Target="../ink/ink1352.xml"/><Relationship Id="rId431" Type="http://schemas.openxmlformats.org/officeDocument/2006/relationships/image" Target="../media/image1087.png"/><Relationship Id="rId473" Type="http://schemas.openxmlformats.org/officeDocument/2006/relationships/image" Target="../media/image1108.png"/><Relationship Id="rId30" Type="http://schemas.openxmlformats.org/officeDocument/2006/relationships/customXml" Target="../ink/ink1234.xml"/><Relationship Id="rId126" Type="http://schemas.openxmlformats.org/officeDocument/2006/relationships/customXml" Target="../ink/ink1282.xml"/><Relationship Id="rId168" Type="http://schemas.openxmlformats.org/officeDocument/2006/relationships/customXml" Target="../ink/ink1303.xml"/><Relationship Id="rId333" Type="http://schemas.openxmlformats.org/officeDocument/2006/relationships/image" Target="../media/image1038.png"/></Relationships>
</file>

<file path=ppt/slides/_rels/slide33.xml.rels><?xml version="1.0" encoding="UTF-8" standalone="yes"?>
<Relationships xmlns="http://schemas.openxmlformats.org/package/2006/relationships"><Relationship Id="rId117" Type="http://schemas.openxmlformats.org/officeDocument/2006/relationships/customXml" Target="../ink/ink1516.xml"/><Relationship Id="rId21" Type="http://schemas.openxmlformats.org/officeDocument/2006/relationships/image" Target="../media/image1120.png"/><Relationship Id="rId42" Type="http://schemas.openxmlformats.org/officeDocument/2006/relationships/customXml" Target="../ink/ink1478.xml"/><Relationship Id="rId63" Type="http://schemas.openxmlformats.org/officeDocument/2006/relationships/image" Target="../media/image1141.png"/><Relationship Id="rId84" Type="http://schemas.openxmlformats.org/officeDocument/2006/relationships/customXml" Target="../ink/ink1499.xml"/><Relationship Id="rId138" Type="http://schemas.openxmlformats.org/officeDocument/2006/relationships/image" Target="../media/image1177.png"/><Relationship Id="rId159" Type="http://schemas.openxmlformats.org/officeDocument/2006/relationships/customXml" Target="../ink/ink1537.xml"/><Relationship Id="rId170" Type="http://schemas.openxmlformats.org/officeDocument/2006/relationships/image" Target="../media/image1193.png"/><Relationship Id="rId191" Type="http://schemas.openxmlformats.org/officeDocument/2006/relationships/customXml" Target="../ink/ink1553.xml"/><Relationship Id="rId107" Type="http://schemas.openxmlformats.org/officeDocument/2006/relationships/customXml" Target="../ink/ink1511.xml"/><Relationship Id="rId11" Type="http://schemas.openxmlformats.org/officeDocument/2006/relationships/image" Target="../media/image1115.png"/><Relationship Id="rId32" Type="http://schemas.openxmlformats.org/officeDocument/2006/relationships/customXml" Target="../ink/ink1473.xml"/><Relationship Id="rId53" Type="http://schemas.openxmlformats.org/officeDocument/2006/relationships/image" Target="../media/image1136.png"/><Relationship Id="rId74" Type="http://schemas.openxmlformats.org/officeDocument/2006/relationships/customXml" Target="../ink/ink1494.xml"/><Relationship Id="rId128" Type="http://schemas.openxmlformats.org/officeDocument/2006/relationships/image" Target="../media/image1172.png"/><Relationship Id="rId149" Type="http://schemas.openxmlformats.org/officeDocument/2006/relationships/customXml" Target="../ink/ink1532.xml"/><Relationship Id="rId5" Type="http://schemas.openxmlformats.org/officeDocument/2006/relationships/image" Target="../media/image1112.png"/><Relationship Id="rId95" Type="http://schemas.openxmlformats.org/officeDocument/2006/relationships/image" Target="../media/image1156.png"/><Relationship Id="rId160" Type="http://schemas.openxmlformats.org/officeDocument/2006/relationships/image" Target="../media/image1188.png"/><Relationship Id="rId181" Type="http://schemas.openxmlformats.org/officeDocument/2006/relationships/customXml" Target="../ink/ink1548.xml"/><Relationship Id="rId22" Type="http://schemas.openxmlformats.org/officeDocument/2006/relationships/customXml" Target="../ink/ink1468.xml"/><Relationship Id="rId43" Type="http://schemas.openxmlformats.org/officeDocument/2006/relationships/image" Target="../media/image1131.png"/><Relationship Id="rId64" Type="http://schemas.openxmlformats.org/officeDocument/2006/relationships/customXml" Target="../ink/ink1489.xml"/><Relationship Id="rId118" Type="http://schemas.openxmlformats.org/officeDocument/2006/relationships/image" Target="../media/image1167.png"/><Relationship Id="rId139" Type="http://schemas.openxmlformats.org/officeDocument/2006/relationships/customXml" Target="../ink/ink1527.xml"/><Relationship Id="rId85" Type="http://schemas.openxmlformats.org/officeDocument/2006/relationships/image" Target="../media/image1151.png"/><Relationship Id="rId150" Type="http://schemas.openxmlformats.org/officeDocument/2006/relationships/image" Target="../media/image1183.png"/><Relationship Id="rId171" Type="http://schemas.openxmlformats.org/officeDocument/2006/relationships/customXml" Target="../ink/ink1543.xml"/><Relationship Id="rId192" Type="http://schemas.openxmlformats.org/officeDocument/2006/relationships/image" Target="../media/image1204.png"/><Relationship Id="rId12" Type="http://schemas.openxmlformats.org/officeDocument/2006/relationships/customXml" Target="../ink/ink1463.xml"/><Relationship Id="rId33" Type="http://schemas.openxmlformats.org/officeDocument/2006/relationships/image" Target="../media/image1126.png"/><Relationship Id="rId108" Type="http://schemas.openxmlformats.org/officeDocument/2006/relationships/image" Target="../media/image1162.png"/><Relationship Id="rId129" Type="http://schemas.openxmlformats.org/officeDocument/2006/relationships/customXml" Target="../ink/ink1522.xml"/><Relationship Id="rId54" Type="http://schemas.openxmlformats.org/officeDocument/2006/relationships/customXml" Target="../ink/ink1484.xml"/><Relationship Id="rId75" Type="http://schemas.openxmlformats.org/officeDocument/2006/relationships/image" Target="../media/image1147.png"/><Relationship Id="rId96" Type="http://schemas.openxmlformats.org/officeDocument/2006/relationships/customXml" Target="../ink/ink1505.xml"/><Relationship Id="rId140" Type="http://schemas.openxmlformats.org/officeDocument/2006/relationships/image" Target="../media/image1178.png"/><Relationship Id="rId161" Type="http://schemas.openxmlformats.org/officeDocument/2006/relationships/customXml" Target="../ink/ink1538.xml"/><Relationship Id="rId182" Type="http://schemas.openxmlformats.org/officeDocument/2006/relationships/image" Target="../media/image1199.png"/><Relationship Id="rId6" Type="http://schemas.openxmlformats.org/officeDocument/2006/relationships/customXml" Target="../ink/ink1460.xml"/><Relationship Id="rId23" Type="http://schemas.openxmlformats.org/officeDocument/2006/relationships/image" Target="../media/image1121.png"/><Relationship Id="rId119" Type="http://schemas.openxmlformats.org/officeDocument/2006/relationships/customXml" Target="../ink/ink1517.xml"/><Relationship Id="rId44" Type="http://schemas.openxmlformats.org/officeDocument/2006/relationships/customXml" Target="../ink/ink1479.xml"/><Relationship Id="rId65" Type="http://schemas.openxmlformats.org/officeDocument/2006/relationships/image" Target="../media/image1142.png"/><Relationship Id="rId86" Type="http://schemas.openxmlformats.org/officeDocument/2006/relationships/customXml" Target="../ink/ink1500.xml"/><Relationship Id="rId130" Type="http://schemas.openxmlformats.org/officeDocument/2006/relationships/image" Target="../media/image1173.png"/><Relationship Id="rId151" Type="http://schemas.openxmlformats.org/officeDocument/2006/relationships/customXml" Target="../ink/ink1533.xml"/><Relationship Id="rId172" Type="http://schemas.openxmlformats.org/officeDocument/2006/relationships/image" Target="../media/image1194.png"/><Relationship Id="rId193" Type="http://schemas.openxmlformats.org/officeDocument/2006/relationships/customXml" Target="../ink/ink1554.xml"/><Relationship Id="rId13" Type="http://schemas.openxmlformats.org/officeDocument/2006/relationships/image" Target="../media/image1116.png"/><Relationship Id="rId109" Type="http://schemas.openxmlformats.org/officeDocument/2006/relationships/customXml" Target="../ink/ink1512.xml"/><Relationship Id="rId34" Type="http://schemas.openxmlformats.org/officeDocument/2006/relationships/customXml" Target="../ink/ink1474.xml"/><Relationship Id="rId55" Type="http://schemas.openxmlformats.org/officeDocument/2006/relationships/image" Target="../media/image1137.png"/><Relationship Id="rId76" Type="http://schemas.openxmlformats.org/officeDocument/2006/relationships/customXml" Target="../ink/ink1495.xml"/><Relationship Id="rId97" Type="http://schemas.openxmlformats.org/officeDocument/2006/relationships/image" Target="../media/image1157.png"/><Relationship Id="rId120" Type="http://schemas.openxmlformats.org/officeDocument/2006/relationships/image" Target="../media/image1168.png"/><Relationship Id="rId141" Type="http://schemas.openxmlformats.org/officeDocument/2006/relationships/customXml" Target="../ink/ink1528.xml"/><Relationship Id="rId7" Type="http://schemas.openxmlformats.org/officeDocument/2006/relationships/image" Target="../media/image1113.png"/><Relationship Id="rId162" Type="http://schemas.openxmlformats.org/officeDocument/2006/relationships/image" Target="../media/image1189.png"/><Relationship Id="rId183" Type="http://schemas.openxmlformats.org/officeDocument/2006/relationships/customXml" Target="../ink/ink1549.xml"/><Relationship Id="rId2" Type="http://schemas.openxmlformats.org/officeDocument/2006/relationships/customXml" Target="../ink/ink1458.xml"/><Relationship Id="rId29" Type="http://schemas.openxmlformats.org/officeDocument/2006/relationships/image" Target="../media/image1124.png"/><Relationship Id="rId24" Type="http://schemas.openxmlformats.org/officeDocument/2006/relationships/customXml" Target="../ink/ink1469.xml"/><Relationship Id="rId40" Type="http://schemas.openxmlformats.org/officeDocument/2006/relationships/customXml" Target="../ink/ink1477.xml"/><Relationship Id="rId45" Type="http://schemas.openxmlformats.org/officeDocument/2006/relationships/image" Target="../media/image1132.png"/><Relationship Id="rId66" Type="http://schemas.openxmlformats.org/officeDocument/2006/relationships/customXml" Target="../ink/ink1490.xml"/><Relationship Id="rId87" Type="http://schemas.openxmlformats.org/officeDocument/2006/relationships/image" Target="../media/image1152.png"/><Relationship Id="rId110" Type="http://schemas.openxmlformats.org/officeDocument/2006/relationships/image" Target="../media/image1163.png"/><Relationship Id="rId115" Type="http://schemas.openxmlformats.org/officeDocument/2006/relationships/customXml" Target="../ink/ink1515.xml"/><Relationship Id="rId131" Type="http://schemas.openxmlformats.org/officeDocument/2006/relationships/customXml" Target="../ink/ink1523.xml"/><Relationship Id="rId136" Type="http://schemas.openxmlformats.org/officeDocument/2006/relationships/image" Target="../media/image1176.png"/><Relationship Id="rId157" Type="http://schemas.openxmlformats.org/officeDocument/2006/relationships/customXml" Target="../ink/ink1536.xml"/><Relationship Id="rId178" Type="http://schemas.openxmlformats.org/officeDocument/2006/relationships/image" Target="../media/image1197.png"/><Relationship Id="rId61" Type="http://schemas.openxmlformats.org/officeDocument/2006/relationships/image" Target="../media/image1140.png"/><Relationship Id="rId82" Type="http://schemas.openxmlformats.org/officeDocument/2006/relationships/customXml" Target="../ink/ink1498.xml"/><Relationship Id="rId152" Type="http://schemas.openxmlformats.org/officeDocument/2006/relationships/image" Target="../media/image1184.png"/><Relationship Id="rId173" Type="http://schemas.openxmlformats.org/officeDocument/2006/relationships/customXml" Target="../ink/ink1544.xml"/><Relationship Id="rId194" Type="http://schemas.openxmlformats.org/officeDocument/2006/relationships/image" Target="../media/image1205.png"/><Relationship Id="rId199" Type="http://schemas.openxmlformats.org/officeDocument/2006/relationships/customXml" Target="../ink/ink1557.xml"/><Relationship Id="rId203" Type="http://schemas.openxmlformats.org/officeDocument/2006/relationships/customXml" Target="../ink/ink1559.xml"/><Relationship Id="rId19" Type="http://schemas.openxmlformats.org/officeDocument/2006/relationships/image" Target="../media/image1119.png"/><Relationship Id="rId14" Type="http://schemas.openxmlformats.org/officeDocument/2006/relationships/customXml" Target="../ink/ink1464.xml"/><Relationship Id="rId30" Type="http://schemas.openxmlformats.org/officeDocument/2006/relationships/customXml" Target="../ink/ink1472.xml"/><Relationship Id="rId35" Type="http://schemas.openxmlformats.org/officeDocument/2006/relationships/image" Target="../media/image1127.png"/><Relationship Id="rId56" Type="http://schemas.openxmlformats.org/officeDocument/2006/relationships/customXml" Target="../ink/ink1485.xml"/><Relationship Id="rId77" Type="http://schemas.openxmlformats.org/officeDocument/2006/relationships/image" Target="../media/image1148.png"/><Relationship Id="rId100" Type="http://schemas.openxmlformats.org/officeDocument/2006/relationships/customXml" Target="../ink/ink1507.xml"/><Relationship Id="rId105" Type="http://schemas.openxmlformats.org/officeDocument/2006/relationships/customXml" Target="../ink/ink1510.xml"/><Relationship Id="rId126" Type="http://schemas.openxmlformats.org/officeDocument/2006/relationships/image" Target="../media/image1171.png"/><Relationship Id="rId147" Type="http://schemas.openxmlformats.org/officeDocument/2006/relationships/customXml" Target="../ink/ink1531.xml"/><Relationship Id="rId168" Type="http://schemas.openxmlformats.org/officeDocument/2006/relationships/image" Target="../media/image1192.png"/><Relationship Id="rId8" Type="http://schemas.openxmlformats.org/officeDocument/2006/relationships/customXml" Target="../ink/ink1461.xml"/><Relationship Id="rId51" Type="http://schemas.openxmlformats.org/officeDocument/2006/relationships/image" Target="../media/image1135.png"/><Relationship Id="rId72" Type="http://schemas.openxmlformats.org/officeDocument/2006/relationships/customXml" Target="../ink/ink1493.xml"/><Relationship Id="rId93" Type="http://schemas.openxmlformats.org/officeDocument/2006/relationships/image" Target="../media/image1155.png"/><Relationship Id="rId98" Type="http://schemas.openxmlformats.org/officeDocument/2006/relationships/customXml" Target="../ink/ink1506.xml"/><Relationship Id="rId121" Type="http://schemas.openxmlformats.org/officeDocument/2006/relationships/customXml" Target="../ink/ink1518.xml"/><Relationship Id="rId142" Type="http://schemas.openxmlformats.org/officeDocument/2006/relationships/image" Target="../media/image1179.png"/><Relationship Id="rId163" Type="http://schemas.openxmlformats.org/officeDocument/2006/relationships/customXml" Target="../ink/ink1539.xml"/><Relationship Id="rId184" Type="http://schemas.openxmlformats.org/officeDocument/2006/relationships/image" Target="../media/image1200.png"/><Relationship Id="rId189" Type="http://schemas.openxmlformats.org/officeDocument/2006/relationships/customXml" Target="../ink/ink1552.xml"/><Relationship Id="rId3" Type="http://schemas.openxmlformats.org/officeDocument/2006/relationships/image" Target="../media/image1111.png"/><Relationship Id="rId25" Type="http://schemas.openxmlformats.org/officeDocument/2006/relationships/image" Target="../media/image1122.png"/><Relationship Id="rId46" Type="http://schemas.openxmlformats.org/officeDocument/2006/relationships/customXml" Target="../ink/ink1480.xml"/><Relationship Id="rId67" Type="http://schemas.openxmlformats.org/officeDocument/2006/relationships/image" Target="../media/image1143.png"/><Relationship Id="rId116" Type="http://schemas.openxmlformats.org/officeDocument/2006/relationships/image" Target="../media/image1166.png"/><Relationship Id="rId137" Type="http://schemas.openxmlformats.org/officeDocument/2006/relationships/customXml" Target="../ink/ink1526.xml"/><Relationship Id="rId158" Type="http://schemas.openxmlformats.org/officeDocument/2006/relationships/image" Target="../media/image1187.png"/><Relationship Id="rId20" Type="http://schemas.openxmlformats.org/officeDocument/2006/relationships/customXml" Target="../ink/ink1467.xml"/><Relationship Id="rId41" Type="http://schemas.openxmlformats.org/officeDocument/2006/relationships/image" Target="../media/image1130.png"/><Relationship Id="rId62" Type="http://schemas.openxmlformats.org/officeDocument/2006/relationships/customXml" Target="../ink/ink1488.xml"/><Relationship Id="rId83" Type="http://schemas.openxmlformats.org/officeDocument/2006/relationships/image" Target="../media/image1150.png"/><Relationship Id="rId88" Type="http://schemas.openxmlformats.org/officeDocument/2006/relationships/customXml" Target="../ink/ink1501.xml"/><Relationship Id="rId111" Type="http://schemas.openxmlformats.org/officeDocument/2006/relationships/customXml" Target="../ink/ink1513.xml"/><Relationship Id="rId132" Type="http://schemas.openxmlformats.org/officeDocument/2006/relationships/image" Target="../media/image1174.png"/><Relationship Id="rId153" Type="http://schemas.openxmlformats.org/officeDocument/2006/relationships/customXml" Target="../ink/ink1534.xml"/><Relationship Id="rId174" Type="http://schemas.openxmlformats.org/officeDocument/2006/relationships/image" Target="../media/image1195.png"/><Relationship Id="rId179" Type="http://schemas.openxmlformats.org/officeDocument/2006/relationships/customXml" Target="../ink/ink1547.xml"/><Relationship Id="rId195" Type="http://schemas.openxmlformats.org/officeDocument/2006/relationships/customXml" Target="../ink/ink1555.xml"/><Relationship Id="rId190" Type="http://schemas.openxmlformats.org/officeDocument/2006/relationships/image" Target="../media/image1203.png"/><Relationship Id="rId204" Type="http://schemas.openxmlformats.org/officeDocument/2006/relationships/image" Target="../media/image1210.png"/><Relationship Id="rId15" Type="http://schemas.openxmlformats.org/officeDocument/2006/relationships/image" Target="../media/image1117.png"/><Relationship Id="rId36" Type="http://schemas.openxmlformats.org/officeDocument/2006/relationships/customXml" Target="../ink/ink1475.xml"/><Relationship Id="rId57" Type="http://schemas.openxmlformats.org/officeDocument/2006/relationships/image" Target="../media/image1138.png"/><Relationship Id="rId106" Type="http://schemas.openxmlformats.org/officeDocument/2006/relationships/image" Target="../media/image1161.png"/><Relationship Id="rId127" Type="http://schemas.openxmlformats.org/officeDocument/2006/relationships/customXml" Target="../ink/ink1521.xml"/><Relationship Id="rId10" Type="http://schemas.openxmlformats.org/officeDocument/2006/relationships/customXml" Target="../ink/ink1462.xml"/><Relationship Id="rId31" Type="http://schemas.openxmlformats.org/officeDocument/2006/relationships/image" Target="../media/image1125.png"/><Relationship Id="rId52" Type="http://schemas.openxmlformats.org/officeDocument/2006/relationships/customXml" Target="../ink/ink1483.xml"/><Relationship Id="rId73" Type="http://schemas.openxmlformats.org/officeDocument/2006/relationships/image" Target="../media/image1146.png"/><Relationship Id="rId78" Type="http://schemas.openxmlformats.org/officeDocument/2006/relationships/customXml" Target="../ink/ink1496.xml"/><Relationship Id="rId94" Type="http://schemas.openxmlformats.org/officeDocument/2006/relationships/customXml" Target="../ink/ink1504.xml"/><Relationship Id="rId99" Type="http://schemas.openxmlformats.org/officeDocument/2006/relationships/image" Target="../media/image1158.png"/><Relationship Id="rId101" Type="http://schemas.openxmlformats.org/officeDocument/2006/relationships/image" Target="../media/image1159.png"/><Relationship Id="rId122" Type="http://schemas.openxmlformats.org/officeDocument/2006/relationships/image" Target="../media/image1169.png"/><Relationship Id="rId143" Type="http://schemas.openxmlformats.org/officeDocument/2006/relationships/customXml" Target="../ink/ink1529.xml"/><Relationship Id="rId148" Type="http://schemas.openxmlformats.org/officeDocument/2006/relationships/image" Target="../media/image1182.png"/><Relationship Id="rId164" Type="http://schemas.openxmlformats.org/officeDocument/2006/relationships/image" Target="../media/image1190.png"/><Relationship Id="rId169" Type="http://schemas.openxmlformats.org/officeDocument/2006/relationships/customXml" Target="../ink/ink1542.xml"/><Relationship Id="rId185" Type="http://schemas.openxmlformats.org/officeDocument/2006/relationships/customXml" Target="../ink/ink1550.xml"/><Relationship Id="rId4" Type="http://schemas.openxmlformats.org/officeDocument/2006/relationships/customXml" Target="../ink/ink1459.xml"/><Relationship Id="rId9" Type="http://schemas.openxmlformats.org/officeDocument/2006/relationships/image" Target="../media/image1114.png"/><Relationship Id="rId180" Type="http://schemas.openxmlformats.org/officeDocument/2006/relationships/image" Target="../media/image1198.png"/><Relationship Id="rId26" Type="http://schemas.openxmlformats.org/officeDocument/2006/relationships/customXml" Target="../ink/ink1470.xml"/><Relationship Id="rId47" Type="http://schemas.openxmlformats.org/officeDocument/2006/relationships/image" Target="../media/image1133.png"/><Relationship Id="rId68" Type="http://schemas.openxmlformats.org/officeDocument/2006/relationships/customXml" Target="../ink/ink1491.xml"/><Relationship Id="rId89" Type="http://schemas.openxmlformats.org/officeDocument/2006/relationships/image" Target="../media/image1153.png"/><Relationship Id="rId112" Type="http://schemas.openxmlformats.org/officeDocument/2006/relationships/image" Target="../media/image1164.png"/><Relationship Id="rId133" Type="http://schemas.openxmlformats.org/officeDocument/2006/relationships/customXml" Target="../ink/ink1524.xml"/><Relationship Id="rId154" Type="http://schemas.openxmlformats.org/officeDocument/2006/relationships/image" Target="../media/image1185.png"/><Relationship Id="rId175" Type="http://schemas.openxmlformats.org/officeDocument/2006/relationships/customXml" Target="../ink/ink1545.xml"/><Relationship Id="rId196" Type="http://schemas.openxmlformats.org/officeDocument/2006/relationships/image" Target="../media/image1206.png"/><Relationship Id="rId200" Type="http://schemas.openxmlformats.org/officeDocument/2006/relationships/image" Target="../media/image1208.png"/><Relationship Id="rId16" Type="http://schemas.openxmlformats.org/officeDocument/2006/relationships/customXml" Target="../ink/ink1465.xml"/><Relationship Id="rId37" Type="http://schemas.openxmlformats.org/officeDocument/2006/relationships/image" Target="../media/image1128.png"/><Relationship Id="rId58" Type="http://schemas.openxmlformats.org/officeDocument/2006/relationships/customXml" Target="../ink/ink1486.xml"/><Relationship Id="rId79" Type="http://schemas.openxmlformats.org/officeDocument/2006/relationships/image" Target="../media/image1149.png"/><Relationship Id="rId102" Type="http://schemas.openxmlformats.org/officeDocument/2006/relationships/customXml" Target="../ink/ink1508.xml"/><Relationship Id="rId123" Type="http://schemas.openxmlformats.org/officeDocument/2006/relationships/customXml" Target="../ink/ink1519.xml"/><Relationship Id="rId144" Type="http://schemas.openxmlformats.org/officeDocument/2006/relationships/image" Target="../media/image1180.png"/><Relationship Id="rId90" Type="http://schemas.openxmlformats.org/officeDocument/2006/relationships/customXml" Target="../ink/ink1502.xml"/><Relationship Id="rId165" Type="http://schemas.openxmlformats.org/officeDocument/2006/relationships/customXml" Target="../ink/ink1540.xml"/><Relationship Id="rId186" Type="http://schemas.openxmlformats.org/officeDocument/2006/relationships/image" Target="../media/image1201.png"/><Relationship Id="rId27" Type="http://schemas.openxmlformats.org/officeDocument/2006/relationships/image" Target="../media/image1123.png"/><Relationship Id="rId48" Type="http://schemas.openxmlformats.org/officeDocument/2006/relationships/customXml" Target="../ink/ink1481.xml"/><Relationship Id="rId69" Type="http://schemas.openxmlformats.org/officeDocument/2006/relationships/image" Target="../media/image1144.png"/><Relationship Id="rId113" Type="http://schemas.openxmlformats.org/officeDocument/2006/relationships/customXml" Target="../ink/ink1514.xml"/><Relationship Id="rId134" Type="http://schemas.openxmlformats.org/officeDocument/2006/relationships/image" Target="../media/image1175.png"/><Relationship Id="rId80" Type="http://schemas.openxmlformats.org/officeDocument/2006/relationships/customXml" Target="../ink/ink1497.xml"/><Relationship Id="rId155" Type="http://schemas.openxmlformats.org/officeDocument/2006/relationships/customXml" Target="../ink/ink1535.xml"/><Relationship Id="rId176" Type="http://schemas.openxmlformats.org/officeDocument/2006/relationships/image" Target="../media/image1196.png"/><Relationship Id="rId197" Type="http://schemas.openxmlformats.org/officeDocument/2006/relationships/customXml" Target="../ink/ink1556.xml"/><Relationship Id="rId201" Type="http://schemas.openxmlformats.org/officeDocument/2006/relationships/customXml" Target="../ink/ink1558.xml"/><Relationship Id="rId17" Type="http://schemas.openxmlformats.org/officeDocument/2006/relationships/image" Target="../media/image1118.png"/><Relationship Id="rId38" Type="http://schemas.openxmlformats.org/officeDocument/2006/relationships/customXml" Target="../ink/ink1476.xml"/><Relationship Id="rId59" Type="http://schemas.openxmlformats.org/officeDocument/2006/relationships/image" Target="../media/image1139.png"/><Relationship Id="rId103" Type="http://schemas.openxmlformats.org/officeDocument/2006/relationships/image" Target="../media/image1160.png"/><Relationship Id="rId124" Type="http://schemas.openxmlformats.org/officeDocument/2006/relationships/image" Target="../media/image1170.png"/><Relationship Id="rId70" Type="http://schemas.openxmlformats.org/officeDocument/2006/relationships/customXml" Target="../ink/ink1492.xml"/><Relationship Id="rId91" Type="http://schemas.openxmlformats.org/officeDocument/2006/relationships/image" Target="../media/image1154.png"/><Relationship Id="rId145" Type="http://schemas.openxmlformats.org/officeDocument/2006/relationships/customXml" Target="../ink/ink1530.xml"/><Relationship Id="rId166" Type="http://schemas.openxmlformats.org/officeDocument/2006/relationships/image" Target="../media/image1191.png"/><Relationship Id="rId187" Type="http://schemas.openxmlformats.org/officeDocument/2006/relationships/customXml" Target="../ink/ink1551.xml"/><Relationship Id="rId1" Type="http://schemas.openxmlformats.org/officeDocument/2006/relationships/slideLayout" Target="../slideLayouts/slideLayout2.xml"/><Relationship Id="rId28" Type="http://schemas.openxmlformats.org/officeDocument/2006/relationships/customXml" Target="../ink/ink1471.xml"/><Relationship Id="rId49" Type="http://schemas.openxmlformats.org/officeDocument/2006/relationships/image" Target="../media/image1134.png"/><Relationship Id="rId114" Type="http://schemas.openxmlformats.org/officeDocument/2006/relationships/image" Target="../media/image1165.png"/><Relationship Id="rId60" Type="http://schemas.openxmlformats.org/officeDocument/2006/relationships/customXml" Target="../ink/ink1487.xml"/><Relationship Id="rId81" Type="http://schemas.openxmlformats.org/officeDocument/2006/relationships/image" Target="../media/image954.png"/><Relationship Id="rId135" Type="http://schemas.openxmlformats.org/officeDocument/2006/relationships/customXml" Target="../ink/ink1525.xml"/><Relationship Id="rId156" Type="http://schemas.openxmlformats.org/officeDocument/2006/relationships/image" Target="../media/image1186.png"/><Relationship Id="rId177" Type="http://schemas.openxmlformats.org/officeDocument/2006/relationships/customXml" Target="../ink/ink1546.xml"/><Relationship Id="rId198" Type="http://schemas.openxmlformats.org/officeDocument/2006/relationships/image" Target="../media/image1207.png"/><Relationship Id="rId202" Type="http://schemas.openxmlformats.org/officeDocument/2006/relationships/image" Target="../media/image1209.png"/><Relationship Id="rId18" Type="http://schemas.openxmlformats.org/officeDocument/2006/relationships/customXml" Target="../ink/ink1466.xml"/><Relationship Id="rId39" Type="http://schemas.openxmlformats.org/officeDocument/2006/relationships/image" Target="../media/image1129.png"/><Relationship Id="rId50" Type="http://schemas.openxmlformats.org/officeDocument/2006/relationships/customXml" Target="../ink/ink1482.xml"/><Relationship Id="rId104" Type="http://schemas.openxmlformats.org/officeDocument/2006/relationships/customXml" Target="../ink/ink1509.xml"/><Relationship Id="rId125" Type="http://schemas.openxmlformats.org/officeDocument/2006/relationships/customXml" Target="../ink/ink1520.xml"/><Relationship Id="rId146" Type="http://schemas.openxmlformats.org/officeDocument/2006/relationships/image" Target="../media/image1181.png"/><Relationship Id="rId167" Type="http://schemas.openxmlformats.org/officeDocument/2006/relationships/customXml" Target="../ink/ink1541.xml"/><Relationship Id="rId188" Type="http://schemas.openxmlformats.org/officeDocument/2006/relationships/image" Target="../media/image1202.png"/><Relationship Id="rId71" Type="http://schemas.openxmlformats.org/officeDocument/2006/relationships/image" Target="../media/image1145.png"/><Relationship Id="rId92" Type="http://schemas.openxmlformats.org/officeDocument/2006/relationships/customXml" Target="../ink/ink1503.xml"/></Relationships>
</file>

<file path=ppt/slides/_rels/slide34.xml.rels><?xml version="1.0" encoding="UTF-8" standalone="yes"?>
<Relationships xmlns="http://schemas.openxmlformats.org/package/2006/relationships"><Relationship Id="rId8" Type="http://schemas.openxmlformats.org/officeDocument/2006/relationships/customXml" Target="../ink/ink1562.xml"/><Relationship Id="rId13" Type="http://schemas.openxmlformats.org/officeDocument/2006/relationships/image" Target="../media/image1216.png"/><Relationship Id="rId18" Type="http://schemas.openxmlformats.org/officeDocument/2006/relationships/customXml" Target="../ink/ink1567.xml"/><Relationship Id="rId3" Type="http://schemas.openxmlformats.org/officeDocument/2006/relationships/image" Target="../media/image1211.png"/><Relationship Id="rId21" Type="http://schemas.openxmlformats.org/officeDocument/2006/relationships/image" Target="../media/image1220.png"/><Relationship Id="rId7" Type="http://schemas.openxmlformats.org/officeDocument/2006/relationships/image" Target="../media/image1213.png"/><Relationship Id="rId12" Type="http://schemas.openxmlformats.org/officeDocument/2006/relationships/customXml" Target="../ink/ink1564.xml"/><Relationship Id="rId17" Type="http://schemas.openxmlformats.org/officeDocument/2006/relationships/image" Target="../media/image1218.png"/><Relationship Id="rId2" Type="http://schemas.openxmlformats.org/officeDocument/2006/relationships/image" Target="../media/image1.jpeg"/><Relationship Id="rId16" Type="http://schemas.openxmlformats.org/officeDocument/2006/relationships/customXml" Target="../ink/ink1566.xml"/><Relationship Id="rId20" Type="http://schemas.openxmlformats.org/officeDocument/2006/relationships/customXml" Target="../ink/ink1568.xml"/><Relationship Id="rId1" Type="http://schemas.openxmlformats.org/officeDocument/2006/relationships/slideLayout" Target="../slideLayouts/slideLayout2.xml"/><Relationship Id="rId6" Type="http://schemas.openxmlformats.org/officeDocument/2006/relationships/customXml" Target="../ink/ink1561.xml"/><Relationship Id="rId11" Type="http://schemas.openxmlformats.org/officeDocument/2006/relationships/image" Target="../media/image1215.png"/><Relationship Id="rId5" Type="http://schemas.openxmlformats.org/officeDocument/2006/relationships/image" Target="../media/image1212.png"/><Relationship Id="rId15" Type="http://schemas.openxmlformats.org/officeDocument/2006/relationships/image" Target="../media/image1217.png"/><Relationship Id="rId10" Type="http://schemas.openxmlformats.org/officeDocument/2006/relationships/customXml" Target="../ink/ink1563.xml"/><Relationship Id="rId19" Type="http://schemas.openxmlformats.org/officeDocument/2006/relationships/image" Target="../media/image1219.png"/><Relationship Id="rId4" Type="http://schemas.openxmlformats.org/officeDocument/2006/relationships/customXml" Target="../ink/ink1560.xml"/><Relationship Id="rId9" Type="http://schemas.openxmlformats.org/officeDocument/2006/relationships/image" Target="../media/image1214.png"/><Relationship Id="rId14" Type="http://schemas.openxmlformats.org/officeDocument/2006/relationships/customXml" Target="../ink/ink1565.xml"/></Relationships>
</file>

<file path=ppt/slides/_rels/slide35.xml.rels><?xml version="1.0" encoding="UTF-8" standalone="yes"?>
<Relationships xmlns="http://schemas.openxmlformats.org/package/2006/relationships"><Relationship Id="rId26" Type="http://schemas.openxmlformats.org/officeDocument/2006/relationships/customXml" Target="../ink/ink1581.xml"/><Relationship Id="rId21" Type="http://schemas.openxmlformats.org/officeDocument/2006/relationships/image" Target="../media/image1230.png"/><Relationship Id="rId42" Type="http://schemas.openxmlformats.org/officeDocument/2006/relationships/customXml" Target="../ink/ink1589.xml"/><Relationship Id="rId47" Type="http://schemas.openxmlformats.org/officeDocument/2006/relationships/image" Target="../media/image1243.png"/><Relationship Id="rId63" Type="http://schemas.openxmlformats.org/officeDocument/2006/relationships/image" Target="../media/image1251.png"/><Relationship Id="rId68" Type="http://schemas.openxmlformats.org/officeDocument/2006/relationships/customXml" Target="../ink/ink1602.xml"/><Relationship Id="rId84" Type="http://schemas.openxmlformats.org/officeDocument/2006/relationships/customXml" Target="../ink/ink1610.xml"/><Relationship Id="rId89" Type="http://schemas.openxmlformats.org/officeDocument/2006/relationships/image" Target="../media/image1264.png"/><Relationship Id="rId16" Type="http://schemas.openxmlformats.org/officeDocument/2006/relationships/customXml" Target="../ink/ink1576.xml"/><Relationship Id="rId11" Type="http://schemas.openxmlformats.org/officeDocument/2006/relationships/image" Target="../media/image1225.png"/><Relationship Id="rId32" Type="http://schemas.openxmlformats.org/officeDocument/2006/relationships/customXml" Target="../ink/ink1584.xml"/><Relationship Id="rId37" Type="http://schemas.openxmlformats.org/officeDocument/2006/relationships/image" Target="../media/image1238.png"/><Relationship Id="rId53" Type="http://schemas.openxmlformats.org/officeDocument/2006/relationships/image" Target="../media/image1246.png"/><Relationship Id="rId58" Type="http://schemas.openxmlformats.org/officeDocument/2006/relationships/customXml" Target="../ink/ink1597.xml"/><Relationship Id="rId74" Type="http://schemas.openxmlformats.org/officeDocument/2006/relationships/customXml" Target="../ink/ink1605.xml"/><Relationship Id="rId79" Type="http://schemas.openxmlformats.org/officeDocument/2006/relationships/image" Target="../media/image1259.png"/><Relationship Id="rId5" Type="http://schemas.openxmlformats.org/officeDocument/2006/relationships/image" Target="../media/image1222.png"/><Relationship Id="rId90" Type="http://schemas.openxmlformats.org/officeDocument/2006/relationships/customXml" Target="../ink/ink1613.xml"/><Relationship Id="rId22" Type="http://schemas.openxmlformats.org/officeDocument/2006/relationships/customXml" Target="../ink/ink1579.xml"/><Relationship Id="rId27" Type="http://schemas.openxmlformats.org/officeDocument/2006/relationships/image" Target="../media/image1233.png"/><Relationship Id="rId43" Type="http://schemas.openxmlformats.org/officeDocument/2006/relationships/image" Target="../media/image1241.png"/><Relationship Id="rId48" Type="http://schemas.openxmlformats.org/officeDocument/2006/relationships/customXml" Target="../ink/ink1592.xml"/><Relationship Id="rId64" Type="http://schemas.openxmlformats.org/officeDocument/2006/relationships/customXml" Target="../ink/ink1600.xml"/><Relationship Id="rId69" Type="http://schemas.openxmlformats.org/officeDocument/2006/relationships/image" Target="../media/image1254.png"/><Relationship Id="rId8" Type="http://schemas.openxmlformats.org/officeDocument/2006/relationships/customXml" Target="../ink/ink1572.xml"/><Relationship Id="rId51" Type="http://schemas.openxmlformats.org/officeDocument/2006/relationships/image" Target="../media/image1245.png"/><Relationship Id="rId72" Type="http://schemas.openxmlformats.org/officeDocument/2006/relationships/customXml" Target="../ink/ink1604.xml"/><Relationship Id="rId80" Type="http://schemas.openxmlformats.org/officeDocument/2006/relationships/customXml" Target="../ink/ink1608.xml"/><Relationship Id="rId85" Type="http://schemas.openxmlformats.org/officeDocument/2006/relationships/image" Target="../media/image1262.png"/><Relationship Id="rId93" Type="http://schemas.openxmlformats.org/officeDocument/2006/relationships/image" Target="../media/image1266.png"/><Relationship Id="rId3" Type="http://schemas.openxmlformats.org/officeDocument/2006/relationships/image" Target="../media/image1221.png"/><Relationship Id="rId12" Type="http://schemas.openxmlformats.org/officeDocument/2006/relationships/customXml" Target="../ink/ink1574.xml"/><Relationship Id="rId17" Type="http://schemas.openxmlformats.org/officeDocument/2006/relationships/image" Target="../media/image1228.png"/><Relationship Id="rId25" Type="http://schemas.openxmlformats.org/officeDocument/2006/relationships/image" Target="../media/image1232.png"/><Relationship Id="rId33" Type="http://schemas.openxmlformats.org/officeDocument/2006/relationships/image" Target="../media/image1236.png"/><Relationship Id="rId38" Type="http://schemas.openxmlformats.org/officeDocument/2006/relationships/customXml" Target="../ink/ink1587.xml"/><Relationship Id="rId46" Type="http://schemas.openxmlformats.org/officeDocument/2006/relationships/customXml" Target="../ink/ink1591.xml"/><Relationship Id="rId59" Type="http://schemas.openxmlformats.org/officeDocument/2006/relationships/image" Target="../media/image1249.png"/><Relationship Id="rId67" Type="http://schemas.openxmlformats.org/officeDocument/2006/relationships/image" Target="../media/image1253.png"/><Relationship Id="rId20" Type="http://schemas.openxmlformats.org/officeDocument/2006/relationships/customXml" Target="../ink/ink1578.xml"/><Relationship Id="rId41" Type="http://schemas.openxmlformats.org/officeDocument/2006/relationships/image" Target="../media/image1240.png"/><Relationship Id="rId54" Type="http://schemas.openxmlformats.org/officeDocument/2006/relationships/customXml" Target="../ink/ink1595.xml"/><Relationship Id="rId62" Type="http://schemas.openxmlformats.org/officeDocument/2006/relationships/customXml" Target="../ink/ink1599.xml"/><Relationship Id="rId70" Type="http://schemas.openxmlformats.org/officeDocument/2006/relationships/customXml" Target="../ink/ink1603.xml"/><Relationship Id="rId75" Type="http://schemas.openxmlformats.org/officeDocument/2006/relationships/image" Target="../media/image1257.png"/><Relationship Id="rId83" Type="http://schemas.openxmlformats.org/officeDocument/2006/relationships/image" Target="../media/image1261.png"/><Relationship Id="rId88" Type="http://schemas.openxmlformats.org/officeDocument/2006/relationships/customXml" Target="../ink/ink1612.xml"/><Relationship Id="rId91" Type="http://schemas.openxmlformats.org/officeDocument/2006/relationships/image" Target="../media/image1265.png"/><Relationship Id="rId1" Type="http://schemas.openxmlformats.org/officeDocument/2006/relationships/slideLayout" Target="../slideLayouts/slideLayout2.xml"/><Relationship Id="rId6" Type="http://schemas.openxmlformats.org/officeDocument/2006/relationships/customXml" Target="../ink/ink1571.xml"/><Relationship Id="rId15" Type="http://schemas.openxmlformats.org/officeDocument/2006/relationships/image" Target="../media/image1227.png"/><Relationship Id="rId23" Type="http://schemas.openxmlformats.org/officeDocument/2006/relationships/image" Target="../media/image1231.png"/><Relationship Id="rId28" Type="http://schemas.openxmlformats.org/officeDocument/2006/relationships/customXml" Target="../ink/ink1582.xml"/><Relationship Id="rId36" Type="http://schemas.openxmlformats.org/officeDocument/2006/relationships/customXml" Target="../ink/ink1586.xml"/><Relationship Id="rId49" Type="http://schemas.openxmlformats.org/officeDocument/2006/relationships/image" Target="../media/image1244.png"/><Relationship Id="rId57" Type="http://schemas.openxmlformats.org/officeDocument/2006/relationships/image" Target="../media/image1248.png"/><Relationship Id="rId10" Type="http://schemas.openxmlformats.org/officeDocument/2006/relationships/customXml" Target="../ink/ink1573.xml"/><Relationship Id="rId31" Type="http://schemas.openxmlformats.org/officeDocument/2006/relationships/image" Target="../media/image1235.png"/><Relationship Id="rId44" Type="http://schemas.openxmlformats.org/officeDocument/2006/relationships/customXml" Target="../ink/ink1590.xml"/><Relationship Id="rId52" Type="http://schemas.openxmlformats.org/officeDocument/2006/relationships/customXml" Target="../ink/ink1594.xml"/><Relationship Id="rId60" Type="http://schemas.openxmlformats.org/officeDocument/2006/relationships/customXml" Target="../ink/ink1598.xml"/><Relationship Id="rId65" Type="http://schemas.openxmlformats.org/officeDocument/2006/relationships/image" Target="../media/image1252.png"/><Relationship Id="rId73" Type="http://schemas.openxmlformats.org/officeDocument/2006/relationships/image" Target="../media/image1256.png"/><Relationship Id="rId78" Type="http://schemas.openxmlformats.org/officeDocument/2006/relationships/customXml" Target="../ink/ink1607.xml"/><Relationship Id="rId81" Type="http://schemas.openxmlformats.org/officeDocument/2006/relationships/image" Target="../media/image1260.png"/><Relationship Id="rId86" Type="http://schemas.openxmlformats.org/officeDocument/2006/relationships/customXml" Target="../ink/ink1611.xml"/><Relationship Id="rId4" Type="http://schemas.openxmlformats.org/officeDocument/2006/relationships/customXml" Target="../ink/ink1570.xml"/><Relationship Id="rId9" Type="http://schemas.openxmlformats.org/officeDocument/2006/relationships/image" Target="../media/image1224.png"/><Relationship Id="rId13" Type="http://schemas.openxmlformats.org/officeDocument/2006/relationships/image" Target="../media/image1226.png"/><Relationship Id="rId18" Type="http://schemas.openxmlformats.org/officeDocument/2006/relationships/customXml" Target="../ink/ink1577.xml"/><Relationship Id="rId39" Type="http://schemas.openxmlformats.org/officeDocument/2006/relationships/image" Target="../media/image1239.png"/><Relationship Id="rId34" Type="http://schemas.openxmlformats.org/officeDocument/2006/relationships/customXml" Target="../ink/ink1585.xml"/><Relationship Id="rId50" Type="http://schemas.openxmlformats.org/officeDocument/2006/relationships/customXml" Target="../ink/ink1593.xml"/><Relationship Id="rId55" Type="http://schemas.openxmlformats.org/officeDocument/2006/relationships/image" Target="../media/image1247.png"/><Relationship Id="rId76" Type="http://schemas.openxmlformats.org/officeDocument/2006/relationships/customXml" Target="../ink/ink1606.xml"/><Relationship Id="rId7" Type="http://schemas.openxmlformats.org/officeDocument/2006/relationships/image" Target="../media/image1223.png"/><Relationship Id="rId71" Type="http://schemas.openxmlformats.org/officeDocument/2006/relationships/image" Target="../media/image1255.png"/><Relationship Id="rId92" Type="http://schemas.openxmlformats.org/officeDocument/2006/relationships/customXml" Target="../ink/ink1614.xml"/><Relationship Id="rId2" Type="http://schemas.openxmlformats.org/officeDocument/2006/relationships/customXml" Target="../ink/ink1569.xml"/><Relationship Id="rId29" Type="http://schemas.openxmlformats.org/officeDocument/2006/relationships/image" Target="../media/image1234.png"/><Relationship Id="rId24" Type="http://schemas.openxmlformats.org/officeDocument/2006/relationships/customXml" Target="../ink/ink1580.xml"/><Relationship Id="rId40" Type="http://schemas.openxmlformats.org/officeDocument/2006/relationships/customXml" Target="../ink/ink1588.xml"/><Relationship Id="rId45" Type="http://schemas.openxmlformats.org/officeDocument/2006/relationships/image" Target="../media/image1242.png"/><Relationship Id="rId66" Type="http://schemas.openxmlformats.org/officeDocument/2006/relationships/customXml" Target="../ink/ink1601.xml"/><Relationship Id="rId87" Type="http://schemas.openxmlformats.org/officeDocument/2006/relationships/image" Target="../media/image1263.png"/><Relationship Id="rId61" Type="http://schemas.openxmlformats.org/officeDocument/2006/relationships/image" Target="../media/image1250.png"/><Relationship Id="rId82" Type="http://schemas.openxmlformats.org/officeDocument/2006/relationships/customXml" Target="../ink/ink1609.xml"/><Relationship Id="rId19" Type="http://schemas.openxmlformats.org/officeDocument/2006/relationships/image" Target="../media/image1229.png"/><Relationship Id="rId14" Type="http://schemas.openxmlformats.org/officeDocument/2006/relationships/customXml" Target="../ink/ink1575.xml"/><Relationship Id="rId30" Type="http://schemas.openxmlformats.org/officeDocument/2006/relationships/customXml" Target="../ink/ink1583.xml"/><Relationship Id="rId35" Type="http://schemas.openxmlformats.org/officeDocument/2006/relationships/image" Target="../media/image1237.png"/><Relationship Id="rId56" Type="http://schemas.openxmlformats.org/officeDocument/2006/relationships/customXml" Target="../ink/ink1596.xml"/><Relationship Id="rId77" Type="http://schemas.openxmlformats.org/officeDocument/2006/relationships/image" Target="../media/image125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6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17" Type="http://schemas.openxmlformats.org/officeDocument/2006/relationships/image" Target="../media/image1325.png"/><Relationship Id="rId21" Type="http://schemas.openxmlformats.org/officeDocument/2006/relationships/image" Target="../media/image1277.png"/><Relationship Id="rId42" Type="http://schemas.openxmlformats.org/officeDocument/2006/relationships/customXml" Target="../ink/ink1635.xml"/><Relationship Id="rId63" Type="http://schemas.openxmlformats.org/officeDocument/2006/relationships/image" Target="../media/image1298.png"/><Relationship Id="rId84" Type="http://schemas.openxmlformats.org/officeDocument/2006/relationships/customXml" Target="../ink/ink1656.xml"/><Relationship Id="rId138" Type="http://schemas.openxmlformats.org/officeDocument/2006/relationships/customXml" Target="../ink/ink1683.xml"/><Relationship Id="rId107" Type="http://schemas.openxmlformats.org/officeDocument/2006/relationships/image" Target="../media/image1320.png"/><Relationship Id="rId11" Type="http://schemas.openxmlformats.org/officeDocument/2006/relationships/image" Target="../media/image1272.png"/><Relationship Id="rId32" Type="http://schemas.openxmlformats.org/officeDocument/2006/relationships/customXml" Target="../ink/ink1630.xml"/><Relationship Id="rId53" Type="http://schemas.openxmlformats.org/officeDocument/2006/relationships/image" Target="../media/image1293.png"/><Relationship Id="rId74" Type="http://schemas.openxmlformats.org/officeDocument/2006/relationships/customXml" Target="../ink/ink1651.xml"/><Relationship Id="rId128" Type="http://schemas.openxmlformats.org/officeDocument/2006/relationships/customXml" Target="../ink/ink1678.xml"/><Relationship Id="rId149" Type="http://schemas.openxmlformats.org/officeDocument/2006/relationships/image" Target="../media/image1341.png"/><Relationship Id="rId5" Type="http://schemas.openxmlformats.org/officeDocument/2006/relationships/image" Target="../media/image1269.png"/><Relationship Id="rId95" Type="http://schemas.openxmlformats.org/officeDocument/2006/relationships/image" Target="../media/image1314.png"/><Relationship Id="rId22" Type="http://schemas.openxmlformats.org/officeDocument/2006/relationships/customXml" Target="../ink/ink1625.xml"/><Relationship Id="rId27" Type="http://schemas.openxmlformats.org/officeDocument/2006/relationships/image" Target="../media/image1280.png"/><Relationship Id="rId43" Type="http://schemas.openxmlformats.org/officeDocument/2006/relationships/image" Target="../media/image1288.png"/><Relationship Id="rId48" Type="http://schemas.openxmlformats.org/officeDocument/2006/relationships/customXml" Target="../ink/ink1638.xml"/><Relationship Id="rId64" Type="http://schemas.openxmlformats.org/officeDocument/2006/relationships/customXml" Target="../ink/ink1646.xml"/><Relationship Id="rId69" Type="http://schemas.openxmlformats.org/officeDocument/2006/relationships/image" Target="../media/image1301.png"/><Relationship Id="rId113" Type="http://schemas.openxmlformats.org/officeDocument/2006/relationships/image" Target="../media/image1323.png"/><Relationship Id="rId118" Type="http://schemas.openxmlformats.org/officeDocument/2006/relationships/customXml" Target="../ink/ink1673.xml"/><Relationship Id="rId134" Type="http://schemas.openxmlformats.org/officeDocument/2006/relationships/customXml" Target="../ink/ink1681.xml"/><Relationship Id="rId139" Type="http://schemas.openxmlformats.org/officeDocument/2006/relationships/image" Target="../media/image1336.png"/><Relationship Id="rId80" Type="http://schemas.openxmlformats.org/officeDocument/2006/relationships/customXml" Target="../ink/ink1654.xml"/><Relationship Id="rId85" Type="http://schemas.openxmlformats.org/officeDocument/2006/relationships/image" Target="../media/image1309.png"/><Relationship Id="rId150" Type="http://schemas.openxmlformats.org/officeDocument/2006/relationships/customXml" Target="../ink/ink1689.xml"/><Relationship Id="rId155" Type="http://schemas.openxmlformats.org/officeDocument/2006/relationships/image" Target="../media/image1344.png"/><Relationship Id="rId12" Type="http://schemas.openxmlformats.org/officeDocument/2006/relationships/customXml" Target="../ink/ink1620.xml"/><Relationship Id="rId17" Type="http://schemas.openxmlformats.org/officeDocument/2006/relationships/image" Target="../media/image1275.png"/><Relationship Id="rId33" Type="http://schemas.openxmlformats.org/officeDocument/2006/relationships/image" Target="../media/image1283.png"/><Relationship Id="rId38" Type="http://schemas.openxmlformats.org/officeDocument/2006/relationships/customXml" Target="../ink/ink1633.xml"/><Relationship Id="rId59" Type="http://schemas.openxmlformats.org/officeDocument/2006/relationships/image" Target="../media/image1296.png"/><Relationship Id="rId103" Type="http://schemas.openxmlformats.org/officeDocument/2006/relationships/image" Target="../media/image1318.png"/><Relationship Id="rId108" Type="http://schemas.openxmlformats.org/officeDocument/2006/relationships/customXml" Target="../ink/ink1668.xml"/><Relationship Id="rId124" Type="http://schemas.openxmlformats.org/officeDocument/2006/relationships/customXml" Target="../ink/ink1676.xml"/><Relationship Id="rId129" Type="http://schemas.openxmlformats.org/officeDocument/2006/relationships/image" Target="../media/image1331.png"/><Relationship Id="rId54" Type="http://schemas.openxmlformats.org/officeDocument/2006/relationships/customXml" Target="../ink/ink1641.xml"/><Relationship Id="rId70" Type="http://schemas.openxmlformats.org/officeDocument/2006/relationships/customXml" Target="../ink/ink1649.xml"/><Relationship Id="rId75" Type="http://schemas.openxmlformats.org/officeDocument/2006/relationships/image" Target="../media/image1304.png"/><Relationship Id="rId91" Type="http://schemas.openxmlformats.org/officeDocument/2006/relationships/image" Target="../media/image1312.png"/><Relationship Id="rId96" Type="http://schemas.openxmlformats.org/officeDocument/2006/relationships/customXml" Target="../ink/ink1662.xml"/><Relationship Id="rId140" Type="http://schemas.openxmlformats.org/officeDocument/2006/relationships/customXml" Target="../ink/ink1684.xml"/><Relationship Id="rId145" Type="http://schemas.openxmlformats.org/officeDocument/2006/relationships/image" Target="../media/image1339.png"/><Relationship Id="rId1" Type="http://schemas.openxmlformats.org/officeDocument/2006/relationships/slideLayout" Target="../slideLayouts/slideLayout2.xml"/><Relationship Id="rId6" Type="http://schemas.openxmlformats.org/officeDocument/2006/relationships/customXml" Target="../ink/ink1617.xml"/><Relationship Id="rId23" Type="http://schemas.openxmlformats.org/officeDocument/2006/relationships/image" Target="../media/image1278.png"/><Relationship Id="rId28" Type="http://schemas.openxmlformats.org/officeDocument/2006/relationships/customXml" Target="../ink/ink1628.xml"/><Relationship Id="rId49" Type="http://schemas.openxmlformats.org/officeDocument/2006/relationships/image" Target="../media/image1291.png"/><Relationship Id="rId114" Type="http://schemas.openxmlformats.org/officeDocument/2006/relationships/customXml" Target="../ink/ink1671.xml"/><Relationship Id="rId119" Type="http://schemas.openxmlformats.org/officeDocument/2006/relationships/image" Target="../media/image1326.png"/><Relationship Id="rId44" Type="http://schemas.openxmlformats.org/officeDocument/2006/relationships/customXml" Target="../ink/ink1636.xml"/><Relationship Id="rId60" Type="http://schemas.openxmlformats.org/officeDocument/2006/relationships/customXml" Target="../ink/ink1644.xml"/><Relationship Id="rId65" Type="http://schemas.openxmlformats.org/officeDocument/2006/relationships/image" Target="../media/image1299.png"/><Relationship Id="rId81" Type="http://schemas.openxmlformats.org/officeDocument/2006/relationships/image" Target="../media/image1307.png"/><Relationship Id="rId86" Type="http://schemas.openxmlformats.org/officeDocument/2006/relationships/customXml" Target="../ink/ink1657.xml"/><Relationship Id="rId130" Type="http://schemas.openxmlformats.org/officeDocument/2006/relationships/customXml" Target="../ink/ink1679.xml"/><Relationship Id="rId135" Type="http://schemas.openxmlformats.org/officeDocument/2006/relationships/image" Target="../media/image1334.png"/><Relationship Id="rId151" Type="http://schemas.openxmlformats.org/officeDocument/2006/relationships/image" Target="../media/image1342.png"/><Relationship Id="rId13" Type="http://schemas.openxmlformats.org/officeDocument/2006/relationships/image" Target="../media/image1273.png"/><Relationship Id="rId18" Type="http://schemas.openxmlformats.org/officeDocument/2006/relationships/customXml" Target="../ink/ink1623.xml"/><Relationship Id="rId39" Type="http://schemas.openxmlformats.org/officeDocument/2006/relationships/image" Target="../media/image1286.png"/><Relationship Id="rId109" Type="http://schemas.openxmlformats.org/officeDocument/2006/relationships/image" Target="../media/image1321.png"/><Relationship Id="rId34" Type="http://schemas.openxmlformats.org/officeDocument/2006/relationships/customXml" Target="../ink/ink1631.xml"/><Relationship Id="rId50" Type="http://schemas.openxmlformats.org/officeDocument/2006/relationships/customXml" Target="../ink/ink1639.xml"/><Relationship Id="rId55" Type="http://schemas.openxmlformats.org/officeDocument/2006/relationships/image" Target="../media/image1294.png"/><Relationship Id="rId76" Type="http://schemas.openxmlformats.org/officeDocument/2006/relationships/customXml" Target="../ink/ink1652.xml"/><Relationship Id="rId97" Type="http://schemas.openxmlformats.org/officeDocument/2006/relationships/image" Target="../media/image1315.png"/><Relationship Id="rId104" Type="http://schemas.openxmlformats.org/officeDocument/2006/relationships/customXml" Target="../ink/ink1666.xml"/><Relationship Id="rId120" Type="http://schemas.openxmlformats.org/officeDocument/2006/relationships/customXml" Target="../ink/ink1674.xml"/><Relationship Id="rId125" Type="http://schemas.openxmlformats.org/officeDocument/2006/relationships/image" Target="../media/image1329.png"/><Relationship Id="rId141" Type="http://schemas.openxmlformats.org/officeDocument/2006/relationships/image" Target="../media/image1337.png"/><Relationship Id="rId146" Type="http://schemas.openxmlformats.org/officeDocument/2006/relationships/customXml" Target="../ink/ink1687.xml"/><Relationship Id="rId7" Type="http://schemas.openxmlformats.org/officeDocument/2006/relationships/image" Target="../media/image1270.png"/><Relationship Id="rId71" Type="http://schemas.openxmlformats.org/officeDocument/2006/relationships/image" Target="../media/image1302.png"/><Relationship Id="rId92" Type="http://schemas.openxmlformats.org/officeDocument/2006/relationships/customXml" Target="../ink/ink1660.xml"/><Relationship Id="rId2" Type="http://schemas.openxmlformats.org/officeDocument/2006/relationships/customXml" Target="../ink/ink1615.xml"/><Relationship Id="rId29" Type="http://schemas.openxmlformats.org/officeDocument/2006/relationships/image" Target="../media/image1281.png"/><Relationship Id="rId24" Type="http://schemas.openxmlformats.org/officeDocument/2006/relationships/customXml" Target="../ink/ink1626.xml"/><Relationship Id="rId40" Type="http://schemas.openxmlformats.org/officeDocument/2006/relationships/customXml" Target="../ink/ink1634.xml"/><Relationship Id="rId45" Type="http://schemas.openxmlformats.org/officeDocument/2006/relationships/image" Target="../media/image1289.png"/><Relationship Id="rId66" Type="http://schemas.openxmlformats.org/officeDocument/2006/relationships/customXml" Target="../ink/ink1647.xml"/><Relationship Id="rId87" Type="http://schemas.openxmlformats.org/officeDocument/2006/relationships/image" Target="../media/image1310.png"/><Relationship Id="rId110" Type="http://schemas.openxmlformats.org/officeDocument/2006/relationships/customXml" Target="../ink/ink1669.xml"/><Relationship Id="rId115" Type="http://schemas.openxmlformats.org/officeDocument/2006/relationships/image" Target="../media/image1324.png"/><Relationship Id="rId131" Type="http://schemas.openxmlformats.org/officeDocument/2006/relationships/image" Target="../media/image1332.png"/><Relationship Id="rId136" Type="http://schemas.openxmlformats.org/officeDocument/2006/relationships/customXml" Target="../ink/ink1682.xml"/><Relationship Id="rId61" Type="http://schemas.openxmlformats.org/officeDocument/2006/relationships/image" Target="../media/image1297.png"/><Relationship Id="rId82" Type="http://schemas.openxmlformats.org/officeDocument/2006/relationships/customXml" Target="../ink/ink1655.xml"/><Relationship Id="rId152" Type="http://schemas.openxmlformats.org/officeDocument/2006/relationships/customXml" Target="../ink/ink1690.xml"/><Relationship Id="rId19" Type="http://schemas.openxmlformats.org/officeDocument/2006/relationships/image" Target="../media/image1276.png"/><Relationship Id="rId14" Type="http://schemas.openxmlformats.org/officeDocument/2006/relationships/customXml" Target="../ink/ink1621.xml"/><Relationship Id="rId30" Type="http://schemas.openxmlformats.org/officeDocument/2006/relationships/customXml" Target="../ink/ink1629.xml"/><Relationship Id="rId35" Type="http://schemas.openxmlformats.org/officeDocument/2006/relationships/image" Target="../media/image1284.png"/><Relationship Id="rId56" Type="http://schemas.openxmlformats.org/officeDocument/2006/relationships/customXml" Target="../ink/ink1642.xml"/><Relationship Id="rId77" Type="http://schemas.openxmlformats.org/officeDocument/2006/relationships/image" Target="../media/image1305.png"/><Relationship Id="rId100" Type="http://schemas.openxmlformats.org/officeDocument/2006/relationships/customXml" Target="../ink/ink1664.xml"/><Relationship Id="rId105" Type="http://schemas.openxmlformats.org/officeDocument/2006/relationships/image" Target="../media/image1319.png"/><Relationship Id="rId126" Type="http://schemas.openxmlformats.org/officeDocument/2006/relationships/customXml" Target="../ink/ink1677.xml"/><Relationship Id="rId147" Type="http://schemas.openxmlformats.org/officeDocument/2006/relationships/image" Target="../media/image1340.png"/><Relationship Id="rId8" Type="http://schemas.openxmlformats.org/officeDocument/2006/relationships/customXml" Target="../ink/ink1618.xml"/><Relationship Id="rId51" Type="http://schemas.openxmlformats.org/officeDocument/2006/relationships/image" Target="../media/image1292.png"/><Relationship Id="rId72" Type="http://schemas.openxmlformats.org/officeDocument/2006/relationships/customXml" Target="../ink/ink1650.xml"/><Relationship Id="rId93" Type="http://schemas.openxmlformats.org/officeDocument/2006/relationships/image" Target="../media/image1313.png"/><Relationship Id="rId98" Type="http://schemas.openxmlformats.org/officeDocument/2006/relationships/customXml" Target="../ink/ink1663.xml"/><Relationship Id="rId121" Type="http://schemas.openxmlformats.org/officeDocument/2006/relationships/image" Target="../media/image1327.png"/><Relationship Id="rId142" Type="http://schemas.openxmlformats.org/officeDocument/2006/relationships/customXml" Target="../ink/ink1685.xml"/><Relationship Id="rId3" Type="http://schemas.openxmlformats.org/officeDocument/2006/relationships/image" Target="../media/image1268.png"/><Relationship Id="rId25" Type="http://schemas.openxmlformats.org/officeDocument/2006/relationships/image" Target="../media/image1279.png"/><Relationship Id="rId46" Type="http://schemas.openxmlformats.org/officeDocument/2006/relationships/customXml" Target="../ink/ink1637.xml"/><Relationship Id="rId67" Type="http://schemas.openxmlformats.org/officeDocument/2006/relationships/image" Target="../media/image1300.png"/><Relationship Id="rId116" Type="http://schemas.openxmlformats.org/officeDocument/2006/relationships/customXml" Target="../ink/ink1672.xml"/><Relationship Id="rId137" Type="http://schemas.openxmlformats.org/officeDocument/2006/relationships/image" Target="../media/image1335.png"/><Relationship Id="rId20" Type="http://schemas.openxmlformats.org/officeDocument/2006/relationships/customXml" Target="../ink/ink1624.xml"/><Relationship Id="rId41" Type="http://schemas.openxmlformats.org/officeDocument/2006/relationships/image" Target="../media/image1287.png"/><Relationship Id="rId62" Type="http://schemas.openxmlformats.org/officeDocument/2006/relationships/customXml" Target="../ink/ink1645.xml"/><Relationship Id="rId83" Type="http://schemas.openxmlformats.org/officeDocument/2006/relationships/image" Target="../media/image1308.png"/><Relationship Id="rId88" Type="http://schemas.openxmlformats.org/officeDocument/2006/relationships/customXml" Target="../ink/ink1658.xml"/><Relationship Id="rId111" Type="http://schemas.openxmlformats.org/officeDocument/2006/relationships/image" Target="../media/image1322.png"/><Relationship Id="rId132" Type="http://schemas.openxmlformats.org/officeDocument/2006/relationships/customXml" Target="../ink/ink1680.xml"/><Relationship Id="rId153" Type="http://schemas.openxmlformats.org/officeDocument/2006/relationships/image" Target="../media/image1343.png"/><Relationship Id="rId15" Type="http://schemas.openxmlformats.org/officeDocument/2006/relationships/image" Target="../media/image1274.png"/><Relationship Id="rId36" Type="http://schemas.openxmlformats.org/officeDocument/2006/relationships/customXml" Target="../ink/ink1632.xml"/><Relationship Id="rId57" Type="http://schemas.openxmlformats.org/officeDocument/2006/relationships/image" Target="../media/image1295.png"/><Relationship Id="rId106" Type="http://schemas.openxmlformats.org/officeDocument/2006/relationships/customXml" Target="../ink/ink1667.xml"/><Relationship Id="rId127" Type="http://schemas.openxmlformats.org/officeDocument/2006/relationships/image" Target="../media/image1330.png"/><Relationship Id="rId10" Type="http://schemas.openxmlformats.org/officeDocument/2006/relationships/customXml" Target="../ink/ink1619.xml"/><Relationship Id="rId31" Type="http://schemas.openxmlformats.org/officeDocument/2006/relationships/image" Target="../media/image1282.png"/><Relationship Id="rId52" Type="http://schemas.openxmlformats.org/officeDocument/2006/relationships/customXml" Target="../ink/ink1640.xml"/><Relationship Id="rId73" Type="http://schemas.openxmlformats.org/officeDocument/2006/relationships/image" Target="../media/image1303.png"/><Relationship Id="rId78" Type="http://schemas.openxmlformats.org/officeDocument/2006/relationships/customXml" Target="../ink/ink1653.xml"/><Relationship Id="rId94" Type="http://schemas.openxmlformats.org/officeDocument/2006/relationships/customXml" Target="../ink/ink1661.xml"/><Relationship Id="rId99" Type="http://schemas.openxmlformats.org/officeDocument/2006/relationships/image" Target="../media/image1316.png"/><Relationship Id="rId101" Type="http://schemas.openxmlformats.org/officeDocument/2006/relationships/image" Target="../media/image1317.png"/><Relationship Id="rId122" Type="http://schemas.openxmlformats.org/officeDocument/2006/relationships/customXml" Target="../ink/ink1675.xml"/><Relationship Id="rId143" Type="http://schemas.openxmlformats.org/officeDocument/2006/relationships/image" Target="../media/image1338.png"/><Relationship Id="rId148" Type="http://schemas.openxmlformats.org/officeDocument/2006/relationships/customXml" Target="../ink/ink1688.xml"/><Relationship Id="rId4" Type="http://schemas.openxmlformats.org/officeDocument/2006/relationships/customXml" Target="../ink/ink1616.xml"/><Relationship Id="rId9" Type="http://schemas.openxmlformats.org/officeDocument/2006/relationships/image" Target="../media/image1271.png"/><Relationship Id="rId26" Type="http://schemas.openxmlformats.org/officeDocument/2006/relationships/customXml" Target="../ink/ink1627.xml"/><Relationship Id="rId47" Type="http://schemas.openxmlformats.org/officeDocument/2006/relationships/image" Target="../media/image1290.png"/><Relationship Id="rId68" Type="http://schemas.openxmlformats.org/officeDocument/2006/relationships/customXml" Target="../ink/ink1648.xml"/><Relationship Id="rId89" Type="http://schemas.openxmlformats.org/officeDocument/2006/relationships/image" Target="../media/image1311.png"/><Relationship Id="rId112" Type="http://schemas.openxmlformats.org/officeDocument/2006/relationships/customXml" Target="../ink/ink1670.xml"/><Relationship Id="rId133" Type="http://schemas.openxmlformats.org/officeDocument/2006/relationships/image" Target="../media/image1333.png"/><Relationship Id="rId154" Type="http://schemas.openxmlformats.org/officeDocument/2006/relationships/customXml" Target="../ink/ink1691.xml"/><Relationship Id="rId16" Type="http://schemas.openxmlformats.org/officeDocument/2006/relationships/customXml" Target="../ink/ink1622.xml"/><Relationship Id="rId37" Type="http://schemas.openxmlformats.org/officeDocument/2006/relationships/image" Target="../media/image1285.png"/><Relationship Id="rId58" Type="http://schemas.openxmlformats.org/officeDocument/2006/relationships/customXml" Target="../ink/ink1643.xml"/><Relationship Id="rId79" Type="http://schemas.openxmlformats.org/officeDocument/2006/relationships/image" Target="../media/image1306.png"/><Relationship Id="rId102" Type="http://schemas.openxmlformats.org/officeDocument/2006/relationships/customXml" Target="../ink/ink1665.xml"/><Relationship Id="rId123" Type="http://schemas.openxmlformats.org/officeDocument/2006/relationships/image" Target="../media/image1328.png"/><Relationship Id="rId144" Type="http://schemas.openxmlformats.org/officeDocument/2006/relationships/customXml" Target="../ink/ink1686.xml"/><Relationship Id="rId90" Type="http://schemas.openxmlformats.org/officeDocument/2006/relationships/customXml" Target="../ink/ink165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7" Type="http://schemas.openxmlformats.org/officeDocument/2006/relationships/image" Target="../media/image63.png"/><Relationship Id="rId21" Type="http://schemas.openxmlformats.org/officeDocument/2006/relationships/image" Target="../media/image15.png"/><Relationship Id="rId63" Type="http://schemas.openxmlformats.org/officeDocument/2006/relationships/image" Target="../media/image36.png"/><Relationship Id="rId159" Type="http://schemas.openxmlformats.org/officeDocument/2006/relationships/image" Target="../media/image84.png"/><Relationship Id="rId170" Type="http://schemas.openxmlformats.org/officeDocument/2006/relationships/customXml" Target="../ink/ink84.xml"/><Relationship Id="rId226" Type="http://schemas.openxmlformats.org/officeDocument/2006/relationships/customXml" Target="../ink/ink112.xml"/><Relationship Id="rId268" Type="http://schemas.openxmlformats.org/officeDocument/2006/relationships/customXml" Target="../ink/ink133.xml"/><Relationship Id="rId11" Type="http://schemas.openxmlformats.org/officeDocument/2006/relationships/image" Target="../media/image10.png"/><Relationship Id="rId32" Type="http://schemas.openxmlformats.org/officeDocument/2006/relationships/customXml" Target="../ink/ink15.xml"/><Relationship Id="rId53" Type="http://schemas.openxmlformats.org/officeDocument/2006/relationships/image" Target="../media/image31.png"/><Relationship Id="rId74" Type="http://schemas.openxmlformats.org/officeDocument/2006/relationships/customXml" Target="../ink/ink36.xml"/><Relationship Id="rId128" Type="http://schemas.openxmlformats.org/officeDocument/2006/relationships/customXml" Target="../ink/ink63.xml"/><Relationship Id="rId149" Type="http://schemas.openxmlformats.org/officeDocument/2006/relationships/image" Target="../media/image79.png"/><Relationship Id="rId5" Type="http://schemas.openxmlformats.org/officeDocument/2006/relationships/image" Target="../media/image7.png"/><Relationship Id="rId95" Type="http://schemas.openxmlformats.org/officeDocument/2006/relationships/image" Target="../media/image52.png"/><Relationship Id="rId160" Type="http://schemas.openxmlformats.org/officeDocument/2006/relationships/customXml" Target="../ink/ink79.xml"/><Relationship Id="rId181" Type="http://schemas.openxmlformats.org/officeDocument/2006/relationships/image" Target="../media/image95.png"/><Relationship Id="rId216" Type="http://schemas.openxmlformats.org/officeDocument/2006/relationships/customXml" Target="../ink/ink107.xml"/><Relationship Id="rId237" Type="http://schemas.openxmlformats.org/officeDocument/2006/relationships/image" Target="../media/image123.png"/><Relationship Id="rId258" Type="http://schemas.openxmlformats.org/officeDocument/2006/relationships/customXml" Target="../ink/ink128.xml"/><Relationship Id="rId22" Type="http://schemas.openxmlformats.org/officeDocument/2006/relationships/customXml" Target="../ink/ink10.xml"/><Relationship Id="rId43" Type="http://schemas.openxmlformats.org/officeDocument/2006/relationships/image" Target="../media/image26.png"/><Relationship Id="rId64" Type="http://schemas.openxmlformats.org/officeDocument/2006/relationships/customXml" Target="../ink/ink31.xml"/><Relationship Id="rId118" Type="http://schemas.openxmlformats.org/officeDocument/2006/relationships/customXml" Target="../ink/ink58.xml"/><Relationship Id="rId139" Type="http://schemas.openxmlformats.org/officeDocument/2006/relationships/image" Target="../media/image74.png"/><Relationship Id="rId85" Type="http://schemas.openxmlformats.org/officeDocument/2006/relationships/image" Target="../media/image47.png"/><Relationship Id="rId150" Type="http://schemas.openxmlformats.org/officeDocument/2006/relationships/customXml" Target="../ink/ink74.xml"/><Relationship Id="rId171" Type="http://schemas.openxmlformats.org/officeDocument/2006/relationships/image" Target="../media/image90.png"/><Relationship Id="rId192" Type="http://schemas.openxmlformats.org/officeDocument/2006/relationships/customXml" Target="../ink/ink95.xml"/><Relationship Id="rId206" Type="http://schemas.openxmlformats.org/officeDocument/2006/relationships/customXml" Target="../ink/ink102.xml"/><Relationship Id="rId227" Type="http://schemas.openxmlformats.org/officeDocument/2006/relationships/image" Target="../media/image118.png"/><Relationship Id="rId248" Type="http://schemas.openxmlformats.org/officeDocument/2006/relationships/customXml" Target="../ink/ink123.xml"/><Relationship Id="rId269" Type="http://schemas.openxmlformats.org/officeDocument/2006/relationships/image" Target="../media/image139.png"/><Relationship Id="rId12" Type="http://schemas.openxmlformats.org/officeDocument/2006/relationships/customXml" Target="../ink/ink5.xml"/><Relationship Id="rId33" Type="http://schemas.openxmlformats.org/officeDocument/2006/relationships/image" Target="../media/image21.png"/><Relationship Id="rId108" Type="http://schemas.openxmlformats.org/officeDocument/2006/relationships/customXml" Target="../ink/ink53.xml"/><Relationship Id="rId129" Type="http://schemas.openxmlformats.org/officeDocument/2006/relationships/image" Target="../media/image69.png"/><Relationship Id="rId54" Type="http://schemas.openxmlformats.org/officeDocument/2006/relationships/customXml" Target="../ink/ink26.xml"/><Relationship Id="rId75" Type="http://schemas.openxmlformats.org/officeDocument/2006/relationships/image" Target="../media/image42.png"/><Relationship Id="rId96" Type="http://schemas.openxmlformats.org/officeDocument/2006/relationships/customXml" Target="../ink/ink47.xml"/><Relationship Id="rId140" Type="http://schemas.openxmlformats.org/officeDocument/2006/relationships/customXml" Target="../ink/ink69.xml"/><Relationship Id="rId161" Type="http://schemas.openxmlformats.org/officeDocument/2006/relationships/image" Target="../media/image85.png"/><Relationship Id="rId182" Type="http://schemas.openxmlformats.org/officeDocument/2006/relationships/customXml" Target="../ink/ink90.xml"/><Relationship Id="rId217" Type="http://schemas.openxmlformats.org/officeDocument/2006/relationships/image" Target="../media/image113.png"/><Relationship Id="rId6" Type="http://schemas.openxmlformats.org/officeDocument/2006/relationships/customXml" Target="../ink/ink2.xml"/><Relationship Id="rId238" Type="http://schemas.openxmlformats.org/officeDocument/2006/relationships/customXml" Target="../ink/ink118.xml"/><Relationship Id="rId259" Type="http://schemas.openxmlformats.org/officeDocument/2006/relationships/image" Target="../media/image134.png"/><Relationship Id="rId23" Type="http://schemas.openxmlformats.org/officeDocument/2006/relationships/image" Target="../media/image16.png"/><Relationship Id="rId119" Type="http://schemas.openxmlformats.org/officeDocument/2006/relationships/image" Target="../media/image64.png"/><Relationship Id="rId270" Type="http://schemas.openxmlformats.org/officeDocument/2006/relationships/customXml" Target="../ink/ink134.xml"/><Relationship Id="rId44" Type="http://schemas.openxmlformats.org/officeDocument/2006/relationships/customXml" Target="../ink/ink21.xml"/><Relationship Id="rId65" Type="http://schemas.openxmlformats.org/officeDocument/2006/relationships/image" Target="../media/image37.png"/><Relationship Id="rId86" Type="http://schemas.openxmlformats.org/officeDocument/2006/relationships/customXml" Target="../ink/ink42.xml"/><Relationship Id="rId130" Type="http://schemas.openxmlformats.org/officeDocument/2006/relationships/customXml" Target="../ink/ink64.xml"/><Relationship Id="rId151" Type="http://schemas.openxmlformats.org/officeDocument/2006/relationships/image" Target="../media/image80.png"/><Relationship Id="rId172" Type="http://schemas.openxmlformats.org/officeDocument/2006/relationships/customXml" Target="../ink/ink85.xml"/><Relationship Id="rId193" Type="http://schemas.openxmlformats.org/officeDocument/2006/relationships/image" Target="../media/image101.png"/><Relationship Id="rId207" Type="http://schemas.openxmlformats.org/officeDocument/2006/relationships/image" Target="../media/image108.png"/><Relationship Id="rId228" Type="http://schemas.openxmlformats.org/officeDocument/2006/relationships/customXml" Target="../ink/ink113.xml"/><Relationship Id="rId249" Type="http://schemas.openxmlformats.org/officeDocument/2006/relationships/image" Target="../media/image129.png"/><Relationship Id="rId13" Type="http://schemas.openxmlformats.org/officeDocument/2006/relationships/image" Target="../media/image11.png"/><Relationship Id="rId109" Type="http://schemas.openxmlformats.org/officeDocument/2006/relationships/image" Target="../media/image59.png"/><Relationship Id="rId260" Type="http://schemas.openxmlformats.org/officeDocument/2006/relationships/customXml" Target="../ink/ink129.xml"/><Relationship Id="rId34" Type="http://schemas.openxmlformats.org/officeDocument/2006/relationships/customXml" Target="../ink/ink16.xml"/><Relationship Id="rId55" Type="http://schemas.openxmlformats.org/officeDocument/2006/relationships/image" Target="../media/image32.png"/><Relationship Id="rId76" Type="http://schemas.openxmlformats.org/officeDocument/2006/relationships/customXml" Target="../ink/ink37.xml"/><Relationship Id="rId97" Type="http://schemas.openxmlformats.org/officeDocument/2006/relationships/image" Target="../media/image53.png"/><Relationship Id="rId120" Type="http://schemas.openxmlformats.org/officeDocument/2006/relationships/customXml" Target="../ink/ink59.xml"/><Relationship Id="rId141" Type="http://schemas.openxmlformats.org/officeDocument/2006/relationships/image" Target="../media/image75.png"/><Relationship Id="rId7" Type="http://schemas.openxmlformats.org/officeDocument/2006/relationships/image" Target="../media/image8.png"/><Relationship Id="rId162" Type="http://schemas.openxmlformats.org/officeDocument/2006/relationships/customXml" Target="../ink/ink80.xml"/><Relationship Id="rId183" Type="http://schemas.openxmlformats.org/officeDocument/2006/relationships/image" Target="../media/image96.png"/><Relationship Id="rId218" Type="http://schemas.openxmlformats.org/officeDocument/2006/relationships/customXml" Target="../ink/ink108.xml"/><Relationship Id="rId239" Type="http://schemas.openxmlformats.org/officeDocument/2006/relationships/image" Target="../media/image124.png"/><Relationship Id="rId250" Type="http://schemas.openxmlformats.org/officeDocument/2006/relationships/customXml" Target="../ink/ink124.xml"/><Relationship Id="rId271" Type="http://schemas.openxmlformats.org/officeDocument/2006/relationships/image" Target="../media/image140.png"/><Relationship Id="rId24" Type="http://schemas.openxmlformats.org/officeDocument/2006/relationships/customXml" Target="../ink/ink11.xml"/><Relationship Id="rId45" Type="http://schemas.openxmlformats.org/officeDocument/2006/relationships/image" Target="../media/image27.png"/><Relationship Id="rId66" Type="http://schemas.openxmlformats.org/officeDocument/2006/relationships/customXml" Target="../ink/ink32.xml"/><Relationship Id="rId87" Type="http://schemas.openxmlformats.org/officeDocument/2006/relationships/image" Target="../media/image48.png"/><Relationship Id="rId110" Type="http://schemas.openxmlformats.org/officeDocument/2006/relationships/customXml" Target="../ink/ink54.xml"/><Relationship Id="rId131" Type="http://schemas.openxmlformats.org/officeDocument/2006/relationships/image" Target="../media/image70.png"/><Relationship Id="rId152" Type="http://schemas.openxmlformats.org/officeDocument/2006/relationships/customXml" Target="../ink/ink75.xml"/><Relationship Id="rId173" Type="http://schemas.openxmlformats.org/officeDocument/2006/relationships/image" Target="../media/image91.png"/><Relationship Id="rId194" Type="http://schemas.openxmlformats.org/officeDocument/2006/relationships/customXml" Target="../ink/ink96.xml"/><Relationship Id="rId208" Type="http://schemas.openxmlformats.org/officeDocument/2006/relationships/customXml" Target="../ink/ink103.xml"/><Relationship Id="rId229" Type="http://schemas.openxmlformats.org/officeDocument/2006/relationships/image" Target="../media/image119.png"/><Relationship Id="rId240" Type="http://schemas.openxmlformats.org/officeDocument/2006/relationships/customXml" Target="../ink/ink119.xml"/><Relationship Id="rId261" Type="http://schemas.openxmlformats.org/officeDocument/2006/relationships/image" Target="../media/image135.png"/><Relationship Id="rId14" Type="http://schemas.openxmlformats.org/officeDocument/2006/relationships/customXml" Target="../ink/ink6.xml"/><Relationship Id="rId35" Type="http://schemas.openxmlformats.org/officeDocument/2006/relationships/image" Target="../media/image22.png"/><Relationship Id="rId56" Type="http://schemas.openxmlformats.org/officeDocument/2006/relationships/customXml" Target="../ink/ink27.xml"/><Relationship Id="rId77" Type="http://schemas.openxmlformats.org/officeDocument/2006/relationships/image" Target="../media/image43.png"/><Relationship Id="rId100" Type="http://schemas.openxmlformats.org/officeDocument/2006/relationships/customXml" Target="../ink/ink49.xml"/><Relationship Id="rId8" Type="http://schemas.openxmlformats.org/officeDocument/2006/relationships/customXml" Target="../ink/ink3.xml"/><Relationship Id="rId98" Type="http://schemas.openxmlformats.org/officeDocument/2006/relationships/customXml" Target="../ink/ink48.xml"/><Relationship Id="rId121" Type="http://schemas.openxmlformats.org/officeDocument/2006/relationships/image" Target="../media/image65.png"/><Relationship Id="rId142" Type="http://schemas.openxmlformats.org/officeDocument/2006/relationships/customXml" Target="../ink/ink70.xml"/><Relationship Id="rId163" Type="http://schemas.openxmlformats.org/officeDocument/2006/relationships/image" Target="../media/image86.png"/><Relationship Id="rId184" Type="http://schemas.openxmlformats.org/officeDocument/2006/relationships/customXml" Target="../ink/ink91.xml"/><Relationship Id="rId219" Type="http://schemas.openxmlformats.org/officeDocument/2006/relationships/image" Target="../media/image114.png"/><Relationship Id="rId230" Type="http://schemas.openxmlformats.org/officeDocument/2006/relationships/customXml" Target="../ink/ink114.xml"/><Relationship Id="rId251" Type="http://schemas.openxmlformats.org/officeDocument/2006/relationships/image" Target="../media/image130.png"/><Relationship Id="rId25" Type="http://schemas.openxmlformats.org/officeDocument/2006/relationships/image" Target="../media/image17.png"/><Relationship Id="rId46" Type="http://schemas.openxmlformats.org/officeDocument/2006/relationships/customXml" Target="../ink/ink22.xml"/><Relationship Id="rId67" Type="http://schemas.openxmlformats.org/officeDocument/2006/relationships/image" Target="../media/image38.png"/><Relationship Id="rId88" Type="http://schemas.openxmlformats.org/officeDocument/2006/relationships/customXml" Target="../ink/ink43.xml"/><Relationship Id="rId111" Type="http://schemas.openxmlformats.org/officeDocument/2006/relationships/image" Target="../media/image60.png"/><Relationship Id="rId132" Type="http://schemas.openxmlformats.org/officeDocument/2006/relationships/customXml" Target="../ink/ink65.xml"/><Relationship Id="rId153" Type="http://schemas.openxmlformats.org/officeDocument/2006/relationships/image" Target="../media/image81.png"/><Relationship Id="rId174" Type="http://schemas.openxmlformats.org/officeDocument/2006/relationships/customXml" Target="../ink/ink86.xml"/><Relationship Id="rId195" Type="http://schemas.openxmlformats.org/officeDocument/2006/relationships/image" Target="../media/image102.png"/><Relationship Id="rId209" Type="http://schemas.openxmlformats.org/officeDocument/2006/relationships/image" Target="../media/image109.png"/><Relationship Id="rId220" Type="http://schemas.openxmlformats.org/officeDocument/2006/relationships/customXml" Target="../ink/ink109.xml"/><Relationship Id="rId241" Type="http://schemas.openxmlformats.org/officeDocument/2006/relationships/image" Target="../media/image125.png"/><Relationship Id="rId15" Type="http://schemas.openxmlformats.org/officeDocument/2006/relationships/image" Target="../media/image12.png"/><Relationship Id="rId36" Type="http://schemas.openxmlformats.org/officeDocument/2006/relationships/customXml" Target="../ink/ink17.xml"/><Relationship Id="rId57" Type="http://schemas.openxmlformats.org/officeDocument/2006/relationships/image" Target="../media/image33.png"/><Relationship Id="rId262" Type="http://schemas.openxmlformats.org/officeDocument/2006/relationships/customXml" Target="../ink/ink130.xml"/><Relationship Id="rId78" Type="http://schemas.openxmlformats.org/officeDocument/2006/relationships/customXml" Target="../ink/ink38.xml"/><Relationship Id="rId99" Type="http://schemas.openxmlformats.org/officeDocument/2006/relationships/image" Target="../media/image54.png"/><Relationship Id="rId101" Type="http://schemas.openxmlformats.org/officeDocument/2006/relationships/image" Target="../media/image55.png"/><Relationship Id="rId122" Type="http://schemas.openxmlformats.org/officeDocument/2006/relationships/customXml" Target="../ink/ink60.xml"/><Relationship Id="rId143" Type="http://schemas.openxmlformats.org/officeDocument/2006/relationships/image" Target="../media/image76.png"/><Relationship Id="rId164" Type="http://schemas.openxmlformats.org/officeDocument/2006/relationships/customXml" Target="../ink/ink81.xml"/><Relationship Id="rId185" Type="http://schemas.openxmlformats.org/officeDocument/2006/relationships/image" Target="../media/image97.png"/><Relationship Id="rId9" Type="http://schemas.openxmlformats.org/officeDocument/2006/relationships/image" Target="../media/image9.png"/><Relationship Id="rId210" Type="http://schemas.openxmlformats.org/officeDocument/2006/relationships/customXml" Target="../ink/ink104.xml"/><Relationship Id="rId26" Type="http://schemas.openxmlformats.org/officeDocument/2006/relationships/customXml" Target="../ink/ink12.xml"/><Relationship Id="rId231" Type="http://schemas.openxmlformats.org/officeDocument/2006/relationships/image" Target="../media/image120.png"/><Relationship Id="rId252" Type="http://schemas.openxmlformats.org/officeDocument/2006/relationships/customXml" Target="../ink/ink125.xml"/><Relationship Id="rId47" Type="http://schemas.openxmlformats.org/officeDocument/2006/relationships/image" Target="../media/image28.png"/><Relationship Id="rId68" Type="http://schemas.openxmlformats.org/officeDocument/2006/relationships/customXml" Target="../ink/ink33.xml"/><Relationship Id="rId89" Type="http://schemas.openxmlformats.org/officeDocument/2006/relationships/image" Target="../media/image49.png"/><Relationship Id="rId112" Type="http://schemas.openxmlformats.org/officeDocument/2006/relationships/customXml" Target="../ink/ink55.xml"/><Relationship Id="rId133" Type="http://schemas.openxmlformats.org/officeDocument/2006/relationships/image" Target="../media/image71.png"/><Relationship Id="rId154" Type="http://schemas.openxmlformats.org/officeDocument/2006/relationships/customXml" Target="../ink/ink76.xml"/><Relationship Id="rId175" Type="http://schemas.openxmlformats.org/officeDocument/2006/relationships/image" Target="../media/image92.png"/><Relationship Id="rId196" Type="http://schemas.openxmlformats.org/officeDocument/2006/relationships/customXml" Target="../ink/ink97.xml"/><Relationship Id="rId200" Type="http://schemas.openxmlformats.org/officeDocument/2006/relationships/customXml" Target="../ink/ink99.xml"/><Relationship Id="rId16" Type="http://schemas.openxmlformats.org/officeDocument/2006/relationships/customXml" Target="../ink/ink7.xml"/><Relationship Id="rId221" Type="http://schemas.openxmlformats.org/officeDocument/2006/relationships/image" Target="../media/image115.png"/><Relationship Id="rId242" Type="http://schemas.openxmlformats.org/officeDocument/2006/relationships/customXml" Target="../ink/ink120.xml"/><Relationship Id="rId263" Type="http://schemas.openxmlformats.org/officeDocument/2006/relationships/image" Target="../media/image136.png"/><Relationship Id="rId37" Type="http://schemas.openxmlformats.org/officeDocument/2006/relationships/image" Target="../media/image23.png"/><Relationship Id="rId58" Type="http://schemas.openxmlformats.org/officeDocument/2006/relationships/customXml" Target="../ink/ink28.xml"/><Relationship Id="rId79" Type="http://schemas.openxmlformats.org/officeDocument/2006/relationships/image" Target="../media/image44.png"/><Relationship Id="rId102" Type="http://schemas.openxmlformats.org/officeDocument/2006/relationships/customXml" Target="../ink/ink50.xml"/><Relationship Id="rId123" Type="http://schemas.openxmlformats.org/officeDocument/2006/relationships/image" Target="../media/image66.png"/><Relationship Id="rId144" Type="http://schemas.openxmlformats.org/officeDocument/2006/relationships/customXml" Target="../ink/ink71.xml"/><Relationship Id="rId90" Type="http://schemas.openxmlformats.org/officeDocument/2006/relationships/customXml" Target="../ink/ink44.xml"/><Relationship Id="rId165" Type="http://schemas.openxmlformats.org/officeDocument/2006/relationships/image" Target="../media/image87.png"/><Relationship Id="rId186" Type="http://schemas.openxmlformats.org/officeDocument/2006/relationships/customXml" Target="../ink/ink92.xml"/><Relationship Id="rId211" Type="http://schemas.openxmlformats.org/officeDocument/2006/relationships/image" Target="../media/image110.png"/><Relationship Id="rId232" Type="http://schemas.openxmlformats.org/officeDocument/2006/relationships/customXml" Target="../ink/ink115.xml"/><Relationship Id="rId253" Type="http://schemas.openxmlformats.org/officeDocument/2006/relationships/image" Target="../media/image131.png"/><Relationship Id="rId27" Type="http://schemas.openxmlformats.org/officeDocument/2006/relationships/image" Target="../media/image18.png"/><Relationship Id="rId48" Type="http://schemas.openxmlformats.org/officeDocument/2006/relationships/customXml" Target="../ink/ink23.xml"/><Relationship Id="rId69" Type="http://schemas.openxmlformats.org/officeDocument/2006/relationships/image" Target="../media/image39.png"/><Relationship Id="rId113" Type="http://schemas.openxmlformats.org/officeDocument/2006/relationships/image" Target="../media/image61.png"/><Relationship Id="rId134" Type="http://schemas.openxmlformats.org/officeDocument/2006/relationships/customXml" Target="../ink/ink66.xml"/><Relationship Id="rId80" Type="http://schemas.openxmlformats.org/officeDocument/2006/relationships/customXml" Target="../ink/ink39.xml"/><Relationship Id="rId155" Type="http://schemas.openxmlformats.org/officeDocument/2006/relationships/image" Target="../media/image82.png"/><Relationship Id="rId176" Type="http://schemas.openxmlformats.org/officeDocument/2006/relationships/customXml" Target="../ink/ink87.xml"/><Relationship Id="rId197" Type="http://schemas.openxmlformats.org/officeDocument/2006/relationships/image" Target="../media/image103.png"/><Relationship Id="rId201" Type="http://schemas.openxmlformats.org/officeDocument/2006/relationships/image" Target="../media/image105.png"/><Relationship Id="rId222" Type="http://schemas.openxmlformats.org/officeDocument/2006/relationships/customXml" Target="../ink/ink110.xml"/><Relationship Id="rId243" Type="http://schemas.openxmlformats.org/officeDocument/2006/relationships/image" Target="../media/image126.png"/><Relationship Id="rId264" Type="http://schemas.openxmlformats.org/officeDocument/2006/relationships/customXml" Target="../ink/ink131.xml"/><Relationship Id="rId17" Type="http://schemas.openxmlformats.org/officeDocument/2006/relationships/image" Target="../media/image13.png"/><Relationship Id="rId38" Type="http://schemas.openxmlformats.org/officeDocument/2006/relationships/customXml" Target="../ink/ink18.xml"/><Relationship Id="rId59" Type="http://schemas.openxmlformats.org/officeDocument/2006/relationships/image" Target="../media/image34.png"/><Relationship Id="rId103" Type="http://schemas.openxmlformats.org/officeDocument/2006/relationships/image" Target="../media/image56.png"/><Relationship Id="rId124" Type="http://schemas.openxmlformats.org/officeDocument/2006/relationships/customXml" Target="../ink/ink61.xml"/><Relationship Id="rId70" Type="http://schemas.openxmlformats.org/officeDocument/2006/relationships/customXml" Target="../ink/ink34.xml"/><Relationship Id="rId91" Type="http://schemas.openxmlformats.org/officeDocument/2006/relationships/image" Target="../media/image50.png"/><Relationship Id="rId145" Type="http://schemas.openxmlformats.org/officeDocument/2006/relationships/image" Target="../media/image77.png"/><Relationship Id="rId166" Type="http://schemas.openxmlformats.org/officeDocument/2006/relationships/customXml" Target="../ink/ink82.xml"/><Relationship Id="rId187" Type="http://schemas.openxmlformats.org/officeDocument/2006/relationships/image" Target="../media/image98.png"/><Relationship Id="rId1" Type="http://schemas.openxmlformats.org/officeDocument/2006/relationships/slideLayout" Target="../slideLayouts/slideLayout2.xml"/><Relationship Id="rId212" Type="http://schemas.openxmlformats.org/officeDocument/2006/relationships/customXml" Target="../ink/ink105.xml"/><Relationship Id="rId233" Type="http://schemas.openxmlformats.org/officeDocument/2006/relationships/image" Target="../media/image121.png"/><Relationship Id="rId254" Type="http://schemas.openxmlformats.org/officeDocument/2006/relationships/customXml" Target="../ink/ink126.xml"/><Relationship Id="rId28" Type="http://schemas.openxmlformats.org/officeDocument/2006/relationships/customXml" Target="../ink/ink13.xml"/><Relationship Id="rId49" Type="http://schemas.openxmlformats.org/officeDocument/2006/relationships/image" Target="../media/image29.png"/><Relationship Id="rId114" Type="http://schemas.openxmlformats.org/officeDocument/2006/relationships/customXml" Target="../ink/ink56.xml"/><Relationship Id="rId60" Type="http://schemas.openxmlformats.org/officeDocument/2006/relationships/customXml" Target="../ink/ink29.xml"/><Relationship Id="rId81" Type="http://schemas.openxmlformats.org/officeDocument/2006/relationships/image" Target="../media/image45.png"/><Relationship Id="rId135" Type="http://schemas.openxmlformats.org/officeDocument/2006/relationships/image" Target="../media/image72.png"/><Relationship Id="rId156" Type="http://schemas.openxmlformats.org/officeDocument/2006/relationships/customXml" Target="../ink/ink77.xml"/><Relationship Id="rId177" Type="http://schemas.openxmlformats.org/officeDocument/2006/relationships/image" Target="../media/image93.png"/><Relationship Id="rId198" Type="http://schemas.openxmlformats.org/officeDocument/2006/relationships/customXml" Target="../ink/ink98.xml"/><Relationship Id="rId202" Type="http://schemas.openxmlformats.org/officeDocument/2006/relationships/customXml" Target="../ink/ink100.xml"/><Relationship Id="rId223" Type="http://schemas.openxmlformats.org/officeDocument/2006/relationships/image" Target="../media/image116.png"/><Relationship Id="rId244" Type="http://schemas.openxmlformats.org/officeDocument/2006/relationships/customXml" Target="../ink/ink121.xml"/><Relationship Id="rId18" Type="http://schemas.openxmlformats.org/officeDocument/2006/relationships/customXml" Target="../ink/ink8.xml"/><Relationship Id="rId39" Type="http://schemas.openxmlformats.org/officeDocument/2006/relationships/image" Target="../media/image24.png"/><Relationship Id="rId265" Type="http://schemas.openxmlformats.org/officeDocument/2006/relationships/image" Target="../media/image137.png"/><Relationship Id="rId50" Type="http://schemas.openxmlformats.org/officeDocument/2006/relationships/customXml" Target="../ink/ink24.xml"/><Relationship Id="rId104" Type="http://schemas.openxmlformats.org/officeDocument/2006/relationships/customXml" Target="../ink/ink51.xml"/><Relationship Id="rId125" Type="http://schemas.openxmlformats.org/officeDocument/2006/relationships/image" Target="../media/image67.png"/><Relationship Id="rId146" Type="http://schemas.openxmlformats.org/officeDocument/2006/relationships/customXml" Target="../ink/ink72.xml"/><Relationship Id="rId167" Type="http://schemas.openxmlformats.org/officeDocument/2006/relationships/image" Target="../media/image88.png"/><Relationship Id="rId188" Type="http://schemas.openxmlformats.org/officeDocument/2006/relationships/customXml" Target="../ink/ink93.xml"/><Relationship Id="rId71" Type="http://schemas.openxmlformats.org/officeDocument/2006/relationships/image" Target="../media/image40.png"/><Relationship Id="rId92" Type="http://schemas.openxmlformats.org/officeDocument/2006/relationships/customXml" Target="../ink/ink45.xml"/><Relationship Id="rId213" Type="http://schemas.openxmlformats.org/officeDocument/2006/relationships/image" Target="../media/image111.png"/><Relationship Id="rId234" Type="http://schemas.openxmlformats.org/officeDocument/2006/relationships/customXml" Target="../ink/ink116.xml"/><Relationship Id="rId2" Type="http://schemas.openxmlformats.org/officeDocument/2006/relationships/notesSlide" Target="../notesSlides/notesSlide1.xml"/><Relationship Id="rId29" Type="http://schemas.openxmlformats.org/officeDocument/2006/relationships/image" Target="../media/image19.png"/><Relationship Id="rId255" Type="http://schemas.openxmlformats.org/officeDocument/2006/relationships/image" Target="../media/image132.png"/><Relationship Id="rId40" Type="http://schemas.openxmlformats.org/officeDocument/2006/relationships/customXml" Target="../ink/ink19.xml"/><Relationship Id="rId115" Type="http://schemas.openxmlformats.org/officeDocument/2006/relationships/image" Target="../media/image62.png"/><Relationship Id="rId136" Type="http://schemas.openxmlformats.org/officeDocument/2006/relationships/customXml" Target="../ink/ink67.xml"/><Relationship Id="rId157" Type="http://schemas.openxmlformats.org/officeDocument/2006/relationships/image" Target="../media/image83.png"/><Relationship Id="rId178" Type="http://schemas.openxmlformats.org/officeDocument/2006/relationships/customXml" Target="../ink/ink88.xml"/><Relationship Id="rId61" Type="http://schemas.openxmlformats.org/officeDocument/2006/relationships/image" Target="../media/image35.png"/><Relationship Id="rId82" Type="http://schemas.openxmlformats.org/officeDocument/2006/relationships/customXml" Target="../ink/ink40.xml"/><Relationship Id="rId199" Type="http://schemas.openxmlformats.org/officeDocument/2006/relationships/image" Target="../media/image104.png"/><Relationship Id="rId203" Type="http://schemas.openxmlformats.org/officeDocument/2006/relationships/image" Target="../media/image106.png"/><Relationship Id="rId19" Type="http://schemas.openxmlformats.org/officeDocument/2006/relationships/image" Target="../media/image14.png"/><Relationship Id="rId224" Type="http://schemas.openxmlformats.org/officeDocument/2006/relationships/customXml" Target="../ink/ink111.xml"/><Relationship Id="rId245" Type="http://schemas.openxmlformats.org/officeDocument/2006/relationships/image" Target="../media/image127.png"/><Relationship Id="rId266" Type="http://schemas.openxmlformats.org/officeDocument/2006/relationships/customXml" Target="../ink/ink132.xml"/><Relationship Id="rId30" Type="http://schemas.openxmlformats.org/officeDocument/2006/relationships/customXml" Target="../ink/ink14.xml"/><Relationship Id="rId105" Type="http://schemas.openxmlformats.org/officeDocument/2006/relationships/image" Target="../media/image57.png"/><Relationship Id="rId126" Type="http://schemas.openxmlformats.org/officeDocument/2006/relationships/customXml" Target="../ink/ink62.xml"/><Relationship Id="rId147" Type="http://schemas.openxmlformats.org/officeDocument/2006/relationships/image" Target="../media/image78.png"/><Relationship Id="rId168" Type="http://schemas.openxmlformats.org/officeDocument/2006/relationships/customXml" Target="../ink/ink83.xml"/><Relationship Id="rId51" Type="http://schemas.openxmlformats.org/officeDocument/2006/relationships/image" Target="../media/image30.png"/><Relationship Id="rId72" Type="http://schemas.openxmlformats.org/officeDocument/2006/relationships/customXml" Target="../ink/ink35.xml"/><Relationship Id="rId93" Type="http://schemas.openxmlformats.org/officeDocument/2006/relationships/image" Target="../media/image51.png"/><Relationship Id="rId189" Type="http://schemas.openxmlformats.org/officeDocument/2006/relationships/image" Target="../media/image99.png"/><Relationship Id="rId3" Type="http://schemas.openxmlformats.org/officeDocument/2006/relationships/image" Target="../media/image6.png"/><Relationship Id="rId214" Type="http://schemas.openxmlformats.org/officeDocument/2006/relationships/customXml" Target="../ink/ink106.xml"/><Relationship Id="rId235" Type="http://schemas.openxmlformats.org/officeDocument/2006/relationships/image" Target="../media/image122.png"/><Relationship Id="rId256" Type="http://schemas.openxmlformats.org/officeDocument/2006/relationships/customXml" Target="../ink/ink127.xml"/><Relationship Id="rId116" Type="http://schemas.openxmlformats.org/officeDocument/2006/relationships/customXml" Target="../ink/ink57.xml"/><Relationship Id="rId137" Type="http://schemas.openxmlformats.org/officeDocument/2006/relationships/image" Target="../media/image73.png"/><Relationship Id="rId158" Type="http://schemas.openxmlformats.org/officeDocument/2006/relationships/customXml" Target="../ink/ink78.xml"/><Relationship Id="rId20" Type="http://schemas.openxmlformats.org/officeDocument/2006/relationships/customXml" Target="../ink/ink9.xml"/><Relationship Id="rId41" Type="http://schemas.openxmlformats.org/officeDocument/2006/relationships/image" Target="../media/image25.png"/><Relationship Id="rId62" Type="http://schemas.openxmlformats.org/officeDocument/2006/relationships/customXml" Target="../ink/ink30.xml"/><Relationship Id="rId83" Type="http://schemas.openxmlformats.org/officeDocument/2006/relationships/image" Target="../media/image46.png"/><Relationship Id="rId179" Type="http://schemas.openxmlformats.org/officeDocument/2006/relationships/image" Target="../media/image94.png"/><Relationship Id="rId190" Type="http://schemas.openxmlformats.org/officeDocument/2006/relationships/customXml" Target="../ink/ink94.xml"/><Relationship Id="rId204" Type="http://schemas.openxmlformats.org/officeDocument/2006/relationships/customXml" Target="../ink/ink101.xml"/><Relationship Id="rId225" Type="http://schemas.openxmlformats.org/officeDocument/2006/relationships/image" Target="../media/image117.png"/><Relationship Id="rId246" Type="http://schemas.openxmlformats.org/officeDocument/2006/relationships/customXml" Target="../ink/ink122.xml"/><Relationship Id="rId267" Type="http://schemas.openxmlformats.org/officeDocument/2006/relationships/image" Target="../media/image138.png"/><Relationship Id="rId106" Type="http://schemas.openxmlformats.org/officeDocument/2006/relationships/customXml" Target="../ink/ink52.xml"/><Relationship Id="rId127" Type="http://schemas.openxmlformats.org/officeDocument/2006/relationships/image" Target="../media/image68.png"/><Relationship Id="rId10" Type="http://schemas.openxmlformats.org/officeDocument/2006/relationships/customXml" Target="../ink/ink4.xml"/><Relationship Id="rId31" Type="http://schemas.openxmlformats.org/officeDocument/2006/relationships/image" Target="../media/image20.png"/><Relationship Id="rId52" Type="http://schemas.openxmlformats.org/officeDocument/2006/relationships/customXml" Target="../ink/ink25.xml"/><Relationship Id="rId73" Type="http://schemas.openxmlformats.org/officeDocument/2006/relationships/image" Target="../media/image41.png"/><Relationship Id="rId94" Type="http://schemas.openxmlformats.org/officeDocument/2006/relationships/customXml" Target="../ink/ink46.xml"/><Relationship Id="rId148" Type="http://schemas.openxmlformats.org/officeDocument/2006/relationships/customXml" Target="../ink/ink73.xml"/><Relationship Id="rId169" Type="http://schemas.openxmlformats.org/officeDocument/2006/relationships/image" Target="../media/image89.png"/><Relationship Id="rId4" Type="http://schemas.openxmlformats.org/officeDocument/2006/relationships/customXml" Target="../ink/ink1.xml"/><Relationship Id="rId180" Type="http://schemas.openxmlformats.org/officeDocument/2006/relationships/customXml" Target="../ink/ink89.xml"/><Relationship Id="rId215" Type="http://schemas.openxmlformats.org/officeDocument/2006/relationships/image" Target="../media/image112.png"/><Relationship Id="rId236" Type="http://schemas.openxmlformats.org/officeDocument/2006/relationships/customXml" Target="../ink/ink117.xml"/><Relationship Id="rId257" Type="http://schemas.openxmlformats.org/officeDocument/2006/relationships/image" Target="../media/image133.png"/><Relationship Id="rId42" Type="http://schemas.openxmlformats.org/officeDocument/2006/relationships/customXml" Target="../ink/ink20.xml"/><Relationship Id="rId84" Type="http://schemas.openxmlformats.org/officeDocument/2006/relationships/customXml" Target="../ink/ink41.xml"/><Relationship Id="rId138" Type="http://schemas.openxmlformats.org/officeDocument/2006/relationships/customXml" Target="../ink/ink68.xml"/><Relationship Id="rId191" Type="http://schemas.openxmlformats.org/officeDocument/2006/relationships/image" Target="../media/image100.png"/><Relationship Id="rId205" Type="http://schemas.openxmlformats.org/officeDocument/2006/relationships/image" Target="../media/image107.png"/><Relationship Id="rId247" Type="http://schemas.openxmlformats.org/officeDocument/2006/relationships/image" Target="../media/image128.png"/><Relationship Id="rId107" Type="http://schemas.openxmlformats.org/officeDocument/2006/relationships/image" Target="../media/image5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redhat.com/sysadmin/iptables" TargetMode="External"/><Relationship Id="rId2" Type="http://schemas.openxmlformats.org/officeDocument/2006/relationships/hyperlink" Target="https://www.booleanworld.com/depth-guide-iptables-linux-firewall/" TargetMode="External"/><Relationship Id="rId1" Type="http://schemas.openxmlformats.org/officeDocument/2006/relationships/slideLayout" Target="../slideLayouts/slideLayout2.xml"/><Relationship Id="rId5" Type="http://schemas.openxmlformats.org/officeDocument/2006/relationships/hyperlink" Target="https://github.com/mkijowski/ceg3400/tree/master/firewalls" TargetMode="External"/><Relationship Id="rId4" Type="http://schemas.openxmlformats.org/officeDocument/2006/relationships/hyperlink" Target="http://linux-training.be/networking/ch14.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58AFCB-D3A1-4545-B05F-7577CB83A1F1}"/>
              </a:ext>
            </a:extLst>
          </p:cNvPr>
          <p:cNvSpPr>
            <a:spLocks noGrp="1"/>
          </p:cNvSpPr>
          <p:nvPr>
            <p:ph type="ctrTitle"/>
          </p:nvPr>
        </p:nvSpPr>
        <p:spPr/>
        <p:txBody>
          <a:bodyPr/>
          <a:lstStyle/>
          <a:p>
            <a:r>
              <a:rPr lang="en-US" dirty="0"/>
              <a:t>Week 13</a:t>
            </a:r>
          </a:p>
        </p:txBody>
      </p:sp>
      <p:sp>
        <p:nvSpPr>
          <p:cNvPr id="5" name="Subtitle 4">
            <a:extLst>
              <a:ext uri="{FF2B5EF4-FFF2-40B4-BE49-F238E27FC236}">
                <a16:creationId xmlns:a16="http://schemas.microsoft.com/office/drawing/2014/main" id="{F4114FA1-0177-4442-B6EF-437664BFD1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491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84309-DC04-4B8E-BB68-FCE5A7761A5E}"/>
              </a:ext>
            </a:extLst>
          </p:cNvPr>
          <p:cNvSpPr>
            <a:spLocks noGrp="1"/>
          </p:cNvSpPr>
          <p:nvPr>
            <p:ph type="title"/>
          </p:nvPr>
        </p:nvSpPr>
        <p:spPr/>
        <p:txBody>
          <a:bodyPr/>
          <a:lstStyle/>
          <a:p>
            <a:r>
              <a:rPr lang="en-US" dirty="0"/>
              <a:t>A Bit of Binary</a:t>
            </a:r>
          </a:p>
        </p:txBody>
      </p:sp>
      <p:sp>
        <p:nvSpPr>
          <p:cNvPr id="5" name="Content Placeholder 4">
            <a:extLst>
              <a:ext uri="{FF2B5EF4-FFF2-40B4-BE49-F238E27FC236}">
                <a16:creationId xmlns:a16="http://schemas.microsoft.com/office/drawing/2014/main" id="{1133A22F-A2CD-438F-B23C-3F73884B48AD}"/>
              </a:ext>
            </a:extLst>
          </p:cNvPr>
          <p:cNvSpPr>
            <a:spLocks noGrp="1"/>
          </p:cNvSpPr>
          <p:nvPr>
            <p:ph idx="1"/>
          </p:nvPr>
        </p:nvSpPr>
        <p:spPr/>
        <p:txBody>
          <a:bodyPr/>
          <a:lstStyle/>
          <a:p>
            <a:r>
              <a:rPr lang="en-US" dirty="0"/>
              <a:t>2^0 = 1</a:t>
            </a:r>
          </a:p>
          <a:p>
            <a:r>
              <a:rPr lang="en-US" dirty="0"/>
              <a:t>2^1 = 2</a:t>
            </a:r>
          </a:p>
          <a:p>
            <a:r>
              <a:rPr lang="en-US" dirty="0"/>
              <a:t>2^2 = 4</a:t>
            </a:r>
          </a:p>
          <a:p>
            <a:r>
              <a:rPr lang="en-US" dirty="0"/>
              <a:t>2^3 = 8</a:t>
            </a:r>
          </a:p>
          <a:p>
            <a:r>
              <a:rPr lang="en-US" dirty="0"/>
              <a:t>2^4 = 16</a:t>
            </a:r>
          </a:p>
          <a:p>
            <a:r>
              <a:rPr lang="en-US" dirty="0"/>
              <a:t>2^5 = 32</a:t>
            </a:r>
          </a:p>
          <a:p>
            <a:r>
              <a:rPr lang="en-US" dirty="0"/>
              <a:t>2^6 = 64</a:t>
            </a:r>
          </a:p>
          <a:p>
            <a:r>
              <a:rPr lang="en-US" dirty="0"/>
              <a:t>2^7 = 128</a:t>
            </a:r>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6672A94B-984E-4B2D-AE1F-C8845619E155}"/>
                  </a:ext>
                </a:extLst>
              </p14:cNvPr>
              <p14:cNvContentPartPr/>
              <p14:nvPr/>
            </p14:nvContentPartPr>
            <p14:xfrm>
              <a:off x="5768742" y="1551082"/>
              <a:ext cx="380160" cy="529920"/>
            </p14:xfrm>
          </p:contentPart>
        </mc:Choice>
        <mc:Fallback xmlns="">
          <p:pic>
            <p:nvPicPr>
              <p:cNvPr id="30" name="Ink 29">
                <a:extLst>
                  <a:ext uri="{FF2B5EF4-FFF2-40B4-BE49-F238E27FC236}">
                    <a16:creationId xmlns:a16="http://schemas.microsoft.com/office/drawing/2014/main" id="{6672A94B-984E-4B2D-AE1F-C8845619E155}"/>
                  </a:ext>
                </a:extLst>
              </p:cNvPr>
              <p:cNvPicPr/>
              <p:nvPr/>
            </p:nvPicPr>
            <p:blipFill>
              <a:blip r:embed="rId4"/>
              <a:stretch>
                <a:fillRect/>
              </a:stretch>
            </p:blipFill>
            <p:spPr>
              <a:xfrm>
                <a:off x="5759742" y="1542442"/>
                <a:ext cx="397800" cy="547560"/>
              </a:xfrm>
              <a:prstGeom prst="rect">
                <a:avLst/>
              </a:prstGeom>
            </p:spPr>
          </p:pic>
        </mc:Fallback>
      </mc:AlternateContent>
      <p:grpSp>
        <p:nvGrpSpPr>
          <p:cNvPr id="77" name="Group 76">
            <a:extLst>
              <a:ext uri="{FF2B5EF4-FFF2-40B4-BE49-F238E27FC236}">
                <a16:creationId xmlns:a16="http://schemas.microsoft.com/office/drawing/2014/main" id="{263CEDF2-7608-42DB-A4B2-37A8A95226F8}"/>
              </a:ext>
            </a:extLst>
          </p:cNvPr>
          <p:cNvGrpSpPr/>
          <p:nvPr/>
        </p:nvGrpSpPr>
        <p:grpSpPr>
          <a:xfrm>
            <a:off x="558102" y="485122"/>
            <a:ext cx="11188800" cy="5564160"/>
            <a:chOff x="558102" y="485122"/>
            <a:chExt cx="11188800" cy="556416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683EE94-4662-4A39-BB1E-B3A28720EFE1}"/>
                    </a:ext>
                  </a:extLst>
                </p14:cNvPr>
                <p14:cNvContentPartPr/>
                <p14:nvPr/>
              </p14:nvContentPartPr>
              <p14:xfrm>
                <a:off x="7938102" y="738562"/>
                <a:ext cx="84960" cy="386640"/>
              </p14:xfrm>
            </p:contentPart>
          </mc:Choice>
          <mc:Fallback xmlns="">
            <p:pic>
              <p:nvPicPr>
                <p:cNvPr id="6" name="Ink 5">
                  <a:extLst>
                    <a:ext uri="{FF2B5EF4-FFF2-40B4-BE49-F238E27FC236}">
                      <a16:creationId xmlns:a16="http://schemas.microsoft.com/office/drawing/2014/main" id="{7683EE94-4662-4A39-BB1E-B3A28720EFE1}"/>
                    </a:ext>
                  </a:extLst>
                </p:cNvPr>
                <p:cNvPicPr/>
                <p:nvPr/>
              </p:nvPicPr>
              <p:blipFill>
                <a:blip r:embed="rId6"/>
                <a:stretch>
                  <a:fillRect/>
                </a:stretch>
              </p:blipFill>
              <p:spPr>
                <a:xfrm>
                  <a:off x="7929462" y="729922"/>
                  <a:ext cx="10260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24D7FDA-EAC5-45CE-B03C-5E994E2ECD81}"/>
                    </a:ext>
                  </a:extLst>
                </p14:cNvPr>
                <p14:cNvContentPartPr/>
                <p14:nvPr/>
              </p14:nvContentPartPr>
              <p14:xfrm>
                <a:off x="7964022" y="910282"/>
                <a:ext cx="199440" cy="204480"/>
              </p14:xfrm>
            </p:contentPart>
          </mc:Choice>
          <mc:Fallback xmlns="">
            <p:pic>
              <p:nvPicPr>
                <p:cNvPr id="7" name="Ink 6">
                  <a:extLst>
                    <a:ext uri="{FF2B5EF4-FFF2-40B4-BE49-F238E27FC236}">
                      <a16:creationId xmlns:a16="http://schemas.microsoft.com/office/drawing/2014/main" id="{F24D7FDA-EAC5-45CE-B03C-5E994E2ECD81}"/>
                    </a:ext>
                  </a:extLst>
                </p:cNvPr>
                <p:cNvPicPr/>
                <p:nvPr/>
              </p:nvPicPr>
              <p:blipFill>
                <a:blip r:embed="rId8"/>
                <a:stretch>
                  <a:fillRect/>
                </a:stretch>
              </p:blipFill>
              <p:spPr>
                <a:xfrm>
                  <a:off x="7955382" y="901642"/>
                  <a:ext cx="2170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096305B-D5D5-4B5D-8C27-7A5DA5B66B09}"/>
                    </a:ext>
                  </a:extLst>
                </p14:cNvPr>
                <p14:cNvContentPartPr/>
                <p14:nvPr/>
              </p14:nvContentPartPr>
              <p14:xfrm>
                <a:off x="8269302" y="867442"/>
                <a:ext cx="18720" cy="238680"/>
              </p14:xfrm>
            </p:contentPart>
          </mc:Choice>
          <mc:Fallback xmlns="">
            <p:pic>
              <p:nvPicPr>
                <p:cNvPr id="8" name="Ink 7">
                  <a:extLst>
                    <a:ext uri="{FF2B5EF4-FFF2-40B4-BE49-F238E27FC236}">
                      <a16:creationId xmlns:a16="http://schemas.microsoft.com/office/drawing/2014/main" id="{D096305B-D5D5-4B5D-8C27-7A5DA5B66B09}"/>
                    </a:ext>
                  </a:extLst>
                </p:cNvPr>
                <p:cNvPicPr/>
                <p:nvPr/>
              </p:nvPicPr>
              <p:blipFill>
                <a:blip r:embed="rId10"/>
                <a:stretch>
                  <a:fillRect/>
                </a:stretch>
              </p:blipFill>
              <p:spPr>
                <a:xfrm>
                  <a:off x="8260302" y="858442"/>
                  <a:ext cx="363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29961975-69A6-42D1-8CD2-EE66EA66A532}"/>
                    </a:ext>
                  </a:extLst>
                </p14:cNvPr>
                <p14:cNvContentPartPr/>
                <p14:nvPr/>
              </p14:nvContentPartPr>
              <p14:xfrm>
                <a:off x="8417622" y="679162"/>
                <a:ext cx="83520" cy="352440"/>
              </p14:xfrm>
            </p:contentPart>
          </mc:Choice>
          <mc:Fallback xmlns="">
            <p:pic>
              <p:nvPicPr>
                <p:cNvPr id="9" name="Ink 8">
                  <a:extLst>
                    <a:ext uri="{FF2B5EF4-FFF2-40B4-BE49-F238E27FC236}">
                      <a16:creationId xmlns:a16="http://schemas.microsoft.com/office/drawing/2014/main" id="{29961975-69A6-42D1-8CD2-EE66EA66A532}"/>
                    </a:ext>
                  </a:extLst>
                </p:cNvPr>
                <p:cNvPicPr/>
                <p:nvPr/>
              </p:nvPicPr>
              <p:blipFill>
                <a:blip r:embed="rId12"/>
                <a:stretch>
                  <a:fillRect/>
                </a:stretch>
              </p:blipFill>
              <p:spPr>
                <a:xfrm>
                  <a:off x="8408622" y="670522"/>
                  <a:ext cx="10116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6907B0C4-8631-455E-A1BC-94E858CE4D2C}"/>
                    </a:ext>
                  </a:extLst>
                </p14:cNvPr>
                <p14:cNvContentPartPr/>
                <p14:nvPr/>
              </p14:nvContentPartPr>
              <p14:xfrm>
                <a:off x="8388102" y="863122"/>
                <a:ext cx="246960" cy="47160"/>
              </p14:xfrm>
            </p:contentPart>
          </mc:Choice>
          <mc:Fallback xmlns="">
            <p:pic>
              <p:nvPicPr>
                <p:cNvPr id="10" name="Ink 9">
                  <a:extLst>
                    <a:ext uri="{FF2B5EF4-FFF2-40B4-BE49-F238E27FC236}">
                      <a16:creationId xmlns:a16="http://schemas.microsoft.com/office/drawing/2014/main" id="{6907B0C4-8631-455E-A1BC-94E858CE4D2C}"/>
                    </a:ext>
                  </a:extLst>
                </p:cNvPr>
                <p:cNvPicPr/>
                <p:nvPr/>
              </p:nvPicPr>
              <p:blipFill>
                <a:blip r:embed="rId14"/>
                <a:stretch>
                  <a:fillRect/>
                </a:stretch>
              </p:blipFill>
              <p:spPr>
                <a:xfrm>
                  <a:off x="8379102" y="854482"/>
                  <a:ext cx="26460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6D5928DE-F10D-4ADF-9896-2B4B3827CA9A}"/>
                    </a:ext>
                  </a:extLst>
                </p14:cNvPr>
                <p14:cNvContentPartPr/>
                <p14:nvPr/>
              </p14:nvContentPartPr>
              <p14:xfrm>
                <a:off x="9034662" y="847282"/>
                <a:ext cx="218880" cy="306720"/>
              </p14:xfrm>
            </p:contentPart>
          </mc:Choice>
          <mc:Fallback xmlns="">
            <p:pic>
              <p:nvPicPr>
                <p:cNvPr id="11" name="Ink 10">
                  <a:extLst>
                    <a:ext uri="{FF2B5EF4-FFF2-40B4-BE49-F238E27FC236}">
                      <a16:creationId xmlns:a16="http://schemas.microsoft.com/office/drawing/2014/main" id="{6D5928DE-F10D-4ADF-9896-2B4B3827CA9A}"/>
                    </a:ext>
                  </a:extLst>
                </p:cNvPr>
                <p:cNvPicPr/>
                <p:nvPr/>
              </p:nvPicPr>
              <p:blipFill>
                <a:blip r:embed="rId16"/>
                <a:stretch>
                  <a:fillRect/>
                </a:stretch>
              </p:blipFill>
              <p:spPr>
                <a:xfrm>
                  <a:off x="9025662" y="838642"/>
                  <a:ext cx="23652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C477B3DF-B482-4FB0-90FA-5A9693307052}"/>
                    </a:ext>
                  </a:extLst>
                </p14:cNvPr>
                <p14:cNvContentPartPr/>
                <p14:nvPr/>
              </p14:nvContentPartPr>
              <p14:xfrm>
                <a:off x="9313662" y="669802"/>
                <a:ext cx="230040" cy="489600"/>
              </p14:xfrm>
            </p:contentPart>
          </mc:Choice>
          <mc:Fallback xmlns="">
            <p:pic>
              <p:nvPicPr>
                <p:cNvPr id="12" name="Ink 11">
                  <a:extLst>
                    <a:ext uri="{FF2B5EF4-FFF2-40B4-BE49-F238E27FC236}">
                      <a16:creationId xmlns:a16="http://schemas.microsoft.com/office/drawing/2014/main" id="{C477B3DF-B482-4FB0-90FA-5A9693307052}"/>
                    </a:ext>
                  </a:extLst>
                </p:cNvPr>
                <p:cNvPicPr/>
                <p:nvPr/>
              </p:nvPicPr>
              <p:blipFill>
                <a:blip r:embed="rId18"/>
                <a:stretch>
                  <a:fillRect/>
                </a:stretch>
              </p:blipFill>
              <p:spPr>
                <a:xfrm>
                  <a:off x="9304662" y="660802"/>
                  <a:ext cx="247680" cy="507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06DEA04B-7512-4548-9EC5-F827AA6EE9BF}"/>
                    </a:ext>
                  </a:extLst>
                </p14:cNvPr>
                <p14:cNvContentPartPr/>
                <p14:nvPr/>
              </p14:nvContentPartPr>
              <p14:xfrm>
                <a:off x="9566382" y="666922"/>
                <a:ext cx="267480" cy="456840"/>
              </p14:xfrm>
            </p:contentPart>
          </mc:Choice>
          <mc:Fallback xmlns="">
            <p:pic>
              <p:nvPicPr>
                <p:cNvPr id="13" name="Ink 12">
                  <a:extLst>
                    <a:ext uri="{FF2B5EF4-FFF2-40B4-BE49-F238E27FC236}">
                      <a16:creationId xmlns:a16="http://schemas.microsoft.com/office/drawing/2014/main" id="{06DEA04B-7512-4548-9EC5-F827AA6EE9BF}"/>
                    </a:ext>
                  </a:extLst>
                </p:cNvPr>
                <p:cNvPicPr/>
                <p:nvPr/>
              </p:nvPicPr>
              <p:blipFill>
                <a:blip r:embed="rId20"/>
                <a:stretch>
                  <a:fillRect/>
                </a:stretch>
              </p:blipFill>
              <p:spPr>
                <a:xfrm>
                  <a:off x="9557742" y="657922"/>
                  <a:ext cx="28512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3B7B08BB-64F0-4F9D-8C45-65F52E6E7B67}"/>
                    </a:ext>
                  </a:extLst>
                </p14:cNvPr>
                <p14:cNvContentPartPr/>
                <p14:nvPr/>
              </p14:nvContentPartPr>
              <p14:xfrm>
                <a:off x="9877062" y="826402"/>
                <a:ext cx="187560" cy="282600"/>
              </p14:xfrm>
            </p:contentPart>
          </mc:Choice>
          <mc:Fallback xmlns="">
            <p:pic>
              <p:nvPicPr>
                <p:cNvPr id="14" name="Ink 13">
                  <a:extLst>
                    <a:ext uri="{FF2B5EF4-FFF2-40B4-BE49-F238E27FC236}">
                      <a16:creationId xmlns:a16="http://schemas.microsoft.com/office/drawing/2014/main" id="{3B7B08BB-64F0-4F9D-8C45-65F52E6E7B67}"/>
                    </a:ext>
                  </a:extLst>
                </p:cNvPr>
                <p:cNvPicPr/>
                <p:nvPr/>
              </p:nvPicPr>
              <p:blipFill>
                <a:blip r:embed="rId22"/>
                <a:stretch>
                  <a:fillRect/>
                </a:stretch>
              </p:blipFill>
              <p:spPr>
                <a:xfrm>
                  <a:off x="9868422" y="817402"/>
                  <a:ext cx="20520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8A4BA462-DAE5-40BE-81B0-1229B2C163AF}"/>
                    </a:ext>
                  </a:extLst>
                </p14:cNvPr>
                <p14:cNvContentPartPr/>
                <p14:nvPr/>
              </p14:nvContentPartPr>
              <p14:xfrm>
                <a:off x="10021062" y="821362"/>
                <a:ext cx="141480" cy="321480"/>
              </p14:xfrm>
            </p:contentPart>
          </mc:Choice>
          <mc:Fallback xmlns="">
            <p:pic>
              <p:nvPicPr>
                <p:cNvPr id="15" name="Ink 14">
                  <a:extLst>
                    <a:ext uri="{FF2B5EF4-FFF2-40B4-BE49-F238E27FC236}">
                      <a16:creationId xmlns:a16="http://schemas.microsoft.com/office/drawing/2014/main" id="{8A4BA462-DAE5-40BE-81B0-1229B2C163AF}"/>
                    </a:ext>
                  </a:extLst>
                </p:cNvPr>
                <p:cNvPicPr/>
                <p:nvPr/>
              </p:nvPicPr>
              <p:blipFill>
                <a:blip r:embed="rId24"/>
                <a:stretch>
                  <a:fillRect/>
                </a:stretch>
              </p:blipFill>
              <p:spPr>
                <a:xfrm>
                  <a:off x="10012062" y="812362"/>
                  <a:ext cx="15912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853C2649-A55C-47AA-9EE9-79F78F6D1B4F}"/>
                    </a:ext>
                  </a:extLst>
                </p14:cNvPr>
                <p14:cNvContentPartPr/>
                <p14:nvPr/>
              </p14:nvContentPartPr>
              <p14:xfrm>
                <a:off x="10216902" y="828562"/>
                <a:ext cx="107280" cy="290520"/>
              </p14:xfrm>
            </p:contentPart>
          </mc:Choice>
          <mc:Fallback xmlns="">
            <p:pic>
              <p:nvPicPr>
                <p:cNvPr id="16" name="Ink 15">
                  <a:extLst>
                    <a:ext uri="{FF2B5EF4-FFF2-40B4-BE49-F238E27FC236}">
                      <a16:creationId xmlns:a16="http://schemas.microsoft.com/office/drawing/2014/main" id="{853C2649-A55C-47AA-9EE9-79F78F6D1B4F}"/>
                    </a:ext>
                  </a:extLst>
                </p:cNvPr>
                <p:cNvPicPr/>
                <p:nvPr/>
              </p:nvPicPr>
              <p:blipFill>
                <a:blip r:embed="rId26"/>
                <a:stretch>
                  <a:fillRect/>
                </a:stretch>
              </p:blipFill>
              <p:spPr>
                <a:xfrm>
                  <a:off x="10208262" y="819562"/>
                  <a:ext cx="12492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16">
                  <a:extLst>
                    <a:ext uri="{FF2B5EF4-FFF2-40B4-BE49-F238E27FC236}">
                      <a16:creationId xmlns:a16="http://schemas.microsoft.com/office/drawing/2014/main" id="{6DC78BB1-C185-4DE5-9B90-203142889843}"/>
                    </a:ext>
                  </a:extLst>
                </p14:cNvPr>
                <p14:cNvContentPartPr/>
                <p14:nvPr/>
              </p14:nvContentPartPr>
              <p14:xfrm>
                <a:off x="10310862" y="781402"/>
                <a:ext cx="291600" cy="346320"/>
              </p14:xfrm>
            </p:contentPart>
          </mc:Choice>
          <mc:Fallback xmlns="">
            <p:pic>
              <p:nvPicPr>
                <p:cNvPr id="17" name="Ink 16">
                  <a:extLst>
                    <a:ext uri="{FF2B5EF4-FFF2-40B4-BE49-F238E27FC236}">
                      <a16:creationId xmlns:a16="http://schemas.microsoft.com/office/drawing/2014/main" id="{6DC78BB1-C185-4DE5-9B90-203142889843}"/>
                    </a:ext>
                  </a:extLst>
                </p:cNvPr>
                <p:cNvPicPr/>
                <p:nvPr/>
              </p:nvPicPr>
              <p:blipFill>
                <a:blip r:embed="rId28"/>
                <a:stretch>
                  <a:fillRect/>
                </a:stretch>
              </p:blipFill>
              <p:spPr>
                <a:xfrm>
                  <a:off x="10302222" y="772762"/>
                  <a:ext cx="30924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 name="Ink 1">
                  <a:extLst>
                    <a:ext uri="{FF2B5EF4-FFF2-40B4-BE49-F238E27FC236}">
                      <a16:creationId xmlns:a16="http://schemas.microsoft.com/office/drawing/2014/main" id="{57DAE700-EC91-4CE5-AD22-C33B6E8CB400}"/>
                    </a:ext>
                  </a:extLst>
                </p14:cNvPr>
                <p14:cNvContentPartPr/>
                <p14:nvPr/>
              </p14:nvContentPartPr>
              <p14:xfrm>
                <a:off x="6583062" y="842962"/>
                <a:ext cx="323640" cy="322200"/>
              </p14:xfrm>
            </p:contentPart>
          </mc:Choice>
          <mc:Fallback xmlns="">
            <p:pic>
              <p:nvPicPr>
                <p:cNvPr id="2" name="Ink 1">
                  <a:extLst>
                    <a:ext uri="{FF2B5EF4-FFF2-40B4-BE49-F238E27FC236}">
                      <a16:creationId xmlns:a16="http://schemas.microsoft.com/office/drawing/2014/main" id="{57DAE700-EC91-4CE5-AD22-C33B6E8CB400}"/>
                    </a:ext>
                  </a:extLst>
                </p:cNvPr>
                <p:cNvPicPr/>
                <p:nvPr/>
              </p:nvPicPr>
              <p:blipFill>
                <a:blip r:embed="rId30"/>
                <a:stretch>
                  <a:fillRect/>
                </a:stretch>
              </p:blipFill>
              <p:spPr>
                <a:xfrm>
                  <a:off x="6574062" y="833962"/>
                  <a:ext cx="34128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 name="Ink 2">
                  <a:extLst>
                    <a:ext uri="{FF2B5EF4-FFF2-40B4-BE49-F238E27FC236}">
                      <a16:creationId xmlns:a16="http://schemas.microsoft.com/office/drawing/2014/main" id="{E1DD679B-6937-4AFD-9344-AE658A0D5D48}"/>
                    </a:ext>
                  </a:extLst>
                </p14:cNvPr>
                <p14:cNvContentPartPr/>
                <p14:nvPr/>
              </p14:nvContentPartPr>
              <p14:xfrm>
                <a:off x="7029462" y="811642"/>
                <a:ext cx="350640" cy="350640"/>
              </p14:xfrm>
            </p:contentPart>
          </mc:Choice>
          <mc:Fallback xmlns="">
            <p:pic>
              <p:nvPicPr>
                <p:cNvPr id="3" name="Ink 2">
                  <a:extLst>
                    <a:ext uri="{FF2B5EF4-FFF2-40B4-BE49-F238E27FC236}">
                      <a16:creationId xmlns:a16="http://schemas.microsoft.com/office/drawing/2014/main" id="{E1DD679B-6937-4AFD-9344-AE658A0D5D48}"/>
                    </a:ext>
                  </a:extLst>
                </p:cNvPr>
                <p:cNvPicPr/>
                <p:nvPr/>
              </p:nvPicPr>
              <p:blipFill>
                <a:blip r:embed="rId32"/>
                <a:stretch>
                  <a:fillRect/>
                </a:stretch>
              </p:blipFill>
              <p:spPr>
                <a:xfrm>
                  <a:off x="7020822" y="803002"/>
                  <a:ext cx="36828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 name="Ink 17">
                  <a:extLst>
                    <a:ext uri="{FF2B5EF4-FFF2-40B4-BE49-F238E27FC236}">
                      <a16:creationId xmlns:a16="http://schemas.microsoft.com/office/drawing/2014/main" id="{1191F439-69C1-4EED-9BFD-1CD29240B194}"/>
                    </a:ext>
                  </a:extLst>
                </p14:cNvPr>
                <p14:cNvContentPartPr/>
                <p14:nvPr/>
              </p14:nvContentPartPr>
              <p14:xfrm>
                <a:off x="4844622" y="912442"/>
                <a:ext cx="23760" cy="330840"/>
              </p14:xfrm>
            </p:contentPart>
          </mc:Choice>
          <mc:Fallback xmlns="">
            <p:pic>
              <p:nvPicPr>
                <p:cNvPr id="18" name="Ink 17">
                  <a:extLst>
                    <a:ext uri="{FF2B5EF4-FFF2-40B4-BE49-F238E27FC236}">
                      <a16:creationId xmlns:a16="http://schemas.microsoft.com/office/drawing/2014/main" id="{1191F439-69C1-4EED-9BFD-1CD29240B194}"/>
                    </a:ext>
                  </a:extLst>
                </p:cNvPr>
                <p:cNvPicPr/>
                <p:nvPr/>
              </p:nvPicPr>
              <p:blipFill>
                <a:blip r:embed="rId34"/>
                <a:stretch>
                  <a:fillRect/>
                </a:stretch>
              </p:blipFill>
              <p:spPr>
                <a:xfrm>
                  <a:off x="4835622" y="903442"/>
                  <a:ext cx="4140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9" name="Ink 18">
                  <a:extLst>
                    <a:ext uri="{FF2B5EF4-FFF2-40B4-BE49-F238E27FC236}">
                      <a16:creationId xmlns:a16="http://schemas.microsoft.com/office/drawing/2014/main" id="{A2072E0F-75DE-4D21-B06A-8C7724FC83EC}"/>
                    </a:ext>
                  </a:extLst>
                </p14:cNvPr>
                <p14:cNvContentPartPr/>
                <p14:nvPr/>
              </p14:nvContentPartPr>
              <p14:xfrm>
                <a:off x="5050182" y="823162"/>
                <a:ext cx="253800" cy="372960"/>
              </p14:xfrm>
            </p:contentPart>
          </mc:Choice>
          <mc:Fallback xmlns="">
            <p:pic>
              <p:nvPicPr>
                <p:cNvPr id="19" name="Ink 18">
                  <a:extLst>
                    <a:ext uri="{FF2B5EF4-FFF2-40B4-BE49-F238E27FC236}">
                      <a16:creationId xmlns:a16="http://schemas.microsoft.com/office/drawing/2014/main" id="{A2072E0F-75DE-4D21-B06A-8C7724FC83EC}"/>
                    </a:ext>
                  </a:extLst>
                </p:cNvPr>
                <p:cNvPicPr/>
                <p:nvPr/>
              </p:nvPicPr>
              <p:blipFill>
                <a:blip r:embed="rId36"/>
                <a:stretch>
                  <a:fillRect/>
                </a:stretch>
              </p:blipFill>
              <p:spPr>
                <a:xfrm>
                  <a:off x="5041182" y="814162"/>
                  <a:ext cx="27144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0" name="Ink 19">
                  <a:extLst>
                    <a:ext uri="{FF2B5EF4-FFF2-40B4-BE49-F238E27FC236}">
                      <a16:creationId xmlns:a16="http://schemas.microsoft.com/office/drawing/2014/main" id="{EDB5BDA4-6B1D-461C-B9E2-33F77D554A47}"/>
                    </a:ext>
                  </a:extLst>
                </p14:cNvPr>
                <p14:cNvContentPartPr/>
                <p14:nvPr/>
              </p14:nvContentPartPr>
              <p14:xfrm>
                <a:off x="5418102" y="914962"/>
                <a:ext cx="207360" cy="282600"/>
              </p14:xfrm>
            </p:contentPart>
          </mc:Choice>
          <mc:Fallback xmlns="">
            <p:pic>
              <p:nvPicPr>
                <p:cNvPr id="20" name="Ink 19">
                  <a:extLst>
                    <a:ext uri="{FF2B5EF4-FFF2-40B4-BE49-F238E27FC236}">
                      <a16:creationId xmlns:a16="http://schemas.microsoft.com/office/drawing/2014/main" id="{EDB5BDA4-6B1D-461C-B9E2-33F77D554A47}"/>
                    </a:ext>
                  </a:extLst>
                </p:cNvPr>
                <p:cNvPicPr/>
                <p:nvPr/>
              </p:nvPicPr>
              <p:blipFill>
                <a:blip r:embed="rId38"/>
                <a:stretch>
                  <a:fillRect/>
                </a:stretch>
              </p:blipFill>
              <p:spPr>
                <a:xfrm>
                  <a:off x="5409462" y="906322"/>
                  <a:ext cx="22500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1" name="Ink 20">
                  <a:extLst>
                    <a:ext uri="{FF2B5EF4-FFF2-40B4-BE49-F238E27FC236}">
                      <a16:creationId xmlns:a16="http://schemas.microsoft.com/office/drawing/2014/main" id="{CA5A6730-54C7-4945-BC5E-70980C44C241}"/>
                    </a:ext>
                  </a:extLst>
                </p14:cNvPr>
                <p14:cNvContentPartPr/>
                <p14:nvPr/>
              </p14:nvContentPartPr>
              <p14:xfrm>
                <a:off x="5755422" y="732802"/>
                <a:ext cx="290160" cy="445680"/>
              </p14:xfrm>
            </p:contentPart>
          </mc:Choice>
          <mc:Fallback xmlns="">
            <p:pic>
              <p:nvPicPr>
                <p:cNvPr id="21" name="Ink 20">
                  <a:extLst>
                    <a:ext uri="{FF2B5EF4-FFF2-40B4-BE49-F238E27FC236}">
                      <a16:creationId xmlns:a16="http://schemas.microsoft.com/office/drawing/2014/main" id="{CA5A6730-54C7-4945-BC5E-70980C44C241}"/>
                    </a:ext>
                  </a:extLst>
                </p:cNvPr>
                <p:cNvPicPr/>
                <p:nvPr/>
              </p:nvPicPr>
              <p:blipFill>
                <a:blip r:embed="rId40"/>
                <a:stretch>
                  <a:fillRect/>
                </a:stretch>
              </p:blipFill>
              <p:spPr>
                <a:xfrm>
                  <a:off x="5746782" y="724162"/>
                  <a:ext cx="307800" cy="463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2" name="Ink 21">
                  <a:extLst>
                    <a:ext uri="{FF2B5EF4-FFF2-40B4-BE49-F238E27FC236}">
                      <a16:creationId xmlns:a16="http://schemas.microsoft.com/office/drawing/2014/main" id="{D9EF9A4A-CBF9-4B94-9575-4256FFF8CF17}"/>
                    </a:ext>
                  </a:extLst>
                </p14:cNvPr>
                <p14:cNvContentPartPr/>
                <p14:nvPr/>
              </p14:nvContentPartPr>
              <p14:xfrm>
                <a:off x="4487142" y="749362"/>
                <a:ext cx="46440" cy="842040"/>
              </p14:xfrm>
            </p:contentPart>
          </mc:Choice>
          <mc:Fallback xmlns="">
            <p:pic>
              <p:nvPicPr>
                <p:cNvPr id="22" name="Ink 21">
                  <a:extLst>
                    <a:ext uri="{FF2B5EF4-FFF2-40B4-BE49-F238E27FC236}">
                      <a16:creationId xmlns:a16="http://schemas.microsoft.com/office/drawing/2014/main" id="{D9EF9A4A-CBF9-4B94-9575-4256FFF8CF17}"/>
                    </a:ext>
                  </a:extLst>
                </p:cNvPr>
                <p:cNvPicPr/>
                <p:nvPr/>
              </p:nvPicPr>
              <p:blipFill>
                <a:blip r:embed="rId42"/>
                <a:stretch>
                  <a:fillRect/>
                </a:stretch>
              </p:blipFill>
              <p:spPr>
                <a:xfrm>
                  <a:off x="4478502" y="740362"/>
                  <a:ext cx="64080" cy="859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 name="Ink 22">
                  <a:extLst>
                    <a:ext uri="{FF2B5EF4-FFF2-40B4-BE49-F238E27FC236}">
                      <a16:creationId xmlns:a16="http://schemas.microsoft.com/office/drawing/2014/main" id="{FEE136BE-9E97-44D3-A8F4-B1B741C7B865}"/>
                    </a:ext>
                  </a:extLst>
                </p14:cNvPr>
                <p14:cNvContentPartPr/>
                <p14:nvPr/>
              </p14:nvContentPartPr>
              <p14:xfrm>
                <a:off x="4537902" y="485122"/>
                <a:ext cx="1821600" cy="289080"/>
              </p14:xfrm>
            </p:contentPart>
          </mc:Choice>
          <mc:Fallback xmlns="">
            <p:pic>
              <p:nvPicPr>
                <p:cNvPr id="23" name="Ink 22">
                  <a:extLst>
                    <a:ext uri="{FF2B5EF4-FFF2-40B4-BE49-F238E27FC236}">
                      <a16:creationId xmlns:a16="http://schemas.microsoft.com/office/drawing/2014/main" id="{FEE136BE-9E97-44D3-A8F4-B1B741C7B865}"/>
                    </a:ext>
                  </a:extLst>
                </p:cNvPr>
                <p:cNvPicPr/>
                <p:nvPr/>
              </p:nvPicPr>
              <p:blipFill>
                <a:blip r:embed="rId44"/>
                <a:stretch>
                  <a:fillRect/>
                </a:stretch>
              </p:blipFill>
              <p:spPr>
                <a:xfrm>
                  <a:off x="4528902" y="476122"/>
                  <a:ext cx="183924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4" name="Ink 23">
                  <a:extLst>
                    <a:ext uri="{FF2B5EF4-FFF2-40B4-BE49-F238E27FC236}">
                      <a16:creationId xmlns:a16="http://schemas.microsoft.com/office/drawing/2014/main" id="{69C0AC49-A85D-4B42-9000-F917B5B27761}"/>
                    </a:ext>
                  </a:extLst>
                </p14:cNvPr>
                <p14:cNvContentPartPr/>
                <p14:nvPr/>
              </p14:nvContentPartPr>
              <p14:xfrm>
                <a:off x="4601262" y="1357762"/>
                <a:ext cx="1467000" cy="321120"/>
              </p14:xfrm>
            </p:contentPart>
          </mc:Choice>
          <mc:Fallback xmlns="">
            <p:pic>
              <p:nvPicPr>
                <p:cNvPr id="24" name="Ink 23">
                  <a:extLst>
                    <a:ext uri="{FF2B5EF4-FFF2-40B4-BE49-F238E27FC236}">
                      <a16:creationId xmlns:a16="http://schemas.microsoft.com/office/drawing/2014/main" id="{69C0AC49-A85D-4B42-9000-F917B5B27761}"/>
                    </a:ext>
                  </a:extLst>
                </p:cNvPr>
                <p:cNvPicPr/>
                <p:nvPr/>
              </p:nvPicPr>
              <p:blipFill>
                <a:blip r:embed="rId46"/>
                <a:stretch>
                  <a:fillRect/>
                </a:stretch>
              </p:blipFill>
              <p:spPr>
                <a:xfrm>
                  <a:off x="4592262" y="1349122"/>
                  <a:ext cx="148464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5" name="Ink 24">
                  <a:extLst>
                    <a:ext uri="{FF2B5EF4-FFF2-40B4-BE49-F238E27FC236}">
                      <a16:creationId xmlns:a16="http://schemas.microsoft.com/office/drawing/2014/main" id="{F0F2E21E-8CE0-48CF-9036-7F413324FC16}"/>
                    </a:ext>
                  </a:extLst>
                </p14:cNvPr>
                <p14:cNvContentPartPr/>
                <p14:nvPr/>
              </p14:nvContentPartPr>
              <p14:xfrm>
                <a:off x="6272742" y="546322"/>
                <a:ext cx="101880" cy="925560"/>
              </p14:xfrm>
            </p:contentPart>
          </mc:Choice>
          <mc:Fallback xmlns="">
            <p:pic>
              <p:nvPicPr>
                <p:cNvPr id="25" name="Ink 24">
                  <a:extLst>
                    <a:ext uri="{FF2B5EF4-FFF2-40B4-BE49-F238E27FC236}">
                      <a16:creationId xmlns:a16="http://schemas.microsoft.com/office/drawing/2014/main" id="{F0F2E21E-8CE0-48CF-9036-7F413324FC16}"/>
                    </a:ext>
                  </a:extLst>
                </p:cNvPr>
                <p:cNvPicPr/>
                <p:nvPr/>
              </p:nvPicPr>
              <p:blipFill>
                <a:blip r:embed="rId48"/>
                <a:stretch>
                  <a:fillRect/>
                </a:stretch>
              </p:blipFill>
              <p:spPr>
                <a:xfrm>
                  <a:off x="6264102" y="537682"/>
                  <a:ext cx="119520" cy="943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2" name="Ink 31">
                  <a:extLst>
                    <a:ext uri="{FF2B5EF4-FFF2-40B4-BE49-F238E27FC236}">
                      <a16:creationId xmlns:a16="http://schemas.microsoft.com/office/drawing/2014/main" id="{A142C167-489D-4059-87C5-2F379DC2BC50}"/>
                    </a:ext>
                  </a:extLst>
                </p14:cNvPr>
                <p14:cNvContentPartPr/>
                <p14:nvPr/>
              </p14:nvContentPartPr>
              <p14:xfrm>
                <a:off x="6761622" y="2345602"/>
                <a:ext cx="245520" cy="408240"/>
              </p14:xfrm>
            </p:contentPart>
          </mc:Choice>
          <mc:Fallback xmlns="">
            <p:pic>
              <p:nvPicPr>
                <p:cNvPr id="32" name="Ink 31">
                  <a:extLst>
                    <a:ext uri="{FF2B5EF4-FFF2-40B4-BE49-F238E27FC236}">
                      <a16:creationId xmlns:a16="http://schemas.microsoft.com/office/drawing/2014/main" id="{A142C167-489D-4059-87C5-2F379DC2BC50}"/>
                    </a:ext>
                  </a:extLst>
                </p:cNvPr>
                <p:cNvPicPr/>
                <p:nvPr/>
              </p:nvPicPr>
              <p:blipFill>
                <a:blip r:embed="rId50"/>
                <a:stretch>
                  <a:fillRect/>
                </a:stretch>
              </p:blipFill>
              <p:spPr>
                <a:xfrm>
                  <a:off x="6752622" y="2336602"/>
                  <a:ext cx="26316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3" name="Ink 32">
                  <a:extLst>
                    <a:ext uri="{FF2B5EF4-FFF2-40B4-BE49-F238E27FC236}">
                      <a16:creationId xmlns:a16="http://schemas.microsoft.com/office/drawing/2014/main" id="{79BE9AF8-D5E3-48ED-926A-6A9B94A75F97}"/>
                    </a:ext>
                  </a:extLst>
                </p14:cNvPr>
                <p14:cNvContentPartPr/>
                <p14:nvPr/>
              </p14:nvContentPartPr>
              <p14:xfrm>
                <a:off x="7607982" y="2505802"/>
                <a:ext cx="127080" cy="232560"/>
              </p14:xfrm>
            </p:contentPart>
          </mc:Choice>
          <mc:Fallback xmlns="">
            <p:pic>
              <p:nvPicPr>
                <p:cNvPr id="33" name="Ink 32">
                  <a:extLst>
                    <a:ext uri="{FF2B5EF4-FFF2-40B4-BE49-F238E27FC236}">
                      <a16:creationId xmlns:a16="http://schemas.microsoft.com/office/drawing/2014/main" id="{79BE9AF8-D5E3-48ED-926A-6A9B94A75F97}"/>
                    </a:ext>
                  </a:extLst>
                </p:cNvPr>
                <p:cNvPicPr/>
                <p:nvPr/>
              </p:nvPicPr>
              <p:blipFill>
                <a:blip r:embed="rId52"/>
                <a:stretch>
                  <a:fillRect/>
                </a:stretch>
              </p:blipFill>
              <p:spPr>
                <a:xfrm>
                  <a:off x="7598982" y="2496802"/>
                  <a:ext cx="14472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4" name="Ink 33">
                  <a:extLst>
                    <a:ext uri="{FF2B5EF4-FFF2-40B4-BE49-F238E27FC236}">
                      <a16:creationId xmlns:a16="http://schemas.microsoft.com/office/drawing/2014/main" id="{5D63E91B-F39F-4ED1-9A0E-3BF9566D1E2D}"/>
                    </a:ext>
                  </a:extLst>
                </p14:cNvPr>
                <p14:cNvContentPartPr/>
                <p14:nvPr/>
              </p14:nvContentPartPr>
              <p14:xfrm>
                <a:off x="7830462" y="2534962"/>
                <a:ext cx="120240" cy="253800"/>
              </p14:xfrm>
            </p:contentPart>
          </mc:Choice>
          <mc:Fallback xmlns="">
            <p:pic>
              <p:nvPicPr>
                <p:cNvPr id="34" name="Ink 33">
                  <a:extLst>
                    <a:ext uri="{FF2B5EF4-FFF2-40B4-BE49-F238E27FC236}">
                      <a16:creationId xmlns:a16="http://schemas.microsoft.com/office/drawing/2014/main" id="{5D63E91B-F39F-4ED1-9A0E-3BF9566D1E2D}"/>
                    </a:ext>
                  </a:extLst>
                </p:cNvPr>
                <p:cNvPicPr/>
                <p:nvPr/>
              </p:nvPicPr>
              <p:blipFill>
                <a:blip r:embed="rId54"/>
                <a:stretch>
                  <a:fillRect/>
                </a:stretch>
              </p:blipFill>
              <p:spPr>
                <a:xfrm>
                  <a:off x="7821462" y="2526322"/>
                  <a:ext cx="13788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5" name="Ink 34">
                  <a:extLst>
                    <a:ext uri="{FF2B5EF4-FFF2-40B4-BE49-F238E27FC236}">
                      <a16:creationId xmlns:a16="http://schemas.microsoft.com/office/drawing/2014/main" id="{21872EA4-A0BA-4C0B-91DB-737A39F2C1F6}"/>
                    </a:ext>
                  </a:extLst>
                </p14:cNvPr>
                <p14:cNvContentPartPr/>
                <p14:nvPr/>
              </p14:nvContentPartPr>
              <p14:xfrm>
                <a:off x="8140062" y="2376202"/>
                <a:ext cx="21960" cy="326880"/>
              </p14:xfrm>
            </p:contentPart>
          </mc:Choice>
          <mc:Fallback xmlns="">
            <p:pic>
              <p:nvPicPr>
                <p:cNvPr id="35" name="Ink 34">
                  <a:extLst>
                    <a:ext uri="{FF2B5EF4-FFF2-40B4-BE49-F238E27FC236}">
                      <a16:creationId xmlns:a16="http://schemas.microsoft.com/office/drawing/2014/main" id="{21872EA4-A0BA-4C0B-91DB-737A39F2C1F6}"/>
                    </a:ext>
                  </a:extLst>
                </p:cNvPr>
                <p:cNvPicPr/>
                <p:nvPr/>
              </p:nvPicPr>
              <p:blipFill>
                <a:blip r:embed="rId56"/>
                <a:stretch>
                  <a:fillRect/>
                </a:stretch>
              </p:blipFill>
              <p:spPr>
                <a:xfrm>
                  <a:off x="8131422" y="2367202"/>
                  <a:ext cx="3960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6" name="Ink 35">
                  <a:extLst>
                    <a:ext uri="{FF2B5EF4-FFF2-40B4-BE49-F238E27FC236}">
                      <a16:creationId xmlns:a16="http://schemas.microsoft.com/office/drawing/2014/main" id="{EF7975A6-9627-4039-91AA-02BE1084CB07}"/>
                    </a:ext>
                  </a:extLst>
                </p14:cNvPr>
                <p14:cNvContentPartPr/>
                <p14:nvPr/>
              </p14:nvContentPartPr>
              <p14:xfrm>
                <a:off x="8041062" y="2426602"/>
                <a:ext cx="150120" cy="117360"/>
              </p14:xfrm>
            </p:contentPart>
          </mc:Choice>
          <mc:Fallback xmlns="">
            <p:pic>
              <p:nvPicPr>
                <p:cNvPr id="36" name="Ink 35">
                  <a:extLst>
                    <a:ext uri="{FF2B5EF4-FFF2-40B4-BE49-F238E27FC236}">
                      <a16:creationId xmlns:a16="http://schemas.microsoft.com/office/drawing/2014/main" id="{EF7975A6-9627-4039-91AA-02BE1084CB07}"/>
                    </a:ext>
                  </a:extLst>
                </p:cNvPr>
                <p:cNvPicPr/>
                <p:nvPr/>
              </p:nvPicPr>
              <p:blipFill>
                <a:blip r:embed="rId58"/>
                <a:stretch>
                  <a:fillRect/>
                </a:stretch>
              </p:blipFill>
              <p:spPr>
                <a:xfrm>
                  <a:off x="8032062" y="2417962"/>
                  <a:ext cx="16776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7" name="Ink 36">
                  <a:extLst>
                    <a:ext uri="{FF2B5EF4-FFF2-40B4-BE49-F238E27FC236}">
                      <a16:creationId xmlns:a16="http://schemas.microsoft.com/office/drawing/2014/main" id="{E990B2FD-A9A8-45C1-845E-2C333CBBEA87}"/>
                    </a:ext>
                  </a:extLst>
                </p14:cNvPr>
                <p14:cNvContentPartPr/>
                <p14:nvPr/>
              </p14:nvContentPartPr>
              <p14:xfrm>
                <a:off x="8273982" y="2388082"/>
                <a:ext cx="218160" cy="288000"/>
              </p14:xfrm>
            </p:contentPart>
          </mc:Choice>
          <mc:Fallback xmlns="">
            <p:pic>
              <p:nvPicPr>
                <p:cNvPr id="37" name="Ink 36">
                  <a:extLst>
                    <a:ext uri="{FF2B5EF4-FFF2-40B4-BE49-F238E27FC236}">
                      <a16:creationId xmlns:a16="http://schemas.microsoft.com/office/drawing/2014/main" id="{E990B2FD-A9A8-45C1-845E-2C333CBBEA87}"/>
                    </a:ext>
                  </a:extLst>
                </p:cNvPr>
                <p:cNvPicPr/>
                <p:nvPr/>
              </p:nvPicPr>
              <p:blipFill>
                <a:blip r:embed="rId60"/>
                <a:stretch>
                  <a:fillRect/>
                </a:stretch>
              </p:blipFill>
              <p:spPr>
                <a:xfrm>
                  <a:off x="8265342" y="2379082"/>
                  <a:ext cx="23580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8" name="Ink 37">
                  <a:extLst>
                    <a:ext uri="{FF2B5EF4-FFF2-40B4-BE49-F238E27FC236}">
                      <a16:creationId xmlns:a16="http://schemas.microsoft.com/office/drawing/2014/main" id="{51042D0B-3B14-4EA9-A895-75DE558C4D39}"/>
                    </a:ext>
                  </a:extLst>
                </p14:cNvPr>
                <p14:cNvContentPartPr/>
                <p14:nvPr/>
              </p14:nvContentPartPr>
              <p14:xfrm>
                <a:off x="8912982" y="2420122"/>
                <a:ext cx="154080" cy="273600"/>
              </p14:xfrm>
            </p:contentPart>
          </mc:Choice>
          <mc:Fallback xmlns="">
            <p:pic>
              <p:nvPicPr>
                <p:cNvPr id="38" name="Ink 37">
                  <a:extLst>
                    <a:ext uri="{FF2B5EF4-FFF2-40B4-BE49-F238E27FC236}">
                      <a16:creationId xmlns:a16="http://schemas.microsoft.com/office/drawing/2014/main" id="{51042D0B-3B14-4EA9-A895-75DE558C4D39}"/>
                    </a:ext>
                  </a:extLst>
                </p:cNvPr>
                <p:cNvPicPr/>
                <p:nvPr/>
              </p:nvPicPr>
              <p:blipFill>
                <a:blip r:embed="rId62"/>
                <a:stretch>
                  <a:fillRect/>
                </a:stretch>
              </p:blipFill>
              <p:spPr>
                <a:xfrm>
                  <a:off x="8903982" y="2411122"/>
                  <a:ext cx="1717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9" name="Ink 38">
                  <a:extLst>
                    <a:ext uri="{FF2B5EF4-FFF2-40B4-BE49-F238E27FC236}">
                      <a16:creationId xmlns:a16="http://schemas.microsoft.com/office/drawing/2014/main" id="{90460C94-4FC0-46FE-9FAA-0F74AC0E365D}"/>
                    </a:ext>
                  </a:extLst>
                </p14:cNvPr>
                <p14:cNvContentPartPr/>
                <p14:nvPr/>
              </p14:nvContentPartPr>
              <p14:xfrm>
                <a:off x="9137262" y="2264602"/>
                <a:ext cx="125640" cy="399240"/>
              </p14:xfrm>
            </p:contentPart>
          </mc:Choice>
          <mc:Fallback xmlns="">
            <p:pic>
              <p:nvPicPr>
                <p:cNvPr id="39" name="Ink 38">
                  <a:extLst>
                    <a:ext uri="{FF2B5EF4-FFF2-40B4-BE49-F238E27FC236}">
                      <a16:creationId xmlns:a16="http://schemas.microsoft.com/office/drawing/2014/main" id="{90460C94-4FC0-46FE-9FAA-0F74AC0E365D}"/>
                    </a:ext>
                  </a:extLst>
                </p:cNvPr>
                <p:cNvPicPr/>
                <p:nvPr/>
              </p:nvPicPr>
              <p:blipFill>
                <a:blip r:embed="rId64"/>
                <a:stretch>
                  <a:fillRect/>
                </a:stretch>
              </p:blipFill>
              <p:spPr>
                <a:xfrm>
                  <a:off x="9128622" y="2255962"/>
                  <a:ext cx="14328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0" name="Ink 39">
                  <a:extLst>
                    <a:ext uri="{FF2B5EF4-FFF2-40B4-BE49-F238E27FC236}">
                      <a16:creationId xmlns:a16="http://schemas.microsoft.com/office/drawing/2014/main" id="{4C99565C-3C1D-4BB6-BA99-53C5193A27CA}"/>
                    </a:ext>
                  </a:extLst>
                </p14:cNvPr>
                <p14:cNvContentPartPr/>
                <p14:nvPr/>
              </p14:nvContentPartPr>
              <p14:xfrm>
                <a:off x="9077502" y="2448922"/>
                <a:ext cx="165600" cy="61200"/>
              </p14:xfrm>
            </p:contentPart>
          </mc:Choice>
          <mc:Fallback xmlns="">
            <p:pic>
              <p:nvPicPr>
                <p:cNvPr id="40" name="Ink 39">
                  <a:extLst>
                    <a:ext uri="{FF2B5EF4-FFF2-40B4-BE49-F238E27FC236}">
                      <a16:creationId xmlns:a16="http://schemas.microsoft.com/office/drawing/2014/main" id="{4C99565C-3C1D-4BB6-BA99-53C5193A27CA}"/>
                    </a:ext>
                  </a:extLst>
                </p:cNvPr>
                <p:cNvPicPr/>
                <p:nvPr/>
              </p:nvPicPr>
              <p:blipFill>
                <a:blip r:embed="rId66"/>
                <a:stretch>
                  <a:fillRect/>
                </a:stretch>
              </p:blipFill>
              <p:spPr>
                <a:xfrm>
                  <a:off x="9068502" y="2440282"/>
                  <a:ext cx="18324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1" name="Ink 40">
                  <a:extLst>
                    <a:ext uri="{FF2B5EF4-FFF2-40B4-BE49-F238E27FC236}">
                      <a16:creationId xmlns:a16="http://schemas.microsoft.com/office/drawing/2014/main" id="{ABB34F9A-3D8B-46C4-9581-C31A9C10EC05}"/>
                    </a:ext>
                  </a:extLst>
                </p14:cNvPr>
                <p14:cNvContentPartPr/>
                <p14:nvPr/>
              </p14:nvContentPartPr>
              <p14:xfrm>
                <a:off x="9787062" y="2405002"/>
                <a:ext cx="184680" cy="263160"/>
              </p14:xfrm>
            </p:contentPart>
          </mc:Choice>
          <mc:Fallback xmlns="">
            <p:pic>
              <p:nvPicPr>
                <p:cNvPr id="41" name="Ink 40">
                  <a:extLst>
                    <a:ext uri="{FF2B5EF4-FFF2-40B4-BE49-F238E27FC236}">
                      <a16:creationId xmlns:a16="http://schemas.microsoft.com/office/drawing/2014/main" id="{ABB34F9A-3D8B-46C4-9581-C31A9C10EC05}"/>
                    </a:ext>
                  </a:extLst>
                </p:cNvPr>
                <p:cNvPicPr/>
                <p:nvPr/>
              </p:nvPicPr>
              <p:blipFill>
                <a:blip r:embed="rId68"/>
                <a:stretch>
                  <a:fillRect/>
                </a:stretch>
              </p:blipFill>
              <p:spPr>
                <a:xfrm>
                  <a:off x="9778062" y="2396002"/>
                  <a:ext cx="20232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2" name="Ink 41">
                  <a:extLst>
                    <a:ext uri="{FF2B5EF4-FFF2-40B4-BE49-F238E27FC236}">
                      <a16:creationId xmlns:a16="http://schemas.microsoft.com/office/drawing/2014/main" id="{76E028C2-D113-478B-A918-14A3FBF6520F}"/>
                    </a:ext>
                  </a:extLst>
                </p14:cNvPr>
                <p14:cNvContentPartPr/>
                <p14:nvPr/>
              </p14:nvContentPartPr>
              <p14:xfrm>
                <a:off x="10093782" y="2398162"/>
                <a:ext cx="214200" cy="249480"/>
              </p14:xfrm>
            </p:contentPart>
          </mc:Choice>
          <mc:Fallback xmlns="">
            <p:pic>
              <p:nvPicPr>
                <p:cNvPr id="42" name="Ink 41">
                  <a:extLst>
                    <a:ext uri="{FF2B5EF4-FFF2-40B4-BE49-F238E27FC236}">
                      <a16:creationId xmlns:a16="http://schemas.microsoft.com/office/drawing/2014/main" id="{76E028C2-D113-478B-A918-14A3FBF6520F}"/>
                    </a:ext>
                  </a:extLst>
                </p:cNvPr>
                <p:cNvPicPr/>
                <p:nvPr/>
              </p:nvPicPr>
              <p:blipFill>
                <a:blip r:embed="rId70"/>
                <a:stretch>
                  <a:fillRect/>
                </a:stretch>
              </p:blipFill>
              <p:spPr>
                <a:xfrm>
                  <a:off x="10084782" y="2389522"/>
                  <a:ext cx="23184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3" name="Ink 42">
                  <a:extLst>
                    <a:ext uri="{FF2B5EF4-FFF2-40B4-BE49-F238E27FC236}">
                      <a16:creationId xmlns:a16="http://schemas.microsoft.com/office/drawing/2014/main" id="{2816DE73-FE34-42AC-8F5C-D7AD1DA7ED3B}"/>
                    </a:ext>
                  </a:extLst>
                </p14:cNvPr>
                <p14:cNvContentPartPr/>
                <p14:nvPr/>
              </p14:nvContentPartPr>
              <p14:xfrm>
                <a:off x="10489062" y="2347402"/>
                <a:ext cx="277200" cy="308520"/>
              </p14:xfrm>
            </p:contentPart>
          </mc:Choice>
          <mc:Fallback xmlns="">
            <p:pic>
              <p:nvPicPr>
                <p:cNvPr id="43" name="Ink 42">
                  <a:extLst>
                    <a:ext uri="{FF2B5EF4-FFF2-40B4-BE49-F238E27FC236}">
                      <a16:creationId xmlns:a16="http://schemas.microsoft.com/office/drawing/2014/main" id="{2816DE73-FE34-42AC-8F5C-D7AD1DA7ED3B}"/>
                    </a:ext>
                  </a:extLst>
                </p:cNvPr>
                <p:cNvPicPr/>
                <p:nvPr/>
              </p:nvPicPr>
              <p:blipFill>
                <a:blip r:embed="rId72"/>
                <a:stretch>
                  <a:fillRect/>
                </a:stretch>
              </p:blipFill>
              <p:spPr>
                <a:xfrm>
                  <a:off x="10480422" y="2338762"/>
                  <a:ext cx="2948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4" name="Ink 43">
                  <a:extLst>
                    <a:ext uri="{FF2B5EF4-FFF2-40B4-BE49-F238E27FC236}">
                      <a16:creationId xmlns:a16="http://schemas.microsoft.com/office/drawing/2014/main" id="{96661671-135D-433E-96AA-1B2BB9D18D10}"/>
                    </a:ext>
                  </a:extLst>
                </p14:cNvPr>
                <p14:cNvContentPartPr/>
                <p14:nvPr/>
              </p14:nvContentPartPr>
              <p14:xfrm>
                <a:off x="10874262" y="2277562"/>
                <a:ext cx="38160" cy="420840"/>
              </p14:xfrm>
            </p:contentPart>
          </mc:Choice>
          <mc:Fallback xmlns="">
            <p:pic>
              <p:nvPicPr>
                <p:cNvPr id="44" name="Ink 43">
                  <a:extLst>
                    <a:ext uri="{FF2B5EF4-FFF2-40B4-BE49-F238E27FC236}">
                      <a16:creationId xmlns:a16="http://schemas.microsoft.com/office/drawing/2014/main" id="{96661671-135D-433E-96AA-1B2BB9D18D10}"/>
                    </a:ext>
                  </a:extLst>
                </p:cNvPr>
                <p:cNvPicPr/>
                <p:nvPr/>
              </p:nvPicPr>
              <p:blipFill>
                <a:blip r:embed="rId74"/>
                <a:stretch>
                  <a:fillRect/>
                </a:stretch>
              </p:blipFill>
              <p:spPr>
                <a:xfrm>
                  <a:off x="10865262" y="2268562"/>
                  <a:ext cx="5580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5" name="Ink 44">
                  <a:extLst>
                    <a:ext uri="{FF2B5EF4-FFF2-40B4-BE49-F238E27FC236}">
                      <a16:creationId xmlns:a16="http://schemas.microsoft.com/office/drawing/2014/main" id="{DF3FA45A-531D-47BD-AAB5-E82E49842963}"/>
                    </a:ext>
                  </a:extLst>
                </p14:cNvPr>
                <p14:cNvContentPartPr/>
                <p14:nvPr/>
              </p14:nvContentPartPr>
              <p14:xfrm>
                <a:off x="10892262" y="2424802"/>
                <a:ext cx="132480" cy="259920"/>
              </p14:xfrm>
            </p:contentPart>
          </mc:Choice>
          <mc:Fallback xmlns="">
            <p:pic>
              <p:nvPicPr>
                <p:cNvPr id="45" name="Ink 44">
                  <a:extLst>
                    <a:ext uri="{FF2B5EF4-FFF2-40B4-BE49-F238E27FC236}">
                      <a16:creationId xmlns:a16="http://schemas.microsoft.com/office/drawing/2014/main" id="{DF3FA45A-531D-47BD-AAB5-E82E49842963}"/>
                    </a:ext>
                  </a:extLst>
                </p:cNvPr>
                <p:cNvPicPr/>
                <p:nvPr/>
              </p:nvPicPr>
              <p:blipFill>
                <a:blip r:embed="rId76"/>
                <a:stretch>
                  <a:fillRect/>
                </a:stretch>
              </p:blipFill>
              <p:spPr>
                <a:xfrm>
                  <a:off x="10883262" y="2415802"/>
                  <a:ext cx="15012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6" name="Ink 45">
                  <a:extLst>
                    <a:ext uri="{FF2B5EF4-FFF2-40B4-BE49-F238E27FC236}">
                      <a16:creationId xmlns:a16="http://schemas.microsoft.com/office/drawing/2014/main" id="{89F5C622-3714-430C-A666-8AD1D5243A2E}"/>
                    </a:ext>
                  </a:extLst>
                </p14:cNvPr>
                <p14:cNvContentPartPr/>
                <p14:nvPr/>
              </p14:nvContentPartPr>
              <p14:xfrm>
                <a:off x="11132742" y="2464402"/>
                <a:ext cx="104040" cy="217800"/>
              </p14:xfrm>
            </p:contentPart>
          </mc:Choice>
          <mc:Fallback xmlns="">
            <p:pic>
              <p:nvPicPr>
                <p:cNvPr id="46" name="Ink 45">
                  <a:extLst>
                    <a:ext uri="{FF2B5EF4-FFF2-40B4-BE49-F238E27FC236}">
                      <a16:creationId xmlns:a16="http://schemas.microsoft.com/office/drawing/2014/main" id="{89F5C622-3714-430C-A666-8AD1D5243A2E}"/>
                    </a:ext>
                  </a:extLst>
                </p:cNvPr>
                <p:cNvPicPr/>
                <p:nvPr/>
              </p:nvPicPr>
              <p:blipFill>
                <a:blip r:embed="rId78"/>
                <a:stretch>
                  <a:fillRect/>
                </a:stretch>
              </p:blipFill>
              <p:spPr>
                <a:xfrm>
                  <a:off x="11123742" y="2455402"/>
                  <a:ext cx="1216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7" name="Ink 46">
                  <a:extLst>
                    <a:ext uri="{FF2B5EF4-FFF2-40B4-BE49-F238E27FC236}">
                      <a16:creationId xmlns:a16="http://schemas.microsoft.com/office/drawing/2014/main" id="{CA839678-CCCE-464B-9D69-AF4C44770EF4}"/>
                    </a:ext>
                  </a:extLst>
                </p14:cNvPr>
                <p14:cNvContentPartPr/>
                <p14:nvPr/>
              </p14:nvContentPartPr>
              <p14:xfrm>
                <a:off x="11393022" y="2360362"/>
                <a:ext cx="115920" cy="271440"/>
              </p14:xfrm>
            </p:contentPart>
          </mc:Choice>
          <mc:Fallback xmlns="">
            <p:pic>
              <p:nvPicPr>
                <p:cNvPr id="47" name="Ink 46">
                  <a:extLst>
                    <a:ext uri="{FF2B5EF4-FFF2-40B4-BE49-F238E27FC236}">
                      <a16:creationId xmlns:a16="http://schemas.microsoft.com/office/drawing/2014/main" id="{CA839678-CCCE-464B-9D69-AF4C44770EF4}"/>
                    </a:ext>
                  </a:extLst>
                </p:cNvPr>
                <p:cNvPicPr/>
                <p:nvPr/>
              </p:nvPicPr>
              <p:blipFill>
                <a:blip r:embed="rId80"/>
                <a:stretch>
                  <a:fillRect/>
                </a:stretch>
              </p:blipFill>
              <p:spPr>
                <a:xfrm>
                  <a:off x="11384022" y="2351362"/>
                  <a:ext cx="1335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8" name="Ink 47">
                  <a:extLst>
                    <a:ext uri="{FF2B5EF4-FFF2-40B4-BE49-F238E27FC236}">
                      <a16:creationId xmlns:a16="http://schemas.microsoft.com/office/drawing/2014/main" id="{7FBF88A3-C88E-4716-B772-DEBD63C57D93}"/>
                    </a:ext>
                  </a:extLst>
                </p14:cNvPr>
                <p14:cNvContentPartPr/>
                <p14:nvPr/>
              </p14:nvContentPartPr>
              <p14:xfrm>
                <a:off x="11467182" y="2346322"/>
                <a:ext cx="279720" cy="261360"/>
              </p14:xfrm>
            </p:contentPart>
          </mc:Choice>
          <mc:Fallback xmlns="">
            <p:pic>
              <p:nvPicPr>
                <p:cNvPr id="48" name="Ink 47">
                  <a:extLst>
                    <a:ext uri="{FF2B5EF4-FFF2-40B4-BE49-F238E27FC236}">
                      <a16:creationId xmlns:a16="http://schemas.microsoft.com/office/drawing/2014/main" id="{7FBF88A3-C88E-4716-B772-DEBD63C57D93}"/>
                    </a:ext>
                  </a:extLst>
                </p:cNvPr>
                <p:cNvPicPr/>
                <p:nvPr/>
              </p:nvPicPr>
              <p:blipFill>
                <a:blip r:embed="rId82"/>
                <a:stretch>
                  <a:fillRect/>
                </a:stretch>
              </p:blipFill>
              <p:spPr>
                <a:xfrm>
                  <a:off x="11458182" y="2337322"/>
                  <a:ext cx="29736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9" name="Ink 48">
                  <a:extLst>
                    <a:ext uri="{FF2B5EF4-FFF2-40B4-BE49-F238E27FC236}">
                      <a16:creationId xmlns:a16="http://schemas.microsoft.com/office/drawing/2014/main" id="{FE66A355-28AD-418C-A37E-69B4E28CB096}"/>
                    </a:ext>
                  </a:extLst>
                </p14:cNvPr>
                <p14:cNvContentPartPr/>
                <p14:nvPr/>
              </p14:nvContentPartPr>
              <p14:xfrm>
                <a:off x="6550662" y="3364762"/>
                <a:ext cx="286920" cy="258480"/>
              </p14:xfrm>
            </p:contentPart>
          </mc:Choice>
          <mc:Fallback xmlns="">
            <p:pic>
              <p:nvPicPr>
                <p:cNvPr id="49" name="Ink 48">
                  <a:extLst>
                    <a:ext uri="{FF2B5EF4-FFF2-40B4-BE49-F238E27FC236}">
                      <a16:creationId xmlns:a16="http://schemas.microsoft.com/office/drawing/2014/main" id="{FE66A355-28AD-418C-A37E-69B4E28CB096}"/>
                    </a:ext>
                  </a:extLst>
                </p:cNvPr>
                <p:cNvPicPr/>
                <p:nvPr/>
              </p:nvPicPr>
              <p:blipFill>
                <a:blip r:embed="rId84"/>
                <a:stretch>
                  <a:fillRect/>
                </a:stretch>
              </p:blipFill>
              <p:spPr>
                <a:xfrm>
                  <a:off x="6541662" y="3355762"/>
                  <a:ext cx="30456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0" name="Ink 49">
                  <a:extLst>
                    <a:ext uri="{FF2B5EF4-FFF2-40B4-BE49-F238E27FC236}">
                      <a16:creationId xmlns:a16="http://schemas.microsoft.com/office/drawing/2014/main" id="{28741B38-96FA-4388-95DF-8E2941F5169A}"/>
                    </a:ext>
                  </a:extLst>
                </p14:cNvPr>
                <p14:cNvContentPartPr/>
                <p14:nvPr/>
              </p14:nvContentPartPr>
              <p14:xfrm>
                <a:off x="6578382" y="3613882"/>
                <a:ext cx="285120" cy="247320"/>
              </p14:xfrm>
            </p:contentPart>
          </mc:Choice>
          <mc:Fallback xmlns="">
            <p:pic>
              <p:nvPicPr>
                <p:cNvPr id="50" name="Ink 49">
                  <a:extLst>
                    <a:ext uri="{FF2B5EF4-FFF2-40B4-BE49-F238E27FC236}">
                      <a16:creationId xmlns:a16="http://schemas.microsoft.com/office/drawing/2014/main" id="{28741B38-96FA-4388-95DF-8E2941F5169A}"/>
                    </a:ext>
                  </a:extLst>
                </p:cNvPr>
                <p:cNvPicPr/>
                <p:nvPr/>
              </p:nvPicPr>
              <p:blipFill>
                <a:blip r:embed="rId86"/>
                <a:stretch>
                  <a:fillRect/>
                </a:stretch>
              </p:blipFill>
              <p:spPr>
                <a:xfrm>
                  <a:off x="6569382" y="3605242"/>
                  <a:ext cx="302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1" name="Ink 50">
                  <a:extLst>
                    <a:ext uri="{FF2B5EF4-FFF2-40B4-BE49-F238E27FC236}">
                      <a16:creationId xmlns:a16="http://schemas.microsoft.com/office/drawing/2014/main" id="{374BFCD8-B673-4BF4-88F7-25A84ED2F15F}"/>
                    </a:ext>
                  </a:extLst>
                </p14:cNvPr>
                <p14:cNvContentPartPr/>
                <p14:nvPr/>
              </p14:nvContentPartPr>
              <p14:xfrm>
                <a:off x="7569102" y="3393202"/>
                <a:ext cx="213120" cy="423360"/>
              </p14:xfrm>
            </p:contentPart>
          </mc:Choice>
          <mc:Fallback xmlns="">
            <p:pic>
              <p:nvPicPr>
                <p:cNvPr id="51" name="Ink 50">
                  <a:extLst>
                    <a:ext uri="{FF2B5EF4-FFF2-40B4-BE49-F238E27FC236}">
                      <a16:creationId xmlns:a16="http://schemas.microsoft.com/office/drawing/2014/main" id="{374BFCD8-B673-4BF4-88F7-25A84ED2F15F}"/>
                    </a:ext>
                  </a:extLst>
                </p:cNvPr>
                <p:cNvPicPr/>
                <p:nvPr/>
              </p:nvPicPr>
              <p:blipFill>
                <a:blip r:embed="rId88"/>
                <a:stretch>
                  <a:fillRect/>
                </a:stretch>
              </p:blipFill>
              <p:spPr>
                <a:xfrm>
                  <a:off x="7560462" y="3384202"/>
                  <a:ext cx="23076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2" name="Ink 51">
                  <a:extLst>
                    <a:ext uri="{FF2B5EF4-FFF2-40B4-BE49-F238E27FC236}">
                      <a16:creationId xmlns:a16="http://schemas.microsoft.com/office/drawing/2014/main" id="{B60C89CF-1F58-47E7-9A52-C62656417F62}"/>
                    </a:ext>
                  </a:extLst>
                </p14:cNvPr>
                <p14:cNvContentPartPr/>
                <p14:nvPr/>
              </p14:nvContentPartPr>
              <p14:xfrm>
                <a:off x="7941342" y="3427402"/>
                <a:ext cx="132480" cy="329040"/>
              </p14:xfrm>
            </p:contentPart>
          </mc:Choice>
          <mc:Fallback xmlns="">
            <p:pic>
              <p:nvPicPr>
                <p:cNvPr id="52" name="Ink 51">
                  <a:extLst>
                    <a:ext uri="{FF2B5EF4-FFF2-40B4-BE49-F238E27FC236}">
                      <a16:creationId xmlns:a16="http://schemas.microsoft.com/office/drawing/2014/main" id="{B60C89CF-1F58-47E7-9A52-C62656417F62}"/>
                    </a:ext>
                  </a:extLst>
                </p:cNvPr>
                <p:cNvPicPr/>
                <p:nvPr/>
              </p:nvPicPr>
              <p:blipFill>
                <a:blip r:embed="rId90"/>
                <a:stretch>
                  <a:fillRect/>
                </a:stretch>
              </p:blipFill>
              <p:spPr>
                <a:xfrm>
                  <a:off x="7932342" y="3418402"/>
                  <a:ext cx="15012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3" name="Ink 52">
                  <a:extLst>
                    <a:ext uri="{FF2B5EF4-FFF2-40B4-BE49-F238E27FC236}">
                      <a16:creationId xmlns:a16="http://schemas.microsoft.com/office/drawing/2014/main" id="{5BD1B2B4-4DB7-44BA-801A-D0E8312FD793}"/>
                    </a:ext>
                  </a:extLst>
                </p14:cNvPr>
                <p14:cNvContentPartPr/>
                <p14:nvPr/>
              </p14:nvContentPartPr>
              <p14:xfrm>
                <a:off x="8192622" y="3342442"/>
                <a:ext cx="37440" cy="370080"/>
              </p14:xfrm>
            </p:contentPart>
          </mc:Choice>
          <mc:Fallback xmlns="">
            <p:pic>
              <p:nvPicPr>
                <p:cNvPr id="53" name="Ink 52">
                  <a:extLst>
                    <a:ext uri="{FF2B5EF4-FFF2-40B4-BE49-F238E27FC236}">
                      <a16:creationId xmlns:a16="http://schemas.microsoft.com/office/drawing/2014/main" id="{5BD1B2B4-4DB7-44BA-801A-D0E8312FD793}"/>
                    </a:ext>
                  </a:extLst>
                </p:cNvPr>
                <p:cNvPicPr/>
                <p:nvPr/>
              </p:nvPicPr>
              <p:blipFill>
                <a:blip r:embed="rId92"/>
                <a:stretch>
                  <a:fillRect/>
                </a:stretch>
              </p:blipFill>
              <p:spPr>
                <a:xfrm>
                  <a:off x="8183622" y="3333442"/>
                  <a:ext cx="5508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4" name="Ink 53">
                  <a:extLst>
                    <a:ext uri="{FF2B5EF4-FFF2-40B4-BE49-F238E27FC236}">
                      <a16:creationId xmlns:a16="http://schemas.microsoft.com/office/drawing/2014/main" id="{B1103FF6-F435-4629-970F-B864FD25A66D}"/>
                    </a:ext>
                  </a:extLst>
                </p14:cNvPr>
                <p14:cNvContentPartPr/>
                <p14:nvPr/>
              </p14:nvContentPartPr>
              <p14:xfrm>
                <a:off x="8164542" y="3492922"/>
                <a:ext cx="157680" cy="32400"/>
              </p14:xfrm>
            </p:contentPart>
          </mc:Choice>
          <mc:Fallback xmlns="">
            <p:pic>
              <p:nvPicPr>
                <p:cNvPr id="54" name="Ink 53">
                  <a:extLst>
                    <a:ext uri="{FF2B5EF4-FFF2-40B4-BE49-F238E27FC236}">
                      <a16:creationId xmlns:a16="http://schemas.microsoft.com/office/drawing/2014/main" id="{B1103FF6-F435-4629-970F-B864FD25A66D}"/>
                    </a:ext>
                  </a:extLst>
                </p:cNvPr>
                <p:cNvPicPr/>
                <p:nvPr/>
              </p:nvPicPr>
              <p:blipFill>
                <a:blip r:embed="rId94"/>
                <a:stretch>
                  <a:fillRect/>
                </a:stretch>
              </p:blipFill>
              <p:spPr>
                <a:xfrm>
                  <a:off x="8155902" y="3483922"/>
                  <a:ext cx="1753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5" name="Ink 54">
                  <a:extLst>
                    <a:ext uri="{FF2B5EF4-FFF2-40B4-BE49-F238E27FC236}">
                      <a16:creationId xmlns:a16="http://schemas.microsoft.com/office/drawing/2014/main" id="{FC85543C-9432-4C4C-BF6B-79AE5BB90B27}"/>
                    </a:ext>
                  </a:extLst>
                </p14:cNvPr>
                <p14:cNvContentPartPr/>
                <p14:nvPr/>
              </p14:nvContentPartPr>
              <p14:xfrm>
                <a:off x="8424102" y="3461602"/>
                <a:ext cx="189000" cy="257400"/>
              </p14:xfrm>
            </p:contentPart>
          </mc:Choice>
          <mc:Fallback xmlns="">
            <p:pic>
              <p:nvPicPr>
                <p:cNvPr id="55" name="Ink 54">
                  <a:extLst>
                    <a:ext uri="{FF2B5EF4-FFF2-40B4-BE49-F238E27FC236}">
                      <a16:creationId xmlns:a16="http://schemas.microsoft.com/office/drawing/2014/main" id="{FC85543C-9432-4C4C-BF6B-79AE5BB90B27}"/>
                    </a:ext>
                  </a:extLst>
                </p:cNvPr>
                <p:cNvPicPr/>
                <p:nvPr/>
              </p:nvPicPr>
              <p:blipFill>
                <a:blip r:embed="rId96"/>
                <a:stretch>
                  <a:fillRect/>
                </a:stretch>
              </p:blipFill>
              <p:spPr>
                <a:xfrm>
                  <a:off x="8415462" y="3452602"/>
                  <a:ext cx="20664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6" name="Ink 55">
                  <a:extLst>
                    <a:ext uri="{FF2B5EF4-FFF2-40B4-BE49-F238E27FC236}">
                      <a16:creationId xmlns:a16="http://schemas.microsoft.com/office/drawing/2014/main" id="{E9768B8A-5492-4F16-9A2D-965466F70E0E}"/>
                    </a:ext>
                  </a:extLst>
                </p14:cNvPr>
                <p14:cNvContentPartPr/>
                <p14:nvPr/>
              </p14:nvContentPartPr>
              <p14:xfrm>
                <a:off x="9027462" y="3589042"/>
                <a:ext cx="30240" cy="321120"/>
              </p14:xfrm>
            </p:contentPart>
          </mc:Choice>
          <mc:Fallback xmlns="">
            <p:pic>
              <p:nvPicPr>
                <p:cNvPr id="56" name="Ink 55">
                  <a:extLst>
                    <a:ext uri="{FF2B5EF4-FFF2-40B4-BE49-F238E27FC236}">
                      <a16:creationId xmlns:a16="http://schemas.microsoft.com/office/drawing/2014/main" id="{E9768B8A-5492-4F16-9A2D-965466F70E0E}"/>
                    </a:ext>
                  </a:extLst>
                </p:cNvPr>
                <p:cNvPicPr/>
                <p:nvPr/>
              </p:nvPicPr>
              <p:blipFill>
                <a:blip r:embed="rId98"/>
                <a:stretch>
                  <a:fillRect/>
                </a:stretch>
              </p:blipFill>
              <p:spPr>
                <a:xfrm>
                  <a:off x="9018822" y="3580402"/>
                  <a:ext cx="4788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7" name="Ink 56">
                  <a:extLst>
                    <a:ext uri="{FF2B5EF4-FFF2-40B4-BE49-F238E27FC236}">
                      <a16:creationId xmlns:a16="http://schemas.microsoft.com/office/drawing/2014/main" id="{A59F64FD-6981-4951-9784-3D11F71F7AE5}"/>
                    </a:ext>
                  </a:extLst>
                </p14:cNvPr>
                <p14:cNvContentPartPr/>
                <p14:nvPr/>
              </p14:nvContentPartPr>
              <p14:xfrm>
                <a:off x="9062022" y="3560962"/>
                <a:ext cx="164880" cy="202320"/>
              </p14:xfrm>
            </p:contentPart>
          </mc:Choice>
          <mc:Fallback xmlns="">
            <p:pic>
              <p:nvPicPr>
                <p:cNvPr id="57" name="Ink 56">
                  <a:extLst>
                    <a:ext uri="{FF2B5EF4-FFF2-40B4-BE49-F238E27FC236}">
                      <a16:creationId xmlns:a16="http://schemas.microsoft.com/office/drawing/2014/main" id="{A59F64FD-6981-4951-9784-3D11F71F7AE5}"/>
                    </a:ext>
                  </a:extLst>
                </p:cNvPr>
                <p:cNvPicPr/>
                <p:nvPr/>
              </p:nvPicPr>
              <p:blipFill>
                <a:blip r:embed="rId100"/>
                <a:stretch>
                  <a:fillRect/>
                </a:stretch>
              </p:blipFill>
              <p:spPr>
                <a:xfrm>
                  <a:off x="9053022" y="3551962"/>
                  <a:ext cx="1825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8" name="Ink 57">
                  <a:extLst>
                    <a:ext uri="{FF2B5EF4-FFF2-40B4-BE49-F238E27FC236}">
                      <a16:creationId xmlns:a16="http://schemas.microsoft.com/office/drawing/2014/main" id="{F8DE2E58-9D1A-49BC-AEE4-AE8A4057C268}"/>
                    </a:ext>
                  </a:extLst>
                </p14:cNvPr>
                <p14:cNvContentPartPr/>
                <p14:nvPr/>
              </p14:nvContentPartPr>
              <p14:xfrm>
                <a:off x="9305742" y="3487882"/>
                <a:ext cx="156960" cy="253080"/>
              </p14:xfrm>
            </p:contentPart>
          </mc:Choice>
          <mc:Fallback xmlns="">
            <p:pic>
              <p:nvPicPr>
                <p:cNvPr id="58" name="Ink 57">
                  <a:extLst>
                    <a:ext uri="{FF2B5EF4-FFF2-40B4-BE49-F238E27FC236}">
                      <a16:creationId xmlns:a16="http://schemas.microsoft.com/office/drawing/2014/main" id="{F8DE2E58-9D1A-49BC-AEE4-AE8A4057C268}"/>
                    </a:ext>
                  </a:extLst>
                </p:cNvPr>
                <p:cNvPicPr/>
                <p:nvPr/>
              </p:nvPicPr>
              <p:blipFill>
                <a:blip r:embed="rId102"/>
                <a:stretch>
                  <a:fillRect/>
                </a:stretch>
              </p:blipFill>
              <p:spPr>
                <a:xfrm>
                  <a:off x="9296742" y="3478882"/>
                  <a:ext cx="17460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9" name="Ink 58">
                  <a:extLst>
                    <a:ext uri="{FF2B5EF4-FFF2-40B4-BE49-F238E27FC236}">
                      <a16:creationId xmlns:a16="http://schemas.microsoft.com/office/drawing/2014/main" id="{434E6CBE-1C25-49AD-80BD-D79747CDA74C}"/>
                    </a:ext>
                  </a:extLst>
                </p14:cNvPr>
                <p14:cNvContentPartPr/>
                <p14:nvPr/>
              </p14:nvContentPartPr>
              <p14:xfrm>
                <a:off x="9603462" y="3413722"/>
                <a:ext cx="178920" cy="252360"/>
              </p14:xfrm>
            </p:contentPart>
          </mc:Choice>
          <mc:Fallback xmlns="">
            <p:pic>
              <p:nvPicPr>
                <p:cNvPr id="59" name="Ink 58">
                  <a:extLst>
                    <a:ext uri="{FF2B5EF4-FFF2-40B4-BE49-F238E27FC236}">
                      <a16:creationId xmlns:a16="http://schemas.microsoft.com/office/drawing/2014/main" id="{434E6CBE-1C25-49AD-80BD-D79747CDA74C}"/>
                    </a:ext>
                  </a:extLst>
                </p:cNvPr>
                <p:cNvPicPr/>
                <p:nvPr/>
              </p:nvPicPr>
              <p:blipFill>
                <a:blip r:embed="rId104"/>
                <a:stretch>
                  <a:fillRect/>
                </a:stretch>
              </p:blipFill>
              <p:spPr>
                <a:xfrm>
                  <a:off x="9594822" y="3404722"/>
                  <a:ext cx="1965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0" name="Ink 59">
                  <a:extLst>
                    <a:ext uri="{FF2B5EF4-FFF2-40B4-BE49-F238E27FC236}">
                      <a16:creationId xmlns:a16="http://schemas.microsoft.com/office/drawing/2014/main" id="{2630B0A2-57AE-4037-AE4A-64CA831BCF8D}"/>
                    </a:ext>
                  </a:extLst>
                </p14:cNvPr>
                <p14:cNvContentPartPr/>
                <p14:nvPr/>
              </p14:nvContentPartPr>
              <p14:xfrm>
                <a:off x="10261542" y="3416962"/>
                <a:ext cx="199080" cy="251280"/>
              </p14:xfrm>
            </p:contentPart>
          </mc:Choice>
          <mc:Fallback xmlns="">
            <p:pic>
              <p:nvPicPr>
                <p:cNvPr id="60" name="Ink 59">
                  <a:extLst>
                    <a:ext uri="{FF2B5EF4-FFF2-40B4-BE49-F238E27FC236}">
                      <a16:creationId xmlns:a16="http://schemas.microsoft.com/office/drawing/2014/main" id="{2630B0A2-57AE-4037-AE4A-64CA831BCF8D}"/>
                    </a:ext>
                  </a:extLst>
                </p:cNvPr>
                <p:cNvPicPr/>
                <p:nvPr/>
              </p:nvPicPr>
              <p:blipFill>
                <a:blip r:embed="rId106"/>
                <a:stretch>
                  <a:fillRect/>
                </a:stretch>
              </p:blipFill>
              <p:spPr>
                <a:xfrm>
                  <a:off x="10252542" y="3408322"/>
                  <a:ext cx="21672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1" name="Ink 60">
                  <a:extLst>
                    <a:ext uri="{FF2B5EF4-FFF2-40B4-BE49-F238E27FC236}">
                      <a16:creationId xmlns:a16="http://schemas.microsoft.com/office/drawing/2014/main" id="{C31D8FD8-D881-4312-8ADF-D7252BCF8202}"/>
                    </a:ext>
                  </a:extLst>
                </p14:cNvPr>
                <p14:cNvContentPartPr/>
                <p14:nvPr/>
              </p14:nvContentPartPr>
              <p14:xfrm>
                <a:off x="10509942" y="3450802"/>
                <a:ext cx="164160" cy="234360"/>
              </p14:xfrm>
            </p:contentPart>
          </mc:Choice>
          <mc:Fallback xmlns="">
            <p:pic>
              <p:nvPicPr>
                <p:cNvPr id="61" name="Ink 60">
                  <a:extLst>
                    <a:ext uri="{FF2B5EF4-FFF2-40B4-BE49-F238E27FC236}">
                      <a16:creationId xmlns:a16="http://schemas.microsoft.com/office/drawing/2014/main" id="{C31D8FD8-D881-4312-8ADF-D7252BCF8202}"/>
                    </a:ext>
                  </a:extLst>
                </p:cNvPr>
                <p:cNvPicPr/>
                <p:nvPr/>
              </p:nvPicPr>
              <p:blipFill>
                <a:blip r:embed="rId108"/>
                <a:stretch>
                  <a:fillRect/>
                </a:stretch>
              </p:blipFill>
              <p:spPr>
                <a:xfrm>
                  <a:off x="10500942" y="3442162"/>
                  <a:ext cx="1818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2" name="Ink 61">
                  <a:extLst>
                    <a:ext uri="{FF2B5EF4-FFF2-40B4-BE49-F238E27FC236}">
                      <a16:creationId xmlns:a16="http://schemas.microsoft.com/office/drawing/2014/main" id="{3699E9B6-21A9-4E5C-96D8-859F14C988F2}"/>
                    </a:ext>
                  </a:extLst>
                </p14:cNvPr>
                <p14:cNvContentPartPr/>
                <p14:nvPr/>
              </p14:nvContentPartPr>
              <p14:xfrm>
                <a:off x="10800462" y="3323002"/>
                <a:ext cx="16200" cy="321120"/>
              </p14:xfrm>
            </p:contentPart>
          </mc:Choice>
          <mc:Fallback xmlns="">
            <p:pic>
              <p:nvPicPr>
                <p:cNvPr id="62" name="Ink 61">
                  <a:extLst>
                    <a:ext uri="{FF2B5EF4-FFF2-40B4-BE49-F238E27FC236}">
                      <a16:creationId xmlns:a16="http://schemas.microsoft.com/office/drawing/2014/main" id="{3699E9B6-21A9-4E5C-96D8-859F14C988F2}"/>
                    </a:ext>
                  </a:extLst>
                </p:cNvPr>
                <p:cNvPicPr/>
                <p:nvPr/>
              </p:nvPicPr>
              <p:blipFill>
                <a:blip r:embed="rId110"/>
                <a:stretch>
                  <a:fillRect/>
                </a:stretch>
              </p:blipFill>
              <p:spPr>
                <a:xfrm>
                  <a:off x="10791822" y="3314002"/>
                  <a:ext cx="3384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3" name="Ink 62">
                  <a:extLst>
                    <a:ext uri="{FF2B5EF4-FFF2-40B4-BE49-F238E27FC236}">
                      <a16:creationId xmlns:a16="http://schemas.microsoft.com/office/drawing/2014/main" id="{A6A0F345-66CA-44EC-9CB4-A3DDA5F3D366}"/>
                    </a:ext>
                  </a:extLst>
                </p14:cNvPr>
                <p14:cNvContentPartPr/>
                <p14:nvPr/>
              </p14:nvContentPartPr>
              <p14:xfrm>
                <a:off x="10751862" y="3331642"/>
                <a:ext cx="163800" cy="16200"/>
              </p14:xfrm>
            </p:contentPart>
          </mc:Choice>
          <mc:Fallback xmlns="">
            <p:pic>
              <p:nvPicPr>
                <p:cNvPr id="63" name="Ink 62">
                  <a:extLst>
                    <a:ext uri="{FF2B5EF4-FFF2-40B4-BE49-F238E27FC236}">
                      <a16:creationId xmlns:a16="http://schemas.microsoft.com/office/drawing/2014/main" id="{A6A0F345-66CA-44EC-9CB4-A3DDA5F3D366}"/>
                    </a:ext>
                  </a:extLst>
                </p:cNvPr>
                <p:cNvPicPr/>
                <p:nvPr/>
              </p:nvPicPr>
              <p:blipFill>
                <a:blip r:embed="rId112"/>
                <a:stretch>
                  <a:fillRect/>
                </a:stretch>
              </p:blipFill>
              <p:spPr>
                <a:xfrm>
                  <a:off x="10743222" y="3322642"/>
                  <a:ext cx="1814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1" name="Ink 70">
                  <a:extLst>
                    <a:ext uri="{FF2B5EF4-FFF2-40B4-BE49-F238E27FC236}">
                      <a16:creationId xmlns:a16="http://schemas.microsoft.com/office/drawing/2014/main" id="{2A537B51-1207-4E16-8F36-D5DED2406686}"/>
                    </a:ext>
                  </a:extLst>
                </p14:cNvPr>
                <p14:cNvContentPartPr/>
                <p14:nvPr/>
              </p14:nvContentPartPr>
              <p14:xfrm>
                <a:off x="558102" y="1902082"/>
                <a:ext cx="384840" cy="4147200"/>
              </p14:xfrm>
            </p:contentPart>
          </mc:Choice>
          <mc:Fallback xmlns="">
            <p:pic>
              <p:nvPicPr>
                <p:cNvPr id="71" name="Ink 70">
                  <a:extLst>
                    <a:ext uri="{FF2B5EF4-FFF2-40B4-BE49-F238E27FC236}">
                      <a16:creationId xmlns:a16="http://schemas.microsoft.com/office/drawing/2014/main" id="{2A537B51-1207-4E16-8F36-D5DED2406686}"/>
                    </a:ext>
                  </a:extLst>
                </p:cNvPr>
                <p:cNvPicPr/>
                <p:nvPr/>
              </p:nvPicPr>
              <p:blipFill>
                <a:blip r:embed="rId114"/>
                <a:stretch>
                  <a:fillRect/>
                </a:stretch>
              </p:blipFill>
              <p:spPr>
                <a:xfrm>
                  <a:off x="549462" y="1893082"/>
                  <a:ext cx="402480" cy="4164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2" name="Ink 71">
                  <a:extLst>
                    <a:ext uri="{FF2B5EF4-FFF2-40B4-BE49-F238E27FC236}">
                      <a16:creationId xmlns:a16="http://schemas.microsoft.com/office/drawing/2014/main" id="{C9961833-07BC-45CF-A6EC-2743FDFC60F7}"/>
                    </a:ext>
                  </a:extLst>
                </p14:cNvPr>
                <p14:cNvContentPartPr/>
                <p14:nvPr/>
              </p14:nvContentPartPr>
              <p14:xfrm>
                <a:off x="838902" y="1367842"/>
                <a:ext cx="2226960" cy="4321080"/>
              </p14:xfrm>
            </p:contentPart>
          </mc:Choice>
          <mc:Fallback xmlns="">
            <p:pic>
              <p:nvPicPr>
                <p:cNvPr id="72" name="Ink 71">
                  <a:extLst>
                    <a:ext uri="{FF2B5EF4-FFF2-40B4-BE49-F238E27FC236}">
                      <a16:creationId xmlns:a16="http://schemas.microsoft.com/office/drawing/2014/main" id="{C9961833-07BC-45CF-A6EC-2743FDFC60F7}"/>
                    </a:ext>
                  </a:extLst>
                </p:cNvPr>
                <p:cNvPicPr/>
                <p:nvPr/>
              </p:nvPicPr>
              <p:blipFill>
                <a:blip r:embed="rId116"/>
                <a:stretch>
                  <a:fillRect/>
                </a:stretch>
              </p:blipFill>
              <p:spPr>
                <a:xfrm>
                  <a:off x="829902" y="1359202"/>
                  <a:ext cx="2244600" cy="43387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3" name="Ink 72">
                  <a:extLst>
                    <a:ext uri="{FF2B5EF4-FFF2-40B4-BE49-F238E27FC236}">
                      <a16:creationId xmlns:a16="http://schemas.microsoft.com/office/drawing/2014/main" id="{792A3355-93BA-449F-8B96-B1FD1D72F523}"/>
                    </a:ext>
                  </a:extLst>
                </p14:cNvPr>
                <p14:cNvContentPartPr/>
                <p14:nvPr/>
              </p14:nvContentPartPr>
              <p14:xfrm>
                <a:off x="906582" y="5521162"/>
                <a:ext cx="2292120" cy="103320"/>
              </p14:xfrm>
            </p:contentPart>
          </mc:Choice>
          <mc:Fallback xmlns="">
            <p:pic>
              <p:nvPicPr>
                <p:cNvPr id="73" name="Ink 72">
                  <a:extLst>
                    <a:ext uri="{FF2B5EF4-FFF2-40B4-BE49-F238E27FC236}">
                      <a16:creationId xmlns:a16="http://schemas.microsoft.com/office/drawing/2014/main" id="{792A3355-93BA-449F-8B96-B1FD1D72F523}"/>
                    </a:ext>
                  </a:extLst>
                </p:cNvPr>
                <p:cNvPicPr/>
                <p:nvPr/>
              </p:nvPicPr>
              <p:blipFill>
                <a:blip r:embed="rId118"/>
                <a:stretch>
                  <a:fillRect/>
                </a:stretch>
              </p:blipFill>
              <p:spPr>
                <a:xfrm>
                  <a:off x="897942" y="5512522"/>
                  <a:ext cx="230976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5" name="Ink 74">
                  <a:extLst>
                    <a:ext uri="{FF2B5EF4-FFF2-40B4-BE49-F238E27FC236}">
                      <a16:creationId xmlns:a16="http://schemas.microsoft.com/office/drawing/2014/main" id="{F2BA58E4-349C-404B-90A1-067F001062FF}"/>
                    </a:ext>
                  </a:extLst>
                </p14:cNvPr>
                <p14:cNvContentPartPr/>
                <p14:nvPr/>
              </p14:nvContentPartPr>
              <p14:xfrm>
                <a:off x="3616302" y="5391202"/>
                <a:ext cx="34200" cy="515520"/>
              </p14:xfrm>
            </p:contentPart>
          </mc:Choice>
          <mc:Fallback xmlns="">
            <p:pic>
              <p:nvPicPr>
                <p:cNvPr id="75" name="Ink 74">
                  <a:extLst>
                    <a:ext uri="{FF2B5EF4-FFF2-40B4-BE49-F238E27FC236}">
                      <a16:creationId xmlns:a16="http://schemas.microsoft.com/office/drawing/2014/main" id="{F2BA58E4-349C-404B-90A1-067F001062FF}"/>
                    </a:ext>
                  </a:extLst>
                </p:cNvPr>
                <p:cNvPicPr/>
                <p:nvPr/>
              </p:nvPicPr>
              <p:blipFill>
                <a:blip r:embed="rId120"/>
                <a:stretch>
                  <a:fillRect/>
                </a:stretch>
              </p:blipFill>
              <p:spPr>
                <a:xfrm>
                  <a:off x="3607302" y="5382562"/>
                  <a:ext cx="5184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6" name="Ink 75">
                  <a:extLst>
                    <a:ext uri="{FF2B5EF4-FFF2-40B4-BE49-F238E27FC236}">
                      <a16:creationId xmlns:a16="http://schemas.microsoft.com/office/drawing/2014/main" id="{08AD04B3-93B4-446C-BFC5-04F05BE981E6}"/>
                    </a:ext>
                  </a:extLst>
                </p14:cNvPr>
                <p14:cNvContentPartPr/>
                <p14:nvPr/>
              </p14:nvContentPartPr>
              <p14:xfrm>
                <a:off x="3818982" y="5365642"/>
                <a:ext cx="266040" cy="470880"/>
              </p14:xfrm>
            </p:contentPart>
          </mc:Choice>
          <mc:Fallback xmlns="">
            <p:pic>
              <p:nvPicPr>
                <p:cNvPr id="76" name="Ink 75">
                  <a:extLst>
                    <a:ext uri="{FF2B5EF4-FFF2-40B4-BE49-F238E27FC236}">
                      <a16:creationId xmlns:a16="http://schemas.microsoft.com/office/drawing/2014/main" id="{08AD04B3-93B4-446C-BFC5-04F05BE981E6}"/>
                    </a:ext>
                  </a:extLst>
                </p:cNvPr>
                <p:cNvPicPr/>
                <p:nvPr/>
              </p:nvPicPr>
              <p:blipFill>
                <a:blip r:embed="rId122"/>
                <a:stretch>
                  <a:fillRect/>
                </a:stretch>
              </p:blipFill>
              <p:spPr>
                <a:xfrm>
                  <a:off x="3810342" y="5357002"/>
                  <a:ext cx="283680" cy="488520"/>
                </a:xfrm>
                <a:prstGeom prst="rect">
                  <a:avLst/>
                </a:prstGeom>
              </p:spPr>
            </p:pic>
          </mc:Fallback>
        </mc:AlternateContent>
      </p:grpSp>
      <p:grpSp>
        <p:nvGrpSpPr>
          <p:cNvPr id="84" name="Group 83">
            <a:extLst>
              <a:ext uri="{FF2B5EF4-FFF2-40B4-BE49-F238E27FC236}">
                <a16:creationId xmlns:a16="http://schemas.microsoft.com/office/drawing/2014/main" id="{D8421DE2-4077-484B-AE6F-3616E482D527}"/>
              </a:ext>
            </a:extLst>
          </p:cNvPr>
          <p:cNvGrpSpPr/>
          <p:nvPr/>
        </p:nvGrpSpPr>
        <p:grpSpPr>
          <a:xfrm>
            <a:off x="4330902" y="5216962"/>
            <a:ext cx="1044000" cy="717120"/>
            <a:chOff x="4330902" y="5216962"/>
            <a:chExt cx="1044000" cy="717120"/>
          </a:xfrm>
        </p:grpSpPr>
        <mc:AlternateContent xmlns:mc="http://schemas.openxmlformats.org/markup-compatibility/2006" xmlns:p14="http://schemas.microsoft.com/office/powerpoint/2010/main">
          <mc:Choice Requires="p14">
            <p:contentPart p14:bwMode="auto" r:id="rId123">
              <p14:nvContentPartPr>
                <p14:cNvPr id="78" name="Ink 77">
                  <a:extLst>
                    <a:ext uri="{FF2B5EF4-FFF2-40B4-BE49-F238E27FC236}">
                      <a16:creationId xmlns:a16="http://schemas.microsoft.com/office/drawing/2014/main" id="{65E55644-8DA0-4320-B3F1-5B40B5230708}"/>
                    </a:ext>
                  </a:extLst>
                </p14:cNvPr>
                <p14:cNvContentPartPr/>
                <p14:nvPr/>
              </p14:nvContentPartPr>
              <p14:xfrm>
                <a:off x="4330902" y="5292562"/>
                <a:ext cx="151920" cy="641520"/>
              </p14:xfrm>
            </p:contentPart>
          </mc:Choice>
          <mc:Fallback xmlns="">
            <p:pic>
              <p:nvPicPr>
                <p:cNvPr id="78" name="Ink 77">
                  <a:extLst>
                    <a:ext uri="{FF2B5EF4-FFF2-40B4-BE49-F238E27FC236}">
                      <a16:creationId xmlns:a16="http://schemas.microsoft.com/office/drawing/2014/main" id="{65E55644-8DA0-4320-B3F1-5B40B5230708}"/>
                    </a:ext>
                  </a:extLst>
                </p:cNvPr>
                <p:cNvPicPr/>
                <p:nvPr/>
              </p:nvPicPr>
              <p:blipFill>
                <a:blip r:embed="rId124"/>
                <a:stretch>
                  <a:fillRect/>
                </a:stretch>
              </p:blipFill>
              <p:spPr>
                <a:xfrm>
                  <a:off x="4322262" y="5283922"/>
                  <a:ext cx="169560" cy="6591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9" name="Ink 78">
                  <a:extLst>
                    <a:ext uri="{FF2B5EF4-FFF2-40B4-BE49-F238E27FC236}">
                      <a16:creationId xmlns:a16="http://schemas.microsoft.com/office/drawing/2014/main" id="{B550A445-47BB-460E-BE85-8D687E73259C}"/>
                    </a:ext>
                  </a:extLst>
                </p14:cNvPr>
                <p14:cNvContentPartPr/>
                <p14:nvPr/>
              </p14:nvContentPartPr>
              <p14:xfrm>
                <a:off x="4526382" y="5381482"/>
                <a:ext cx="212400" cy="448920"/>
              </p14:xfrm>
            </p:contentPart>
          </mc:Choice>
          <mc:Fallback xmlns="">
            <p:pic>
              <p:nvPicPr>
                <p:cNvPr id="79" name="Ink 78">
                  <a:extLst>
                    <a:ext uri="{FF2B5EF4-FFF2-40B4-BE49-F238E27FC236}">
                      <a16:creationId xmlns:a16="http://schemas.microsoft.com/office/drawing/2014/main" id="{B550A445-47BB-460E-BE85-8D687E73259C}"/>
                    </a:ext>
                  </a:extLst>
                </p:cNvPr>
                <p:cNvPicPr/>
                <p:nvPr/>
              </p:nvPicPr>
              <p:blipFill>
                <a:blip r:embed="rId126"/>
                <a:stretch>
                  <a:fillRect/>
                </a:stretch>
              </p:blipFill>
              <p:spPr>
                <a:xfrm>
                  <a:off x="4517742" y="5372842"/>
                  <a:ext cx="23004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0" name="Ink 79">
                  <a:extLst>
                    <a:ext uri="{FF2B5EF4-FFF2-40B4-BE49-F238E27FC236}">
                      <a16:creationId xmlns:a16="http://schemas.microsoft.com/office/drawing/2014/main" id="{91FE4A5D-6A44-4DC6-A5CC-E61AA9D43CEB}"/>
                    </a:ext>
                  </a:extLst>
                </p14:cNvPr>
                <p14:cNvContentPartPr/>
                <p14:nvPr/>
              </p14:nvContentPartPr>
              <p14:xfrm>
                <a:off x="4868382" y="5358802"/>
                <a:ext cx="25920" cy="341280"/>
              </p14:xfrm>
            </p:contentPart>
          </mc:Choice>
          <mc:Fallback xmlns="">
            <p:pic>
              <p:nvPicPr>
                <p:cNvPr id="80" name="Ink 79">
                  <a:extLst>
                    <a:ext uri="{FF2B5EF4-FFF2-40B4-BE49-F238E27FC236}">
                      <a16:creationId xmlns:a16="http://schemas.microsoft.com/office/drawing/2014/main" id="{91FE4A5D-6A44-4DC6-A5CC-E61AA9D43CEB}"/>
                    </a:ext>
                  </a:extLst>
                </p:cNvPr>
                <p:cNvPicPr/>
                <p:nvPr/>
              </p:nvPicPr>
              <p:blipFill>
                <a:blip r:embed="rId128"/>
                <a:stretch>
                  <a:fillRect/>
                </a:stretch>
              </p:blipFill>
              <p:spPr>
                <a:xfrm>
                  <a:off x="4859742" y="5349802"/>
                  <a:ext cx="4356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1" name="Ink 80">
                  <a:extLst>
                    <a:ext uri="{FF2B5EF4-FFF2-40B4-BE49-F238E27FC236}">
                      <a16:creationId xmlns:a16="http://schemas.microsoft.com/office/drawing/2014/main" id="{635FC132-7608-4B36-A5B1-F1413DAB598E}"/>
                    </a:ext>
                  </a:extLst>
                </p14:cNvPr>
                <p14:cNvContentPartPr/>
                <p14:nvPr/>
              </p14:nvContentPartPr>
              <p14:xfrm>
                <a:off x="4964142" y="5326042"/>
                <a:ext cx="249480" cy="370800"/>
              </p14:xfrm>
            </p:contentPart>
          </mc:Choice>
          <mc:Fallback xmlns="">
            <p:pic>
              <p:nvPicPr>
                <p:cNvPr id="81" name="Ink 80">
                  <a:extLst>
                    <a:ext uri="{FF2B5EF4-FFF2-40B4-BE49-F238E27FC236}">
                      <a16:creationId xmlns:a16="http://schemas.microsoft.com/office/drawing/2014/main" id="{635FC132-7608-4B36-A5B1-F1413DAB598E}"/>
                    </a:ext>
                  </a:extLst>
                </p:cNvPr>
                <p:cNvPicPr/>
                <p:nvPr/>
              </p:nvPicPr>
              <p:blipFill>
                <a:blip r:embed="rId130"/>
                <a:stretch>
                  <a:fillRect/>
                </a:stretch>
              </p:blipFill>
              <p:spPr>
                <a:xfrm>
                  <a:off x="4955502" y="5317042"/>
                  <a:ext cx="26712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2" name="Ink 81">
                  <a:extLst>
                    <a:ext uri="{FF2B5EF4-FFF2-40B4-BE49-F238E27FC236}">
                      <a16:creationId xmlns:a16="http://schemas.microsoft.com/office/drawing/2014/main" id="{D7EDB007-12FC-489F-B5EA-8D67D2BDD15D}"/>
                    </a:ext>
                  </a:extLst>
                </p14:cNvPr>
                <p14:cNvContentPartPr/>
                <p14:nvPr/>
              </p14:nvContentPartPr>
              <p14:xfrm>
                <a:off x="5000502" y="5310202"/>
                <a:ext cx="190080" cy="385560"/>
              </p14:xfrm>
            </p:contentPart>
          </mc:Choice>
          <mc:Fallback xmlns="">
            <p:pic>
              <p:nvPicPr>
                <p:cNvPr id="82" name="Ink 81">
                  <a:extLst>
                    <a:ext uri="{FF2B5EF4-FFF2-40B4-BE49-F238E27FC236}">
                      <a16:creationId xmlns:a16="http://schemas.microsoft.com/office/drawing/2014/main" id="{D7EDB007-12FC-489F-B5EA-8D67D2BDD15D}"/>
                    </a:ext>
                  </a:extLst>
                </p:cNvPr>
                <p:cNvPicPr/>
                <p:nvPr/>
              </p:nvPicPr>
              <p:blipFill>
                <a:blip r:embed="rId132"/>
                <a:stretch>
                  <a:fillRect/>
                </a:stretch>
              </p:blipFill>
              <p:spPr>
                <a:xfrm>
                  <a:off x="4991862" y="5301562"/>
                  <a:ext cx="20772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3" name="Ink 82">
                  <a:extLst>
                    <a:ext uri="{FF2B5EF4-FFF2-40B4-BE49-F238E27FC236}">
                      <a16:creationId xmlns:a16="http://schemas.microsoft.com/office/drawing/2014/main" id="{C8C4F102-AB6B-4C15-8644-90CC8A4D6990}"/>
                    </a:ext>
                  </a:extLst>
                </p14:cNvPr>
                <p14:cNvContentPartPr/>
                <p14:nvPr/>
              </p14:nvContentPartPr>
              <p14:xfrm>
                <a:off x="5162502" y="5216962"/>
                <a:ext cx="212400" cy="584280"/>
              </p14:xfrm>
            </p:contentPart>
          </mc:Choice>
          <mc:Fallback xmlns="">
            <p:pic>
              <p:nvPicPr>
                <p:cNvPr id="83" name="Ink 82">
                  <a:extLst>
                    <a:ext uri="{FF2B5EF4-FFF2-40B4-BE49-F238E27FC236}">
                      <a16:creationId xmlns:a16="http://schemas.microsoft.com/office/drawing/2014/main" id="{C8C4F102-AB6B-4C15-8644-90CC8A4D6990}"/>
                    </a:ext>
                  </a:extLst>
                </p:cNvPr>
                <p:cNvPicPr/>
                <p:nvPr/>
              </p:nvPicPr>
              <p:blipFill>
                <a:blip r:embed="rId134"/>
                <a:stretch>
                  <a:fillRect/>
                </a:stretch>
              </p:blipFill>
              <p:spPr>
                <a:xfrm>
                  <a:off x="5153502" y="5207962"/>
                  <a:ext cx="230040" cy="601920"/>
                </a:xfrm>
                <a:prstGeom prst="rect">
                  <a:avLst/>
                </a:prstGeom>
              </p:spPr>
            </p:pic>
          </mc:Fallback>
        </mc:AlternateContent>
      </p:grpSp>
      <p:grpSp>
        <p:nvGrpSpPr>
          <p:cNvPr id="95" name="Group 94">
            <a:extLst>
              <a:ext uri="{FF2B5EF4-FFF2-40B4-BE49-F238E27FC236}">
                <a16:creationId xmlns:a16="http://schemas.microsoft.com/office/drawing/2014/main" id="{A1123825-5376-492F-9D0B-4154570D50C8}"/>
              </a:ext>
            </a:extLst>
          </p:cNvPr>
          <p:cNvGrpSpPr/>
          <p:nvPr/>
        </p:nvGrpSpPr>
        <p:grpSpPr>
          <a:xfrm>
            <a:off x="5510982" y="4926442"/>
            <a:ext cx="1275840" cy="851400"/>
            <a:chOff x="5510982" y="4926442"/>
            <a:chExt cx="1275840" cy="851400"/>
          </a:xfrm>
        </p:grpSpPr>
        <mc:AlternateContent xmlns:mc="http://schemas.openxmlformats.org/markup-compatibility/2006" xmlns:p14="http://schemas.microsoft.com/office/powerpoint/2010/main">
          <mc:Choice Requires="p14">
            <p:contentPart p14:bwMode="auto" r:id="rId135">
              <p14:nvContentPartPr>
                <p14:cNvPr id="85" name="Ink 84">
                  <a:extLst>
                    <a:ext uri="{FF2B5EF4-FFF2-40B4-BE49-F238E27FC236}">
                      <a16:creationId xmlns:a16="http://schemas.microsoft.com/office/drawing/2014/main" id="{908EE317-F609-42DE-92C6-CE447CE6F76E}"/>
                    </a:ext>
                  </a:extLst>
                </p14:cNvPr>
                <p14:cNvContentPartPr/>
                <p14:nvPr/>
              </p14:nvContentPartPr>
              <p14:xfrm>
                <a:off x="5510982" y="5353042"/>
                <a:ext cx="275040" cy="42840"/>
              </p14:xfrm>
            </p:contentPart>
          </mc:Choice>
          <mc:Fallback xmlns="">
            <p:pic>
              <p:nvPicPr>
                <p:cNvPr id="85" name="Ink 84">
                  <a:extLst>
                    <a:ext uri="{FF2B5EF4-FFF2-40B4-BE49-F238E27FC236}">
                      <a16:creationId xmlns:a16="http://schemas.microsoft.com/office/drawing/2014/main" id="{908EE317-F609-42DE-92C6-CE447CE6F76E}"/>
                    </a:ext>
                  </a:extLst>
                </p:cNvPr>
                <p:cNvPicPr/>
                <p:nvPr/>
              </p:nvPicPr>
              <p:blipFill>
                <a:blip r:embed="rId136"/>
                <a:stretch>
                  <a:fillRect/>
                </a:stretch>
              </p:blipFill>
              <p:spPr>
                <a:xfrm>
                  <a:off x="5502342" y="5344402"/>
                  <a:ext cx="2926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6" name="Ink 85">
                  <a:extLst>
                    <a:ext uri="{FF2B5EF4-FFF2-40B4-BE49-F238E27FC236}">
                      <a16:creationId xmlns:a16="http://schemas.microsoft.com/office/drawing/2014/main" id="{497815C6-4ABF-406A-96E0-BEC74A61DF79}"/>
                    </a:ext>
                  </a:extLst>
                </p14:cNvPr>
                <p14:cNvContentPartPr/>
                <p14:nvPr/>
              </p14:nvContentPartPr>
              <p14:xfrm>
                <a:off x="5561742" y="5507482"/>
                <a:ext cx="225360" cy="34200"/>
              </p14:xfrm>
            </p:contentPart>
          </mc:Choice>
          <mc:Fallback xmlns="">
            <p:pic>
              <p:nvPicPr>
                <p:cNvPr id="86" name="Ink 85">
                  <a:extLst>
                    <a:ext uri="{FF2B5EF4-FFF2-40B4-BE49-F238E27FC236}">
                      <a16:creationId xmlns:a16="http://schemas.microsoft.com/office/drawing/2014/main" id="{497815C6-4ABF-406A-96E0-BEC74A61DF79}"/>
                    </a:ext>
                  </a:extLst>
                </p:cNvPr>
                <p:cNvPicPr/>
                <p:nvPr/>
              </p:nvPicPr>
              <p:blipFill>
                <a:blip r:embed="rId138"/>
                <a:stretch>
                  <a:fillRect/>
                </a:stretch>
              </p:blipFill>
              <p:spPr>
                <a:xfrm>
                  <a:off x="5553102" y="5498842"/>
                  <a:ext cx="2430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8" name="Ink 87">
                  <a:extLst>
                    <a:ext uri="{FF2B5EF4-FFF2-40B4-BE49-F238E27FC236}">
                      <a16:creationId xmlns:a16="http://schemas.microsoft.com/office/drawing/2014/main" id="{525C8177-B329-446F-AD24-8387485E9B2F}"/>
                    </a:ext>
                  </a:extLst>
                </p14:cNvPr>
                <p14:cNvContentPartPr/>
                <p14:nvPr/>
              </p14:nvContentPartPr>
              <p14:xfrm>
                <a:off x="6079782" y="5297962"/>
                <a:ext cx="11160" cy="91080"/>
              </p14:xfrm>
            </p:contentPart>
          </mc:Choice>
          <mc:Fallback xmlns="">
            <p:pic>
              <p:nvPicPr>
                <p:cNvPr id="88" name="Ink 87">
                  <a:extLst>
                    <a:ext uri="{FF2B5EF4-FFF2-40B4-BE49-F238E27FC236}">
                      <a16:creationId xmlns:a16="http://schemas.microsoft.com/office/drawing/2014/main" id="{525C8177-B329-446F-AD24-8387485E9B2F}"/>
                    </a:ext>
                  </a:extLst>
                </p:cNvPr>
                <p:cNvPicPr/>
                <p:nvPr/>
              </p:nvPicPr>
              <p:blipFill>
                <a:blip r:embed="rId140"/>
                <a:stretch>
                  <a:fillRect/>
                </a:stretch>
              </p:blipFill>
              <p:spPr>
                <a:xfrm>
                  <a:off x="6070782" y="5288962"/>
                  <a:ext cx="2880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89" name="Ink 88">
                  <a:extLst>
                    <a:ext uri="{FF2B5EF4-FFF2-40B4-BE49-F238E27FC236}">
                      <a16:creationId xmlns:a16="http://schemas.microsoft.com/office/drawing/2014/main" id="{F5F4DBF5-A701-442F-9776-D64DDE7D2A28}"/>
                    </a:ext>
                  </a:extLst>
                </p14:cNvPr>
                <p14:cNvContentPartPr/>
                <p14:nvPr/>
              </p14:nvContentPartPr>
              <p14:xfrm>
                <a:off x="6100302" y="5229202"/>
                <a:ext cx="37080" cy="491040"/>
              </p14:xfrm>
            </p:contentPart>
          </mc:Choice>
          <mc:Fallback xmlns="">
            <p:pic>
              <p:nvPicPr>
                <p:cNvPr id="89" name="Ink 88">
                  <a:extLst>
                    <a:ext uri="{FF2B5EF4-FFF2-40B4-BE49-F238E27FC236}">
                      <a16:creationId xmlns:a16="http://schemas.microsoft.com/office/drawing/2014/main" id="{F5F4DBF5-A701-442F-9776-D64DDE7D2A28}"/>
                    </a:ext>
                  </a:extLst>
                </p:cNvPr>
                <p:cNvPicPr/>
                <p:nvPr/>
              </p:nvPicPr>
              <p:blipFill>
                <a:blip r:embed="rId142"/>
                <a:stretch>
                  <a:fillRect/>
                </a:stretch>
              </p:blipFill>
              <p:spPr>
                <a:xfrm>
                  <a:off x="6091302" y="5220562"/>
                  <a:ext cx="54720" cy="5086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0" name="Ink 89">
                  <a:extLst>
                    <a:ext uri="{FF2B5EF4-FFF2-40B4-BE49-F238E27FC236}">
                      <a16:creationId xmlns:a16="http://schemas.microsoft.com/office/drawing/2014/main" id="{C9DEDDB2-7012-4C51-8B2D-9C26DB63126B}"/>
                    </a:ext>
                  </a:extLst>
                </p14:cNvPr>
                <p14:cNvContentPartPr/>
                <p14:nvPr/>
              </p14:nvContentPartPr>
              <p14:xfrm>
                <a:off x="6087702" y="5420722"/>
                <a:ext cx="212040" cy="235080"/>
              </p14:xfrm>
            </p:contentPart>
          </mc:Choice>
          <mc:Fallback xmlns="">
            <p:pic>
              <p:nvPicPr>
                <p:cNvPr id="90" name="Ink 89">
                  <a:extLst>
                    <a:ext uri="{FF2B5EF4-FFF2-40B4-BE49-F238E27FC236}">
                      <a16:creationId xmlns:a16="http://schemas.microsoft.com/office/drawing/2014/main" id="{C9DEDDB2-7012-4C51-8B2D-9C26DB63126B}"/>
                    </a:ext>
                  </a:extLst>
                </p:cNvPr>
                <p:cNvPicPr/>
                <p:nvPr/>
              </p:nvPicPr>
              <p:blipFill>
                <a:blip r:embed="rId144"/>
                <a:stretch>
                  <a:fillRect/>
                </a:stretch>
              </p:blipFill>
              <p:spPr>
                <a:xfrm>
                  <a:off x="6079062" y="5411722"/>
                  <a:ext cx="2296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1" name="Ink 90">
                  <a:extLst>
                    <a:ext uri="{FF2B5EF4-FFF2-40B4-BE49-F238E27FC236}">
                      <a16:creationId xmlns:a16="http://schemas.microsoft.com/office/drawing/2014/main" id="{D3D50EB3-458D-4596-B155-86867422BE75}"/>
                    </a:ext>
                  </a:extLst>
                </p14:cNvPr>
                <p14:cNvContentPartPr/>
                <p14:nvPr/>
              </p14:nvContentPartPr>
              <p14:xfrm>
                <a:off x="6323142" y="5216242"/>
                <a:ext cx="232200" cy="437040"/>
              </p14:xfrm>
            </p:contentPart>
          </mc:Choice>
          <mc:Fallback xmlns="">
            <p:pic>
              <p:nvPicPr>
                <p:cNvPr id="91" name="Ink 90">
                  <a:extLst>
                    <a:ext uri="{FF2B5EF4-FFF2-40B4-BE49-F238E27FC236}">
                      <a16:creationId xmlns:a16="http://schemas.microsoft.com/office/drawing/2014/main" id="{D3D50EB3-458D-4596-B155-86867422BE75}"/>
                    </a:ext>
                  </a:extLst>
                </p:cNvPr>
                <p:cNvPicPr/>
                <p:nvPr/>
              </p:nvPicPr>
              <p:blipFill>
                <a:blip r:embed="rId146"/>
                <a:stretch>
                  <a:fillRect/>
                </a:stretch>
              </p:blipFill>
              <p:spPr>
                <a:xfrm>
                  <a:off x="6314502" y="5207602"/>
                  <a:ext cx="24984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3" name="Ink 92">
                  <a:extLst>
                    <a:ext uri="{FF2B5EF4-FFF2-40B4-BE49-F238E27FC236}">
                      <a16:creationId xmlns:a16="http://schemas.microsoft.com/office/drawing/2014/main" id="{2ACE8E62-468D-4101-9135-B94A1E35C342}"/>
                    </a:ext>
                  </a:extLst>
                </p14:cNvPr>
                <p14:cNvContentPartPr/>
                <p14:nvPr/>
              </p14:nvContentPartPr>
              <p14:xfrm>
                <a:off x="5866302" y="5162242"/>
                <a:ext cx="204480" cy="615600"/>
              </p14:xfrm>
            </p:contentPart>
          </mc:Choice>
          <mc:Fallback xmlns="">
            <p:pic>
              <p:nvPicPr>
                <p:cNvPr id="93" name="Ink 92">
                  <a:extLst>
                    <a:ext uri="{FF2B5EF4-FFF2-40B4-BE49-F238E27FC236}">
                      <a16:creationId xmlns:a16="http://schemas.microsoft.com/office/drawing/2014/main" id="{2ACE8E62-468D-4101-9135-B94A1E35C342}"/>
                    </a:ext>
                  </a:extLst>
                </p:cNvPr>
                <p:cNvPicPr/>
                <p:nvPr/>
              </p:nvPicPr>
              <p:blipFill>
                <a:blip r:embed="rId148"/>
                <a:stretch>
                  <a:fillRect/>
                </a:stretch>
              </p:blipFill>
              <p:spPr>
                <a:xfrm>
                  <a:off x="5857662" y="5153242"/>
                  <a:ext cx="222120" cy="6332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4" name="Ink 93">
                  <a:extLst>
                    <a:ext uri="{FF2B5EF4-FFF2-40B4-BE49-F238E27FC236}">
                      <a16:creationId xmlns:a16="http://schemas.microsoft.com/office/drawing/2014/main" id="{022F07A2-5605-4F84-A6E7-ECADD250505E}"/>
                    </a:ext>
                  </a:extLst>
                </p14:cNvPr>
                <p14:cNvContentPartPr/>
                <p14:nvPr/>
              </p14:nvContentPartPr>
              <p14:xfrm>
                <a:off x="6525462" y="4926442"/>
                <a:ext cx="261360" cy="709200"/>
              </p14:xfrm>
            </p:contentPart>
          </mc:Choice>
          <mc:Fallback xmlns="">
            <p:pic>
              <p:nvPicPr>
                <p:cNvPr id="94" name="Ink 93">
                  <a:extLst>
                    <a:ext uri="{FF2B5EF4-FFF2-40B4-BE49-F238E27FC236}">
                      <a16:creationId xmlns:a16="http://schemas.microsoft.com/office/drawing/2014/main" id="{022F07A2-5605-4F84-A6E7-ECADD250505E}"/>
                    </a:ext>
                  </a:extLst>
                </p:cNvPr>
                <p:cNvPicPr/>
                <p:nvPr/>
              </p:nvPicPr>
              <p:blipFill>
                <a:blip r:embed="rId150"/>
                <a:stretch>
                  <a:fillRect/>
                </a:stretch>
              </p:blipFill>
              <p:spPr>
                <a:xfrm>
                  <a:off x="6516462" y="4917442"/>
                  <a:ext cx="279000" cy="726840"/>
                </a:xfrm>
                <a:prstGeom prst="rect">
                  <a:avLst/>
                </a:prstGeom>
              </p:spPr>
            </p:pic>
          </mc:Fallback>
        </mc:AlternateContent>
      </p:grpSp>
    </p:spTree>
    <p:extLst>
      <p:ext uri="{BB962C8B-B14F-4D97-AF65-F5344CB8AC3E}">
        <p14:creationId xmlns:p14="http://schemas.microsoft.com/office/powerpoint/2010/main" val="53777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0679-7425-4849-BFE1-665738BA5B94}"/>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342FF86D-F0F4-4CE9-A72B-DB78856B9715}"/>
              </a:ext>
            </a:extLst>
          </p:cNvPr>
          <p:cNvSpPr>
            <a:spLocks noGrp="1"/>
          </p:cNvSpPr>
          <p:nvPr>
            <p:ph idx="1"/>
          </p:nvPr>
        </p:nvSpPr>
        <p:spPr/>
        <p:txBody>
          <a:bodyPr/>
          <a:lstStyle/>
          <a:p>
            <a:r>
              <a:rPr lang="en-US" dirty="0"/>
              <a:t>Assume 8 bits (one byte) to store the following numbers.  Write the binary form given the base 10</a:t>
            </a:r>
          </a:p>
          <a:p>
            <a:r>
              <a:rPr lang="en-US" dirty="0"/>
              <a:t>3</a:t>
            </a:r>
          </a:p>
          <a:p>
            <a:endParaRPr lang="en-US" dirty="0"/>
          </a:p>
          <a:p>
            <a:r>
              <a:rPr lang="en-US" dirty="0"/>
              <a:t>8</a:t>
            </a:r>
          </a:p>
          <a:p>
            <a:endParaRPr lang="en-US" dirty="0"/>
          </a:p>
          <a:p>
            <a:r>
              <a:rPr lang="en-US" dirty="0"/>
              <a:t>27</a:t>
            </a:r>
          </a:p>
          <a:p>
            <a:endParaRPr lang="en-US" dirty="0"/>
          </a:p>
          <a:p>
            <a:r>
              <a:rPr lang="en-US" dirty="0"/>
              <a:t>133</a:t>
            </a:r>
          </a:p>
        </p:txBody>
      </p:sp>
      <p:grpSp>
        <p:nvGrpSpPr>
          <p:cNvPr id="10" name="Group 9">
            <a:extLst>
              <a:ext uri="{FF2B5EF4-FFF2-40B4-BE49-F238E27FC236}">
                <a16:creationId xmlns:a16="http://schemas.microsoft.com/office/drawing/2014/main" id="{7E94B5F4-238F-49C3-BD82-CA7808ACB89B}"/>
              </a:ext>
            </a:extLst>
          </p:cNvPr>
          <p:cNvGrpSpPr/>
          <p:nvPr/>
        </p:nvGrpSpPr>
        <p:grpSpPr>
          <a:xfrm>
            <a:off x="5218662" y="3472402"/>
            <a:ext cx="1032840" cy="364680"/>
            <a:chOff x="5218662" y="3472402"/>
            <a:chExt cx="1032840" cy="36468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65ADB81-C0CC-402D-9613-8F4856A04D20}"/>
                    </a:ext>
                  </a:extLst>
                </p14:cNvPr>
                <p14:cNvContentPartPr/>
                <p14:nvPr/>
              </p14:nvContentPartPr>
              <p14:xfrm>
                <a:off x="5218662" y="3586522"/>
                <a:ext cx="250920" cy="226800"/>
              </p14:xfrm>
            </p:contentPart>
          </mc:Choice>
          <mc:Fallback xmlns="">
            <p:pic>
              <p:nvPicPr>
                <p:cNvPr id="4" name="Ink 3">
                  <a:extLst>
                    <a:ext uri="{FF2B5EF4-FFF2-40B4-BE49-F238E27FC236}">
                      <a16:creationId xmlns:a16="http://schemas.microsoft.com/office/drawing/2014/main" id="{265ADB81-C0CC-402D-9613-8F4856A04D20}"/>
                    </a:ext>
                  </a:extLst>
                </p:cNvPr>
                <p:cNvPicPr/>
                <p:nvPr/>
              </p:nvPicPr>
              <p:blipFill>
                <a:blip r:embed="rId4"/>
                <a:stretch>
                  <a:fillRect/>
                </a:stretch>
              </p:blipFill>
              <p:spPr>
                <a:xfrm>
                  <a:off x="5210022" y="3577522"/>
                  <a:ext cx="2685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DDC132E-F40E-4BA5-9786-1640C4321241}"/>
                    </a:ext>
                  </a:extLst>
                </p14:cNvPr>
                <p14:cNvContentPartPr/>
                <p14:nvPr/>
              </p14:nvContentPartPr>
              <p14:xfrm>
                <a:off x="5594142" y="3521362"/>
                <a:ext cx="182160" cy="29880"/>
              </p14:xfrm>
            </p:contentPart>
          </mc:Choice>
          <mc:Fallback xmlns="">
            <p:pic>
              <p:nvPicPr>
                <p:cNvPr id="5" name="Ink 4">
                  <a:extLst>
                    <a:ext uri="{FF2B5EF4-FFF2-40B4-BE49-F238E27FC236}">
                      <a16:creationId xmlns:a16="http://schemas.microsoft.com/office/drawing/2014/main" id="{5DDC132E-F40E-4BA5-9786-1640C4321241}"/>
                    </a:ext>
                  </a:extLst>
                </p:cNvPr>
                <p:cNvPicPr/>
                <p:nvPr/>
              </p:nvPicPr>
              <p:blipFill>
                <a:blip r:embed="rId6"/>
                <a:stretch>
                  <a:fillRect/>
                </a:stretch>
              </p:blipFill>
              <p:spPr>
                <a:xfrm>
                  <a:off x="5585502" y="3512362"/>
                  <a:ext cx="199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71E5EB68-3FEE-464B-BB3A-6F28B6836FF9}"/>
                    </a:ext>
                  </a:extLst>
                </p14:cNvPr>
                <p14:cNvContentPartPr/>
                <p14:nvPr/>
              </p14:nvContentPartPr>
              <p14:xfrm>
                <a:off x="5602062" y="3528562"/>
                <a:ext cx="198000" cy="308520"/>
              </p14:xfrm>
            </p:contentPart>
          </mc:Choice>
          <mc:Fallback xmlns="">
            <p:pic>
              <p:nvPicPr>
                <p:cNvPr id="6" name="Ink 5">
                  <a:extLst>
                    <a:ext uri="{FF2B5EF4-FFF2-40B4-BE49-F238E27FC236}">
                      <a16:creationId xmlns:a16="http://schemas.microsoft.com/office/drawing/2014/main" id="{71E5EB68-3FEE-464B-BB3A-6F28B6836FF9}"/>
                    </a:ext>
                  </a:extLst>
                </p:cNvPr>
                <p:cNvPicPr/>
                <p:nvPr/>
              </p:nvPicPr>
              <p:blipFill>
                <a:blip r:embed="rId8"/>
                <a:stretch>
                  <a:fillRect/>
                </a:stretch>
              </p:blipFill>
              <p:spPr>
                <a:xfrm>
                  <a:off x="5593062" y="3519922"/>
                  <a:ext cx="2156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A40BBE8F-0AF5-42E7-86BF-1A2C6950D201}"/>
                    </a:ext>
                  </a:extLst>
                </p14:cNvPr>
                <p14:cNvContentPartPr/>
                <p14:nvPr/>
              </p14:nvContentPartPr>
              <p14:xfrm>
                <a:off x="5989062" y="3505162"/>
                <a:ext cx="227160" cy="48240"/>
              </p14:xfrm>
            </p:contentPart>
          </mc:Choice>
          <mc:Fallback xmlns="">
            <p:pic>
              <p:nvPicPr>
                <p:cNvPr id="7" name="Ink 6">
                  <a:extLst>
                    <a:ext uri="{FF2B5EF4-FFF2-40B4-BE49-F238E27FC236}">
                      <a16:creationId xmlns:a16="http://schemas.microsoft.com/office/drawing/2014/main" id="{A40BBE8F-0AF5-42E7-86BF-1A2C6950D201}"/>
                    </a:ext>
                  </a:extLst>
                </p:cNvPr>
                <p:cNvPicPr/>
                <p:nvPr/>
              </p:nvPicPr>
              <p:blipFill>
                <a:blip r:embed="rId10"/>
                <a:stretch>
                  <a:fillRect/>
                </a:stretch>
              </p:blipFill>
              <p:spPr>
                <a:xfrm>
                  <a:off x="5980422" y="3496522"/>
                  <a:ext cx="2448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7886ADA7-57F0-48A5-BFCC-09B3AF3DE159}"/>
                    </a:ext>
                  </a:extLst>
                </p14:cNvPr>
                <p14:cNvContentPartPr/>
                <p14:nvPr/>
              </p14:nvContentPartPr>
              <p14:xfrm>
                <a:off x="6010302" y="3472402"/>
                <a:ext cx="241200" cy="362880"/>
              </p14:xfrm>
            </p:contentPart>
          </mc:Choice>
          <mc:Fallback xmlns="">
            <p:pic>
              <p:nvPicPr>
                <p:cNvPr id="8" name="Ink 7">
                  <a:extLst>
                    <a:ext uri="{FF2B5EF4-FFF2-40B4-BE49-F238E27FC236}">
                      <a16:creationId xmlns:a16="http://schemas.microsoft.com/office/drawing/2014/main" id="{7886ADA7-57F0-48A5-BFCC-09B3AF3DE159}"/>
                    </a:ext>
                  </a:extLst>
                </p:cNvPr>
                <p:cNvPicPr/>
                <p:nvPr/>
              </p:nvPicPr>
              <p:blipFill>
                <a:blip r:embed="rId12"/>
                <a:stretch>
                  <a:fillRect/>
                </a:stretch>
              </p:blipFill>
              <p:spPr>
                <a:xfrm>
                  <a:off x="6001302" y="3463402"/>
                  <a:ext cx="258840" cy="380520"/>
                </a:xfrm>
                <a:prstGeom prst="rect">
                  <a:avLst/>
                </a:prstGeom>
              </p:spPr>
            </p:pic>
          </mc:Fallback>
        </mc:AlternateContent>
      </p:grpSp>
      <p:grpSp>
        <p:nvGrpSpPr>
          <p:cNvPr id="29" name="Group 28">
            <a:extLst>
              <a:ext uri="{FF2B5EF4-FFF2-40B4-BE49-F238E27FC236}">
                <a16:creationId xmlns:a16="http://schemas.microsoft.com/office/drawing/2014/main" id="{16C42E40-CE40-4357-99E7-B6C576ABF0CF}"/>
              </a:ext>
            </a:extLst>
          </p:cNvPr>
          <p:cNvGrpSpPr/>
          <p:nvPr/>
        </p:nvGrpSpPr>
        <p:grpSpPr>
          <a:xfrm>
            <a:off x="6581262" y="3423442"/>
            <a:ext cx="1187640" cy="360360"/>
            <a:chOff x="6581262" y="3423442"/>
            <a:chExt cx="1187640" cy="360360"/>
          </a:xfrm>
        </p:grpSpPr>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DF25BE12-C898-4FC5-8549-32B938018E16}"/>
                    </a:ext>
                  </a:extLst>
                </p14:cNvPr>
                <p14:cNvContentPartPr/>
                <p14:nvPr/>
              </p14:nvContentPartPr>
              <p14:xfrm>
                <a:off x="6581262" y="3700282"/>
                <a:ext cx="3240" cy="83520"/>
              </p14:xfrm>
            </p:contentPart>
          </mc:Choice>
          <mc:Fallback xmlns="">
            <p:pic>
              <p:nvPicPr>
                <p:cNvPr id="9" name="Ink 8">
                  <a:extLst>
                    <a:ext uri="{FF2B5EF4-FFF2-40B4-BE49-F238E27FC236}">
                      <a16:creationId xmlns:a16="http://schemas.microsoft.com/office/drawing/2014/main" id="{DF25BE12-C898-4FC5-8549-32B938018E16}"/>
                    </a:ext>
                  </a:extLst>
                </p:cNvPr>
                <p:cNvPicPr/>
                <p:nvPr/>
              </p:nvPicPr>
              <p:blipFill>
                <a:blip r:embed="rId14"/>
                <a:stretch>
                  <a:fillRect/>
                </a:stretch>
              </p:blipFill>
              <p:spPr>
                <a:xfrm>
                  <a:off x="6572262" y="3691282"/>
                  <a:ext cx="208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24B230C4-FAF0-49C2-97D9-E079BE45C5BD}"/>
                    </a:ext>
                  </a:extLst>
                </p14:cNvPr>
                <p14:cNvContentPartPr/>
                <p14:nvPr/>
              </p14:nvContentPartPr>
              <p14:xfrm>
                <a:off x="6801582" y="3471682"/>
                <a:ext cx="183960" cy="284760"/>
              </p14:xfrm>
            </p:contentPart>
          </mc:Choice>
          <mc:Fallback xmlns="">
            <p:pic>
              <p:nvPicPr>
                <p:cNvPr id="11" name="Ink 10">
                  <a:extLst>
                    <a:ext uri="{FF2B5EF4-FFF2-40B4-BE49-F238E27FC236}">
                      <a16:creationId xmlns:a16="http://schemas.microsoft.com/office/drawing/2014/main" id="{24B230C4-FAF0-49C2-97D9-E079BE45C5BD}"/>
                    </a:ext>
                  </a:extLst>
                </p:cNvPr>
                <p:cNvPicPr/>
                <p:nvPr/>
              </p:nvPicPr>
              <p:blipFill>
                <a:blip r:embed="rId16"/>
                <a:stretch>
                  <a:fillRect/>
                </a:stretch>
              </p:blipFill>
              <p:spPr>
                <a:xfrm>
                  <a:off x="6792942" y="3463042"/>
                  <a:ext cx="20160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33A0EB21-FE9B-49E0-BBD4-B79477DF80A5}"/>
                    </a:ext>
                  </a:extLst>
                </p14:cNvPr>
                <p14:cNvContentPartPr/>
                <p14:nvPr/>
              </p14:nvContentPartPr>
              <p14:xfrm>
                <a:off x="7122702" y="3445042"/>
                <a:ext cx="208080" cy="46800"/>
              </p14:xfrm>
            </p:contentPart>
          </mc:Choice>
          <mc:Fallback xmlns="">
            <p:pic>
              <p:nvPicPr>
                <p:cNvPr id="12" name="Ink 11">
                  <a:extLst>
                    <a:ext uri="{FF2B5EF4-FFF2-40B4-BE49-F238E27FC236}">
                      <a16:creationId xmlns:a16="http://schemas.microsoft.com/office/drawing/2014/main" id="{33A0EB21-FE9B-49E0-BBD4-B79477DF80A5}"/>
                    </a:ext>
                  </a:extLst>
                </p:cNvPr>
                <p:cNvPicPr/>
                <p:nvPr/>
              </p:nvPicPr>
              <p:blipFill>
                <a:blip r:embed="rId18"/>
                <a:stretch>
                  <a:fillRect/>
                </a:stretch>
              </p:blipFill>
              <p:spPr>
                <a:xfrm>
                  <a:off x="7113702" y="3436042"/>
                  <a:ext cx="2257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5F1A3B2A-F14E-4987-A5E0-46C83AEF9DA0}"/>
                    </a:ext>
                  </a:extLst>
                </p14:cNvPr>
                <p14:cNvContentPartPr/>
                <p14:nvPr/>
              </p14:nvContentPartPr>
              <p14:xfrm>
                <a:off x="7084902" y="3477802"/>
                <a:ext cx="298800" cy="250200"/>
              </p14:xfrm>
            </p:contentPart>
          </mc:Choice>
          <mc:Fallback xmlns="">
            <p:pic>
              <p:nvPicPr>
                <p:cNvPr id="13" name="Ink 12">
                  <a:extLst>
                    <a:ext uri="{FF2B5EF4-FFF2-40B4-BE49-F238E27FC236}">
                      <a16:creationId xmlns:a16="http://schemas.microsoft.com/office/drawing/2014/main" id="{5F1A3B2A-F14E-4987-A5E0-46C83AEF9DA0}"/>
                    </a:ext>
                  </a:extLst>
                </p:cNvPr>
                <p:cNvPicPr/>
                <p:nvPr/>
              </p:nvPicPr>
              <p:blipFill>
                <a:blip r:embed="rId20"/>
                <a:stretch>
                  <a:fillRect/>
                </a:stretch>
              </p:blipFill>
              <p:spPr>
                <a:xfrm>
                  <a:off x="7076262" y="3469162"/>
                  <a:ext cx="3164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D61656C9-AAD4-4564-ACBA-378BEBF4CBCE}"/>
                    </a:ext>
                  </a:extLst>
                </p14:cNvPr>
                <p14:cNvContentPartPr/>
                <p14:nvPr/>
              </p14:nvContentPartPr>
              <p14:xfrm>
                <a:off x="7469382" y="3423442"/>
                <a:ext cx="219240" cy="25200"/>
              </p14:xfrm>
            </p:contentPart>
          </mc:Choice>
          <mc:Fallback xmlns="">
            <p:pic>
              <p:nvPicPr>
                <p:cNvPr id="14" name="Ink 13">
                  <a:extLst>
                    <a:ext uri="{FF2B5EF4-FFF2-40B4-BE49-F238E27FC236}">
                      <a16:creationId xmlns:a16="http://schemas.microsoft.com/office/drawing/2014/main" id="{D61656C9-AAD4-4564-ACBA-378BEBF4CBCE}"/>
                    </a:ext>
                  </a:extLst>
                </p:cNvPr>
                <p:cNvPicPr/>
                <p:nvPr/>
              </p:nvPicPr>
              <p:blipFill>
                <a:blip r:embed="rId22"/>
                <a:stretch>
                  <a:fillRect/>
                </a:stretch>
              </p:blipFill>
              <p:spPr>
                <a:xfrm>
                  <a:off x="7460742" y="3414442"/>
                  <a:ext cx="2368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E67A79B-9ABC-4C2B-A043-DCB78BF446AD}"/>
                    </a:ext>
                  </a:extLst>
                </p14:cNvPr>
                <p14:cNvContentPartPr/>
                <p14:nvPr/>
              </p14:nvContentPartPr>
              <p14:xfrm>
                <a:off x="7467222" y="3446482"/>
                <a:ext cx="301680" cy="326520"/>
              </p14:xfrm>
            </p:contentPart>
          </mc:Choice>
          <mc:Fallback xmlns="">
            <p:pic>
              <p:nvPicPr>
                <p:cNvPr id="15" name="Ink 14">
                  <a:extLst>
                    <a:ext uri="{FF2B5EF4-FFF2-40B4-BE49-F238E27FC236}">
                      <a16:creationId xmlns:a16="http://schemas.microsoft.com/office/drawing/2014/main" id="{7E67A79B-9ABC-4C2B-A043-DCB78BF446AD}"/>
                    </a:ext>
                  </a:extLst>
                </p:cNvPr>
                <p:cNvPicPr/>
                <p:nvPr/>
              </p:nvPicPr>
              <p:blipFill>
                <a:blip r:embed="rId24"/>
                <a:stretch>
                  <a:fillRect/>
                </a:stretch>
              </p:blipFill>
              <p:spPr>
                <a:xfrm>
                  <a:off x="7458222" y="3437842"/>
                  <a:ext cx="319320" cy="344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B968C626-9742-40A7-8655-EBEF9FEC8644}"/>
                  </a:ext>
                </a:extLst>
              </p14:cNvPr>
              <p14:cNvContentPartPr/>
              <p14:nvPr/>
            </p14:nvContentPartPr>
            <p14:xfrm>
              <a:off x="8111262" y="3688762"/>
              <a:ext cx="23040" cy="51480"/>
            </p14:xfrm>
          </p:contentPart>
        </mc:Choice>
        <mc:Fallback xmlns="">
          <p:pic>
            <p:nvPicPr>
              <p:cNvPr id="16" name="Ink 15">
                <a:extLst>
                  <a:ext uri="{FF2B5EF4-FFF2-40B4-BE49-F238E27FC236}">
                    <a16:creationId xmlns:a16="http://schemas.microsoft.com/office/drawing/2014/main" id="{B968C626-9742-40A7-8655-EBEF9FEC8644}"/>
                  </a:ext>
                </a:extLst>
              </p:cNvPr>
              <p:cNvPicPr/>
              <p:nvPr/>
            </p:nvPicPr>
            <p:blipFill>
              <a:blip r:embed="rId26"/>
              <a:stretch>
                <a:fillRect/>
              </a:stretch>
            </p:blipFill>
            <p:spPr>
              <a:xfrm>
                <a:off x="8102622" y="3680122"/>
                <a:ext cx="40680" cy="69120"/>
              </a:xfrm>
              <a:prstGeom prst="rect">
                <a:avLst/>
              </a:prstGeom>
            </p:spPr>
          </p:pic>
        </mc:Fallback>
      </mc:AlternateContent>
      <p:grpSp>
        <p:nvGrpSpPr>
          <p:cNvPr id="28" name="Group 27">
            <a:extLst>
              <a:ext uri="{FF2B5EF4-FFF2-40B4-BE49-F238E27FC236}">
                <a16:creationId xmlns:a16="http://schemas.microsoft.com/office/drawing/2014/main" id="{1AABA669-8E8E-4CEF-9503-C9FE679A977E}"/>
              </a:ext>
            </a:extLst>
          </p:cNvPr>
          <p:cNvGrpSpPr/>
          <p:nvPr/>
        </p:nvGrpSpPr>
        <p:grpSpPr>
          <a:xfrm>
            <a:off x="8382702" y="3186202"/>
            <a:ext cx="2534760" cy="502920"/>
            <a:chOff x="8382702" y="3186202"/>
            <a:chExt cx="2534760" cy="502920"/>
          </a:xfrm>
        </p:grpSpPr>
        <mc:AlternateContent xmlns:mc="http://schemas.openxmlformats.org/markup-compatibility/2006" xmlns:p14="http://schemas.microsoft.com/office/powerpoint/2010/main">
          <mc:Choice Requires="p14">
            <p:contentPart p14:bwMode="auto" r:id="rId27">
              <p14:nvContentPartPr>
                <p14:cNvPr id="17" name="Ink 16">
                  <a:extLst>
                    <a:ext uri="{FF2B5EF4-FFF2-40B4-BE49-F238E27FC236}">
                      <a16:creationId xmlns:a16="http://schemas.microsoft.com/office/drawing/2014/main" id="{ED41A506-C896-4C76-BAA1-87E996EF26D6}"/>
                    </a:ext>
                  </a:extLst>
                </p14:cNvPr>
                <p14:cNvContentPartPr/>
                <p14:nvPr/>
              </p14:nvContentPartPr>
              <p14:xfrm>
                <a:off x="8382702" y="3393202"/>
                <a:ext cx="201600" cy="259560"/>
              </p14:xfrm>
            </p:contentPart>
          </mc:Choice>
          <mc:Fallback xmlns="">
            <p:pic>
              <p:nvPicPr>
                <p:cNvPr id="17" name="Ink 16">
                  <a:extLst>
                    <a:ext uri="{FF2B5EF4-FFF2-40B4-BE49-F238E27FC236}">
                      <a16:creationId xmlns:a16="http://schemas.microsoft.com/office/drawing/2014/main" id="{ED41A506-C896-4C76-BAA1-87E996EF26D6}"/>
                    </a:ext>
                  </a:extLst>
                </p:cNvPr>
                <p:cNvPicPr/>
                <p:nvPr/>
              </p:nvPicPr>
              <p:blipFill>
                <a:blip r:embed="rId28"/>
                <a:stretch>
                  <a:fillRect/>
                </a:stretch>
              </p:blipFill>
              <p:spPr>
                <a:xfrm>
                  <a:off x="8373702" y="3384562"/>
                  <a:ext cx="2192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Ink 17">
                  <a:extLst>
                    <a:ext uri="{FF2B5EF4-FFF2-40B4-BE49-F238E27FC236}">
                      <a16:creationId xmlns:a16="http://schemas.microsoft.com/office/drawing/2014/main" id="{F04F9A73-2C04-4E68-9782-7C43D7D813D9}"/>
                    </a:ext>
                  </a:extLst>
                </p14:cNvPr>
                <p14:cNvContentPartPr/>
                <p14:nvPr/>
              </p14:nvContentPartPr>
              <p14:xfrm>
                <a:off x="8782662" y="3353242"/>
                <a:ext cx="159480" cy="29880"/>
              </p14:xfrm>
            </p:contentPart>
          </mc:Choice>
          <mc:Fallback xmlns="">
            <p:pic>
              <p:nvPicPr>
                <p:cNvPr id="18" name="Ink 17">
                  <a:extLst>
                    <a:ext uri="{FF2B5EF4-FFF2-40B4-BE49-F238E27FC236}">
                      <a16:creationId xmlns:a16="http://schemas.microsoft.com/office/drawing/2014/main" id="{F04F9A73-2C04-4E68-9782-7C43D7D813D9}"/>
                    </a:ext>
                  </a:extLst>
                </p:cNvPr>
                <p:cNvPicPr/>
                <p:nvPr/>
              </p:nvPicPr>
              <p:blipFill>
                <a:blip r:embed="rId30"/>
                <a:stretch>
                  <a:fillRect/>
                </a:stretch>
              </p:blipFill>
              <p:spPr>
                <a:xfrm>
                  <a:off x="8774022" y="3344242"/>
                  <a:ext cx="1771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Ink 18">
                  <a:extLst>
                    <a:ext uri="{FF2B5EF4-FFF2-40B4-BE49-F238E27FC236}">
                      <a16:creationId xmlns:a16="http://schemas.microsoft.com/office/drawing/2014/main" id="{6542AA1E-A81A-46FA-9DFF-109180C92A56}"/>
                    </a:ext>
                  </a:extLst>
                </p14:cNvPr>
                <p14:cNvContentPartPr/>
                <p14:nvPr/>
              </p14:nvContentPartPr>
              <p14:xfrm>
                <a:off x="8673222" y="3383482"/>
                <a:ext cx="301680" cy="276840"/>
              </p14:xfrm>
            </p:contentPart>
          </mc:Choice>
          <mc:Fallback xmlns="">
            <p:pic>
              <p:nvPicPr>
                <p:cNvPr id="19" name="Ink 18">
                  <a:extLst>
                    <a:ext uri="{FF2B5EF4-FFF2-40B4-BE49-F238E27FC236}">
                      <a16:creationId xmlns:a16="http://schemas.microsoft.com/office/drawing/2014/main" id="{6542AA1E-A81A-46FA-9DFF-109180C92A56}"/>
                    </a:ext>
                  </a:extLst>
                </p:cNvPr>
                <p:cNvPicPr/>
                <p:nvPr/>
              </p:nvPicPr>
              <p:blipFill>
                <a:blip r:embed="rId32"/>
                <a:stretch>
                  <a:fillRect/>
                </a:stretch>
              </p:blipFill>
              <p:spPr>
                <a:xfrm>
                  <a:off x="8664582" y="3374482"/>
                  <a:ext cx="31932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Ink 19">
                  <a:extLst>
                    <a:ext uri="{FF2B5EF4-FFF2-40B4-BE49-F238E27FC236}">
                      <a16:creationId xmlns:a16="http://schemas.microsoft.com/office/drawing/2014/main" id="{0EE32272-C768-441E-94E4-2F41DA91EBCB}"/>
                    </a:ext>
                  </a:extLst>
                </p14:cNvPr>
                <p14:cNvContentPartPr/>
                <p14:nvPr/>
              </p14:nvContentPartPr>
              <p14:xfrm>
                <a:off x="9111702" y="3342442"/>
                <a:ext cx="208440" cy="42480"/>
              </p14:xfrm>
            </p:contentPart>
          </mc:Choice>
          <mc:Fallback xmlns="">
            <p:pic>
              <p:nvPicPr>
                <p:cNvPr id="20" name="Ink 19">
                  <a:extLst>
                    <a:ext uri="{FF2B5EF4-FFF2-40B4-BE49-F238E27FC236}">
                      <a16:creationId xmlns:a16="http://schemas.microsoft.com/office/drawing/2014/main" id="{0EE32272-C768-441E-94E4-2F41DA91EBCB}"/>
                    </a:ext>
                  </a:extLst>
                </p:cNvPr>
                <p:cNvPicPr/>
                <p:nvPr/>
              </p:nvPicPr>
              <p:blipFill>
                <a:blip r:embed="rId34"/>
                <a:stretch>
                  <a:fillRect/>
                </a:stretch>
              </p:blipFill>
              <p:spPr>
                <a:xfrm>
                  <a:off x="9102702" y="3333442"/>
                  <a:ext cx="22608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 name="Ink 20">
                  <a:extLst>
                    <a:ext uri="{FF2B5EF4-FFF2-40B4-BE49-F238E27FC236}">
                      <a16:creationId xmlns:a16="http://schemas.microsoft.com/office/drawing/2014/main" id="{9A772D6F-7304-4B26-9464-9F2001DAC7AC}"/>
                    </a:ext>
                  </a:extLst>
                </p14:cNvPr>
                <p14:cNvContentPartPr/>
                <p14:nvPr/>
              </p14:nvContentPartPr>
              <p14:xfrm>
                <a:off x="9080382" y="3364042"/>
                <a:ext cx="271440" cy="325080"/>
              </p14:xfrm>
            </p:contentPart>
          </mc:Choice>
          <mc:Fallback xmlns="">
            <p:pic>
              <p:nvPicPr>
                <p:cNvPr id="21" name="Ink 20">
                  <a:extLst>
                    <a:ext uri="{FF2B5EF4-FFF2-40B4-BE49-F238E27FC236}">
                      <a16:creationId xmlns:a16="http://schemas.microsoft.com/office/drawing/2014/main" id="{9A772D6F-7304-4B26-9464-9F2001DAC7AC}"/>
                    </a:ext>
                  </a:extLst>
                </p:cNvPr>
                <p:cNvPicPr/>
                <p:nvPr/>
              </p:nvPicPr>
              <p:blipFill>
                <a:blip r:embed="rId36"/>
                <a:stretch>
                  <a:fillRect/>
                </a:stretch>
              </p:blipFill>
              <p:spPr>
                <a:xfrm>
                  <a:off x="9071382" y="3355042"/>
                  <a:ext cx="28908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Ink 21">
                  <a:extLst>
                    <a:ext uri="{FF2B5EF4-FFF2-40B4-BE49-F238E27FC236}">
                      <a16:creationId xmlns:a16="http://schemas.microsoft.com/office/drawing/2014/main" id="{B37578F4-A5B2-4144-950D-9EC61256D17C}"/>
                    </a:ext>
                  </a:extLst>
                </p14:cNvPr>
                <p14:cNvContentPartPr/>
                <p14:nvPr/>
              </p14:nvContentPartPr>
              <p14:xfrm>
                <a:off x="9525702" y="3667162"/>
                <a:ext cx="20880" cy="15120"/>
              </p14:xfrm>
            </p:contentPart>
          </mc:Choice>
          <mc:Fallback xmlns="">
            <p:pic>
              <p:nvPicPr>
                <p:cNvPr id="22" name="Ink 21">
                  <a:extLst>
                    <a:ext uri="{FF2B5EF4-FFF2-40B4-BE49-F238E27FC236}">
                      <a16:creationId xmlns:a16="http://schemas.microsoft.com/office/drawing/2014/main" id="{B37578F4-A5B2-4144-950D-9EC61256D17C}"/>
                    </a:ext>
                  </a:extLst>
                </p:cNvPr>
                <p:cNvPicPr/>
                <p:nvPr/>
              </p:nvPicPr>
              <p:blipFill>
                <a:blip r:embed="rId38"/>
                <a:stretch>
                  <a:fillRect/>
                </a:stretch>
              </p:blipFill>
              <p:spPr>
                <a:xfrm>
                  <a:off x="9517062" y="3658162"/>
                  <a:ext cx="3852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 name="Ink 22">
                  <a:extLst>
                    <a:ext uri="{FF2B5EF4-FFF2-40B4-BE49-F238E27FC236}">
                      <a16:creationId xmlns:a16="http://schemas.microsoft.com/office/drawing/2014/main" id="{D233E7F6-445B-46BC-B7AA-13A59587D974}"/>
                    </a:ext>
                  </a:extLst>
                </p14:cNvPr>
                <p14:cNvContentPartPr/>
                <p14:nvPr/>
              </p14:nvContentPartPr>
              <p14:xfrm>
                <a:off x="9753942" y="3298162"/>
                <a:ext cx="276480" cy="351720"/>
              </p14:xfrm>
            </p:contentPart>
          </mc:Choice>
          <mc:Fallback xmlns="">
            <p:pic>
              <p:nvPicPr>
                <p:cNvPr id="23" name="Ink 22">
                  <a:extLst>
                    <a:ext uri="{FF2B5EF4-FFF2-40B4-BE49-F238E27FC236}">
                      <a16:creationId xmlns:a16="http://schemas.microsoft.com/office/drawing/2014/main" id="{D233E7F6-445B-46BC-B7AA-13A59587D974}"/>
                    </a:ext>
                  </a:extLst>
                </p:cNvPr>
                <p:cNvPicPr/>
                <p:nvPr/>
              </p:nvPicPr>
              <p:blipFill>
                <a:blip r:embed="rId40"/>
                <a:stretch>
                  <a:fillRect/>
                </a:stretch>
              </p:blipFill>
              <p:spPr>
                <a:xfrm>
                  <a:off x="9745302" y="3289162"/>
                  <a:ext cx="29412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 name="Ink 23">
                  <a:extLst>
                    <a:ext uri="{FF2B5EF4-FFF2-40B4-BE49-F238E27FC236}">
                      <a16:creationId xmlns:a16="http://schemas.microsoft.com/office/drawing/2014/main" id="{3B55CFB8-F6DA-4ACA-A9B0-326C41050899}"/>
                    </a:ext>
                  </a:extLst>
                </p14:cNvPr>
                <p14:cNvContentPartPr/>
                <p14:nvPr/>
              </p14:nvContentPartPr>
              <p14:xfrm>
                <a:off x="10201422" y="3228322"/>
                <a:ext cx="217440" cy="64800"/>
              </p14:xfrm>
            </p:contentPart>
          </mc:Choice>
          <mc:Fallback xmlns="">
            <p:pic>
              <p:nvPicPr>
                <p:cNvPr id="24" name="Ink 23">
                  <a:extLst>
                    <a:ext uri="{FF2B5EF4-FFF2-40B4-BE49-F238E27FC236}">
                      <a16:creationId xmlns:a16="http://schemas.microsoft.com/office/drawing/2014/main" id="{3B55CFB8-F6DA-4ACA-A9B0-326C41050899}"/>
                    </a:ext>
                  </a:extLst>
                </p:cNvPr>
                <p:cNvPicPr/>
                <p:nvPr/>
              </p:nvPicPr>
              <p:blipFill>
                <a:blip r:embed="rId42"/>
                <a:stretch>
                  <a:fillRect/>
                </a:stretch>
              </p:blipFill>
              <p:spPr>
                <a:xfrm>
                  <a:off x="10192782" y="3219682"/>
                  <a:ext cx="23508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5" name="Ink 24">
                  <a:extLst>
                    <a:ext uri="{FF2B5EF4-FFF2-40B4-BE49-F238E27FC236}">
                      <a16:creationId xmlns:a16="http://schemas.microsoft.com/office/drawing/2014/main" id="{90F1B01D-4A49-4862-8412-FF94A61160BC}"/>
                    </a:ext>
                  </a:extLst>
                </p14:cNvPr>
                <p14:cNvContentPartPr/>
                <p14:nvPr/>
              </p14:nvContentPartPr>
              <p14:xfrm>
                <a:off x="10190262" y="3246682"/>
                <a:ext cx="317160" cy="366480"/>
              </p14:xfrm>
            </p:contentPart>
          </mc:Choice>
          <mc:Fallback xmlns="">
            <p:pic>
              <p:nvPicPr>
                <p:cNvPr id="25" name="Ink 24">
                  <a:extLst>
                    <a:ext uri="{FF2B5EF4-FFF2-40B4-BE49-F238E27FC236}">
                      <a16:creationId xmlns:a16="http://schemas.microsoft.com/office/drawing/2014/main" id="{90F1B01D-4A49-4862-8412-FF94A61160BC}"/>
                    </a:ext>
                  </a:extLst>
                </p:cNvPr>
                <p:cNvPicPr/>
                <p:nvPr/>
              </p:nvPicPr>
              <p:blipFill>
                <a:blip r:embed="rId44"/>
                <a:stretch>
                  <a:fillRect/>
                </a:stretch>
              </p:blipFill>
              <p:spPr>
                <a:xfrm>
                  <a:off x="10181622" y="3237682"/>
                  <a:ext cx="33480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 name="Ink 25">
                  <a:extLst>
                    <a:ext uri="{FF2B5EF4-FFF2-40B4-BE49-F238E27FC236}">
                      <a16:creationId xmlns:a16="http://schemas.microsoft.com/office/drawing/2014/main" id="{98BD8692-D214-4D22-93B1-E61489AD3D50}"/>
                    </a:ext>
                  </a:extLst>
                </p14:cNvPr>
                <p14:cNvContentPartPr/>
                <p14:nvPr/>
              </p14:nvContentPartPr>
              <p14:xfrm>
                <a:off x="10611822" y="3186202"/>
                <a:ext cx="286920" cy="59760"/>
              </p14:xfrm>
            </p:contentPart>
          </mc:Choice>
          <mc:Fallback xmlns="">
            <p:pic>
              <p:nvPicPr>
                <p:cNvPr id="26" name="Ink 25">
                  <a:extLst>
                    <a:ext uri="{FF2B5EF4-FFF2-40B4-BE49-F238E27FC236}">
                      <a16:creationId xmlns:a16="http://schemas.microsoft.com/office/drawing/2014/main" id="{98BD8692-D214-4D22-93B1-E61489AD3D50}"/>
                    </a:ext>
                  </a:extLst>
                </p:cNvPr>
                <p:cNvPicPr/>
                <p:nvPr/>
              </p:nvPicPr>
              <p:blipFill>
                <a:blip r:embed="rId46"/>
                <a:stretch>
                  <a:fillRect/>
                </a:stretch>
              </p:blipFill>
              <p:spPr>
                <a:xfrm>
                  <a:off x="10602822" y="3177562"/>
                  <a:ext cx="30456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7" name="Ink 26">
                  <a:extLst>
                    <a:ext uri="{FF2B5EF4-FFF2-40B4-BE49-F238E27FC236}">
                      <a16:creationId xmlns:a16="http://schemas.microsoft.com/office/drawing/2014/main" id="{6D301078-AC94-40BB-B2C4-7668B466802B}"/>
                    </a:ext>
                  </a:extLst>
                </p14:cNvPr>
                <p14:cNvContentPartPr/>
                <p14:nvPr/>
              </p14:nvContentPartPr>
              <p14:xfrm>
                <a:off x="10586622" y="3209602"/>
                <a:ext cx="330840" cy="348120"/>
              </p14:xfrm>
            </p:contentPart>
          </mc:Choice>
          <mc:Fallback xmlns="">
            <p:pic>
              <p:nvPicPr>
                <p:cNvPr id="27" name="Ink 26">
                  <a:extLst>
                    <a:ext uri="{FF2B5EF4-FFF2-40B4-BE49-F238E27FC236}">
                      <a16:creationId xmlns:a16="http://schemas.microsoft.com/office/drawing/2014/main" id="{6D301078-AC94-40BB-B2C4-7668B466802B}"/>
                    </a:ext>
                  </a:extLst>
                </p:cNvPr>
                <p:cNvPicPr/>
                <p:nvPr/>
              </p:nvPicPr>
              <p:blipFill>
                <a:blip r:embed="rId48"/>
                <a:stretch>
                  <a:fillRect/>
                </a:stretch>
              </p:blipFill>
              <p:spPr>
                <a:xfrm>
                  <a:off x="10577982" y="3200962"/>
                  <a:ext cx="348480" cy="365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9">
            <p14:nvContentPartPr>
              <p14:cNvPr id="30" name="Ink 29">
                <a:extLst>
                  <a:ext uri="{FF2B5EF4-FFF2-40B4-BE49-F238E27FC236}">
                    <a16:creationId xmlns:a16="http://schemas.microsoft.com/office/drawing/2014/main" id="{71778903-3DF0-4071-A5F9-E25C999F257F}"/>
                  </a:ext>
                </a:extLst>
              </p14:cNvPr>
              <p14:cNvContentPartPr/>
              <p14:nvPr/>
            </p14:nvContentPartPr>
            <p14:xfrm>
              <a:off x="5409462" y="2871202"/>
              <a:ext cx="272520" cy="304200"/>
            </p14:xfrm>
          </p:contentPart>
        </mc:Choice>
        <mc:Fallback xmlns="">
          <p:pic>
            <p:nvPicPr>
              <p:cNvPr id="30" name="Ink 29">
                <a:extLst>
                  <a:ext uri="{FF2B5EF4-FFF2-40B4-BE49-F238E27FC236}">
                    <a16:creationId xmlns:a16="http://schemas.microsoft.com/office/drawing/2014/main" id="{71778903-3DF0-4071-A5F9-E25C999F257F}"/>
                  </a:ext>
                </a:extLst>
              </p:cNvPr>
              <p:cNvPicPr/>
              <p:nvPr/>
            </p:nvPicPr>
            <p:blipFill>
              <a:blip r:embed="rId50"/>
              <a:stretch>
                <a:fillRect/>
              </a:stretch>
            </p:blipFill>
            <p:spPr>
              <a:xfrm>
                <a:off x="5400822" y="2862562"/>
                <a:ext cx="29016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Ink 30">
                <a:extLst>
                  <a:ext uri="{FF2B5EF4-FFF2-40B4-BE49-F238E27FC236}">
                    <a16:creationId xmlns:a16="http://schemas.microsoft.com/office/drawing/2014/main" id="{BF90D279-886D-4849-A0FF-F81137E64AD7}"/>
                  </a:ext>
                </a:extLst>
              </p14:cNvPr>
              <p14:cNvContentPartPr/>
              <p14:nvPr/>
            </p14:nvContentPartPr>
            <p14:xfrm>
              <a:off x="6508902" y="3114922"/>
              <a:ext cx="4320" cy="37440"/>
            </p14:xfrm>
          </p:contentPart>
        </mc:Choice>
        <mc:Fallback xmlns="">
          <p:pic>
            <p:nvPicPr>
              <p:cNvPr id="31" name="Ink 30">
                <a:extLst>
                  <a:ext uri="{FF2B5EF4-FFF2-40B4-BE49-F238E27FC236}">
                    <a16:creationId xmlns:a16="http://schemas.microsoft.com/office/drawing/2014/main" id="{BF90D279-886D-4849-A0FF-F81137E64AD7}"/>
                  </a:ext>
                </a:extLst>
              </p:cNvPr>
              <p:cNvPicPr/>
              <p:nvPr/>
            </p:nvPicPr>
            <p:blipFill>
              <a:blip r:embed="rId52"/>
              <a:stretch>
                <a:fillRect/>
              </a:stretch>
            </p:blipFill>
            <p:spPr>
              <a:xfrm>
                <a:off x="6499902" y="3106282"/>
                <a:ext cx="219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 name="Ink 31">
                <a:extLst>
                  <a:ext uri="{FF2B5EF4-FFF2-40B4-BE49-F238E27FC236}">
                    <a16:creationId xmlns:a16="http://schemas.microsoft.com/office/drawing/2014/main" id="{F6BF64E2-B4D5-416C-B068-958FC8882BF5}"/>
                  </a:ext>
                </a:extLst>
              </p14:cNvPr>
              <p14:cNvContentPartPr/>
              <p14:nvPr/>
            </p14:nvContentPartPr>
            <p14:xfrm>
              <a:off x="6980502" y="2753842"/>
              <a:ext cx="345240" cy="322200"/>
            </p14:xfrm>
          </p:contentPart>
        </mc:Choice>
        <mc:Fallback xmlns="">
          <p:pic>
            <p:nvPicPr>
              <p:cNvPr id="32" name="Ink 31">
                <a:extLst>
                  <a:ext uri="{FF2B5EF4-FFF2-40B4-BE49-F238E27FC236}">
                    <a16:creationId xmlns:a16="http://schemas.microsoft.com/office/drawing/2014/main" id="{F6BF64E2-B4D5-416C-B068-958FC8882BF5}"/>
                  </a:ext>
                </a:extLst>
              </p:cNvPr>
              <p:cNvPicPr/>
              <p:nvPr/>
            </p:nvPicPr>
            <p:blipFill>
              <a:blip r:embed="rId54"/>
              <a:stretch>
                <a:fillRect/>
              </a:stretch>
            </p:blipFill>
            <p:spPr>
              <a:xfrm>
                <a:off x="6971862" y="2744842"/>
                <a:ext cx="36288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 name="Ink 32">
                <a:extLst>
                  <a:ext uri="{FF2B5EF4-FFF2-40B4-BE49-F238E27FC236}">
                    <a16:creationId xmlns:a16="http://schemas.microsoft.com/office/drawing/2014/main" id="{D2D7E68C-3ECB-4BB9-9F66-F2F6AAFC83A1}"/>
                  </a:ext>
                </a:extLst>
              </p14:cNvPr>
              <p14:cNvContentPartPr/>
              <p14:nvPr/>
            </p14:nvContentPartPr>
            <p14:xfrm>
              <a:off x="8086062" y="3050482"/>
              <a:ext cx="12600" cy="38880"/>
            </p14:xfrm>
          </p:contentPart>
        </mc:Choice>
        <mc:Fallback xmlns="">
          <p:pic>
            <p:nvPicPr>
              <p:cNvPr id="33" name="Ink 32">
                <a:extLst>
                  <a:ext uri="{FF2B5EF4-FFF2-40B4-BE49-F238E27FC236}">
                    <a16:creationId xmlns:a16="http://schemas.microsoft.com/office/drawing/2014/main" id="{D2D7E68C-3ECB-4BB9-9F66-F2F6AAFC83A1}"/>
                  </a:ext>
                </a:extLst>
              </p:cNvPr>
              <p:cNvPicPr/>
              <p:nvPr/>
            </p:nvPicPr>
            <p:blipFill>
              <a:blip r:embed="rId56"/>
              <a:stretch>
                <a:fillRect/>
              </a:stretch>
            </p:blipFill>
            <p:spPr>
              <a:xfrm>
                <a:off x="8077422" y="3041842"/>
                <a:ext cx="3024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5" name="Ink 34">
                <a:extLst>
                  <a:ext uri="{FF2B5EF4-FFF2-40B4-BE49-F238E27FC236}">
                    <a16:creationId xmlns:a16="http://schemas.microsoft.com/office/drawing/2014/main" id="{4B3553F3-89B2-4355-8B57-873A854D11EC}"/>
                  </a:ext>
                </a:extLst>
              </p14:cNvPr>
              <p14:cNvContentPartPr/>
              <p14:nvPr/>
            </p14:nvContentPartPr>
            <p14:xfrm>
              <a:off x="9485022" y="3116002"/>
              <a:ext cx="23040" cy="25920"/>
            </p14:xfrm>
          </p:contentPart>
        </mc:Choice>
        <mc:Fallback xmlns="">
          <p:pic>
            <p:nvPicPr>
              <p:cNvPr id="35" name="Ink 34">
                <a:extLst>
                  <a:ext uri="{FF2B5EF4-FFF2-40B4-BE49-F238E27FC236}">
                    <a16:creationId xmlns:a16="http://schemas.microsoft.com/office/drawing/2014/main" id="{4B3553F3-89B2-4355-8B57-873A854D11EC}"/>
                  </a:ext>
                </a:extLst>
              </p:cNvPr>
              <p:cNvPicPr/>
              <p:nvPr/>
            </p:nvPicPr>
            <p:blipFill>
              <a:blip r:embed="rId58"/>
              <a:stretch>
                <a:fillRect/>
              </a:stretch>
            </p:blipFill>
            <p:spPr>
              <a:xfrm>
                <a:off x="9476022" y="3107362"/>
                <a:ext cx="40680" cy="43560"/>
              </a:xfrm>
              <a:prstGeom prst="rect">
                <a:avLst/>
              </a:prstGeom>
            </p:spPr>
          </p:pic>
        </mc:Fallback>
      </mc:AlternateContent>
      <p:grpSp>
        <p:nvGrpSpPr>
          <p:cNvPr id="42" name="Group 41">
            <a:extLst>
              <a:ext uri="{FF2B5EF4-FFF2-40B4-BE49-F238E27FC236}">
                <a16:creationId xmlns:a16="http://schemas.microsoft.com/office/drawing/2014/main" id="{4CBE68C6-C5F9-4777-B58F-2CA16035C6A7}"/>
              </a:ext>
            </a:extLst>
          </p:cNvPr>
          <p:cNvGrpSpPr/>
          <p:nvPr/>
        </p:nvGrpSpPr>
        <p:grpSpPr>
          <a:xfrm>
            <a:off x="9958062" y="2550442"/>
            <a:ext cx="331560" cy="360360"/>
            <a:chOff x="9958062" y="2550442"/>
            <a:chExt cx="331560" cy="360360"/>
          </a:xfrm>
        </p:grpSpPr>
        <mc:AlternateContent xmlns:mc="http://schemas.openxmlformats.org/markup-compatibility/2006" xmlns:p14="http://schemas.microsoft.com/office/powerpoint/2010/main">
          <mc:Choice Requires="p14">
            <p:contentPart p14:bwMode="auto" r:id="rId59">
              <p14:nvContentPartPr>
                <p14:cNvPr id="36" name="Ink 35">
                  <a:extLst>
                    <a:ext uri="{FF2B5EF4-FFF2-40B4-BE49-F238E27FC236}">
                      <a16:creationId xmlns:a16="http://schemas.microsoft.com/office/drawing/2014/main" id="{5EBEBF4D-4278-4B71-BDCD-AB40EE3DB604}"/>
                    </a:ext>
                  </a:extLst>
                </p14:cNvPr>
                <p14:cNvContentPartPr/>
                <p14:nvPr/>
              </p14:nvContentPartPr>
              <p14:xfrm>
                <a:off x="9958062" y="2563762"/>
                <a:ext cx="331560" cy="338400"/>
              </p14:xfrm>
            </p:contentPart>
          </mc:Choice>
          <mc:Fallback xmlns="">
            <p:pic>
              <p:nvPicPr>
                <p:cNvPr id="36" name="Ink 35">
                  <a:extLst>
                    <a:ext uri="{FF2B5EF4-FFF2-40B4-BE49-F238E27FC236}">
                      <a16:creationId xmlns:a16="http://schemas.microsoft.com/office/drawing/2014/main" id="{5EBEBF4D-4278-4B71-BDCD-AB40EE3DB604}"/>
                    </a:ext>
                  </a:extLst>
                </p:cNvPr>
                <p:cNvPicPr/>
                <p:nvPr/>
              </p:nvPicPr>
              <p:blipFill>
                <a:blip r:embed="rId60"/>
                <a:stretch>
                  <a:fillRect/>
                </a:stretch>
              </p:blipFill>
              <p:spPr>
                <a:xfrm>
                  <a:off x="9949062" y="2555122"/>
                  <a:ext cx="34920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7" name="Ink 36">
                  <a:extLst>
                    <a:ext uri="{FF2B5EF4-FFF2-40B4-BE49-F238E27FC236}">
                      <a16:creationId xmlns:a16="http://schemas.microsoft.com/office/drawing/2014/main" id="{8466B244-103A-416F-9CE9-1FF1C916972D}"/>
                    </a:ext>
                  </a:extLst>
                </p14:cNvPr>
                <p14:cNvContentPartPr/>
                <p14:nvPr/>
              </p14:nvContentPartPr>
              <p14:xfrm>
                <a:off x="10037982" y="2550442"/>
                <a:ext cx="242640" cy="360360"/>
              </p14:xfrm>
            </p:contentPart>
          </mc:Choice>
          <mc:Fallback xmlns="">
            <p:pic>
              <p:nvPicPr>
                <p:cNvPr id="37" name="Ink 36">
                  <a:extLst>
                    <a:ext uri="{FF2B5EF4-FFF2-40B4-BE49-F238E27FC236}">
                      <a16:creationId xmlns:a16="http://schemas.microsoft.com/office/drawing/2014/main" id="{8466B244-103A-416F-9CE9-1FF1C916972D}"/>
                    </a:ext>
                  </a:extLst>
                </p:cNvPr>
                <p:cNvPicPr/>
                <p:nvPr/>
              </p:nvPicPr>
              <p:blipFill>
                <a:blip r:embed="rId62"/>
                <a:stretch>
                  <a:fillRect/>
                </a:stretch>
              </p:blipFill>
              <p:spPr>
                <a:xfrm>
                  <a:off x="10029342" y="2541442"/>
                  <a:ext cx="260280" cy="378000"/>
                </a:xfrm>
                <a:prstGeom prst="rect">
                  <a:avLst/>
                </a:prstGeom>
              </p:spPr>
            </p:pic>
          </mc:Fallback>
        </mc:AlternateContent>
      </p:grpSp>
      <p:grpSp>
        <p:nvGrpSpPr>
          <p:cNvPr id="41" name="Group 40">
            <a:extLst>
              <a:ext uri="{FF2B5EF4-FFF2-40B4-BE49-F238E27FC236}">
                <a16:creationId xmlns:a16="http://schemas.microsoft.com/office/drawing/2014/main" id="{A1CAC954-83F1-4C41-99F5-4D1A2028B41A}"/>
              </a:ext>
            </a:extLst>
          </p:cNvPr>
          <p:cNvGrpSpPr/>
          <p:nvPr/>
        </p:nvGrpSpPr>
        <p:grpSpPr>
          <a:xfrm>
            <a:off x="8625702" y="2578882"/>
            <a:ext cx="294840" cy="385560"/>
            <a:chOff x="8625702" y="2578882"/>
            <a:chExt cx="294840" cy="385560"/>
          </a:xfrm>
        </p:grpSpPr>
        <mc:AlternateContent xmlns:mc="http://schemas.openxmlformats.org/markup-compatibility/2006" xmlns:p14="http://schemas.microsoft.com/office/powerpoint/2010/main">
          <mc:Choice Requires="p14">
            <p:contentPart p14:bwMode="auto" r:id="rId63">
              <p14:nvContentPartPr>
                <p14:cNvPr id="34" name="Ink 33">
                  <a:extLst>
                    <a:ext uri="{FF2B5EF4-FFF2-40B4-BE49-F238E27FC236}">
                      <a16:creationId xmlns:a16="http://schemas.microsoft.com/office/drawing/2014/main" id="{10C1D70E-E6F4-4BB7-A5AE-87D334CC783D}"/>
                    </a:ext>
                  </a:extLst>
                </p14:cNvPr>
                <p14:cNvContentPartPr/>
                <p14:nvPr/>
              </p14:nvContentPartPr>
              <p14:xfrm>
                <a:off x="8633982" y="2646922"/>
                <a:ext cx="286560" cy="284760"/>
              </p14:xfrm>
            </p:contentPart>
          </mc:Choice>
          <mc:Fallback xmlns="">
            <p:pic>
              <p:nvPicPr>
                <p:cNvPr id="34" name="Ink 33">
                  <a:extLst>
                    <a:ext uri="{FF2B5EF4-FFF2-40B4-BE49-F238E27FC236}">
                      <a16:creationId xmlns:a16="http://schemas.microsoft.com/office/drawing/2014/main" id="{10C1D70E-E6F4-4BB7-A5AE-87D334CC783D}"/>
                    </a:ext>
                  </a:extLst>
                </p:cNvPr>
                <p:cNvPicPr/>
                <p:nvPr/>
              </p:nvPicPr>
              <p:blipFill>
                <a:blip r:embed="rId64"/>
                <a:stretch>
                  <a:fillRect/>
                </a:stretch>
              </p:blipFill>
              <p:spPr>
                <a:xfrm>
                  <a:off x="8624982" y="2638282"/>
                  <a:ext cx="30420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Ink 37">
                  <a:extLst>
                    <a:ext uri="{FF2B5EF4-FFF2-40B4-BE49-F238E27FC236}">
                      <a16:creationId xmlns:a16="http://schemas.microsoft.com/office/drawing/2014/main" id="{CE28A1A3-B6FD-4804-8E56-0001674E5446}"/>
                    </a:ext>
                  </a:extLst>
                </p14:cNvPr>
                <p14:cNvContentPartPr/>
                <p14:nvPr/>
              </p14:nvContentPartPr>
              <p14:xfrm>
                <a:off x="8625702" y="2578882"/>
                <a:ext cx="275040" cy="385560"/>
              </p14:xfrm>
            </p:contentPart>
          </mc:Choice>
          <mc:Fallback xmlns="">
            <p:pic>
              <p:nvPicPr>
                <p:cNvPr id="38" name="Ink 37">
                  <a:extLst>
                    <a:ext uri="{FF2B5EF4-FFF2-40B4-BE49-F238E27FC236}">
                      <a16:creationId xmlns:a16="http://schemas.microsoft.com/office/drawing/2014/main" id="{CE28A1A3-B6FD-4804-8E56-0001674E5446}"/>
                    </a:ext>
                  </a:extLst>
                </p:cNvPr>
                <p:cNvPicPr/>
                <p:nvPr/>
              </p:nvPicPr>
              <p:blipFill>
                <a:blip r:embed="rId66"/>
                <a:stretch>
                  <a:fillRect/>
                </a:stretch>
              </p:blipFill>
              <p:spPr>
                <a:xfrm>
                  <a:off x="8616702" y="2569882"/>
                  <a:ext cx="292680" cy="403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7">
            <p14:nvContentPartPr>
              <p14:cNvPr id="39" name="Ink 38">
                <a:extLst>
                  <a:ext uri="{FF2B5EF4-FFF2-40B4-BE49-F238E27FC236}">
                    <a16:creationId xmlns:a16="http://schemas.microsoft.com/office/drawing/2014/main" id="{75F41D38-CDBC-4295-8E20-1632FCBBB5CA}"/>
                  </a:ext>
                </a:extLst>
              </p14:cNvPr>
              <p14:cNvContentPartPr/>
              <p14:nvPr/>
            </p14:nvContentPartPr>
            <p14:xfrm>
              <a:off x="6991302" y="2741962"/>
              <a:ext cx="265320" cy="340200"/>
            </p14:xfrm>
          </p:contentPart>
        </mc:Choice>
        <mc:Fallback xmlns="">
          <p:pic>
            <p:nvPicPr>
              <p:cNvPr id="39" name="Ink 38">
                <a:extLst>
                  <a:ext uri="{FF2B5EF4-FFF2-40B4-BE49-F238E27FC236}">
                    <a16:creationId xmlns:a16="http://schemas.microsoft.com/office/drawing/2014/main" id="{75F41D38-CDBC-4295-8E20-1632FCBBB5CA}"/>
                  </a:ext>
                </a:extLst>
              </p:cNvPr>
              <p:cNvPicPr/>
              <p:nvPr/>
            </p:nvPicPr>
            <p:blipFill>
              <a:blip r:embed="rId68"/>
              <a:stretch>
                <a:fillRect/>
              </a:stretch>
            </p:blipFill>
            <p:spPr>
              <a:xfrm>
                <a:off x="6982662" y="2733322"/>
                <a:ext cx="28296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0" name="Ink 39">
                <a:extLst>
                  <a:ext uri="{FF2B5EF4-FFF2-40B4-BE49-F238E27FC236}">
                    <a16:creationId xmlns:a16="http://schemas.microsoft.com/office/drawing/2014/main" id="{7ACD5121-B8B1-4CC6-8BF8-64BBB6D492F9}"/>
                  </a:ext>
                </a:extLst>
              </p14:cNvPr>
              <p14:cNvContentPartPr/>
              <p14:nvPr/>
            </p14:nvContentPartPr>
            <p14:xfrm>
              <a:off x="5361222" y="2847802"/>
              <a:ext cx="276840" cy="330120"/>
            </p14:xfrm>
          </p:contentPart>
        </mc:Choice>
        <mc:Fallback xmlns="">
          <p:pic>
            <p:nvPicPr>
              <p:cNvPr id="40" name="Ink 39">
                <a:extLst>
                  <a:ext uri="{FF2B5EF4-FFF2-40B4-BE49-F238E27FC236}">
                    <a16:creationId xmlns:a16="http://schemas.microsoft.com/office/drawing/2014/main" id="{7ACD5121-B8B1-4CC6-8BF8-64BBB6D492F9}"/>
                  </a:ext>
                </a:extLst>
              </p:cNvPr>
              <p:cNvPicPr/>
              <p:nvPr/>
            </p:nvPicPr>
            <p:blipFill>
              <a:blip r:embed="rId70"/>
              <a:stretch>
                <a:fillRect/>
              </a:stretch>
            </p:blipFill>
            <p:spPr>
              <a:xfrm>
                <a:off x="5352582" y="2839162"/>
                <a:ext cx="294480" cy="347760"/>
              </a:xfrm>
              <a:prstGeom prst="rect">
                <a:avLst/>
              </a:prstGeom>
            </p:spPr>
          </p:pic>
        </mc:Fallback>
      </mc:AlternateContent>
    </p:spTree>
    <p:extLst>
      <p:ext uri="{BB962C8B-B14F-4D97-AF65-F5344CB8AC3E}">
        <p14:creationId xmlns:p14="http://schemas.microsoft.com/office/powerpoint/2010/main" val="765813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E9D5-CFBA-452A-9DBE-D3C0FCF1533B}"/>
              </a:ext>
            </a:extLst>
          </p:cNvPr>
          <p:cNvSpPr>
            <a:spLocks noGrp="1"/>
          </p:cNvSpPr>
          <p:nvPr>
            <p:ph type="title"/>
          </p:nvPr>
        </p:nvSpPr>
        <p:spPr/>
        <p:txBody>
          <a:bodyPr/>
          <a:lstStyle/>
          <a:p>
            <a:r>
              <a:rPr lang="en-US" dirty="0"/>
              <a:t>IPv4 Addresses</a:t>
            </a:r>
          </a:p>
        </p:txBody>
      </p:sp>
      <p:sp>
        <p:nvSpPr>
          <p:cNvPr id="3" name="Content Placeholder 2">
            <a:extLst>
              <a:ext uri="{FF2B5EF4-FFF2-40B4-BE49-F238E27FC236}">
                <a16:creationId xmlns:a16="http://schemas.microsoft.com/office/drawing/2014/main" id="{618C845B-AD0E-48FE-A760-A4F999ABB7AF}"/>
              </a:ext>
            </a:extLst>
          </p:cNvPr>
          <p:cNvSpPr>
            <a:spLocks noGrp="1"/>
          </p:cNvSpPr>
          <p:nvPr>
            <p:ph idx="1"/>
          </p:nvPr>
        </p:nvSpPr>
        <p:spPr/>
        <p:txBody>
          <a:bodyPr/>
          <a:lstStyle/>
          <a:p>
            <a:r>
              <a:rPr lang="en-US" dirty="0"/>
              <a:t>Common form:</a:t>
            </a:r>
          </a:p>
          <a:p>
            <a:r>
              <a:rPr lang="en-US" dirty="0"/>
              <a:t>32 bit address separated into 4 bytes of 8 bits</a:t>
            </a:r>
          </a:p>
          <a:p>
            <a:r>
              <a:rPr lang="en-US" dirty="0"/>
              <a:t>You see: 172.16.0.1 (base 10)</a:t>
            </a:r>
          </a:p>
          <a:p>
            <a:r>
              <a:rPr lang="en-US" dirty="0"/>
              <a:t>But really: 10101100.00010000.00000000.00000001 (binary)</a:t>
            </a:r>
          </a:p>
          <a:p>
            <a:endParaRPr lang="en-US" dirty="0"/>
          </a:p>
          <a:p>
            <a:r>
              <a:rPr lang="en-US" dirty="0"/>
              <a:t>Every device on a network must have a unique IP address</a:t>
            </a:r>
          </a:p>
          <a:p>
            <a:r>
              <a:rPr lang="en-US" dirty="0"/>
              <a:t>4,294,967,296 unique IP addresses</a:t>
            </a:r>
          </a:p>
          <a:p>
            <a:pPr lvl="1"/>
            <a:r>
              <a:rPr lang="en-US" dirty="0"/>
              <a:t>NAT (Network Address Translation) helps us “break” this rule.  We’ll get there soon</a:t>
            </a:r>
          </a:p>
        </p:txBody>
      </p:sp>
      <p:grpSp>
        <p:nvGrpSpPr>
          <p:cNvPr id="20" name="Group 19">
            <a:extLst>
              <a:ext uri="{FF2B5EF4-FFF2-40B4-BE49-F238E27FC236}">
                <a16:creationId xmlns:a16="http://schemas.microsoft.com/office/drawing/2014/main" id="{CE87987C-DBF6-452C-AEDA-7CE4C4FE5D0F}"/>
              </a:ext>
            </a:extLst>
          </p:cNvPr>
          <p:cNvGrpSpPr/>
          <p:nvPr/>
        </p:nvGrpSpPr>
        <p:grpSpPr>
          <a:xfrm>
            <a:off x="6525462" y="891922"/>
            <a:ext cx="621720" cy="274320"/>
            <a:chOff x="6525462" y="891922"/>
            <a:chExt cx="621720" cy="27432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4B6A493-044A-4A71-9B7E-DBE13FF87032}"/>
                    </a:ext>
                  </a:extLst>
                </p14:cNvPr>
                <p14:cNvContentPartPr/>
                <p14:nvPr/>
              </p14:nvContentPartPr>
              <p14:xfrm>
                <a:off x="6525462" y="932962"/>
                <a:ext cx="10080" cy="18720"/>
              </p14:xfrm>
            </p:contentPart>
          </mc:Choice>
          <mc:Fallback xmlns="">
            <p:pic>
              <p:nvPicPr>
                <p:cNvPr id="4" name="Ink 3">
                  <a:extLst>
                    <a:ext uri="{FF2B5EF4-FFF2-40B4-BE49-F238E27FC236}">
                      <a16:creationId xmlns:a16="http://schemas.microsoft.com/office/drawing/2014/main" id="{44B6A493-044A-4A71-9B7E-DBE13FF87032}"/>
                    </a:ext>
                  </a:extLst>
                </p:cNvPr>
                <p:cNvPicPr/>
                <p:nvPr/>
              </p:nvPicPr>
              <p:blipFill>
                <a:blip r:embed="rId4"/>
                <a:stretch>
                  <a:fillRect/>
                </a:stretch>
              </p:blipFill>
              <p:spPr>
                <a:xfrm>
                  <a:off x="6516462" y="923962"/>
                  <a:ext cx="277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8F0A9805-5B06-46A0-BE79-E168F41D1DF9}"/>
                    </a:ext>
                  </a:extLst>
                </p14:cNvPr>
                <p14:cNvContentPartPr/>
                <p14:nvPr/>
              </p14:nvContentPartPr>
              <p14:xfrm>
                <a:off x="6540222" y="905602"/>
                <a:ext cx="8280" cy="260640"/>
              </p14:xfrm>
            </p:contentPart>
          </mc:Choice>
          <mc:Fallback xmlns="">
            <p:pic>
              <p:nvPicPr>
                <p:cNvPr id="5" name="Ink 4">
                  <a:extLst>
                    <a:ext uri="{FF2B5EF4-FFF2-40B4-BE49-F238E27FC236}">
                      <a16:creationId xmlns:a16="http://schemas.microsoft.com/office/drawing/2014/main" id="{8F0A9805-5B06-46A0-BE79-E168F41D1DF9}"/>
                    </a:ext>
                  </a:extLst>
                </p:cNvPr>
                <p:cNvPicPr/>
                <p:nvPr/>
              </p:nvPicPr>
              <p:blipFill>
                <a:blip r:embed="rId6"/>
                <a:stretch>
                  <a:fillRect/>
                </a:stretch>
              </p:blipFill>
              <p:spPr>
                <a:xfrm>
                  <a:off x="6531582" y="896602"/>
                  <a:ext cx="259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DB46400F-66DC-4345-A94B-173C5C2A596F}"/>
                    </a:ext>
                  </a:extLst>
                </p14:cNvPr>
                <p14:cNvContentPartPr/>
                <p14:nvPr/>
              </p14:nvContentPartPr>
              <p14:xfrm>
                <a:off x="6699702" y="904522"/>
                <a:ext cx="150480" cy="221760"/>
              </p14:xfrm>
            </p:contentPart>
          </mc:Choice>
          <mc:Fallback xmlns="">
            <p:pic>
              <p:nvPicPr>
                <p:cNvPr id="6" name="Ink 5">
                  <a:extLst>
                    <a:ext uri="{FF2B5EF4-FFF2-40B4-BE49-F238E27FC236}">
                      <a16:creationId xmlns:a16="http://schemas.microsoft.com/office/drawing/2014/main" id="{DB46400F-66DC-4345-A94B-173C5C2A596F}"/>
                    </a:ext>
                  </a:extLst>
                </p:cNvPr>
                <p:cNvPicPr/>
                <p:nvPr/>
              </p:nvPicPr>
              <p:blipFill>
                <a:blip r:embed="rId8"/>
                <a:stretch>
                  <a:fillRect/>
                </a:stretch>
              </p:blipFill>
              <p:spPr>
                <a:xfrm>
                  <a:off x="6690702" y="895522"/>
                  <a:ext cx="1681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23919C25-2EFE-4BA3-978A-02E0FDEECC7E}"/>
                    </a:ext>
                  </a:extLst>
                </p14:cNvPr>
                <p14:cNvContentPartPr/>
                <p14:nvPr/>
              </p14:nvContentPartPr>
              <p14:xfrm>
                <a:off x="6957102" y="891922"/>
                <a:ext cx="190080" cy="242640"/>
              </p14:xfrm>
            </p:contentPart>
          </mc:Choice>
          <mc:Fallback xmlns="">
            <p:pic>
              <p:nvPicPr>
                <p:cNvPr id="7" name="Ink 6">
                  <a:extLst>
                    <a:ext uri="{FF2B5EF4-FFF2-40B4-BE49-F238E27FC236}">
                      <a16:creationId xmlns:a16="http://schemas.microsoft.com/office/drawing/2014/main" id="{23919C25-2EFE-4BA3-978A-02E0FDEECC7E}"/>
                    </a:ext>
                  </a:extLst>
                </p:cNvPr>
                <p:cNvPicPr/>
                <p:nvPr/>
              </p:nvPicPr>
              <p:blipFill>
                <a:blip r:embed="rId10"/>
                <a:stretch>
                  <a:fillRect/>
                </a:stretch>
              </p:blipFill>
              <p:spPr>
                <a:xfrm>
                  <a:off x="6948462" y="882922"/>
                  <a:ext cx="207720" cy="260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D2FB0D9B-D2CC-404F-8384-D2B256E08688}"/>
                  </a:ext>
                </a:extLst>
              </p14:cNvPr>
              <p14:cNvContentPartPr/>
              <p14:nvPr/>
            </p14:nvContentPartPr>
            <p14:xfrm>
              <a:off x="7380102" y="1118002"/>
              <a:ext cx="21600" cy="12960"/>
            </p14:xfrm>
          </p:contentPart>
        </mc:Choice>
        <mc:Fallback xmlns="">
          <p:pic>
            <p:nvPicPr>
              <p:cNvPr id="8" name="Ink 7">
                <a:extLst>
                  <a:ext uri="{FF2B5EF4-FFF2-40B4-BE49-F238E27FC236}">
                    <a16:creationId xmlns:a16="http://schemas.microsoft.com/office/drawing/2014/main" id="{D2FB0D9B-D2CC-404F-8384-D2B256E08688}"/>
                  </a:ext>
                </a:extLst>
              </p:cNvPr>
              <p:cNvPicPr/>
              <p:nvPr/>
            </p:nvPicPr>
            <p:blipFill>
              <a:blip r:embed="rId12"/>
              <a:stretch>
                <a:fillRect/>
              </a:stretch>
            </p:blipFill>
            <p:spPr>
              <a:xfrm>
                <a:off x="7371102" y="1109002"/>
                <a:ext cx="3924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F002BBBE-E987-41E7-94A0-258E02D966D3}"/>
                  </a:ext>
                </a:extLst>
              </p14:cNvPr>
              <p14:cNvContentPartPr/>
              <p14:nvPr/>
            </p14:nvContentPartPr>
            <p14:xfrm>
              <a:off x="7691142" y="879322"/>
              <a:ext cx="11160" cy="224280"/>
            </p14:xfrm>
          </p:contentPart>
        </mc:Choice>
        <mc:Fallback xmlns="">
          <p:pic>
            <p:nvPicPr>
              <p:cNvPr id="9" name="Ink 8">
                <a:extLst>
                  <a:ext uri="{FF2B5EF4-FFF2-40B4-BE49-F238E27FC236}">
                    <a16:creationId xmlns:a16="http://schemas.microsoft.com/office/drawing/2014/main" id="{F002BBBE-E987-41E7-94A0-258E02D966D3}"/>
                  </a:ext>
                </a:extLst>
              </p:cNvPr>
              <p:cNvPicPr/>
              <p:nvPr/>
            </p:nvPicPr>
            <p:blipFill>
              <a:blip r:embed="rId14"/>
              <a:stretch>
                <a:fillRect/>
              </a:stretch>
            </p:blipFill>
            <p:spPr>
              <a:xfrm>
                <a:off x="7682142" y="870322"/>
                <a:ext cx="28800" cy="241920"/>
              </a:xfrm>
              <a:prstGeom prst="rect">
                <a:avLst/>
              </a:prstGeom>
            </p:spPr>
          </p:pic>
        </mc:Fallback>
      </mc:AlternateContent>
      <p:grpSp>
        <p:nvGrpSpPr>
          <p:cNvPr id="19" name="Group 18">
            <a:extLst>
              <a:ext uri="{FF2B5EF4-FFF2-40B4-BE49-F238E27FC236}">
                <a16:creationId xmlns:a16="http://schemas.microsoft.com/office/drawing/2014/main" id="{AABAA812-E774-48EB-8C3A-793CCD74A2A7}"/>
              </a:ext>
            </a:extLst>
          </p:cNvPr>
          <p:cNvGrpSpPr/>
          <p:nvPr/>
        </p:nvGrpSpPr>
        <p:grpSpPr>
          <a:xfrm>
            <a:off x="7886982" y="812722"/>
            <a:ext cx="706320" cy="364320"/>
            <a:chOff x="7886982" y="812722"/>
            <a:chExt cx="706320" cy="364320"/>
          </a:xfrm>
        </p:grpSpPr>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F275017D-B69E-4EC0-9FBE-91F0A9E94402}"/>
                    </a:ext>
                  </a:extLst>
                </p14:cNvPr>
                <p14:cNvContentPartPr/>
                <p14:nvPr/>
              </p14:nvContentPartPr>
              <p14:xfrm>
                <a:off x="7919742" y="824242"/>
                <a:ext cx="199440" cy="303120"/>
              </p14:xfrm>
            </p:contentPart>
          </mc:Choice>
          <mc:Fallback xmlns="">
            <p:pic>
              <p:nvPicPr>
                <p:cNvPr id="10" name="Ink 9">
                  <a:extLst>
                    <a:ext uri="{FF2B5EF4-FFF2-40B4-BE49-F238E27FC236}">
                      <a16:creationId xmlns:a16="http://schemas.microsoft.com/office/drawing/2014/main" id="{F275017D-B69E-4EC0-9FBE-91F0A9E94402}"/>
                    </a:ext>
                  </a:extLst>
                </p:cNvPr>
                <p:cNvPicPr/>
                <p:nvPr/>
              </p:nvPicPr>
              <p:blipFill>
                <a:blip r:embed="rId16"/>
                <a:stretch>
                  <a:fillRect/>
                </a:stretch>
              </p:blipFill>
              <p:spPr>
                <a:xfrm>
                  <a:off x="7911102" y="815242"/>
                  <a:ext cx="21708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7E8FD57F-84E1-4AA2-B200-F32E76DF1784}"/>
                    </a:ext>
                  </a:extLst>
                </p14:cNvPr>
                <p14:cNvContentPartPr/>
                <p14:nvPr/>
              </p14:nvContentPartPr>
              <p14:xfrm>
                <a:off x="7886982" y="812722"/>
                <a:ext cx="243720" cy="306720"/>
              </p14:xfrm>
            </p:contentPart>
          </mc:Choice>
          <mc:Fallback xmlns="">
            <p:pic>
              <p:nvPicPr>
                <p:cNvPr id="11" name="Ink 10">
                  <a:extLst>
                    <a:ext uri="{FF2B5EF4-FFF2-40B4-BE49-F238E27FC236}">
                      <a16:creationId xmlns:a16="http://schemas.microsoft.com/office/drawing/2014/main" id="{7E8FD57F-84E1-4AA2-B200-F32E76DF1784}"/>
                    </a:ext>
                  </a:extLst>
                </p:cNvPr>
                <p:cNvPicPr/>
                <p:nvPr/>
              </p:nvPicPr>
              <p:blipFill>
                <a:blip r:embed="rId18"/>
                <a:stretch>
                  <a:fillRect/>
                </a:stretch>
              </p:blipFill>
              <p:spPr>
                <a:xfrm>
                  <a:off x="7878342" y="803722"/>
                  <a:ext cx="2613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C753ECDE-631E-46EF-B9AC-1F771BC78701}"/>
                    </a:ext>
                  </a:extLst>
                </p14:cNvPr>
                <p14:cNvContentPartPr/>
                <p14:nvPr/>
              </p14:nvContentPartPr>
              <p14:xfrm>
                <a:off x="8209182" y="827122"/>
                <a:ext cx="184680" cy="125640"/>
              </p14:xfrm>
            </p:contentPart>
          </mc:Choice>
          <mc:Fallback xmlns="">
            <p:pic>
              <p:nvPicPr>
                <p:cNvPr id="12" name="Ink 11">
                  <a:extLst>
                    <a:ext uri="{FF2B5EF4-FFF2-40B4-BE49-F238E27FC236}">
                      <a16:creationId xmlns:a16="http://schemas.microsoft.com/office/drawing/2014/main" id="{C753ECDE-631E-46EF-B9AC-1F771BC78701}"/>
                    </a:ext>
                  </a:extLst>
                </p:cNvPr>
                <p:cNvPicPr/>
                <p:nvPr/>
              </p:nvPicPr>
              <p:blipFill>
                <a:blip r:embed="rId20"/>
                <a:stretch>
                  <a:fillRect/>
                </a:stretch>
              </p:blipFill>
              <p:spPr>
                <a:xfrm>
                  <a:off x="8200542" y="818122"/>
                  <a:ext cx="20232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E7CC2D8B-9E67-4630-84E8-37870FCA52B6}"/>
                    </a:ext>
                  </a:extLst>
                </p14:cNvPr>
                <p14:cNvContentPartPr/>
                <p14:nvPr/>
              </p14:nvContentPartPr>
              <p14:xfrm>
                <a:off x="8199462" y="975082"/>
                <a:ext cx="179640" cy="195840"/>
              </p14:xfrm>
            </p:contentPart>
          </mc:Choice>
          <mc:Fallback xmlns="">
            <p:pic>
              <p:nvPicPr>
                <p:cNvPr id="13" name="Ink 12">
                  <a:extLst>
                    <a:ext uri="{FF2B5EF4-FFF2-40B4-BE49-F238E27FC236}">
                      <a16:creationId xmlns:a16="http://schemas.microsoft.com/office/drawing/2014/main" id="{E7CC2D8B-9E67-4630-84E8-37870FCA52B6}"/>
                    </a:ext>
                  </a:extLst>
                </p:cNvPr>
                <p:cNvPicPr/>
                <p:nvPr/>
              </p:nvPicPr>
              <p:blipFill>
                <a:blip r:embed="rId22"/>
                <a:stretch>
                  <a:fillRect/>
                </a:stretch>
              </p:blipFill>
              <p:spPr>
                <a:xfrm>
                  <a:off x="8190822" y="966442"/>
                  <a:ext cx="19728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7E07E2EA-DE05-400B-BBB4-B1E03F84FB3F}"/>
                    </a:ext>
                  </a:extLst>
                </p14:cNvPr>
                <p14:cNvContentPartPr/>
                <p14:nvPr/>
              </p14:nvContentPartPr>
              <p14:xfrm>
                <a:off x="8554782" y="1151122"/>
                <a:ext cx="38520" cy="25920"/>
              </p14:xfrm>
            </p:contentPart>
          </mc:Choice>
          <mc:Fallback xmlns="">
            <p:pic>
              <p:nvPicPr>
                <p:cNvPr id="14" name="Ink 13">
                  <a:extLst>
                    <a:ext uri="{FF2B5EF4-FFF2-40B4-BE49-F238E27FC236}">
                      <a16:creationId xmlns:a16="http://schemas.microsoft.com/office/drawing/2014/main" id="{7E07E2EA-DE05-400B-BBB4-B1E03F84FB3F}"/>
                    </a:ext>
                  </a:extLst>
                </p:cNvPr>
                <p:cNvPicPr/>
                <p:nvPr/>
              </p:nvPicPr>
              <p:blipFill>
                <a:blip r:embed="rId24"/>
                <a:stretch>
                  <a:fillRect/>
                </a:stretch>
              </p:blipFill>
              <p:spPr>
                <a:xfrm>
                  <a:off x="8546142" y="1142122"/>
                  <a:ext cx="56160" cy="43560"/>
                </a:xfrm>
                <a:prstGeom prst="rect">
                  <a:avLst/>
                </a:prstGeom>
              </p:spPr>
            </p:pic>
          </mc:Fallback>
        </mc:AlternateContent>
      </p:grpSp>
      <p:grpSp>
        <p:nvGrpSpPr>
          <p:cNvPr id="18" name="Group 17">
            <a:extLst>
              <a:ext uri="{FF2B5EF4-FFF2-40B4-BE49-F238E27FC236}">
                <a16:creationId xmlns:a16="http://schemas.microsoft.com/office/drawing/2014/main" id="{5C1F7C5F-F511-47CF-BAD7-F6F88C3F73BC}"/>
              </a:ext>
            </a:extLst>
          </p:cNvPr>
          <p:cNvGrpSpPr/>
          <p:nvPr/>
        </p:nvGrpSpPr>
        <p:grpSpPr>
          <a:xfrm>
            <a:off x="8891022" y="752242"/>
            <a:ext cx="513000" cy="360360"/>
            <a:chOff x="8891022" y="752242"/>
            <a:chExt cx="513000" cy="360360"/>
          </a:xfrm>
        </p:grpSpPr>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352E9930-9DE8-4841-AD84-5C1F5295C1D5}"/>
                    </a:ext>
                  </a:extLst>
                </p14:cNvPr>
                <p14:cNvContentPartPr/>
                <p14:nvPr/>
              </p14:nvContentPartPr>
              <p14:xfrm>
                <a:off x="8891022" y="837562"/>
                <a:ext cx="262440" cy="275040"/>
              </p14:xfrm>
            </p:contentPart>
          </mc:Choice>
          <mc:Fallback xmlns="">
            <p:pic>
              <p:nvPicPr>
                <p:cNvPr id="15" name="Ink 14">
                  <a:extLst>
                    <a:ext uri="{FF2B5EF4-FFF2-40B4-BE49-F238E27FC236}">
                      <a16:creationId xmlns:a16="http://schemas.microsoft.com/office/drawing/2014/main" id="{352E9930-9DE8-4841-AD84-5C1F5295C1D5}"/>
                    </a:ext>
                  </a:extLst>
                </p:cNvPr>
                <p:cNvPicPr/>
                <p:nvPr/>
              </p:nvPicPr>
              <p:blipFill>
                <a:blip r:embed="rId26"/>
                <a:stretch>
                  <a:fillRect/>
                </a:stretch>
              </p:blipFill>
              <p:spPr>
                <a:xfrm>
                  <a:off x="8882382" y="828562"/>
                  <a:ext cx="28008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Ink 15">
                  <a:extLst>
                    <a:ext uri="{FF2B5EF4-FFF2-40B4-BE49-F238E27FC236}">
                      <a16:creationId xmlns:a16="http://schemas.microsoft.com/office/drawing/2014/main" id="{AD243D61-8FBA-4698-9EAA-048D892E2709}"/>
                    </a:ext>
                  </a:extLst>
                </p14:cNvPr>
                <p14:cNvContentPartPr/>
                <p14:nvPr/>
              </p14:nvContentPartPr>
              <p14:xfrm>
                <a:off x="9242742" y="752242"/>
                <a:ext cx="161280" cy="335880"/>
              </p14:xfrm>
            </p:contentPart>
          </mc:Choice>
          <mc:Fallback xmlns="">
            <p:pic>
              <p:nvPicPr>
                <p:cNvPr id="16" name="Ink 15">
                  <a:extLst>
                    <a:ext uri="{FF2B5EF4-FFF2-40B4-BE49-F238E27FC236}">
                      <a16:creationId xmlns:a16="http://schemas.microsoft.com/office/drawing/2014/main" id="{AD243D61-8FBA-4698-9EAA-048D892E2709}"/>
                    </a:ext>
                  </a:extLst>
                </p:cNvPr>
                <p:cNvPicPr/>
                <p:nvPr/>
              </p:nvPicPr>
              <p:blipFill>
                <a:blip r:embed="rId28"/>
                <a:stretch>
                  <a:fillRect/>
                </a:stretch>
              </p:blipFill>
              <p:spPr>
                <a:xfrm>
                  <a:off x="9233742" y="743602"/>
                  <a:ext cx="178920" cy="353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17" name="Ink 16">
                <a:extLst>
                  <a:ext uri="{FF2B5EF4-FFF2-40B4-BE49-F238E27FC236}">
                    <a16:creationId xmlns:a16="http://schemas.microsoft.com/office/drawing/2014/main" id="{E48B6ED7-39CE-4634-9AFA-D9D97AF6F766}"/>
                  </a:ext>
                </a:extLst>
              </p14:cNvPr>
              <p14:cNvContentPartPr/>
              <p14:nvPr/>
            </p14:nvContentPartPr>
            <p14:xfrm>
              <a:off x="9573582" y="1075162"/>
              <a:ext cx="5040" cy="44280"/>
            </p14:xfrm>
          </p:contentPart>
        </mc:Choice>
        <mc:Fallback xmlns="">
          <p:pic>
            <p:nvPicPr>
              <p:cNvPr id="17" name="Ink 16">
                <a:extLst>
                  <a:ext uri="{FF2B5EF4-FFF2-40B4-BE49-F238E27FC236}">
                    <a16:creationId xmlns:a16="http://schemas.microsoft.com/office/drawing/2014/main" id="{E48B6ED7-39CE-4634-9AFA-D9D97AF6F766}"/>
                  </a:ext>
                </a:extLst>
              </p:cNvPr>
              <p:cNvPicPr/>
              <p:nvPr/>
            </p:nvPicPr>
            <p:blipFill>
              <a:blip r:embed="rId30"/>
              <a:stretch>
                <a:fillRect/>
              </a:stretch>
            </p:blipFill>
            <p:spPr>
              <a:xfrm>
                <a:off x="9564942" y="1066522"/>
                <a:ext cx="22680" cy="61920"/>
              </a:xfrm>
              <a:prstGeom prst="rect">
                <a:avLst/>
              </a:prstGeom>
            </p:spPr>
          </p:pic>
        </mc:Fallback>
      </mc:AlternateContent>
      <p:grpSp>
        <p:nvGrpSpPr>
          <p:cNvPr id="24" name="Group 23">
            <a:extLst>
              <a:ext uri="{FF2B5EF4-FFF2-40B4-BE49-F238E27FC236}">
                <a16:creationId xmlns:a16="http://schemas.microsoft.com/office/drawing/2014/main" id="{E38C71CF-142E-4452-ACC2-95C45C814CDC}"/>
              </a:ext>
            </a:extLst>
          </p:cNvPr>
          <p:cNvGrpSpPr/>
          <p:nvPr/>
        </p:nvGrpSpPr>
        <p:grpSpPr>
          <a:xfrm>
            <a:off x="9915942" y="750802"/>
            <a:ext cx="476640" cy="377280"/>
            <a:chOff x="9915942" y="750802"/>
            <a:chExt cx="476640" cy="377280"/>
          </a:xfrm>
        </p:grpSpPr>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36B7F09B-8A3D-401D-84EA-41B4C9D3ADFF}"/>
                    </a:ext>
                  </a:extLst>
                </p14:cNvPr>
                <p14:cNvContentPartPr/>
                <p14:nvPr/>
              </p14:nvContentPartPr>
              <p14:xfrm>
                <a:off x="9915942" y="768802"/>
                <a:ext cx="14040" cy="305640"/>
              </p14:xfrm>
            </p:contentPart>
          </mc:Choice>
          <mc:Fallback xmlns="">
            <p:pic>
              <p:nvPicPr>
                <p:cNvPr id="21" name="Ink 20">
                  <a:extLst>
                    <a:ext uri="{FF2B5EF4-FFF2-40B4-BE49-F238E27FC236}">
                      <a16:creationId xmlns:a16="http://schemas.microsoft.com/office/drawing/2014/main" id="{36B7F09B-8A3D-401D-84EA-41B4C9D3ADFF}"/>
                    </a:ext>
                  </a:extLst>
                </p:cNvPr>
                <p:cNvPicPr/>
                <p:nvPr/>
              </p:nvPicPr>
              <p:blipFill>
                <a:blip r:embed="rId32"/>
                <a:stretch>
                  <a:fillRect/>
                </a:stretch>
              </p:blipFill>
              <p:spPr>
                <a:xfrm>
                  <a:off x="9907302" y="759802"/>
                  <a:ext cx="3168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BAE8801A-80E2-47F2-98FE-F8E5CBB8E20D}"/>
                    </a:ext>
                  </a:extLst>
                </p14:cNvPr>
                <p14:cNvContentPartPr/>
                <p14:nvPr/>
              </p14:nvContentPartPr>
              <p14:xfrm>
                <a:off x="10077222" y="750802"/>
                <a:ext cx="209520" cy="331920"/>
              </p14:xfrm>
            </p:contentPart>
          </mc:Choice>
          <mc:Fallback xmlns="">
            <p:pic>
              <p:nvPicPr>
                <p:cNvPr id="22" name="Ink 21">
                  <a:extLst>
                    <a:ext uri="{FF2B5EF4-FFF2-40B4-BE49-F238E27FC236}">
                      <a16:creationId xmlns:a16="http://schemas.microsoft.com/office/drawing/2014/main" id="{BAE8801A-80E2-47F2-98FE-F8E5CBB8E20D}"/>
                    </a:ext>
                  </a:extLst>
                </p:cNvPr>
                <p:cNvPicPr/>
                <p:nvPr/>
              </p:nvPicPr>
              <p:blipFill>
                <a:blip r:embed="rId34"/>
                <a:stretch>
                  <a:fillRect/>
                </a:stretch>
              </p:blipFill>
              <p:spPr>
                <a:xfrm>
                  <a:off x="10068222" y="742162"/>
                  <a:ext cx="22716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72193B63-D8F0-482D-AC72-5FEEB19107AD}"/>
                    </a:ext>
                  </a:extLst>
                </p14:cNvPr>
                <p14:cNvContentPartPr/>
                <p14:nvPr/>
              </p14:nvContentPartPr>
              <p14:xfrm>
                <a:off x="10129062" y="767002"/>
                <a:ext cx="263520" cy="361080"/>
              </p14:xfrm>
            </p:contentPart>
          </mc:Choice>
          <mc:Fallback xmlns="">
            <p:pic>
              <p:nvPicPr>
                <p:cNvPr id="23" name="Ink 22">
                  <a:extLst>
                    <a:ext uri="{FF2B5EF4-FFF2-40B4-BE49-F238E27FC236}">
                      <a16:creationId xmlns:a16="http://schemas.microsoft.com/office/drawing/2014/main" id="{72193B63-D8F0-482D-AC72-5FEEB19107AD}"/>
                    </a:ext>
                  </a:extLst>
                </p:cNvPr>
                <p:cNvPicPr/>
                <p:nvPr/>
              </p:nvPicPr>
              <p:blipFill>
                <a:blip r:embed="rId36"/>
                <a:stretch>
                  <a:fillRect/>
                </a:stretch>
              </p:blipFill>
              <p:spPr>
                <a:xfrm>
                  <a:off x="10120422" y="758002"/>
                  <a:ext cx="281160" cy="378720"/>
                </a:xfrm>
                <a:prstGeom prst="rect">
                  <a:avLst/>
                </a:prstGeom>
              </p:spPr>
            </p:pic>
          </mc:Fallback>
        </mc:AlternateContent>
      </p:grpSp>
      <p:grpSp>
        <p:nvGrpSpPr>
          <p:cNvPr id="29" name="Group 28">
            <a:extLst>
              <a:ext uri="{FF2B5EF4-FFF2-40B4-BE49-F238E27FC236}">
                <a16:creationId xmlns:a16="http://schemas.microsoft.com/office/drawing/2014/main" id="{DB0384E5-4667-4AA3-A6A1-856F398AC88A}"/>
              </a:ext>
            </a:extLst>
          </p:cNvPr>
          <p:cNvGrpSpPr/>
          <p:nvPr/>
        </p:nvGrpSpPr>
        <p:grpSpPr>
          <a:xfrm>
            <a:off x="1377462" y="4526122"/>
            <a:ext cx="2052720" cy="588600"/>
            <a:chOff x="1377462" y="4526122"/>
            <a:chExt cx="2052720" cy="588600"/>
          </a:xfrm>
        </p:grpSpPr>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ECCF5C30-754C-4C20-8988-D4863F65DDAB}"/>
                    </a:ext>
                  </a:extLst>
                </p14:cNvPr>
                <p14:cNvContentPartPr/>
                <p14:nvPr/>
              </p14:nvContentPartPr>
              <p14:xfrm>
                <a:off x="1455942" y="4613962"/>
                <a:ext cx="105120" cy="500760"/>
              </p14:xfrm>
            </p:contentPart>
          </mc:Choice>
          <mc:Fallback xmlns="">
            <p:pic>
              <p:nvPicPr>
                <p:cNvPr id="25" name="Ink 24">
                  <a:extLst>
                    <a:ext uri="{FF2B5EF4-FFF2-40B4-BE49-F238E27FC236}">
                      <a16:creationId xmlns:a16="http://schemas.microsoft.com/office/drawing/2014/main" id="{ECCF5C30-754C-4C20-8988-D4863F65DDAB}"/>
                    </a:ext>
                  </a:extLst>
                </p:cNvPr>
                <p:cNvPicPr/>
                <p:nvPr/>
              </p:nvPicPr>
              <p:blipFill>
                <a:blip r:embed="rId38"/>
                <a:stretch>
                  <a:fillRect/>
                </a:stretch>
              </p:blipFill>
              <p:spPr>
                <a:xfrm>
                  <a:off x="1447302" y="4605322"/>
                  <a:ext cx="12276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a:extLst>
                    <a:ext uri="{FF2B5EF4-FFF2-40B4-BE49-F238E27FC236}">
                      <a16:creationId xmlns:a16="http://schemas.microsoft.com/office/drawing/2014/main" id="{42361C23-3C8B-473B-AA18-038CA511B6ED}"/>
                    </a:ext>
                  </a:extLst>
                </p14:cNvPr>
                <p14:cNvContentPartPr/>
                <p14:nvPr/>
              </p14:nvContentPartPr>
              <p14:xfrm>
                <a:off x="1443342" y="4526122"/>
                <a:ext cx="1607040" cy="142920"/>
              </p14:xfrm>
            </p:contentPart>
          </mc:Choice>
          <mc:Fallback xmlns="">
            <p:pic>
              <p:nvPicPr>
                <p:cNvPr id="26" name="Ink 25">
                  <a:extLst>
                    <a:ext uri="{FF2B5EF4-FFF2-40B4-BE49-F238E27FC236}">
                      <a16:creationId xmlns:a16="http://schemas.microsoft.com/office/drawing/2014/main" id="{42361C23-3C8B-473B-AA18-038CA511B6ED}"/>
                    </a:ext>
                  </a:extLst>
                </p:cNvPr>
                <p:cNvPicPr/>
                <p:nvPr/>
              </p:nvPicPr>
              <p:blipFill>
                <a:blip r:embed="rId40"/>
                <a:stretch>
                  <a:fillRect/>
                </a:stretch>
              </p:blipFill>
              <p:spPr>
                <a:xfrm>
                  <a:off x="1434702" y="4517482"/>
                  <a:ext cx="16246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7" name="Ink 26">
                  <a:extLst>
                    <a:ext uri="{FF2B5EF4-FFF2-40B4-BE49-F238E27FC236}">
                      <a16:creationId xmlns:a16="http://schemas.microsoft.com/office/drawing/2014/main" id="{62884F7B-73E7-4208-9700-76FEDDD3BFAD}"/>
                    </a:ext>
                  </a:extLst>
                </p14:cNvPr>
                <p14:cNvContentPartPr/>
                <p14:nvPr/>
              </p14:nvContentPartPr>
              <p14:xfrm>
                <a:off x="1377462" y="4945522"/>
                <a:ext cx="1892160" cy="147240"/>
              </p14:xfrm>
            </p:contentPart>
          </mc:Choice>
          <mc:Fallback xmlns="">
            <p:pic>
              <p:nvPicPr>
                <p:cNvPr id="27" name="Ink 26">
                  <a:extLst>
                    <a:ext uri="{FF2B5EF4-FFF2-40B4-BE49-F238E27FC236}">
                      <a16:creationId xmlns:a16="http://schemas.microsoft.com/office/drawing/2014/main" id="{62884F7B-73E7-4208-9700-76FEDDD3BFAD}"/>
                    </a:ext>
                  </a:extLst>
                </p:cNvPr>
                <p:cNvPicPr/>
                <p:nvPr/>
              </p:nvPicPr>
              <p:blipFill>
                <a:blip r:embed="rId42"/>
                <a:stretch>
                  <a:fillRect/>
                </a:stretch>
              </p:blipFill>
              <p:spPr>
                <a:xfrm>
                  <a:off x="1368462" y="4936882"/>
                  <a:ext cx="19098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8" name="Ink 27">
                  <a:extLst>
                    <a:ext uri="{FF2B5EF4-FFF2-40B4-BE49-F238E27FC236}">
                      <a16:creationId xmlns:a16="http://schemas.microsoft.com/office/drawing/2014/main" id="{EA38E87F-194D-4439-8CE0-E9F296F8DAAA}"/>
                    </a:ext>
                  </a:extLst>
                </p14:cNvPr>
                <p14:cNvContentPartPr/>
                <p14:nvPr/>
              </p14:nvContentPartPr>
              <p14:xfrm>
                <a:off x="3059382" y="4557442"/>
                <a:ext cx="370800" cy="507960"/>
              </p14:xfrm>
            </p:contentPart>
          </mc:Choice>
          <mc:Fallback xmlns="">
            <p:pic>
              <p:nvPicPr>
                <p:cNvPr id="28" name="Ink 27">
                  <a:extLst>
                    <a:ext uri="{FF2B5EF4-FFF2-40B4-BE49-F238E27FC236}">
                      <a16:creationId xmlns:a16="http://schemas.microsoft.com/office/drawing/2014/main" id="{EA38E87F-194D-4439-8CE0-E9F296F8DAAA}"/>
                    </a:ext>
                  </a:extLst>
                </p:cNvPr>
                <p:cNvPicPr/>
                <p:nvPr/>
              </p:nvPicPr>
              <p:blipFill>
                <a:blip r:embed="rId44"/>
                <a:stretch>
                  <a:fillRect/>
                </a:stretch>
              </p:blipFill>
              <p:spPr>
                <a:xfrm>
                  <a:off x="3050382" y="4548442"/>
                  <a:ext cx="388440" cy="525600"/>
                </a:xfrm>
                <a:prstGeom prst="rect">
                  <a:avLst/>
                </a:prstGeom>
              </p:spPr>
            </p:pic>
          </mc:Fallback>
        </mc:AlternateContent>
      </p:grpSp>
      <p:grpSp>
        <p:nvGrpSpPr>
          <p:cNvPr id="36" name="Group 35">
            <a:extLst>
              <a:ext uri="{FF2B5EF4-FFF2-40B4-BE49-F238E27FC236}">
                <a16:creationId xmlns:a16="http://schemas.microsoft.com/office/drawing/2014/main" id="{BADF0997-3F87-4FF4-8FBA-3B7D6315BF9A}"/>
              </a:ext>
            </a:extLst>
          </p:cNvPr>
          <p:cNvGrpSpPr/>
          <p:nvPr/>
        </p:nvGrpSpPr>
        <p:grpSpPr>
          <a:xfrm>
            <a:off x="7565142" y="1435882"/>
            <a:ext cx="1250640" cy="432360"/>
            <a:chOff x="7565142" y="1435882"/>
            <a:chExt cx="1250640" cy="432360"/>
          </a:xfrm>
        </p:grpSpPr>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a16="http://schemas.microsoft.com/office/drawing/2014/main" id="{71F99B98-6588-413A-A959-45FA551BAC5D}"/>
                    </a:ext>
                  </a:extLst>
                </p14:cNvPr>
                <p14:cNvContentPartPr/>
                <p14:nvPr/>
              </p14:nvContentPartPr>
              <p14:xfrm>
                <a:off x="7571982" y="1578442"/>
                <a:ext cx="27000" cy="259560"/>
              </p14:xfrm>
            </p:contentPart>
          </mc:Choice>
          <mc:Fallback xmlns="">
            <p:pic>
              <p:nvPicPr>
                <p:cNvPr id="30" name="Ink 29">
                  <a:extLst>
                    <a:ext uri="{FF2B5EF4-FFF2-40B4-BE49-F238E27FC236}">
                      <a16:creationId xmlns:a16="http://schemas.microsoft.com/office/drawing/2014/main" id="{71F99B98-6588-413A-A959-45FA551BAC5D}"/>
                    </a:ext>
                  </a:extLst>
                </p:cNvPr>
                <p:cNvPicPr/>
                <p:nvPr/>
              </p:nvPicPr>
              <p:blipFill>
                <a:blip r:embed="rId46"/>
                <a:stretch>
                  <a:fillRect/>
                </a:stretch>
              </p:blipFill>
              <p:spPr>
                <a:xfrm>
                  <a:off x="7562982" y="1569442"/>
                  <a:ext cx="446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a:extLst>
                    <a:ext uri="{FF2B5EF4-FFF2-40B4-BE49-F238E27FC236}">
                      <a16:creationId xmlns:a16="http://schemas.microsoft.com/office/drawing/2014/main" id="{9819A55D-6DF5-4A2B-8C75-757B08596C76}"/>
                    </a:ext>
                  </a:extLst>
                </p14:cNvPr>
                <p14:cNvContentPartPr/>
                <p14:nvPr/>
              </p14:nvContentPartPr>
              <p14:xfrm>
                <a:off x="7565142" y="1602562"/>
                <a:ext cx="263520" cy="265680"/>
              </p14:xfrm>
            </p:contentPart>
          </mc:Choice>
          <mc:Fallback xmlns="">
            <p:pic>
              <p:nvPicPr>
                <p:cNvPr id="31" name="Ink 30">
                  <a:extLst>
                    <a:ext uri="{FF2B5EF4-FFF2-40B4-BE49-F238E27FC236}">
                      <a16:creationId xmlns:a16="http://schemas.microsoft.com/office/drawing/2014/main" id="{9819A55D-6DF5-4A2B-8C75-757B08596C76}"/>
                    </a:ext>
                  </a:extLst>
                </p:cNvPr>
                <p:cNvPicPr/>
                <p:nvPr/>
              </p:nvPicPr>
              <p:blipFill>
                <a:blip r:embed="rId48"/>
                <a:stretch>
                  <a:fillRect/>
                </a:stretch>
              </p:blipFill>
              <p:spPr>
                <a:xfrm>
                  <a:off x="7556502" y="1593922"/>
                  <a:ext cx="28116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2" name="Ink 31">
                  <a:extLst>
                    <a:ext uri="{FF2B5EF4-FFF2-40B4-BE49-F238E27FC236}">
                      <a16:creationId xmlns:a16="http://schemas.microsoft.com/office/drawing/2014/main" id="{24A16B2C-F608-4078-9ADD-AD6D187D0D46}"/>
                    </a:ext>
                  </a:extLst>
                </p14:cNvPr>
                <p14:cNvContentPartPr/>
                <p14:nvPr/>
              </p14:nvContentPartPr>
              <p14:xfrm>
                <a:off x="7870422" y="1435882"/>
                <a:ext cx="430200" cy="395280"/>
              </p14:xfrm>
            </p:contentPart>
          </mc:Choice>
          <mc:Fallback xmlns="">
            <p:pic>
              <p:nvPicPr>
                <p:cNvPr id="32" name="Ink 31">
                  <a:extLst>
                    <a:ext uri="{FF2B5EF4-FFF2-40B4-BE49-F238E27FC236}">
                      <a16:creationId xmlns:a16="http://schemas.microsoft.com/office/drawing/2014/main" id="{24A16B2C-F608-4078-9ADD-AD6D187D0D46}"/>
                    </a:ext>
                  </a:extLst>
                </p:cNvPr>
                <p:cNvPicPr/>
                <p:nvPr/>
              </p:nvPicPr>
              <p:blipFill>
                <a:blip r:embed="rId50"/>
                <a:stretch>
                  <a:fillRect/>
                </a:stretch>
              </p:blipFill>
              <p:spPr>
                <a:xfrm>
                  <a:off x="7861422" y="1427242"/>
                  <a:ext cx="44784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3" name="Ink 32">
                  <a:extLst>
                    <a:ext uri="{FF2B5EF4-FFF2-40B4-BE49-F238E27FC236}">
                      <a16:creationId xmlns:a16="http://schemas.microsoft.com/office/drawing/2014/main" id="{B72F8E89-1948-4860-B155-4F266AAAB5FE}"/>
                    </a:ext>
                  </a:extLst>
                </p14:cNvPr>
                <p14:cNvContentPartPr/>
                <p14:nvPr/>
              </p14:nvContentPartPr>
              <p14:xfrm>
                <a:off x="8193702" y="1485562"/>
                <a:ext cx="228960" cy="331920"/>
              </p14:xfrm>
            </p:contentPart>
          </mc:Choice>
          <mc:Fallback xmlns="">
            <p:pic>
              <p:nvPicPr>
                <p:cNvPr id="33" name="Ink 32">
                  <a:extLst>
                    <a:ext uri="{FF2B5EF4-FFF2-40B4-BE49-F238E27FC236}">
                      <a16:creationId xmlns:a16="http://schemas.microsoft.com/office/drawing/2014/main" id="{B72F8E89-1948-4860-B155-4F266AAAB5FE}"/>
                    </a:ext>
                  </a:extLst>
                </p:cNvPr>
                <p:cNvPicPr/>
                <p:nvPr/>
              </p:nvPicPr>
              <p:blipFill>
                <a:blip r:embed="rId52"/>
                <a:stretch>
                  <a:fillRect/>
                </a:stretch>
              </p:blipFill>
              <p:spPr>
                <a:xfrm>
                  <a:off x="8184702" y="1476562"/>
                  <a:ext cx="24660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4" name="Ink 33">
                  <a:extLst>
                    <a:ext uri="{FF2B5EF4-FFF2-40B4-BE49-F238E27FC236}">
                      <a16:creationId xmlns:a16="http://schemas.microsoft.com/office/drawing/2014/main" id="{AE79DB8B-F9BA-4C42-982C-D2D7AA68A2D9}"/>
                    </a:ext>
                  </a:extLst>
                </p14:cNvPr>
                <p14:cNvContentPartPr/>
                <p14:nvPr/>
              </p14:nvContentPartPr>
              <p14:xfrm>
                <a:off x="8119902" y="1455322"/>
                <a:ext cx="695880" cy="254160"/>
              </p14:xfrm>
            </p:contentPart>
          </mc:Choice>
          <mc:Fallback xmlns="">
            <p:pic>
              <p:nvPicPr>
                <p:cNvPr id="34" name="Ink 33">
                  <a:extLst>
                    <a:ext uri="{FF2B5EF4-FFF2-40B4-BE49-F238E27FC236}">
                      <a16:creationId xmlns:a16="http://schemas.microsoft.com/office/drawing/2014/main" id="{AE79DB8B-F9BA-4C42-982C-D2D7AA68A2D9}"/>
                    </a:ext>
                  </a:extLst>
                </p:cNvPr>
                <p:cNvPicPr/>
                <p:nvPr/>
              </p:nvPicPr>
              <p:blipFill>
                <a:blip r:embed="rId54"/>
                <a:stretch>
                  <a:fillRect/>
                </a:stretch>
              </p:blipFill>
              <p:spPr>
                <a:xfrm>
                  <a:off x="8110902" y="1446322"/>
                  <a:ext cx="7135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5" name="Ink 34">
                  <a:extLst>
                    <a:ext uri="{FF2B5EF4-FFF2-40B4-BE49-F238E27FC236}">
                      <a16:creationId xmlns:a16="http://schemas.microsoft.com/office/drawing/2014/main" id="{A103F520-6DB3-4F5D-A285-5755A4EA9607}"/>
                    </a:ext>
                  </a:extLst>
                </p14:cNvPr>
                <p14:cNvContentPartPr/>
                <p14:nvPr/>
              </p14:nvContentPartPr>
              <p14:xfrm>
                <a:off x="8753862" y="1492402"/>
                <a:ext cx="35640" cy="208440"/>
              </p14:xfrm>
            </p:contentPart>
          </mc:Choice>
          <mc:Fallback xmlns="">
            <p:pic>
              <p:nvPicPr>
                <p:cNvPr id="35" name="Ink 34">
                  <a:extLst>
                    <a:ext uri="{FF2B5EF4-FFF2-40B4-BE49-F238E27FC236}">
                      <a16:creationId xmlns:a16="http://schemas.microsoft.com/office/drawing/2014/main" id="{A103F520-6DB3-4F5D-A285-5755A4EA9607}"/>
                    </a:ext>
                  </a:extLst>
                </p:cNvPr>
                <p:cNvPicPr/>
                <p:nvPr/>
              </p:nvPicPr>
              <p:blipFill>
                <a:blip r:embed="rId56"/>
                <a:stretch>
                  <a:fillRect/>
                </a:stretch>
              </p:blipFill>
              <p:spPr>
                <a:xfrm>
                  <a:off x="8744862" y="1483402"/>
                  <a:ext cx="53280" cy="226080"/>
                </a:xfrm>
                <a:prstGeom prst="rect">
                  <a:avLst/>
                </a:prstGeom>
              </p:spPr>
            </p:pic>
          </mc:Fallback>
        </mc:AlternateContent>
      </p:grpSp>
    </p:spTree>
    <p:extLst>
      <p:ext uri="{BB962C8B-B14F-4D97-AF65-F5344CB8AC3E}">
        <p14:creationId xmlns:p14="http://schemas.microsoft.com/office/powerpoint/2010/main" val="187315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8D33-21F1-4AF3-858B-4A9158D509B7}"/>
              </a:ext>
            </a:extLst>
          </p:cNvPr>
          <p:cNvSpPr>
            <a:spLocks noGrp="1"/>
          </p:cNvSpPr>
          <p:nvPr>
            <p:ph type="title"/>
          </p:nvPr>
        </p:nvSpPr>
        <p:spPr/>
        <p:txBody>
          <a:bodyPr/>
          <a:lstStyle/>
          <a:p>
            <a:r>
              <a:rPr lang="en-US" dirty="0"/>
              <a:t>IPv6 Addresses</a:t>
            </a:r>
          </a:p>
        </p:txBody>
      </p:sp>
      <p:sp>
        <p:nvSpPr>
          <p:cNvPr id="3" name="Content Placeholder 2">
            <a:extLst>
              <a:ext uri="{FF2B5EF4-FFF2-40B4-BE49-F238E27FC236}">
                <a16:creationId xmlns:a16="http://schemas.microsoft.com/office/drawing/2014/main" id="{3D06A6A3-275A-4656-94EA-27FFCAD6DBEE}"/>
              </a:ext>
            </a:extLst>
          </p:cNvPr>
          <p:cNvSpPr>
            <a:spLocks noGrp="1"/>
          </p:cNvSpPr>
          <p:nvPr>
            <p:ph idx="1"/>
          </p:nvPr>
        </p:nvSpPr>
        <p:spPr/>
        <p:txBody>
          <a:bodyPr/>
          <a:lstStyle/>
          <a:p>
            <a:r>
              <a:rPr lang="en-US" dirty="0"/>
              <a:t>The “transition” process remains ongoing…</a:t>
            </a:r>
          </a:p>
          <a:p>
            <a:r>
              <a:rPr lang="en-US" dirty="0"/>
              <a:t>IPv6 was drafted in 1998 as devices needing network access boomed.  </a:t>
            </a:r>
          </a:p>
          <a:p>
            <a:pPr lvl="1"/>
            <a:r>
              <a:rPr lang="en-US" dirty="0"/>
              <a:t>8 groups of 4 hexadecimal digits</a:t>
            </a:r>
          </a:p>
          <a:p>
            <a:pPr lvl="1"/>
            <a:r>
              <a:rPr lang="pt-BR" dirty="0"/>
              <a:t>2001:0db8:0000:0000:0000:8a2e:0370:7334 </a:t>
            </a:r>
          </a:p>
          <a:p>
            <a:pPr lvl="1"/>
            <a:r>
              <a:rPr lang="pt-BR" dirty="0"/>
              <a:t>2001:db8::8a2e:370:7334</a:t>
            </a:r>
          </a:p>
          <a:p>
            <a:pPr lvl="1"/>
            <a:r>
              <a:rPr lang="pt-BR" dirty="0"/>
              <a:t> 3.4 x 1038 unique IP addresses = 340 trillion trillion trillion</a:t>
            </a:r>
          </a:p>
          <a:p>
            <a:r>
              <a:rPr lang="pt-BR" dirty="0" err="1"/>
              <a:t>Dec</a:t>
            </a:r>
            <a:r>
              <a:rPr lang="pt-BR" dirty="0"/>
              <a:t>: 0	1	2	3	4	5	6	7	8	9	10	11	12	13	14	15</a:t>
            </a:r>
          </a:p>
          <a:p>
            <a:r>
              <a:rPr lang="pt-BR" dirty="0"/>
              <a:t>Hex:	 0	1	2	3	4	5	6	7	8	9	A	B	C	D	E	F</a:t>
            </a:r>
          </a:p>
          <a:p>
            <a:r>
              <a:rPr lang="en-US" dirty="0"/>
              <a:t>Each hex digit reflects a 4-bit binary sequence.</a:t>
            </a:r>
          </a:p>
          <a:p>
            <a:endParaRPr lang="en-US" dirty="0"/>
          </a:p>
          <a:p>
            <a:endParaRPr lang="pt-BR" dirty="0"/>
          </a:p>
          <a:p>
            <a:pPr lvl="1"/>
            <a:endParaRPr lang="en-US" dirty="0"/>
          </a:p>
        </p:txBody>
      </p:sp>
      <p:grpSp>
        <p:nvGrpSpPr>
          <p:cNvPr id="8" name="Group 7">
            <a:extLst>
              <a:ext uri="{FF2B5EF4-FFF2-40B4-BE49-F238E27FC236}">
                <a16:creationId xmlns:a16="http://schemas.microsoft.com/office/drawing/2014/main" id="{82E5F397-87F1-466F-9F74-085F69A6F2C5}"/>
              </a:ext>
            </a:extLst>
          </p:cNvPr>
          <p:cNvGrpSpPr/>
          <p:nvPr/>
        </p:nvGrpSpPr>
        <p:grpSpPr>
          <a:xfrm>
            <a:off x="396822" y="28642"/>
            <a:ext cx="1662480" cy="1276560"/>
            <a:chOff x="396822" y="28642"/>
            <a:chExt cx="1662480" cy="12765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A341816-77EE-4FA6-8EE4-AB6642940672}"/>
                    </a:ext>
                  </a:extLst>
                </p14:cNvPr>
                <p14:cNvContentPartPr/>
                <p14:nvPr/>
              </p14:nvContentPartPr>
              <p14:xfrm>
                <a:off x="463422" y="485122"/>
                <a:ext cx="67680" cy="640080"/>
              </p14:xfrm>
            </p:contentPart>
          </mc:Choice>
          <mc:Fallback xmlns="">
            <p:pic>
              <p:nvPicPr>
                <p:cNvPr id="4" name="Ink 3">
                  <a:extLst>
                    <a:ext uri="{FF2B5EF4-FFF2-40B4-BE49-F238E27FC236}">
                      <a16:creationId xmlns:a16="http://schemas.microsoft.com/office/drawing/2014/main" id="{3A341816-77EE-4FA6-8EE4-AB6642940672}"/>
                    </a:ext>
                  </a:extLst>
                </p:cNvPr>
                <p:cNvPicPr/>
                <p:nvPr/>
              </p:nvPicPr>
              <p:blipFill>
                <a:blip r:embed="rId4"/>
                <a:stretch>
                  <a:fillRect/>
                </a:stretch>
              </p:blipFill>
              <p:spPr>
                <a:xfrm>
                  <a:off x="454422" y="476122"/>
                  <a:ext cx="85320" cy="657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4BC3EC9-00C8-4B60-B481-D0B65589D5FC}"/>
                    </a:ext>
                  </a:extLst>
                </p14:cNvPr>
                <p14:cNvContentPartPr/>
                <p14:nvPr/>
              </p14:nvContentPartPr>
              <p14:xfrm>
                <a:off x="503382" y="28642"/>
                <a:ext cx="1555920" cy="480240"/>
              </p14:xfrm>
            </p:contentPart>
          </mc:Choice>
          <mc:Fallback xmlns="">
            <p:pic>
              <p:nvPicPr>
                <p:cNvPr id="5" name="Ink 4">
                  <a:extLst>
                    <a:ext uri="{FF2B5EF4-FFF2-40B4-BE49-F238E27FC236}">
                      <a16:creationId xmlns:a16="http://schemas.microsoft.com/office/drawing/2014/main" id="{14BC3EC9-00C8-4B60-B481-D0B65589D5FC}"/>
                    </a:ext>
                  </a:extLst>
                </p:cNvPr>
                <p:cNvPicPr/>
                <p:nvPr/>
              </p:nvPicPr>
              <p:blipFill>
                <a:blip r:embed="rId6"/>
                <a:stretch>
                  <a:fillRect/>
                </a:stretch>
              </p:blipFill>
              <p:spPr>
                <a:xfrm>
                  <a:off x="494382" y="19642"/>
                  <a:ext cx="157356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30D33DD3-40EC-4C80-BA75-B91DB9AB6A0C}"/>
                    </a:ext>
                  </a:extLst>
                </p14:cNvPr>
                <p14:cNvContentPartPr/>
                <p14:nvPr/>
              </p14:nvContentPartPr>
              <p14:xfrm>
                <a:off x="396822" y="1104322"/>
                <a:ext cx="1280160" cy="200880"/>
              </p14:xfrm>
            </p:contentPart>
          </mc:Choice>
          <mc:Fallback xmlns="">
            <p:pic>
              <p:nvPicPr>
                <p:cNvPr id="6" name="Ink 5">
                  <a:extLst>
                    <a:ext uri="{FF2B5EF4-FFF2-40B4-BE49-F238E27FC236}">
                      <a16:creationId xmlns:a16="http://schemas.microsoft.com/office/drawing/2014/main" id="{30D33DD3-40EC-4C80-BA75-B91DB9AB6A0C}"/>
                    </a:ext>
                  </a:extLst>
                </p:cNvPr>
                <p:cNvPicPr/>
                <p:nvPr/>
              </p:nvPicPr>
              <p:blipFill>
                <a:blip r:embed="rId8"/>
                <a:stretch>
                  <a:fillRect/>
                </a:stretch>
              </p:blipFill>
              <p:spPr>
                <a:xfrm>
                  <a:off x="387822" y="1095322"/>
                  <a:ext cx="129780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3BB932FF-B6B7-4108-BAC8-FF3824C0E5F3}"/>
                    </a:ext>
                  </a:extLst>
                </p14:cNvPr>
                <p14:cNvContentPartPr/>
                <p14:nvPr/>
              </p14:nvContentPartPr>
              <p14:xfrm>
                <a:off x="1705422" y="28642"/>
                <a:ext cx="188280" cy="938880"/>
              </p14:xfrm>
            </p:contentPart>
          </mc:Choice>
          <mc:Fallback xmlns="">
            <p:pic>
              <p:nvPicPr>
                <p:cNvPr id="7" name="Ink 6">
                  <a:extLst>
                    <a:ext uri="{FF2B5EF4-FFF2-40B4-BE49-F238E27FC236}">
                      <a16:creationId xmlns:a16="http://schemas.microsoft.com/office/drawing/2014/main" id="{3BB932FF-B6B7-4108-BAC8-FF3824C0E5F3}"/>
                    </a:ext>
                  </a:extLst>
                </p:cNvPr>
                <p:cNvPicPr/>
                <p:nvPr/>
              </p:nvPicPr>
              <p:blipFill>
                <a:blip r:embed="rId10"/>
                <a:stretch>
                  <a:fillRect/>
                </a:stretch>
              </p:blipFill>
              <p:spPr>
                <a:xfrm>
                  <a:off x="1696782" y="19642"/>
                  <a:ext cx="205920" cy="956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08AEE5B9-1528-4827-BFB4-A39F03F3EE72}"/>
                  </a:ext>
                </a:extLst>
              </p14:cNvPr>
              <p14:cNvContentPartPr/>
              <p14:nvPr/>
            </p14:nvContentPartPr>
            <p14:xfrm>
              <a:off x="1357302" y="2325082"/>
              <a:ext cx="5285520" cy="158400"/>
            </p14:xfrm>
          </p:contentPart>
        </mc:Choice>
        <mc:Fallback xmlns="">
          <p:pic>
            <p:nvPicPr>
              <p:cNvPr id="9" name="Ink 8">
                <a:extLst>
                  <a:ext uri="{FF2B5EF4-FFF2-40B4-BE49-F238E27FC236}">
                    <a16:creationId xmlns:a16="http://schemas.microsoft.com/office/drawing/2014/main" id="{08AEE5B9-1528-4827-BFB4-A39F03F3EE72}"/>
                  </a:ext>
                </a:extLst>
              </p:cNvPr>
              <p:cNvPicPr/>
              <p:nvPr/>
            </p:nvPicPr>
            <p:blipFill>
              <a:blip r:embed="rId12"/>
              <a:stretch>
                <a:fillRect/>
              </a:stretch>
            </p:blipFill>
            <p:spPr>
              <a:xfrm>
                <a:off x="1348662" y="2316442"/>
                <a:ext cx="5303160" cy="176040"/>
              </a:xfrm>
              <a:prstGeom prst="rect">
                <a:avLst/>
              </a:prstGeom>
            </p:spPr>
          </p:pic>
        </mc:Fallback>
      </mc:AlternateContent>
      <p:grpSp>
        <p:nvGrpSpPr>
          <p:cNvPr id="12" name="Group 11">
            <a:extLst>
              <a:ext uri="{FF2B5EF4-FFF2-40B4-BE49-F238E27FC236}">
                <a16:creationId xmlns:a16="http://schemas.microsoft.com/office/drawing/2014/main" id="{5F12946D-3781-4D82-9115-054113AAFC49}"/>
              </a:ext>
            </a:extLst>
          </p:cNvPr>
          <p:cNvGrpSpPr/>
          <p:nvPr/>
        </p:nvGrpSpPr>
        <p:grpSpPr>
          <a:xfrm>
            <a:off x="3655902" y="2707762"/>
            <a:ext cx="990720" cy="288000"/>
            <a:chOff x="3655902" y="2707762"/>
            <a:chExt cx="990720" cy="288000"/>
          </a:xfrm>
        </p:grpSpPr>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248C9BF2-1F82-4460-89F0-FA4065ED46B4}"/>
                    </a:ext>
                  </a:extLst>
                </p14:cNvPr>
                <p14:cNvContentPartPr/>
                <p14:nvPr/>
              </p14:nvContentPartPr>
              <p14:xfrm>
                <a:off x="3655902" y="2753122"/>
                <a:ext cx="972000" cy="242640"/>
              </p14:xfrm>
            </p:contentPart>
          </mc:Choice>
          <mc:Fallback xmlns="">
            <p:pic>
              <p:nvPicPr>
                <p:cNvPr id="10" name="Ink 9">
                  <a:extLst>
                    <a:ext uri="{FF2B5EF4-FFF2-40B4-BE49-F238E27FC236}">
                      <a16:creationId xmlns:a16="http://schemas.microsoft.com/office/drawing/2014/main" id="{248C9BF2-1F82-4460-89F0-FA4065ED46B4}"/>
                    </a:ext>
                  </a:extLst>
                </p:cNvPr>
                <p:cNvPicPr/>
                <p:nvPr/>
              </p:nvPicPr>
              <p:blipFill>
                <a:blip r:embed="rId14"/>
                <a:stretch>
                  <a:fillRect/>
                </a:stretch>
              </p:blipFill>
              <p:spPr>
                <a:xfrm>
                  <a:off x="3646902" y="2744482"/>
                  <a:ext cx="9896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BFC8355A-92AB-4075-9D88-033BFBC81C08}"/>
                    </a:ext>
                  </a:extLst>
                </p14:cNvPr>
                <p14:cNvContentPartPr/>
                <p14:nvPr/>
              </p14:nvContentPartPr>
              <p14:xfrm>
                <a:off x="4524222" y="2707762"/>
                <a:ext cx="122400" cy="264600"/>
              </p14:xfrm>
            </p:contentPart>
          </mc:Choice>
          <mc:Fallback xmlns="">
            <p:pic>
              <p:nvPicPr>
                <p:cNvPr id="11" name="Ink 10">
                  <a:extLst>
                    <a:ext uri="{FF2B5EF4-FFF2-40B4-BE49-F238E27FC236}">
                      <a16:creationId xmlns:a16="http://schemas.microsoft.com/office/drawing/2014/main" id="{BFC8355A-92AB-4075-9D88-033BFBC81C08}"/>
                    </a:ext>
                  </a:extLst>
                </p:cNvPr>
                <p:cNvPicPr/>
                <p:nvPr/>
              </p:nvPicPr>
              <p:blipFill>
                <a:blip r:embed="rId16"/>
                <a:stretch>
                  <a:fillRect/>
                </a:stretch>
              </p:blipFill>
              <p:spPr>
                <a:xfrm>
                  <a:off x="4515582" y="2698762"/>
                  <a:ext cx="140040" cy="282240"/>
                </a:xfrm>
                <a:prstGeom prst="rect">
                  <a:avLst/>
                </a:prstGeom>
              </p:spPr>
            </p:pic>
          </mc:Fallback>
        </mc:AlternateContent>
      </p:grpSp>
    </p:spTree>
    <p:extLst>
      <p:ext uri="{BB962C8B-B14F-4D97-AF65-F5344CB8AC3E}">
        <p14:creationId xmlns:p14="http://schemas.microsoft.com/office/powerpoint/2010/main" val="140659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CCD6-F933-4B30-966A-59207C1FAD34}"/>
              </a:ext>
            </a:extLst>
          </p:cNvPr>
          <p:cNvSpPr>
            <a:spLocks noGrp="1"/>
          </p:cNvSpPr>
          <p:nvPr>
            <p:ph type="title"/>
          </p:nvPr>
        </p:nvSpPr>
        <p:spPr/>
        <p:txBody>
          <a:bodyPr/>
          <a:lstStyle/>
          <a:p>
            <a:r>
              <a:rPr lang="en-US" dirty="0"/>
              <a:t>Starter Networking Commands</a:t>
            </a:r>
          </a:p>
        </p:txBody>
      </p:sp>
      <p:sp>
        <p:nvSpPr>
          <p:cNvPr id="3" name="Content Placeholder 2">
            <a:extLst>
              <a:ext uri="{FF2B5EF4-FFF2-40B4-BE49-F238E27FC236}">
                <a16:creationId xmlns:a16="http://schemas.microsoft.com/office/drawing/2014/main" id="{1D15AFAF-421D-4681-90F8-FDECFBD342B7}"/>
              </a:ext>
            </a:extLst>
          </p:cNvPr>
          <p:cNvSpPr>
            <a:spLocks noGrp="1"/>
          </p:cNvSpPr>
          <p:nvPr>
            <p:ph idx="1"/>
          </p:nvPr>
        </p:nvSpPr>
        <p:spPr/>
        <p:txBody>
          <a:bodyPr/>
          <a:lstStyle/>
          <a:p>
            <a:r>
              <a:rPr lang="en-US" dirty="0"/>
              <a:t>Linux:</a:t>
            </a:r>
          </a:p>
          <a:p>
            <a:pPr lvl="1"/>
            <a:r>
              <a:rPr lang="en-US" dirty="0"/>
              <a:t>$ ifconfig</a:t>
            </a:r>
          </a:p>
          <a:p>
            <a:pPr lvl="1"/>
            <a:r>
              <a:rPr lang="en-US" dirty="0"/>
              <a:t>$ </a:t>
            </a:r>
            <a:r>
              <a:rPr lang="en-US" dirty="0" err="1"/>
              <a:t>ip</a:t>
            </a:r>
            <a:r>
              <a:rPr lang="en-US" dirty="0"/>
              <a:t> a</a:t>
            </a:r>
          </a:p>
          <a:p>
            <a:r>
              <a:rPr lang="en-US" dirty="0"/>
              <a:t>Windows:</a:t>
            </a:r>
          </a:p>
          <a:p>
            <a:pPr lvl="1"/>
            <a:r>
              <a:rPr lang="en-US" dirty="0"/>
              <a:t>&gt; ipconfig</a:t>
            </a:r>
          </a:p>
          <a:p>
            <a:pPr lvl="1"/>
            <a:r>
              <a:rPr lang="en-US" dirty="0"/>
              <a:t>&gt; ipconfig /all</a:t>
            </a:r>
          </a:p>
          <a:p>
            <a:pPr lvl="1"/>
            <a:r>
              <a:rPr lang="en-US" dirty="0"/>
              <a:t>&gt; Get-</a:t>
            </a:r>
            <a:r>
              <a:rPr lang="en-US" dirty="0" err="1"/>
              <a:t>NetAdapter</a:t>
            </a:r>
            <a:r>
              <a:rPr lang="en-US" dirty="0"/>
              <a:t> -Name * -</a:t>
            </a:r>
            <a:r>
              <a:rPr lang="en-US" dirty="0" err="1"/>
              <a:t>IncludeHidden</a:t>
            </a:r>
            <a:endParaRPr lang="en-US" dirty="0"/>
          </a:p>
          <a:p>
            <a:pPr lvl="2"/>
            <a:r>
              <a:rPr lang="en-US" dirty="0"/>
              <a:t>“</a:t>
            </a:r>
            <a:r>
              <a:rPr lang="en-US" dirty="0" err="1"/>
              <a:t>ifIndex</a:t>
            </a:r>
            <a:r>
              <a:rPr lang="en-US" dirty="0"/>
              <a:t>” = interface index - helpful for upcoming routing table parsing</a:t>
            </a:r>
          </a:p>
          <a:p>
            <a:pPr lvl="1"/>
            <a:endParaRPr lang="en-US" dirty="0"/>
          </a:p>
        </p:txBody>
      </p:sp>
    </p:spTree>
    <p:extLst>
      <p:ext uri="{BB962C8B-B14F-4D97-AF65-F5344CB8AC3E}">
        <p14:creationId xmlns:p14="http://schemas.microsoft.com/office/powerpoint/2010/main" val="2357018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D058-684F-4ABB-BC2B-96B3B6AA0AB9}"/>
              </a:ext>
            </a:extLst>
          </p:cNvPr>
          <p:cNvSpPr>
            <a:spLocks noGrp="1"/>
          </p:cNvSpPr>
          <p:nvPr>
            <p:ph type="title"/>
          </p:nvPr>
        </p:nvSpPr>
        <p:spPr/>
        <p:txBody>
          <a:bodyPr/>
          <a:lstStyle/>
          <a:p>
            <a:r>
              <a:rPr lang="en-US" dirty="0"/>
              <a:t>AWS ifconfig</a:t>
            </a:r>
          </a:p>
        </p:txBody>
      </p:sp>
      <p:pic>
        <p:nvPicPr>
          <p:cNvPr id="5" name="Content Placeholder 4">
            <a:extLst>
              <a:ext uri="{FF2B5EF4-FFF2-40B4-BE49-F238E27FC236}">
                <a16:creationId xmlns:a16="http://schemas.microsoft.com/office/drawing/2014/main" id="{1074ED5A-F238-4126-8146-738615ED00DF}"/>
              </a:ext>
            </a:extLst>
          </p:cNvPr>
          <p:cNvPicPr>
            <a:picLocks noGrp="1" noChangeAspect="1"/>
          </p:cNvPicPr>
          <p:nvPr>
            <p:ph idx="1"/>
          </p:nvPr>
        </p:nvPicPr>
        <p:blipFill>
          <a:blip r:embed="rId3"/>
          <a:stretch>
            <a:fillRect/>
          </a:stretch>
        </p:blipFill>
        <p:spPr>
          <a:xfrm>
            <a:off x="1413222" y="2052638"/>
            <a:ext cx="8327332" cy="4195762"/>
          </a:xfrm>
        </p:spPr>
      </p:pic>
    </p:spTree>
    <p:extLst>
      <p:ext uri="{BB962C8B-B14F-4D97-AF65-F5344CB8AC3E}">
        <p14:creationId xmlns:p14="http://schemas.microsoft.com/office/powerpoint/2010/main" val="3294701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CA78-EB70-40A5-B3DC-A386B039A062}"/>
              </a:ext>
            </a:extLst>
          </p:cNvPr>
          <p:cNvSpPr>
            <a:spLocks noGrp="1"/>
          </p:cNvSpPr>
          <p:nvPr>
            <p:ph type="title"/>
          </p:nvPr>
        </p:nvSpPr>
        <p:spPr/>
        <p:txBody>
          <a:bodyPr/>
          <a:lstStyle/>
          <a:p>
            <a:r>
              <a:rPr lang="en-US" dirty="0"/>
              <a:t>Windows ipconfig</a:t>
            </a:r>
          </a:p>
        </p:txBody>
      </p:sp>
      <p:pic>
        <p:nvPicPr>
          <p:cNvPr id="5" name="Content Placeholder 4">
            <a:extLst>
              <a:ext uri="{FF2B5EF4-FFF2-40B4-BE49-F238E27FC236}">
                <a16:creationId xmlns:a16="http://schemas.microsoft.com/office/drawing/2014/main" id="{A137D99B-9970-43ED-806C-F055CFAB1ECF}"/>
              </a:ext>
            </a:extLst>
          </p:cNvPr>
          <p:cNvPicPr>
            <a:picLocks noGrp="1" noChangeAspect="1"/>
          </p:cNvPicPr>
          <p:nvPr>
            <p:ph idx="1"/>
          </p:nvPr>
        </p:nvPicPr>
        <p:blipFill>
          <a:blip r:embed="rId2"/>
          <a:stretch>
            <a:fillRect/>
          </a:stretch>
        </p:blipFill>
        <p:spPr>
          <a:xfrm>
            <a:off x="2120501" y="2052638"/>
            <a:ext cx="6912773" cy="4195762"/>
          </a:xfrm>
        </p:spPr>
      </p:pic>
    </p:spTree>
    <p:extLst>
      <p:ext uri="{BB962C8B-B14F-4D97-AF65-F5344CB8AC3E}">
        <p14:creationId xmlns:p14="http://schemas.microsoft.com/office/powerpoint/2010/main" val="1054034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4603-2093-41DA-BE9B-3BD0F7B73B8C}"/>
              </a:ext>
            </a:extLst>
          </p:cNvPr>
          <p:cNvSpPr>
            <a:spLocks noGrp="1"/>
          </p:cNvSpPr>
          <p:nvPr>
            <p:ph type="title"/>
          </p:nvPr>
        </p:nvSpPr>
        <p:spPr/>
        <p:txBody>
          <a:bodyPr/>
          <a:lstStyle/>
          <a:p>
            <a:r>
              <a:rPr lang="en-US" dirty="0"/>
              <a:t>Local (WSL2) ifconfig</a:t>
            </a:r>
          </a:p>
        </p:txBody>
      </p:sp>
      <p:pic>
        <p:nvPicPr>
          <p:cNvPr id="5" name="Content Placeholder 4">
            <a:extLst>
              <a:ext uri="{FF2B5EF4-FFF2-40B4-BE49-F238E27FC236}">
                <a16:creationId xmlns:a16="http://schemas.microsoft.com/office/drawing/2014/main" id="{FFAE2F9A-B1B4-425C-B017-70BE304E14A1}"/>
              </a:ext>
            </a:extLst>
          </p:cNvPr>
          <p:cNvPicPr>
            <a:picLocks noGrp="1" noChangeAspect="1"/>
          </p:cNvPicPr>
          <p:nvPr>
            <p:ph idx="1"/>
          </p:nvPr>
        </p:nvPicPr>
        <p:blipFill>
          <a:blip r:embed="rId3"/>
          <a:stretch>
            <a:fillRect/>
          </a:stretch>
        </p:blipFill>
        <p:spPr>
          <a:xfrm>
            <a:off x="1472338" y="2052638"/>
            <a:ext cx="8209099" cy="4195762"/>
          </a:xfrm>
        </p:spPr>
      </p:pic>
    </p:spTree>
    <p:extLst>
      <p:ext uri="{BB962C8B-B14F-4D97-AF65-F5344CB8AC3E}">
        <p14:creationId xmlns:p14="http://schemas.microsoft.com/office/powerpoint/2010/main" val="353368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CF29-EF0E-4375-A25D-E4D4F6C778F3}"/>
              </a:ext>
            </a:extLst>
          </p:cNvPr>
          <p:cNvSpPr>
            <a:spLocks noGrp="1"/>
          </p:cNvSpPr>
          <p:nvPr>
            <p:ph type="title"/>
          </p:nvPr>
        </p:nvSpPr>
        <p:spPr/>
        <p:txBody>
          <a:bodyPr/>
          <a:lstStyle/>
          <a:p>
            <a:r>
              <a:rPr lang="en-US" dirty="0"/>
              <a:t>Hostname Resolution</a:t>
            </a:r>
          </a:p>
        </p:txBody>
      </p:sp>
      <p:sp>
        <p:nvSpPr>
          <p:cNvPr id="3" name="Content Placeholder 2">
            <a:extLst>
              <a:ext uri="{FF2B5EF4-FFF2-40B4-BE49-F238E27FC236}">
                <a16:creationId xmlns:a16="http://schemas.microsoft.com/office/drawing/2014/main" id="{90672B8A-0F30-459D-A53B-681ED0277EE8}"/>
              </a:ext>
            </a:extLst>
          </p:cNvPr>
          <p:cNvSpPr>
            <a:spLocks noGrp="1"/>
          </p:cNvSpPr>
          <p:nvPr>
            <p:ph idx="1"/>
          </p:nvPr>
        </p:nvSpPr>
        <p:spPr/>
        <p:txBody>
          <a:bodyPr>
            <a:normAutofit lnSpcReduction="10000"/>
          </a:bodyPr>
          <a:lstStyle/>
          <a:p>
            <a:r>
              <a:rPr lang="en-US" dirty="0"/>
              <a:t>I want to get the contents of xkcd.com</a:t>
            </a:r>
          </a:p>
          <a:p>
            <a:r>
              <a:rPr lang="en-US" dirty="0"/>
              <a:t>To make this request, I need a destination IP address for xkcd.com</a:t>
            </a:r>
          </a:p>
          <a:p>
            <a:r>
              <a:rPr lang="en-US" dirty="0"/>
              <a:t>How a hostname gets resolved</a:t>
            </a:r>
          </a:p>
          <a:p>
            <a:pPr lvl="1"/>
            <a:r>
              <a:rPr lang="en-US" dirty="0"/>
              <a:t>/</a:t>
            </a:r>
            <a:r>
              <a:rPr lang="en-US" dirty="0" err="1"/>
              <a:t>etc</a:t>
            </a:r>
            <a:r>
              <a:rPr lang="en-US" dirty="0"/>
              <a:t>/hosts</a:t>
            </a:r>
          </a:p>
          <a:p>
            <a:pPr lvl="1"/>
            <a:r>
              <a:rPr lang="en-US" dirty="0"/>
              <a:t>Local DNS cache</a:t>
            </a:r>
          </a:p>
          <a:p>
            <a:pPr lvl="2"/>
            <a:r>
              <a:rPr lang="en-US" dirty="0"/>
              <a:t>If I looked something up recently, I have a cache of the last known IP</a:t>
            </a:r>
          </a:p>
          <a:p>
            <a:pPr lvl="1"/>
            <a:r>
              <a:rPr lang="en-US" dirty="0"/>
              <a:t>/</a:t>
            </a:r>
            <a:r>
              <a:rPr lang="en-US" dirty="0" err="1"/>
              <a:t>etc</a:t>
            </a:r>
            <a:r>
              <a:rPr lang="en-US" dirty="0"/>
              <a:t>/</a:t>
            </a:r>
            <a:r>
              <a:rPr lang="en-US" dirty="0" err="1"/>
              <a:t>resolv.conf</a:t>
            </a:r>
            <a:r>
              <a:rPr lang="en-US" dirty="0"/>
              <a:t> - which nameservers to contact if “I” don’t know</a:t>
            </a:r>
          </a:p>
          <a:p>
            <a:pPr lvl="1"/>
            <a:r>
              <a:rPr lang="en-US" dirty="0"/>
              <a:t>ISP / company managed nameservers</a:t>
            </a:r>
          </a:p>
          <a:p>
            <a:pPr lvl="1"/>
            <a:r>
              <a:rPr lang="en-US" dirty="0"/>
              <a:t>If really lost:</a:t>
            </a:r>
          </a:p>
          <a:p>
            <a:pPr lvl="2"/>
            <a:r>
              <a:rPr lang="en-US" dirty="0"/>
              <a:t>Root domain server -&gt; servers that know about .com names (Top Level Domains) -&gt; domain registrar -&gt; the name server with a record of the IP that corresponds to hostname xkcd.com</a:t>
            </a:r>
          </a:p>
        </p:txBody>
      </p:sp>
    </p:spTree>
    <p:extLst>
      <p:ext uri="{BB962C8B-B14F-4D97-AF65-F5344CB8AC3E}">
        <p14:creationId xmlns:p14="http://schemas.microsoft.com/office/powerpoint/2010/main" val="260385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2F8E-E1ED-4BED-A0A9-949075275A92}"/>
              </a:ext>
            </a:extLst>
          </p:cNvPr>
          <p:cNvSpPr>
            <a:spLocks noGrp="1"/>
          </p:cNvSpPr>
          <p:nvPr>
            <p:ph type="title"/>
          </p:nvPr>
        </p:nvSpPr>
        <p:spPr/>
        <p:txBody>
          <a:bodyPr/>
          <a:lstStyle/>
          <a:p>
            <a:r>
              <a:rPr lang="en-US" dirty="0"/>
              <a:t>Hostnames - system level</a:t>
            </a:r>
          </a:p>
        </p:txBody>
      </p:sp>
      <p:sp>
        <p:nvSpPr>
          <p:cNvPr id="3" name="Content Placeholder 2">
            <a:extLst>
              <a:ext uri="{FF2B5EF4-FFF2-40B4-BE49-F238E27FC236}">
                <a16:creationId xmlns:a16="http://schemas.microsoft.com/office/drawing/2014/main" id="{C7D10EC0-4BAC-45BB-87AC-BE91441A8010}"/>
              </a:ext>
            </a:extLst>
          </p:cNvPr>
          <p:cNvSpPr>
            <a:spLocks noGrp="1"/>
          </p:cNvSpPr>
          <p:nvPr>
            <p:ph idx="1"/>
          </p:nvPr>
        </p:nvSpPr>
        <p:spPr/>
        <p:txBody>
          <a:bodyPr>
            <a:normAutofit fontScale="92500" lnSpcReduction="10000"/>
          </a:bodyPr>
          <a:lstStyle/>
          <a:p>
            <a:r>
              <a:rPr lang="en-US" dirty="0"/>
              <a:t>$ hostname OR &gt; hostname - returns the hostname of the computer</a:t>
            </a:r>
          </a:p>
          <a:p>
            <a:pPr lvl="1"/>
            <a:r>
              <a:rPr lang="en-US" dirty="0"/>
              <a:t>Set in /</a:t>
            </a:r>
            <a:r>
              <a:rPr lang="en-US" dirty="0" err="1"/>
              <a:t>etc</a:t>
            </a:r>
            <a:r>
              <a:rPr lang="en-US" dirty="0"/>
              <a:t>/hostname</a:t>
            </a:r>
          </a:p>
          <a:p>
            <a:r>
              <a:rPr lang="en-US" dirty="0"/>
              <a:t>Can be set by the user, but must be a unique name on the network</a:t>
            </a:r>
          </a:p>
          <a:p>
            <a:r>
              <a:rPr lang="en-US" dirty="0"/>
              <a:t>Linux:</a:t>
            </a:r>
          </a:p>
          <a:p>
            <a:pPr lvl="1"/>
            <a:r>
              <a:rPr lang="en-US" dirty="0"/>
              <a:t>/</a:t>
            </a:r>
            <a:r>
              <a:rPr lang="en-US" dirty="0" err="1"/>
              <a:t>etc</a:t>
            </a:r>
            <a:r>
              <a:rPr lang="en-US" dirty="0"/>
              <a:t>/hostname</a:t>
            </a:r>
          </a:p>
          <a:p>
            <a:pPr lvl="1"/>
            <a:r>
              <a:rPr lang="en-US" dirty="0"/>
              <a:t>$ </a:t>
            </a:r>
            <a:r>
              <a:rPr lang="en-US" dirty="0" err="1"/>
              <a:t>hostnamectl</a:t>
            </a:r>
            <a:r>
              <a:rPr lang="en-US" dirty="0"/>
              <a:t> set-hostname [name]</a:t>
            </a:r>
          </a:p>
          <a:p>
            <a:pPr lvl="1"/>
            <a:r>
              <a:rPr lang="en-US" dirty="0"/>
              <a:t>$ </a:t>
            </a:r>
            <a:r>
              <a:rPr lang="en-US" dirty="0" err="1"/>
              <a:t>systemctl</a:t>
            </a:r>
            <a:r>
              <a:rPr lang="en-US" dirty="0"/>
              <a:t> restart </a:t>
            </a:r>
            <a:r>
              <a:rPr lang="en-US" dirty="0" err="1"/>
              <a:t>systemd-hostnamed</a:t>
            </a:r>
            <a:endParaRPr lang="en-US" dirty="0"/>
          </a:p>
          <a:p>
            <a:r>
              <a:rPr lang="en-US" dirty="0"/>
              <a:t>Windows:</a:t>
            </a:r>
          </a:p>
          <a:p>
            <a:pPr lvl="1"/>
            <a:r>
              <a:rPr lang="en-US" dirty="0"/>
              <a:t>Via System Properties</a:t>
            </a:r>
          </a:p>
          <a:p>
            <a:pPr lvl="1"/>
            <a:r>
              <a:rPr lang="en-US" dirty="0"/>
              <a:t>&gt; WMIC </a:t>
            </a:r>
            <a:r>
              <a:rPr lang="en-US" dirty="0" err="1"/>
              <a:t>computersystem</a:t>
            </a:r>
            <a:r>
              <a:rPr lang="en-US" dirty="0"/>
              <a:t> where caption='</a:t>
            </a:r>
            <a:r>
              <a:rPr lang="en-US" dirty="0" err="1"/>
              <a:t>currentname</a:t>
            </a:r>
            <a:r>
              <a:rPr lang="en-US" dirty="0"/>
              <a:t>' rename newname</a:t>
            </a:r>
          </a:p>
          <a:p>
            <a:pPr lvl="1"/>
            <a:r>
              <a:rPr lang="en-US" dirty="0"/>
              <a:t>Restart to take effect</a:t>
            </a:r>
          </a:p>
        </p:txBody>
      </p:sp>
    </p:spTree>
    <p:extLst>
      <p:ext uri="{BB962C8B-B14F-4D97-AF65-F5344CB8AC3E}">
        <p14:creationId xmlns:p14="http://schemas.microsoft.com/office/powerpoint/2010/main" val="71458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3A47-3344-4D22-960B-4CBB3A9AED88}"/>
              </a:ext>
            </a:extLst>
          </p:cNvPr>
          <p:cNvSpPr>
            <a:spLocks noGrp="1"/>
          </p:cNvSpPr>
          <p:nvPr>
            <p:ph type="title"/>
          </p:nvPr>
        </p:nvSpPr>
        <p:spPr/>
        <p:txBody>
          <a:bodyPr/>
          <a:lstStyle/>
          <a:p>
            <a:r>
              <a:rPr lang="en-US" dirty="0"/>
              <a:t>Updates - Quiz / Final Schedule</a:t>
            </a:r>
          </a:p>
        </p:txBody>
      </p:sp>
      <p:sp>
        <p:nvSpPr>
          <p:cNvPr id="3" name="Content Placeholder 2">
            <a:extLst>
              <a:ext uri="{FF2B5EF4-FFF2-40B4-BE49-F238E27FC236}">
                <a16:creationId xmlns:a16="http://schemas.microsoft.com/office/drawing/2014/main" id="{BE2AA24E-E008-4CA0-8B0B-1190DA16AEAC}"/>
              </a:ext>
            </a:extLst>
          </p:cNvPr>
          <p:cNvSpPr>
            <a:spLocks noGrp="1"/>
          </p:cNvSpPr>
          <p:nvPr>
            <p:ph idx="1"/>
          </p:nvPr>
        </p:nvSpPr>
        <p:spPr/>
        <p:txBody>
          <a:bodyPr/>
          <a:lstStyle/>
          <a:p>
            <a:r>
              <a:rPr lang="en-US" dirty="0"/>
              <a:t>Quiz 5 - 11/18 - this THURSDAY</a:t>
            </a:r>
          </a:p>
          <a:p>
            <a:r>
              <a:rPr lang="en-US" dirty="0"/>
              <a:t>Quiz 6 - 12/2</a:t>
            </a:r>
          </a:p>
          <a:p>
            <a:r>
              <a:rPr lang="en-US" dirty="0"/>
              <a:t>Final - 12/7</a:t>
            </a:r>
          </a:p>
        </p:txBody>
      </p:sp>
    </p:spTree>
    <p:extLst>
      <p:ext uri="{BB962C8B-B14F-4D97-AF65-F5344CB8AC3E}">
        <p14:creationId xmlns:p14="http://schemas.microsoft.com/office/powerpoint/2010/main" val="2244357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69C9F-98DD-49C2-A408-AD2CA4F31AFF}"/>
              </a:ext>
            </a:extLst>
          </p:cNvPr>
          <p:cNvSpPr>
            <a:spLocks noGrp="1"/>
          </p:cNvSpPr>
          <p:nvPr>
            <p:ph type="title"/>
          </p:nvPr>
        </p:nvSpPr>
        <p:spPr/>
        <p:txBody>
          <a:bodyPr/>
          <a:lstStyle/>
          <a:p>
            <a:r>
              <a:rPr lang="en-US" dirty="0"/>
              <a:t>Ports</a:t>
            </a:r>
          </a:p>
        </p:txBody>
      </p:sp>
      <p:sp>
        <p:nvSpPr>
          <p:cNvPr id="3" name="Content Placeholder 2">
            <a:extLst>
              <a:ext uri="{FF2B5EF4-FFF2-40B4-BE49-F238E27FC236}">
                <a16:creationId xmlns:a16="http://schemas.microsoft.com/office/drawing/2014/main" id="{14246F3F-7FDF-40BA-8B53-3FB7212C2927}"/>
              </a:ext>
            </a:extLst>
          </p:cNvPr>
          <p:cNvSpPr>
            <a:spLocks noGrp="1"/>
          </p:cNvSpPr>
          <p:nvPr>
            <p:ph idx="1"/>
          </p:nvPr>
        </p:nvSpPr>
        <p:spPr/>
        <p:txBody>
          <a:bodyPr/>
          <a:lstStyle/>
          <a:p>
            <a:r>
              <a:rPr lang="en-US" dirty="0"/>
              <a:t>16 bit number that supplements an IP address to specify a communication channel</a:t>
            </a:r>
          </a:p>
          <a:p>
            <a:r>
              <a:rPr lang="en-US" dirty="0"/>
              <a:t>Valid ports are in range 1 - 65,535</a:t>
            </a:r>
          </a:p>
          <a:p>
            <a:r>
              <a:rPr lang="en-US" dirty="0"/>
              <a:t>/</a:t>
            </a:r>
            <a:r>
              <a:rPr lang="en-US" dirty="0" err="1"/>
              <a:t>etc</a:t>
            </a:r>
            <a:r>
              <a:rPr lang="en-US" dirty="0"/>
              <a:t>/services - definition (not requirement) of standard services and their ports</a:t>
            </a:r>
          </a:p>
          <a:p>
            <a:r>
              <a:rPr lang="en-US" dirty="0"/>
              <a:t>Common ports to memorize:</a:t>
            </a:r>
          </a:p>
          <a:p>
            <a:pPr lvl="1"/>
            <a:r>
              <a:rPr lang="en-US" dirty="0"/>
              <a:t>80 - HTTP</a:t>
            </a:r>
          </a:p>
          <a:p>
            <a:pPr lvl="1"/>
            <a:r>
              <a:rPr lang="en-US" dirty="0"/>
              <a:t>443 - HTTPS</a:t>
            </a:r>
          </a:p>
          <a:p>
            <a:pPr lvl="1"/>
            <a:r>
              <a:rPr lang="en-US" dirty="0"/>
              <a:t>22 - SSH</a:t>
            </a:r>
          </a:p>
        </p:txBody>
      </p:sp>
      <p:grpSp>
        <p:nvGrpSpPr>
          <p:cNvPr id="9" name="Group 8">
            <a:extLst>
              <a:ext uri="{FF2B5EF4-FFF2-40B4-BE49-F238E27FC236}">
                <a16:creationId xmlns:a16="http://schemas.microsoft.com/office/drawing/2014/main" id="{C4817D79-26DD-4C90-B85E-F7733A5E7E14}"/>
              </a:ext>
            </a:extLst>
          </p:cNvPr>
          <p:cNvGrpSpPr/>
          <p:nvPr/>
        </p:nvGrpSpPr>
        <p:grpSpPr>
          <a:xfrm>
            <a:off x="1821476" y="4280437"/>
            <a:ext cx="1500840" cy="853560"/>
            <a:chOff x="1821476" y="4280437"/>
            <a:chExt cx="1500840" cy="8535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0E43B83-51AC-4E4B-B703-2817CC6094E1}"/>
                    </a:ext>
                  </a:extLst>
                </p14:cNvPr>
                <p14:cNvContentPartPr/>
                <p14:nvPr/>
              </p14:nvContentPartPr>
              <p14:xfrm>
                <a:off x="1843796" y="4480237"/>
                <a:ext cx="14400" cy="597960"/>
              </p14:xfrm>
            </p:contentPart>
          </mc:Choice>
          <mc:Fallback xmlns="">
            <p:pic>
              <p:nvPicPr>
                <p:cNvPr id="4" name="Ink 3">
                  <a:extLst>
                    <a:ext uri="{FF2B5EF4-FFF2-40B4-BE49-F238E27FC236}">
                      <a16:creationId xmlns:a16="http://schemas.microsoft.com/office/drawing/2014/main" id="{50E43B83-51AC-4E4B-B703-2817CC6094E1}"/>
                    </a:ext>
                  </a:extLst>
                </p:cNvPr>
                <p:cNvPicPr/>
                <p:nvPr/>
              </p:nvPicPr>
              <p:blipFill>
                <a:blip r:embed="rId4"/>
                <a:stretch>
                  <a:fillRect/>
                </a:stretch>
              </p:blipFill>
              <p:spPr>
                <a:xfrm>
                  <a:off x="1834796" y="4471597"/>
                  <a:ext cx="32040" cy="615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285D503-BC31-4A25-AF49-4E472956F259}"/>
                    </a:ext>
                  </a:extLst>
                </p14:cNvPr>
                <p14:cNvContentPartPr/>
                <p14:nvPr/>
              </p14:nvContentPartPr>
              <p14:xfrm>
                <a:off x="1821476" y="4294837"/>
                <a:ext cx="1500840" cy="272160"/>
              </p14:xfrm>
            </p:contentPart>
          </mc:Choice>
          <mc:Fallback xmlns="">
            <p:pic>
              <p:nvPicPr>
                <p:cNvPr id="5" name="Ink 4">
                  <a:extLst>
                    <a:ext uri="{FF2B5EF4-FFF2-40B4-BE49-F238E27FC236}">
                      <a16:creationId xmlns:a16="http://schemas.microsoft.com/office/drawing/2014/main" id="{9285D503-BC31-4A25-AF49-4E472956F259}"/>
                    </a:ext>
                  </a:extLst>
                </p:cNvPr>
                <p:cNvPicPr/>
                <p:nvPr/>
              </p:nvPicPr>
              <p:blipFill>
                <a:blip r:embed="rId6"/>
                <a:stretch>
                  <a:fillRect/>
                </a:stretch>
              </p:blipFill>
              <p:spPr>
                <a:xfrm>
                  <a:off x="1812836" y="4286197"/>
                  <a:ext cx="151848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5DD195B3-D52E-49F5-9FE2-710064DDA906}"/>
                    </a:ext>
                  </a:extLst>
                </p14:cNvPr>
                <p14:cNvContentPartPr/>
                <p14:nvPr/>
              </p14:nvContentPartPr>
              <p14:xfrm>
                <a:off x="3285236" y="4280437"/>
                <a:ext cx="21240" cy="503280"/>
              </p14:xfrm>
            </p:contentPart>
          </mc:Choice>
          <mc:Fallback xmlns="">
            <p:pic>
              <p:nvPicPr>
                <p:cNvPr id="6" name="Ink 5">
                  <a:extLst>
                    <a:ext uri="{FF2B5EF4-FFF2-40B4-BE49-F238E27FC236}">
                      <a16:creationId xmlns:a16="http://schemas.microsoft.com/office/drawing/2014/main" id="{5DD195B3-D52E-49F5-9FE2-710064DDA906}"/>
                    </a:ext>
                  </a:extLst>
                </p:cNvPr>
                <p:cNvPicPr/>
                <p:nvPr/>
              </p:nvPicPr>
              <p:blipFill>
                <a:blip r:embed="rId8"/>
                <a:stretch>
                  <a:fillRect/>
                </a:stretch>
              </p:blipFill>
              <p:spPr>
                <a:xfrm>
                  <a:off x="3276236" y="4271797"/>
                  <a:ext cx="38880" cy="520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9A641A01-AF87-410E-BB5B-8D1194EC9C75}"/>
                    </a:ext>
                  </a:extLst>
                </p14:cNvPr>
                <p14:cNvContentPartPr/>
                <p14:nvPr/>
              </p14:nvContentPartPr>
              <p14:xfrm>
                <a:off x="1826156" y="5032837"/>
                <a:ext cx="1475280" cy="101160"/>
              </p14:xfrm>
            </p:contentPart>
          </mc:Choice>
          <mc:Fallback xmlns="">
            <p:pic>
              <p:nvPicPr>
                <p:cNvPr id="7" name="Ink 6">
                  <a:extLst>
                    <a:ext uri="{FF2B5EF4-FFF2-40B4-BE49-F238E27FC236}">
                      <a16:creationId xmlns:a16="http://schemas.microsoft.com/office/drawing/2014/main" id="{9A641A01-AF87-410E-BB5B-8D1194EC9C75}"/>
                    </a:ext>
                  </a:extLst>
                </p:cNvPr>
                <p:cNvPicPr/>
                <p:nvPr/>
              </p:nvPicPr>
              <p:blipFill>
                <a:blip r:embed="rId10"/>
                <a:stretch>
                  <a:fillRect/>
                </a:stretch>
              </p:blipFill>
              <p:spPr>
                <a:xfrm>
                  <a:off x="1817516" y="5023837"/>
                  <a:ext cx="14929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7B6D8BF8-28BF-45A4-A408-FD01272F89F0}"/>
                    </a:ext>
                  </a:extLst>
                </p14:cNvPr>
                <p14:cNvContentPartPr/>
                <p14:nvPr/>
              </p14:nvContentPartPr>
              <p14:xfrm>
                <a:off x="3265796" y="4730437"/>
                <a:ext cx="38880" cy="350640"/>
              </p14:xfrm>
            </p:contentPart>
          </mc:Choice>
          <mc:Fallback xmlns="">
            <p:pic>
              <p:nvPicPr>
                <p:cNvPr id="8" name="Ink 7">
                  <a:extLst>
                    <a:ext uri="{FF2B5EF4-FFF2-40B4-BE49-F238E27FC236}">
                      <a16:creationId xmlns:a16="http://schemas.microsoft.com/office/drawing/2014/main" id="{7B6D8BF8-28BF-45A4-A408-FD01272F89F0}"/>
                    </a:ext>
                  </a:extLst>
                </p:cNvPr>
                <p:cNvPicPr/>
                <p:nvPr/>
              </p:nvPicPr>
              <p:blipFill>
                <a:blip r:embed="rId12"/>
                <a:stretch>
                  <a:fillRect/>
                </a:stretch>
              </p:blipFill>
              <p:spPr>
                <a:xfrm>
                  <a:off x="3256796" y="4721797"/>
                  <a:ext cx="56520" cy="368280"/>
                </a:xfrm>
                <a:prstGeom prst="rect">
                  <a:avLst/>
                </a:prstGeom>
              </p:spPr>
            </p:pic>
          </mc:Fallback>
        </mc:AlternateContent>
      </p:grpSp>
    </p:spTree>
    <p:extLst>
      <p:ext uri="{BB962C8B-B14F-4D97-AF65-F5344CB8AC3E}">
        <p14:creationId xmlns:p14="http://schemas.microsoft.com/office/powerpoint/2010/main" val="2987602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1F46-3FAF-4877-8B0F-41232B4122EF}"/>
              </a:ext>
            </a:extLst>
          </p:cNvPr>
          <p:cNvSpPr>
            <a:spLocks noGrp="1"/>
          </p:cNvSpPr>
          <p:nvPr>
            <p:ph type="title"/>
          </p:nvPr>
        </p:nvSpPr>
        <p:spPr/>
        <p:txBody>
          <a:bodyPr/>
          <a:lstStyle/>
          <a:p>
            <a:r>
              <a:rPr lang="en-US" dirty="0"/>
              <a:t>Ports Cont.</a:t>
            </a:r>
          </a:p>
        </p:txBody>
      </p:sp>
      <p:sp>
        <p:nvSpPr>
          <p:cNvPr id="3" name="Content Placeholder 2">
            <a:extLst>
              <a:ext uri="{FF2B5EF4-FFF2-40B4-BE49-F238E27FC236}">
                <a16:creationId xmlns:a16="http://schemas.microsoft.com/office/drawing/2014/main" id="{53879AB5-34EF-4CFF-B131-EEDD19D3A90B}"/>
              </a:ext>
            </a:extLst>
          </p:cNvPr>
          <p:cNvSpPr>
            <a:spLocks noGrp="1"/>
          </p:cNvSpPr>
          <p:nvPr>
            <p:ph idx="1"/>
          </p:nvPr>
        </p:nvSpPr>
        <p:spPr/>
        <p:txBody>
          <a:bodyPr/>
          <a:lstStyle/>
          <a:p>
            <a:r>
              <a:rPr lang="en-US" dirty="0"/>
              <a:t>To prevent impersonation of system services, programs that want to bind to ports &lt; 1024 must be run as root or be given the system level capability</a:t>
            </a:r>
          </a:p>
        </p:txBody>
      </p:sp>
      <p:grpSp>
        <p:nvGrpSpPr>
          <p:cNvPr id="4" name="Group 3">
            <a:extLst>
              <a:ext uri="{FF2B5EF4-FFF2-40B4-BE49-F238E27FC236}">
                <a16:creationId xmlns:a16="http://schemas.microsoft.com/office/drawing/2014/main" id="{3629D93C-7B55-4E02-BBCD-E850AE1256AA}"/>
              </a:ext>
            </a:extLst>
          </p:cNvPr>
          <p:cNvGrpSpPr/>
          <p:nvPr/>
        </p:nvGrpSpPr>
        <p:grpSpPr>
          <a:xfrm>
            <a:off x="7548933" y="4657336"/>
            <a:ext cx="2500920" cy="2026080"/>
            <a:chOff x="9288432" y="4397624"/>
            <a:chExt cx="2500920" cy="202608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D047D65-FA3B-4DD2-ADEC-A039D5149571}"/>
                    </a:ext>
                  </a:extLst>
                </p14:cNvPr>
                <p14:cNvContentPartPr/>
                <p14:nvPr/>
              </p14:nvContentPartPr>
              <p14:xfrm>
                <a:off x="9288432" y="4495184"/>
                <a:ext cx="109800" cy="1820160"/>
              </p14:xfrm>
            </p:contentPart>
          </mc:Choice>
          <mc:Fallback xmlns="">
            <p:pic>
              <p:nvPicPr>
                <p:cNvPr id="5" name="Ink 4">
                  <a:extLst>
                    <a:ext uri="{FF2B5EF4-FFF2-40B4-BE49-F238E27FC236}">
                      <a16:creationId xmlns:a16="http://schemas.microsoft.com/office/drawing/2014/main" id="{5D047D65-FA3B-4DD2-ADEC-A039D5149571}"/>
                    </a:ext>
                  </a:extLst>
                </p:cNvPr>
                <p:cNvPicPr/>
                <p:nvPr/>
              </p:nvPicPr>
              <p:blipFill>
                <a:blip r:embed="rId3"/>
                <a:stretch>
                  <a:fillRect/>
                </a:stretch>
              </p:blipFill>
              <p:spPr>
                <a:xfrm>
                  <a:off x="9279432" y="4486184"/>
                  <a:ext cx="127440" cy="1837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3508B44-783A-440B-8703-1522F22CF889}"/>
                    </a:ext>
                  </a:extLst>
                </p14:cNvPr>
                <p14:cNvContentPartPr/>
                <p14:nvPr/>
              </p14:nvContentPartPr>
              <p14:xfrm>
                <a:off x="9325152" y="4397624"/>
                <a:ext cx="2368440" cy="105840"/>
              </p14:xfrm>
            </p:contentPart>
          </mc:Choice>
          <mc:Fallback xmlns="">
            <p:pic>
              <p:nvPicPr>
                <p:cNvPr id="6" name="Ink 5">
                  <a:extLst>
                    <a:ext uri="{FF2B5EF4-FFF2-40B4-BE49-F238E27FC236}">
                      <a16:creationId xmlns:a16="http://schemas.microsoft.com/office/drawing/2014/main" id="{03508B44-783A-440B-8703-1522F22CF889}"/>
                    </a:ext>
                  </a:extLst>
                </p:cNvPr>
                <p:cNvPicPr/>
                <p:nvPr/>
              </p:nvPicPr>
              <p:blipFill>
                <a:blip r:embed="rId5"/>
                <a:stretch>
                  <a:fillRect/>
                </a:stretch>
              </p:blipFill>
              <p:spPr>
                <a:xfrm>
                  <a:off x="9316512" y="4388624"/>
                  <a:ext cx="23860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B8FD58E9-A860-4E43-8A64-4E4959858E93}"/>
                    </a:ext>
                  </a:extLst>
                </p14:cNvPr>
                <p14:cNvContentPartPr/>
                <p14:nvPr/>
              </p14:nvContentPartPr>
              <p14:xfrm>
                <a:off x="11677032" y="4466024"/>
                <a:ext cx="96840" cy="1906920"/>
              </p14:xfrm>
            </p:contentPart>
          </mc:Choice>
          <mc:Fallback xmlns="">
            <p:pic>
              <p:nvPicPr>
                <p:cNvPr id="7" name="Ink 6">
                  <a:extLst>
                    <a:ext uri="{FF2B5EF4-FFF2-40B4-BE49-F238E27FC236}">
                      <a16:creationId xmlns:a16="http://schemas.microsoft.com/office/drawing/2014/main" id="{B8FD58E9-A860-4E43-8A64-4E4959858E93}"/>
                    </a:ext>
                  </a:extLst>
                </p:cNvPr>
                <p:cNvPicPr/>
                <p:nvPr/>
              </p:nvPicPr>
              <p:blipFill>
                <a:blip r:embed="rId7"/>
                <a:stretch>
                  <a:fillRect/>
                </a:stretch>
              </p:blipFill>
              <p:spPr>
                <a:xfrm>
                  <a:off x="11668392" y="4457024"/>
                  <a:ext cx="114480" cy="1924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FF638F8-3C97-43D2-A106-8069F32D75AF}"/>
                    </a:ext>
                  </a:extLst>
                </p14:cNvPr>
                <p14:cNvContentPartPr/>
                <p14:nvPr/>
              </p14:nvContentPartPr>
              <p14:xfrm>
                <a:off x="9414072" y="6293384"/>
                <a:ext cx="2375280" cy="130320"/>
              </p14:xfrm>
            </p:contentPart>
          </mc:Choice>
          <mc:Fallback xmlns="">
            <p:pic>
              <p:nvPicPr>
                <p:cNvPr id="8" name="Ink 7">
                  <a:extLst>
                    <a:ext uri="{FF2B5EF4-FFF2-40B4-BE49-F238E27FC236}">
                      <a16:creationId xmlns:a16="http://schemas.microsoft.com/office/drawing/2014/main" id="{1FF638F8-3C97-43D2-A106-8069F32D75AF}"/>
                    </a:ext>
                  </a:extLst>
                </p:cNvPr>
                <p:cNvPicPr/>
                <p:nvPr/>
              </p:nvPicPr>
              <p:blipFill>
                <a:blip r:embed="rId9"/>
                <a:stretch>
                  <a:fillRect/>
                </a:stretch>
              </p:blipFill>
              <p:spPr>
                <a:xfrm>
                  <a:off x="9405072" y="6284384"/>
                  <a:ext cx="23929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2D7C64D-A894-470E-A8CE-7AE860E2155E}"/>
                    </a:ext>
                  </a:extLst>
                </p14:cNvPr>
                <p14:cNvContentPartPr/>
                <p14:nvPr/>
              </p14:nvContentPartPr>
              <p14:xfrm>
                <a:off x="9473472" y="4638464"/>
                <a:ext cx="160560" cy="199080"/>
              </p14:xfrm>
            </p:contentPart>
          </mc:Choice>
          <mc:Fallback xmlns="">
            <p:pic>
              <p:nvPicPr>
                <p:cNvPr id="9" name="Ink 8">
                  <a:extLst>
                    <a:ext uri="{FF2B5EF4-FFF2-40B4-BE49-F238E27FC236}">
                      <a16:creationId xmlns:a16="http://schemas.microsoft.com/office/drawing/2014/main" id="{02D7C64D-A894-470E-A8CE-7AE860E2155E}"/>
                    </a:ext>
                  </a:extLst>
                </p:cNvPr>
                <p:cNvPicPr/>
                <p:nvPr/>
              </p:nvPicPr>
              <p:blipFill>
                <a:blip r:embed="rId11"/>
                <a:stretch>
                  <a:fillRect/>
                </a:stretch>
              </p:blipFill>
              <p:spPr>
                <a:xfrm>
                  <a:off x="9464472" y="4629824"/>
                  <a:ext cx="178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CBC20158-2262-472E-8399-7BADA895F0CD}"/>
                    </a:ext>
                  </a:extLst>
                </p14:cNvPr>
                <p14:cNvContentPartPr/>
                <p14:nvPr/>
              </p14:nvContentPartPr>
              <p14:xfrm>
                <a:off x="9484632" y="4642424"/>
                <a:ext cx="104760" cy="168480"/>
              </p14:xfrm>
            </p:contentPart>
          </mc:Choice>
          <mc:Fallback xmlns="">
            <p:pic>
              <p:nvPicPr>
                <p:cNvPr id="10" name="Ink 9">
                  <a:extLst>
                    <a:ext uri="{FF2B5EF4-FFF2-40B4-BE49-F238E27FC236}">
                      <a16:creationId xmlns:a16="http://schemas.microsoft.com/office/drawing/2014/main" id="{CBC20158-2262-472E-8399-7BADA895F0CD}"/>
                    </a:ext>
                  </a:extLst>
                </p:cNvPr>
                <p:cNvPicPr/>
                <p:nvPr/>
              </p:nvPicPr>
              <p:blipFill>
                <a:blip r:embed="rId13"/>
                <a:stretch>
                  <a:fillRect/>
                </a:stretch>
              </p:blipFill>
              <p:spPr>
                <a:xfrm>
                  <a:off x="9475992" y="4633784"/>
                  <a:ext cx="1224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69F235D5-F628-492D-BF28-F5DD9F6E97AE}"/>
                    </a:ext>
                  </a:extLst>
                </p14:cNvPr>
                <p14:cNvContentPartPr/>
                <p14:nvPr/>
              </p14:nvContentPartPr>
              <p14:xfrm>
                <a:off x="9661392" y="4619384"/>
                <a:ext cx="59040" cy="194040"/>
              </p14:xfrm>
            </p:contentPart>
          </mc:Choice>
          <mc:Fallback xmlns="">
            <p:pic>
              <p:nvPicPr>
                <p:cNvPr id="11" name="Ink 10">
                  <a:extLst>
                    <a:ext uri="{FF2B5EF4-FFF2-40B4-BE49-F238E27FC236}">
                      <a16:creationId xmlns:a16="http://schemas.microsoft.com/office/drawing/2014/main" id="{69F235D5-F628-492D-BF28-F5DD9F6E97AE}"/>
                    </a:ext>
                  </a:extLst>
                </p:cNvPr>
                <p:cNvPicPr/>
                <p:nvPr/>
              </p:nvPicPr>
              <p:blipFill>
                <a:blip r:embed="rId15"/>
                <a:stretch>
                  <a:fillRect/>
                </a:stretch>
              </p:blipFill>
              <p:spPr>
                <a:xfrm>
                  <a:off x="9652752" y="4610384"/>
                  <a:ext cx="7668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02C420CB-1324-43B7-AC79-272ABB756FCF}"/>
                    </a:ext>
                  </a:extLst>
                </p14:cNvPr>
                <p14:cNvContentPartPr/>
                <p14:nvPr/>
              </p14:nvContentPartPr>
              <p14:xfrm>
                <a:off x="9709992" y="4621904"/>
                <a:ext cx="123120" cy="182520"/>
              </p14:xfrm>
            </p:contentPart>
          </mc:Choice>
          <mc:Fallback xmlns="">
            <p:pic>
              <p:nvPicPr>
                <p:cNvPr id="12" name="Ink 11">
                  <a:extLst>
                    <a:ext uri="{FF2B5EF4-FFF2-40B4-BE49-F238E27FC236}">
                      <a16:creationId xmlns:a16="http://schemas.microsoft.com/office/drawing/2014/main" id="{02C420CB-1324-43B7-AC79-272ABB756FCF}"/>
                    </a:ext>
                  </a:extLst>
                </p:cNvPr>
                <p:cNvPicPr/>
                <p:nvPr/>
              </p:nvPicPr>
              <p:blipFill>
                <a:blip r:embed="rId17"/>
                <a:stretch>
                  <a:fillRect/>
                </a:stretch>
              </p:blipFill>
              <p:spPr>
                <a:xfrm>
                  <a:off x="9700992" y="4613264"/>
                  <a:ext cx="1407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F5541A6E-3AD1-43F2-8EA2-24435A3403AE}"/>
                    </a:ext>
                  </a:extLst>
                </p14:cNvPr>
                <p14:cNvContentPartPr/>
                <p14:nvPr/>
              </p14:nvContentPartPr>
              <p14:xfrm>
                <a:off x="9885672" y="4624784"/>
                <a:ext cx="87480" cy="157680"/>
              </p14:xfrm>
            </p:contentPart>
          </mc:Choice>
          <mc:Fallback xmlns="">
            <p:pic>
              <p:nvPicPr>
                <p:cNvPr id="13" name="Ink 12">
                  <a:extLst>
                    <a:ext uri="{FF2B5EF4-FFF2-40B4-BE49-F238E27FC236}">
                      <a16:creationId xmlns:a16="http://schemas.microsoft.com/office/drawing/2014/main" id="{F5541A6E-3AD1-43F2-8EA2-24435A3403AE}"/>
                    </a:ext>
                  </a:extLst>
                </p:cNvPr>
                <p:cNvPicPr/>
                <p:nvPr/>
              </p:nvPicPr>
              <p:blipFill>
                <a:blip r:embed="rId19"/>
                <a:stretch>
                  <a:fillRect/>
                </a:stretch>
              </p:blipFill>
              <p:spPr>
                <a:xfrm>
                  <a:off x="9876672" y="4616144"/>
                  <a:ext cx="1051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F7B40A7E-C41C-4A9C-882D-8F5C6023BAC4}"/>
                    </a:ext>
                  </a:extLst>
                </p14:cNvPr>
                <p14:cNvContentPartPr/>
                <p14:nvPr/>
              </p14:nvContentPartPr>
              <p14:xfrm>
                <a:off x="10019952" y="4537304"/>
                <a:ext cx="146160" cy="236160"/>
              </p14:xfrm>
            </p:contentPart>
          </mc:Choice>
          <mc:Fallback xmlns="">
            <p:pic>
              <p:nvPicPr>
                <p:cNvPr id="14" name="Ink 13">
                  <a:extLst>
                    <a:ext uri="{FF2B5EF4-FFF2-40B4-BE49-F238E27FC236}">
                      <a16:creationId xmlns:a16="http://schemas.microsoft.com/office/drawing/2014/main" id="{F7B40A7E-C41C-4A9C-882D-8F5C6023BAC4}"/>
                    </a:ext>
                  </a:extLst>
                </p:cNvPr>
                <p:cNvPicPr/>
                <p:nvPr/>
              </p:nvPicPr>
              <p:blipFill>
                <a:blip r:embed="rId21"/>
                <a:stretch>
                  <a:fillRect/>
                </a:stretch>
              </p:blipFill>
              <p:spPr>
                <a:xfrm>
                  <a:off x="10010952" y="4528304"/>
                  <a:ext cx="1638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53F468B0-D354-4860-B667-189D8EED4DB0}"/>
                    </a:ext>
                  </a:extLst>
                </p14:cNvPr>
                <p14:cNvContentPartPr/>
                <p14:nvPr/>
              </p14:nvContentPartPr>
              <p14:xfrm>
                <a:off x="10297152" y="4719824"/>
                <a:ext cx="35280" cy="50400"/>
              </p14:xfrm>
            </p:contentPart>
          </mc:Choice>
          <mc:Fallback xmlns="">
            <p:pic>
              <p:nvPicPr>
                <p:cNvPr id="15" name="Ink 14">
                  <a:extLst>
                    <a:ext uri="{FF2B5EF4-FFF2-40B4-BE49-F238E27FC236}">
                      <a16:creationId xmlns:a16="http://schemas.microsoft.com/office/drawing/2014/main" id="{53F468B0-D354-4860-B667-189D8EED4DB0}"/>
                    </a:ext>
                  </a:extLst>
                </p:cNvPr>
                <p:cNvPicPr/>
                <p:nvPr/>
              </p:nvPicPr>
              <p:blipFill>
                <a:blip r:embed="rId23"/>
                <a:stretch>
                  <a:fillRect/>
                </a:stretch>
              </p:blipFill>
              <p:spPr>
                <a:xfrm>
                  <a:off x="10288512" y="4711184"/>
                  <a:ext cx="5292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E7A6995F-4C70-48FB-B8A4-2E920FA9BD5F}"/>
                    </a:ext>
                  </a:extLst>
                </p14:cNvPr>
                <p14:cNvContentPartPr/>
                <p14:nvPr/>
              </p14:nvContentPartPr>
              <p14:xfrm>
                <a:off x="10450152" y="4615064"/>
                <a:ext cx="110160" cy="148320"/>
              </p14:xfrm>
            </p:contentPart>
          </mc:Choice>
          <mc:Fallback xmlns="">
            <p:pic>
              <p:nvPicPr>
                <p:cNvPr id="16" name="Ink 15">
                  <a:extLst>
                    <a:ext uri="{FF2B5EF4-FFF2-40B4-BE49-F238E27FC236}">
                      <a16:creationId xmlns:a16="http://schemas.microsoft.com/office/drawing/2014/main" id="{E7A6995F-4C70-48FB-B8A4-2E920FA9BD5F}"/>
                    </a:ext>
                  </a:extLst>
                </p:cNvPr>
                <p:cNvPicPr/>
                <p:nvPr/>
              </p:nvPicPr>
              <p:blipFill>
                <a:blip r:embed="rId25"/>
                <a:stretch>
                  <a:fillRect/>
                </a:stretch>
              </p:blipFill>
              <p:spPr>
                <a:xfrm>
                  <a:off x="10441152" y="4606424"/>
                  <a:ext cx="1278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1DC89493-1C02-48F9-BCF2-3C34DE439230}"/>
                    </a:ext>
                  </a:extLst>
                </p14:cNvPr>
                <p14:cNvContentPartPr/>
                <p14:nvPr/>
              </p14:nvContentPartPr>
              <p14:xfrm>
                <a:off x="10616112" y="4607864"/>
                <a:ext cx="126720" cy="174600"/>
              </p14:xfrm>
            </p:contentPart>
          </mc:Choice>
          <mc:Fallback xmlns="">
            <p:pic>
              <p:nvPicPr>
                <p:cNvPr id="17" name="Ink 16">
                  <a:extLst>
                    <a:ext uri="{FF2B5EF4-FFF2-40B4-BE49-F238E27FC236}">
                      <a16:creationId xmlns:a16="http://schemas.microsoft.com/office/drawing/2014/main" id="{1DC89493-1C02-48F9-BCF2-3C34DE439230}"/>
                    </a:ext>
                  </a:extLst>
                </p:cNvPr>
                <p:cNvPicPr/>
                <p:nvPr/>
              </p:nvPicPr>
              <p:blipFill>
                <a:blip r:embed="rId27"/>
                <a:stretch>
                  <a:fillRect/>
                </a:stretch>
              </p:blipFill>
              <p:spPr>
                <a:xfrm>
                  <a:off x="10607472" y="4599224"/>
                  <a:ext cx="1443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82523B26-CD40-4208-9614-FF80E17AB8A1}"/>
                    </a:ext>
                  </a:extLst>
                </p14:cNvPr>
                <p14:cNvContentPartPr/>
                <p14:nvPr/>
              </p14:nvContentPartPr>
              <p14:xfrm>
                <a:off x="10791432" y="4599944"/>
                <a:ext cx="257760" cy="184320"/>
              </p14:xfrm>
            </p:contentPart>
          </mc:Choice>
          <mc:Fallback xmlns="">
            <p:pic>
              <p:nvPicPr>
                <p:cNvPr id="18" name="Ink 17">
                  <a:extLst>
                    <a:ext uri="{FF2B5EF4-FFF2-40B4-BE49-F238E27FC236}">
                      <a16:creationId xmlns:a16="http://schemas.microsoft.com/office/drawing/2014/main" id="{82523B26-CD40-4208-9614-FF80E17AB8A1}"/>
                    </a:ext>
                  </a:extLst>
                </p:cNvPr>
                <p:cNvPicPr/>
                <p:nvPr/>
              </p:nvPicPr>
              <p:blipFill>
                <a:blip r:embed="rId29"/>
                <a:stretch>
                  <a:fillRect/>
                </a:stretch>
              </p:blipFill>
              <p:spPr>
                <a:xfrm>
                  <a:off x="10782432" y="4591304"/>
                  <a:ext cx="275400" cy="201960"/>
                </a:xfrm>
                <a:prstGeom prst="rect">
                  <a:avLst/>
                </a:prstGeom>
              </p:spPr>
            </p:pic>
          </mc:Fallback>
        </mc:AlternateContent>
      </p:grpSp>
      <p:grpSp>
        <p:nvGrpSpPr>
          <p:cNvPr id="19" name="Group 18">
            <a:extLst>
              <a:ext uri="{FF2B5EF4-FFF2-40B4-BE49-F238E27FC236}">
                <a16:creationId xmlns:a16="http://schemas.microsoft.com/office/drawing/2014/main" id="{271AB64C-E59A-4B35-86EC-A36B24C93870}"/>
              </a:ext>
            </a:extLst>
          </p:cNvPr>
          <p:cNvGrpSpPr/>
          <p:nvPr/>
        </p:nvGrpSpPr>
        <p:grpSpPr>
          <a:xfrm>
            <a:off x="7686093" y="5443216"/>
            <a:ext cx="2183400" cy="323280"/>
            <a:chOff x="9425592" y="5183504"/>
            <a:chExt cx="2183400" cy="323280"/>
          </a:xfrm>
        </p:grpSpPr>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26E1352-73A1-4D69-9EFC-4D6640EB92DF}"/>
                    </a:ext>
                  </a:extLst>
                </p14:cNvPr>
                <p14:cNvContentPartPr/>
                <p14:nvPr/>
              </p14:nvContentPartPr>
              <p14:xfrm>
                <a:off x="9425592" y="5295104"/>
                <a:ext cx="26640" cy="211680"/>
              </p14:xfrm>
            </p:contentPart>
          </mc:Choice>
          <mc:Fallback xmlns="">
            <p:pic>
              <p:nvPicPr>
                <p:cNvPr id="20" name="Ink 19">
                  <a:extLst>
                    <a:ext uri="{FF2B5EF4-FFF2-40B4-BE49-F238E27FC236}">
                      <a16:creationId xmlns:a16="http://schemas.microsoft.com/office/drawing/2014/main" id="{226E1352-73A1-4D69-9EFC-4D6640EB92DF}"/>
                    </a:ext>
                  </a:extLst>
                </p:cNvPr>
                <p:cNvPicPr/>
                <p:nvPr/>
              </p:nvPicPr>
              <p:blipFill>
                <a:blip r:embed="rId31"/>
                <a:stretch>
                  <a:fillRect/>
                </a:stretch>
              </p:blipFill>
              <p:spPr>
                <a:xfrm>
                  <a:off x="9416592" y="5286104"/>
                  <a:ext cx="4428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3CFE2160-8641-4315-A3F6-DDC2628C33F9}"/>
                    </a:ext>
                  </a:extLst>
                </p14:cNvPr>
                <p14:cNvContentPartPr/>
                <p14:nvPr/>
              </p14:nvContentPartPr>
              <p14:xfrm>
                <a:off x="9504072" y="5260904"/>
                <a:ext cx="158760" cy="60840"/>
              </p14:xfrm>
            </p:contentPart>
          </mc:Choice>
          <mc:Fallback xmlns="">
            <p:pic>
              <p:nvPicPr>
                <p:cNvPr id="21" name="Ink 20">
                  <a:extLst>
                    <a:ext uri="{FF2B5EF4-FFF2-40B4-BE49-F238E27FC236}">
                      <a16:creationId xmlns:a16="http://schemas.microsoft.com/office/drawing/2014/main" id="{3CFE2160-8641-4315-A3F6-DDC2628C33F9}"/>
                    </a:ext>
                  </a:extLst>
                </p:cNvPr>
                <p:cNvPicPr/>
                <p:nvPr/>
              </p:nvPicPr>
              <p:blipFill>
                <a:blip r:embed="rId33"/>
                <a:stretch>
                  <a:fillRect/>
                </a:stretch>
              </p:blipFill>
              <p:spPr>
                <a:xfrm>
                  <a:off x="9495432" y="5251904"/>
                  <a:ext cx="17640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02F91DC9-F2D9-493C-823B-AB5C7FE43B84}"/>
                    </a:ext>
                  </a:extLst>
                </p14:cNvPr>
                <p14:cNvContentPartPr/>
                <p14:nvPr/>
              </p14:nvContentPartPr>
              <p14:xfrm>
                <a:off x="9522432" y="5306264"/>
                <a:ext cx="165960" cy="158400"/>
              </p14:xfrm>
            </p:contentPart>
          </mc:Choice>
          <mc:Fallback xmlns="">
            <p:pic>
              <p:nvPicPr>
                <p:cNvPr id="22" name="Ink 21">
                  <a:extLst>
                    <a:ext uri="{FF2B5EF4-FFF2-40B4-BE49-F238E27FC236}">
                      <a16:creationId xmlns:a16="http://schemas.microsoft.com/office/drawing/2014/main" id="{02F91DC9-F2D9-493C-823B-AB5C7FE43B84}"/>
                    </a:ext>
                  </a:extLst>
                </p:cNvPr>
                <p:cNvPicPr/>
                <p:nvPr/>
              </p:nvPicPr>
              <p:blipFill>
                <a:blip r:embed="rId35"/>
                <a:stretch>
                  <a:fillRect/>
                </a:stretch>
              </p:blipFill>
              <p:spPr>
                <a:xfrm>
                  <a:off x="9513432" y="5297624"/>
                  <a:ext cx="18360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E602469A-6FAD-432E-985A-84CFDF7745C5}"/>
                    </a:ext>
                  </a:extLst>
                </p14:cNvPr>
                <p14:cNvContentPartPr/>
                <p14:nvPr/>
              </p14:nvContentPartPr>
              <p14:xfrm>
                <a:off x="9801792" y="5266304"/>
                <a:ext cx="29520" cy="193680"/>
              </p14:xfrm>
            </p:contentPart>
          </mc:Choice>
          <mc:Fallback xmlns="">
            <p:pic>
              <p:nvPicPr>
                <p:cNvPr id="23" name="Ink 22">
                  <a:extLst>
                    <a:ext uri="{FF2B5EF4-FFF2-40B4-BE49-F238E27FC236}">
                      <a16:creationId xmlns:a16="http://schemas.microsoft.com/office/drawing/2014/main" id="{E602469A-6FAD-432E-985A-84CFDF7745C5}"/>
                    </a:ext>
                  </a:extLst>
                </p:cNvPr>
                <p:cNvPicPr/>
                <p:nvPr/>
              </p:nvPicPr>
              <p:blipFill>
                <a:blip r:embed="rId37"/>
                <a:stretch>
                  <a:fillRect/>
                </a:stretch>
              </p:blipFill>
              <p:spPr>
                <a:xfrm>
                  <a:off x="9792792" y="5257664"/>
                  <a:ext cx="471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6299CC7F-E8FA-442E-8B3B-BA3B47D48544}"/>
                    </a:ext>
                  </a:extLst>
                </p14:cNvPr>
                <p14:cNvContentPartPr/>
                <p14:nvPr/>
              </p14:nvContentPartPr>
              <p14:xfrm>
                <a:off x="9948312" y="5448464"/>
                <a:ext cx="19440" cy="25200"/>
              </p14:xfrm>
            </p:contentPart>
          </mc:Choice>
          <mc:Fallback xmlns="">
            <p:pic>
              <p:nvPicPr>
                <p:cNvPr id="24" name="Ink 23">
                  <a:extLst>
                    <a:ext uri="{FF2B5EF4-FFF2-40B4-BE49-F238E27FC236}">
                      <a16:creationId xmlns:a16="http://schemas.microsoft.com/office/drawing/2014/main" id="{6299CC7F-E8FA-442E-8B3B-BA3B47D48544}"/>
                    </a:ext>
                  </a:extLst>
                </p:cNvPr>
                <p:cNvPicPr/>
                <p:nvPr/>
              </p:nvPicPr>
              <p:blipFill>
                <a:blip r:embed="rId39"/>
                <a:stretch>
                  <a:fillRect/>
                </a:stretch>
              </p:blipFill>
              <p:spPr>
                <a:xfrm>
                  <a:off x="9939672" y="5439824"/>
                  <a:ext cx="37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3C61FE25-4811-44E3-8917-47C7B6E65640}"/>
                    </a:ext>
                  </a:extLst>
                </p14:cNvPr>
                <p14:cNvContentPartPr/>
                <p14:nvPr/>
              </p14:nvContentPartPr>
              <p14:xfrm>
                <a:off x="10029672" y="5281424"/>
                <a:ext cx="34560" cy="192240"/>
              </p14:xfrm>
            </p:contentPart>
          </mc:Choice>
          <mc:Fallback xmlns="">
            <p:pic>
              <p:nvPicPr>
                <p:cNvPr id="25" name="Ink 24">
                  <a:extLst>
                    <a:ext uri="{FF2B5EF4-FFF2-40B4-BE49-F238E27FC236}">
                      <a16:creationId xmlns:a16="http://schemas.microsoft.com/office/drawing/2014/main" id="{3C61FE25-4811-44E3-8917-47C7B6E65640}"/>
                    </a:ext>
                  </a:extLst>
                </p:cNvPr>
                <p:cNvPicPr/>
                <p:nvPr/>
              </p:nvPicPr>
              <p:blipFill>
                <a:blip r:embed="rId41"/>
                <a:stretch>
                  <a:fillRect/>
                </a:stretch>
              </p:blipFill>
              <p:spPr>
                <a:xfrm>
                  <a:off x="10020672" y="5272424"/>
                  <a:ext cx="522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B348F28D-EF1F-4E05-8121-1DD76B18AC7E}"/>
                    </a:ext>
                  </a:extLst>
                </p14:cNvPr>
                <p14:cNvContentPartPr/>
                <p14:nvPr/>
              </p14:nvContentPartPr>
              <p14:xfrm>
                <a:off x="10134432" y="5240384"/>
                <a:ext cx="112680" cy="214200"/>
              </p14:xfrm>
            </p:contentPart>
          </mc:Choice>
          <mc:Fallback xmlns="">
            <p:pic>
              <p:nvPicPr>
                <p:cNvPr id="26" name="Ink 25">
                  <a:extLst>
                    <a:ext uri="{FF2B5EF4-FFF2-40B4-BE49-F238E27FC236}">
                      <a16:creationId xmlns:a16="http://schemas.microsoft.com/office/drawing/2014/main" id="{B348F28D-EF1F-4E05-8121-1DD76B18AC7E}"/>
                    </a:ext>
                  </a:extLst>
                </p:cNvPr>
                <p:cNvPicPr/>
                <p:nvPr/>
              </p:nvPicPr>
              <p:blipFill>
                <a:blip r:embed="rId43"/>
                <a:stretch>
                  <a:fillRect/>
                </a:stretch>
              </p:blipFill>
              <p:spPr>
                <a:xfrm>
                  <a:off x="10125432" y="5231384"/>
                  <a:ext cx="1303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F0FF611F-47D9-4CC2-AAC0-878993033B94}"/>
                    </a:ext>
                  </a:extLst>
                </p14:cNvPr>
                <p14:cNvContentPartPr/>
                <p14:nvPr/>
              </p14:nvContentPartPr>
              <p14:xfrm>
                <a:off x="10333872" y="5247224"/>
                <a:ext cx="20160" cy="212760"/>
              </p14:xfrm>
            </p:contentPart>
          </mc:Choice>
          <mc:Fallback xmlns="">
            <p:pic>
              <p:nvPicPr>
                <p:cNvPr id="27" name="Ink 26">
                  <a:extLst>
                    <a:ext uri="{FF2B5EF4-FFF2-40B4-BE49-F238E27FC236}">
                      <a16:creationId xmlns:a16="http://schemas.microsoft.com/office/drawing/2014/main" id="{F0FF611F-47D9-4CC2-AAC0-878993033B94}"/>
                    </a:ext>
                  </a:extLst>
                </p:cNvPr>
                <p:cNvPicPr/>
                <p:nvPr/>
              </p:nvPicPr>
              <p:blipFill>
                <a:blip r:embed="rId45"/>
                <a:stretch>
                  <a:fillRect/>
                </a:stretch>
              </p:blipFill>
              <p:spPr>
                <a:xfrm>
                  <a:off x="10324872" y="5238224"/>
                  <a:ext cx="3780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700F2511-ECAF-4001-90C1-27ABF50BCF78}"/>
                    </a:ext>
                  </a:extLst>
                </p14:cNvPr>
                <p14:cNvContentPartPr/>
                <p14:nvPr/>
              </p14:nvContentPartPr>
              <p14:xfrm>
                <a:off x="10457352" y="5403104"/>
                <a:ext cx="23400" cy="34560"/>
              </p14:xfrm>
            </p:contentPart>
          </mc:Choice>
          <mc:Fallback xmlns="">
            <p:pic>
              <p:nvPicPr>
                <p:cNvPr id="28" name="Ink 27">
                  <a:extLst>
                    <a:ext uri="{FF2B5EF4-FFF2-40B4-BE49-F238E27FC236}">
                      <a16:creationId xmlns:a16="http://schemas.microsoft.com/office/drawing/2014/main" id="{700F2511-ECAF-4001-90C1-27ABF50BCF78}"/>
                    </a:ext>
                  </a:extLst>
                </p:cNvPr>
                <p:cNvPicPr/>
                <p:nvPr/>
              </p:nvPicPr>
              <p:blipFill>
                <a:blip r:embed="rId47"/>
                <a:stretch>
                  <a:fillRect/>
                </a:stretch>
              </p:blipFill>
              <p:spPr>
                <a:xfrm>
                  <a:off x="10448712" y="5394464"/>
                  <a:ext cx="4104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C5E9200C-ED5A-4DE2-8B14-BF1721C6ABE5}"/>
                    </a:ext>
                  </a:extLst>
                </p14:cNvPr>
                <p14:cNvContentPartPr/>
                <p14:nvPr/>
              </p14:nvContentPartPr>
              <p14:xfrm>
                <a:off x="10584792" y="5230664"/>
                <a:ext cx="25200" cy="260640"/>
              </p14:xfrm>
            </p:contentPart>
          </mc:Choice>
          <mc:Fallback xmlns="">
            <p:pic>
              <p:nvPicPr>
                <p:cNvPr id="29" name="Ink 28">
                  <a:extLst>
                    <a:ext uri="{FF2B5EF4-FFF2-40B4-BE49-F238E27FC236}">
                      <a16:creationId xmlns:a16="http://schemas.microsoft.com/office/drawing/2014/main" id="{C5E9200C-ED5A-4DE2-8B14-BF1721C6ABE5}"/>
                    </a:ext>
                  </a:extLst>
                </p:cNvPr>
                <p:cNvPicPr/>
                <p:nvPr/>
              </p:nvPicPr>
              <p:blipFill>
                <a:blip r:embed="rId49"/>
                <a:stretch>
                  <a:fillRect/>
                </a:stretch>
              </p:blipFill>
              <p:spPr>
                <a:xfrm>
                  <a:off x="10575792" y="5221664"/>
                  <a:ext cx="4284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E1F3C31D-5416-4C29-BF67-74BD305A145B}"/>
                    </a:ext>
                  </a:extLst>
                </p14:cNvPr>
                <p14:cNvContentPartPr/>
                <p14:nvPr/>
              </p14:nvContentPartPr>
              <p14:xfrm>
                <a:off x="10679472" y="5233904"/>
                <a:ext cx="134640" cy="198720"/>
              </p14:xfrm>
            </p:contentPart>
          </mc:Choice>
          <mc:Fallback xmlns="">
            <p:pic>
              <p:nvPicPr>
                <p:cNvPr id="30" name="Ink 29">
                  <a:extLst>
                    <a:ext uri="{FF2B5EF4-FFF2-40B4-BE49-F238E27FC236}">
                      <a16:creationId xmlns:a16="http://schemas.microsoft.com/office/drawing/2014/main" id="{E1F3C31D-5416-4C29-BF67-74BD305A145B}"/>
                    </a:ext>
                  </a:extLst>
                </p:cNvPr>
                <p:cNvPicPr/>
                <p:nvPr/>
              </p:nvPicPr>
              <p:blipFill>
                <a:blip r:embed="rId51"/>
                <a:stretch>
                  <a:fillRect/>
                </a:stretch>
              </p:blipFill>
              <p:spPr>
                <a:xfrm>
                  <a:off x="10670472" y="5224904"/>
                  <a:ext cx="1522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8103150C-3993-4588-BB82-41ED9B50C279}"/>
                    </a:ext>
                  </a:extLst>
                </p14:cNvPr>
                <p14:cNvContentPartPr/>
                <p14:nvPr/>
              </p14:nvContentPartPr>
              <p14:xfrm>
                <a:off x="10895112" y="5237504"/>
                <a:ext cx="155880" cy="192600"/>
              </p14:xfrm>
            </p:contentPart>
          </mc:Choice>
          <mc:Fallback xmlns="">
            <p:pic>
              <p:nvPicPr>
                <p:cNvPr id="31" name="Ink 30">
                  <a:extLst>
                    <a:ext uri="{FF2B5EF4-FFF2-40B4-BE49-F238E27FC236}">
                      <a16:creationId xmlns:a16="http://schemas.microsoft.com/office/drawing/2014/main" id="{8103150C-3993-4588-BB82-41ED9B50C279}"/>
                    </a:ext>
                  </a:extLst>
                </p:cNvPr>
                <p:cNvPicPr/>
                <p:nvPr/>
              </p:nvPicPr>
              <p:blipFill>
                <a:blip r:embed="rId53"/>
                <a:stretch>
                  <a:fillRect/>
                </a:stretch>
              </p:blipFill>
              <p:spPr>
                <a:xfrm>
                  <a:off x="10886112" y="5228504"/>
                  <a:ext cx="17352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Ink 31">
                  <a:extLst>
                    <a:ext uri="{FF2B5EF4-FFF2-40B4-BE49-F238E27FC236}">
                      <a16:creationId xmlns:a16="http://schemas.microsoft.com/office/drawing/2014/main" id="{F62DFDD6-FF99-4CE1-B7AD-5E78C945876F}"/>
                    </a:ext>
                  </a:extLst>
                </p14:cNvPr>
                <p14:cNvContentPartPr/>
                <p14:nvPr/>
              </p14:nvContentPartPr>
              <p14:xfrm>
                <a:off x="11177352" y="5376824"/>
                <a:ext cx="35280" cy="50400"/>
              </p14:xfrm>
            </p:contentPart>
          </mc:Choice>
          <mc:Fallback xmlns="">
            <p:pic>
              <p:nvPicPr>
                <p:cNvPr id="32" name="Ink 31">
                  <a:extLst>
                    <a:ext uri="{FF2B5EF4-FFF2-40B4-BE49-F238E27FC236}">
                      <a16:creationId xmlns:a16="http://schemas.microsoft.com/office/drawing/2014/main" id="{F62DFDD6-FF99-4CE1-B7AD-5E78C945876F}"/>
                    </a:ext>
                  </a:extLst>
                </p:cNvPr>
                <p:cNvPicPr/>
                <p:nvPr/>
              </p:nvPicPr>
              <p:blipFill>
                <a:blip r:embed="rId55"/>
                <a:stretch>
                  <a:fillRect/>
                </a:stretch>
              </p:blipFill>
              <p:spPr>
                <a:xfrm>
                  <a:off x="11168712" y="5368184"/>
                  <a:ext cx="5292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 name="Ink 32">
                  <a:extLst>
                    <a:ext uri="{FF2B5EF4-FFF2-40B4-BE49-F238E27FC236}">
                      <a16:creationId xmlns:a16="http://schemas.microsoft.com/office/drawing/2014/main" id="{420856CC-8FBD-49A3-9A30-953B96556E26}"/>
                    </a:ext>
                  </a:extLst>
                </p14:cNvPr>
                <p14:cNvContentPartPr/>
                <p14:nvPr/>
              </p14:nvContentPartPr>
              <p14:xfrm>
                <a:off x="11300112" y="5199344"/>
                <a:ext cx="142200" cy="239400"/>
              </p14:xfrm>
            </p:contentPart>
          </mc:Choice>
          <mc:Fallback xmlns="">
            <p:pic>
              <p:nvPicPr>
                <p:cNvPr id="33" name="Ink 32">
                  <a:extLst>
                    <a:ext uri="{FF2B5EF4-FFF2-40B4-BE49-F238E27FC236}">
                      <a16:creationId xmlns:a16="http://schemas.microsoft.com/office/drawing/2014/main" id="{420856CC-8FBD-49A3-9A30-953B96556E26}"/>
                    </a:ext>
                  </a:extLst>
                </p:cNvPr>
                <p:cNvPicPr/>
                <p:nvPr/>
              </p:nvPicPr>
              <p:blipFill>
                <a:blip r:embed="rId57"/>
                <a:stretch>
                  <a:fillRect/>
                </a:stretch>
              </p:blipFill>
              <p:spPr>
                <a:xfrm>
                  <a:off x="11291472" y="5190344"/>
                  <a:ext cx="15984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 name="Ink 33">
                  <a:extLst>
                    <a:ext uri="{FF2B5EF4-FFF2-40B4-BE49-F238E27FC236}">
                      <a16:creationId xmlns:a16="http://schemas.microsoft.com/office/drawing/2014/main" id="{76A9FCDE-3D30-4695-8629-7779BEF0D965}"/>
                    </a:ext>
                  </a:extLst>
                </p14:cNvPr>
                <p14:cNvContentPartPr/>
                <p14:nvPr/>
              </p14:nvContentPartPr>
              <p14:xfrm>
                <a:off x="11455992" y="5183504"/>
                <a:ext cx="153000" cy="246240"/>
              </p14:xfrm>
            </p:contentPart>
          </mc:Choice>
          <mc:Fallback xmlns="">
            <p:pic>
              <p:nvPicPr>
                <p:cNvPr id="34" name="Ink 33">
                  <a:extLst>
                    <a:ext uri="{FF2B5EF4-FFF2-40B4-BE49-F238E27FC236}">
                      <a16:creationId xmlns:a16="http://schemas.microsoft.com/office/drawing/2014/main" id="{76A9FCDE-3D30-4695-8629-7779BEF0D965}"/>
                    </a:ext>
                  </a:extLst>
                </p:cNvPr>
                <p:cNvPicPr/>
                <p:nvPr/>
              </p:nvPicPr>
              <p:blipFill>
                <a:blip r:embed="rId59"/>
                <a:stretch>
                  <a:fillRect/>
                </a:stretch>
              </p:blipFill>
              <p:spPr>
                <a:xfrm>
                  <a:off x="11447352" y="5174864"/>
                  <a:ext cx="170640" cy="263880"/>
                </a:xfrm>
                <a:prstGeom prst="rect">
                  <a:avLst/>
                </a:prstGeom>
              </p:spPr>
            </p:pic>
          </mc:Fallback>
        </mc:AlternateContent>
      </p:grpSp>
      <p:grpSp>
        <p:nvGrpSpPr>
          <p:cNvPr id="35" name="Group 34">
            <a:extLst>
              <a:ext uri="{FF2B5EF4-FFF2-40B4-BE49-F238E27FC236}">
                <a16:creationId xmlns:a16="http://schemas.microsoft.com/office/drawing/2014/main" id="{D5BC496C-DBCA-4064-B516-D3B2A7F48D76}"/>
              </a:ext>
            </a:extLst>
          </p:cNvPr>
          <p:cNvGrpSpPr/>
          <p:nvPr/>
        </p:nvGrpSpPr>
        <p:grpSpPr>
          <a:xfrm>
            <a:off x="7759893" y="6119296"/>
            <a:ext cx="777240" cy="272160"/>
            <a:chOff x="9499392" y="5859584"/>
            <a:chExt cx="777240" cy="272160"/>
          </a:xfrm>
        </p:grpSpPr>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EFABB4D5-2156-4D9A-9AB6-FCD2BDC5F27F}"/>
                    </a:ext>
                  </a:extLst>
                </p14:cNvPr>
                <p14:cNvContentPartPr/>
                <p14:nvPr/>
              </p14:nvContentPartPr>
              <p14:xfrm>
                <a:off x="9499392" y="5916104"/>
                <a:ext cx="210240" cy="215640"/>
              </p14:xfrm>
            </p:contentPart>
          </mc:Choice>
          <mc:Fallback xmlns="">
            <p:pic>
              <p:nvPicPr>
                <p:cNvPr id="36" name="Ink 35">
                  <a:extLst>
                    <a:ext uri="{FF2B5EF4-FFF2-40B4-BE49-F238E27FC236}">
                      <a16:creationId xmlns:a16="http://schemas.microsoft.com/office/drawing/2014/main" id="{EFABB4D5-2156-4D9A-9AB6-FCD2BDC5F27F}"/>
                    </a:ext>
                  </a:extLst>
                </p:cNvPr>
                <p:cNvPicPr/>
                <p:nvPr/>
              </p:nvPicPr>
              <p:blipFill>
                <a:blip r:embed="rId61"/>
                <a:stretch>
                  <a:fillRect/>
                </a:stretch>
              </p:blipFill>
              <p:spPr>
                <a:xfrm>
                  <a:off x="9490392" y="5907104"/>
                  <a:ext cx="2278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4E86BDAE-251A-4D99-B95C-1D61A661B3C9}"/>
                    </a:ext>
                  </a:extLst>
                </p14:cNvPr>
                <p14:cNvContentPartPr/>
                <p14:nvPr/>
              </p14:nvContentPartPr>
              <p14:xfrm>
                <a:off x="9838152" y="5859584"/>
                <a:ext cx="196920" cy="229320"/>
              </p14:xfrm>
            </p:contentPart>
          </mc:Choice>
          <mc:Fallback xmlns="">
            <p:pic>
              <p:nvPicPr>
                <p:cNvPr id="37" name="Ink 36">
                  <a:extLst>
                    <a:ext uri="{FF2B5EF4-FFF2-40B4-BE49-F238E27FC236}">
                      <a16:creationId xmlns:a16="http://schemas.microsoft.com/office/drawing/2014/main" id="{4E86BDAE-251A-4D99-B95C-1D61A661B3C9}"/>
                    </a:ext>
                  </a:extLst>
                </p:cNvPr>
                <p:cNvPicPr/>
                <p:nvPr/>
              </p:nvPicPr>
              <p:blipFill>
                <a:blip r:embed="rId63"/>
                <a:stretch>
                  <a:fillRect/>
                </a:stretch>
              </p:blipFill>
              <p:spPr>
                <a:xfrm>
                  <a:off x="9829512" y="5850944"/>
                  <a:ext cx="2145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8" name="Ink 37">
                  <a:extLst>
                    <a:ext uri="{FF2B5EF4-FFF2-40B4-BE49-F238E27FC236}">
                      <a16:creationId xmlns:a16="http://schemas.microsoft.com/office/drawing/2014/main" id="{B6C01004-1DD7-4DB8-8A4B-C5A4DD1F3746}"/>
                    </a:ext>
                  </a:extLst>
                </p14:cNvPr>
                <p14:cNvContentPartPr/>
                <p14:nvPr/>
              </p14:nvContentPartPr>
              <p14:xfrm>
                <a:off x="10112832" y="5868584"/>
                <a:ext cx="163800" cy="254520"/>
              </p14:xfrm>
            </p:contentPart>
          </mc:Choice>
          <mc:Fallback xmlns="">
            <p:pic>
              <p:nvPicPr>
                <p:cNvPr id="38" name="Ink 37">
                  <a:extLst>
                    <a:ext uri="{FF2B5EF4-FFF2-40B4-BE49-F238E27FC236}">
                      <a16:creationId xmlns:a16="http://schemas.microsoft.com/office/drawing/2014/main" id="{B6C01004-1DD7-4DB8-8A4B-C5A4DD1F3746}"/>
                    </a:ext>
                  </a:extLst>
                </p:cNvPr>
                <p:cNvPicPr/>
                <p:nvPr/>
              </p:nvPicPr>
              <p:blipFill>
                <a:blip r:embed="rId65"/>
                <a:stretch>
                  <a:fillRect/>
                </a:stretch>
              </p:blipFill>
              <p:spPr>
                <a:xfrm>
                  <a:off x="10104192" y="5859944"/>
                  <a:ext cx="181440" cy="272160"/>
                </a:xfrm>
                <a:prstGeom prst="rect">
                  <a:avLst/>
                </a:prstGeom>
              </p:spPr>
            </p:pic>
          </mc:Fallback>
        </mc:AlternateContent>
      </p:grpSp>
      <p:grpSp>
        <p:nvGrpSpPr>
          <p:cNvPr id="39" name="Group 38">
            <a:extLst>
              <a:ext uri="{FF2B5EF4-FFF2-40B4-BE49-F238E27FC236}">
                <a16:creationId xmlns:a16="http://schemas.microsoft.com/office/drawing/2014/main" id="{10529748-4133-434C-86C5-2276A8CB57E0}"/>
              </a:ext>
            </a:extLst>
          </p:cNvPr>
          <p:cNvGrpSpPr/>
          <p:nvPr/>
        </p:nvGrpSpPr>
        <p:grpSpPr>
          <a:xfrm>
            <a:off x="2426853" y="4635736"/>
            <a:ext cx="1959840" cy="289080"/>
            <a:chOff x="4166352" y="4376024"/>
            <a:chExt cx="1959840" cy="289080"/>
          </a:xfrm>
        </p:grpSpPr>
        <mc:AlternateContent xmlns:mc="http://schemas.openxmlformats.org/markup-compatibility/2006" xmlns:p14="http://schemas.microsoft.com/office/powerpoint/2010/main">
          <mc:Choice Requires="p14">
            <p:contentPart p14:bwMode="auto" r:id="rId66">
              <p14:nvContentPartPr>
                <p14:cNvPr id="40" name="Ink 39">
                  <a:extLst>
                    <a:ext uri="{FF2B5EF4-FFF2-40B4-BE49-F238E27FC236}">
                      <a16:creationId xmlns:a16="http://schemas.microsoft.com/office/drawing/2014/main" id="{0219CBAC-4833-45C3-8472-609503A9B9C1}"/>
                    </a:ext>
                  </a:extLst>
                </p14:cNvPr>
                <p14:cNvContentPartPr/>
                <p14:nvPr/>
              </p14:nvContentPartPr>
              <p14:xfrm>
                <a:off x="4166352" y="4489784"/>
                <a:ext cx="114480" cy="138600"/>
              </p14:xfrm>
            </p:contentPart>
          </mc:Choice>
          <mc:Fallback xmlns="">
            <p:pic>
              <p:nvPicPr>
                <p:cNvPr id="40" name="Ink 39">
                  <a:extLst>
                    <a:ext uri="{FF2B5EF4-FFF2-40B4-BE49-F238E27FC236}">
                      <a16:creationId xmlns:a16="http://schemas.microsoft.com/office/drawing/2014/main" id="{0219CBAC-4833-45C3-8472-609503A9B9C1}"/>
                    </a:ext>
                  </a:extLst>
                </p:cNvPr>
                <p:cNvPicPr/>
                <p:nvPr/>
              </p:nvPicPr>
              <p:blipFill>
                <a:blip r:embed="rId67"/>
                <a:stretch>
                  <a:fillRect/>
                </a:stretch>
              </p:blipFill>
              <p:spPr>
                <a:xfrm>
                  <a:off x="4157712" y="4480784"/>
                  <a:ext cx="1321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4A8684F6-0A6C-489D-98D7-F3C7BF36FBD1}"/>
                    </a:ext>
                  </a:extLst>
                </p14:cNvPr>
                <p14:cNvContentPartPr/>
                <p14:nvPr/>
              </p14:nvContentPartPr>
              <p14:xfrm>
                <a:off x="4269672" y="4424984"/>
                <a:ext cx="134280" cy="180000"/>
              </p14:xfrm>
            </p:contentPart>
          </mc:Choice>
          <mc:Fallback xmlns="">
            <p:pic>
              <p:nvPicPr>
                <p:cNvPr id="41" name="Ink 40">
                  <a:extLst>
                    <a:ext uri="{FF2B5EF4-FFF2-40B4-BE49-F238E27FC236}">
                      <a16:creationId xmlns:a16="http://schemas.microsoft.com/office/drawing/2014/main" id="{4A8684F6-0A6C-489D-98D7-F3C7BF36FBD1}"/>
                    </a:ext>
                  </a:extLst>
                </p:cNvPr>
                <p:cNvPicPr/>
                <p:nvPr/>
              </p:nvPicPr>
              <p:blipFill>
                <a:blip r:embed="rId69"/>
                <a:stretch>
                  <a:fillRect/>
                </a:stretch>
              </p:blipFill>
              <p:spPr>
                <a:xfrm>
                  <a:off x="4260672" y="4415984"/>
                  <a:ext cx="1519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Ink 41">
                  <a:extLst>
                    <a:ext uri="{FF2B5EF4-FFF2-40B4-BE49-F238E27FC236}">
                      <a16:creationId xmlns:a16="http://schemas.microsoft.com/office/drawing/2014/main" id="{AE6C883F-04B2-437F-B303-2D63A839C3E5}"/>
                    </a:ext>
                  </a:extLst>
                </p14:cNvPr>
                <p14:cNvContentPartPr/>
                <p14:nvPr/>
              </p14:nvContentPartPr>
              <p14:xfrm>
                <a:off x="4483512" y="4449464"/>
                <a:ext cx="83880" cy="136080"/>
              </p14:xfrm>
            </p:contentPart>
          </mc:Choice>
          <mc:Fallback xmlns="">
            <p:pic>
              <p:nvPicPr>
                <p:cNvPr id="42" name="Ink 41">
                  <a:extLst>
                    <a:ext uri="{FF2B5EF4-FFF2-40B4-BE49-F238E27FC236}">
                      <a16:creationId xmlns:a16="http://schemas.microsoft.com/office/drawing/2014/main" id="{AE6C883F-04B2-437F-B303-2D63A839C3E5}"/>
                    </a:ext>
                  </a:extLst>
                </p:cNvPr>
                <p:cNvPicPr/>
                <p:nvPr/>
              </p:nvPicPr>
              <p:blipFill>
                <a:blip r:embed="rId71"/>
                <a:stretch>
                  <a:fillRect/>
                </a:stretch>
              </p:blipFill>
              <p:spPr>
                <a:xfrm>
                  <a:off x="4474512" y="4440464"/>
                  <a:ext cx="1015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Ink 42">
                  <a:extLst>
                    <a:ext uri="{FF2B5EF4-FFF2-40B4-BE49-F238E27FC236}">
                      <a16:creationId xmlns:a16="http://schemas.microsoft.com/office/drawing/2014/main" id="{AD2EB8D3-E0C2-4569-B18A-DAAE306E46BB}"/>
                    </a:ext>
                  </a:extLst>
                </p14:cNvPr>
                <p14:cNvContentPartPr/>
                <p14:nvPr/>
              </p14:nvContentPartPr>
              <p14:xfrm>
                <a:off x="4603752" y="4438664"/>
                <a:ext cx="92880" cy="140040"/>
              </p14:xfrm>
            </p:contentPart>
          </mc:Choice>
          <mc:Fallback xmlns="">
            <p:pic>
              <p:nvPicPr>
                <p:cNvPr id="43" name="Ink 42">
                  <a:extLst>
                    <a:ext uri="{FF2B5EF4-FFF2-40B4-BE49-F238E27FC236}">
                      <a16:creationId xmlns:a16="http://schemas.microsoft.com/office/drawing/2014/main" id="{AD2EB8D3-E0C2-4569-B18A-DAAE306E46BB}"/>
                    </a:ext>
                  </a:extLst>
                </p:cNvPr>
                <p:cNvPicPr/>
                <p:nvPr/>
              </p:nvPicPr>
              <p:blipFill>
                <a:blip r:embed="rId73"/>
                <a:stretch>
                  <a:fillRect/>
                </a:stretch>
              </p:blipFill>
              <p:spPr>
                <a:xfrm>
                  <a:off x="4594752" y="4430024"/>
                  <a:ext cx="11052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2EB1C453-0DDB-4A73-85C8-F5D1A6FBD822}"/>
                    </a:ext>
                  </a:extLst>
                </p14:cNvPr>
                <p14:cNvContentPartPr/>
                <p14:nvPr/>
              </p14:nvContentPartPr>
              <p14:xfrm>
                <a:off x="4717152" y="4441184"/>
                <a:ext cx="171000" cy="143280"/>
              </p14:xfrm>
            </p:contentPart>
          </mc:Choice>
          <mc:Fallback xmlns="">
            <p:pic>
              <p:nvPicPr>
                <p:cNvPr id="44" name="Ink 43">
                  <a:extLst>
                    <a:ext uri="{FF2B5EF4-FFF2-40B4-BE49-F238E27FC236}">
                      <a16:creationId xmlns:a16="http://schemas.microsoft.com/office/drawing/2014/main" id="{2EB1C453-0DDB-4A73-85C8-F5D1A6FBD822}"/>
                    </a:ext>
                  </a:extLst>
                </p:cNvPr>
                <p:cNvPicPr/>
                <p:nvPr/>
              </p:nvPicPr>
              <p:blipFill>
                <a:blip r:embed="rId75"/>
                <a:stretch>
                  <a:fillRect/>
                </a:stretch>
              </p:blipFill>
              <p:spPr>
                <a:xfrm>
                  <a:off x="4708152" y="4432184"/>
                  <a:ext cx="18864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5" name="Ink 44">
                  <a:extLst>
                    <a:ext uri="{FF2B5EF4-FFF2-40B4-BE49-F238E27FC236}">
                      <a16:creationId xmlns:a16="http://schemas.microsoft.com/office/drawing/2014/main" id="{4D3056A4-3806-4B0D-8485-C6E9F0CB7141}"/>
                    </a:ext>
                  </a:extLst>
                </p14:cNvPr>
                <p14:cNvContentPartPr/>
                <p14:nvPr/>
              </p14:nvContentPartPr>
              <p14:xfrm>
                <a:off x="4920192" y="4435064"/>
                <a:ext cx="73800" cy="156960"/>
              </p14:xfrm>
            </p:contentPart>
          </mc:Choice>
          <mc:Fallback xmlns="">
            <p:pic>
              <p:nvPicPr>
                <p:cNvPr id="45" name="Ink 44">
                  <a:extLst>
                    <a:ext uri="{FF2B5EF4-FFF2-40B4-BE49-F238E27FC236}">
                      <a16:creationId xmlns:a16="http://schemas.microsoft.com/office/drawing/2014/main" id="{4D3056A4-3806-4B0D-8485-C6E9F0CB7141}"/>
                    </a:ext>
                  </a:extLst>
                </p:cNvPr>
                <p:cNvPicPr/>
                <p:nvPr/>
              </p:nvPicPr>
              <p:blipFill>
                <a:blip r:embed="rId77"/>
                <a:stretch>
                  <a:fillRect/>
                </a:stretch>
              </p:blipFill>
              <p:spPr>
                <a:xfrm>
                  <a:off x="4911552" y="4426424"/>
                  <a:ext cx="914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6" name="Ink 45">
                  <a:extLst>
                    <a:ext uri="{FF2B5EF4-FFF2-40B4-BE49-F238E27FC236}">
                      <a16:creationId xmlns:a16="http://schemas.microsoft.com/office/drawing/2014/main" id="{3344CA9F-8B2D-4767-8EF0-ABA6A27F6EBA}"/>
                    </a:ext>
                  </a:extLst>
                </p14:cNvPr>
                <p14:cNvContentPartPr/>
                <p14:nvPr/>
              </p14:nvContentPartPr>
              <p14:xfrm>
                <a:off x="5244192" y="4437584"/>
                <a:ext cx="116280" cy="227520"/>
              </p14:xfrm>
            </p:contentPart>
          </mc:Choice>
          <mc:Fallback xmlns="">
            <p:pic>
              <p:nvPicPr>
                <p:cNvPr id="46" name="Ink 45">
                  <a:extLst>
                    <a:ext uri="{FF2B5EF4-FFF2-40B4-BE49-F238E27FC236}">
                      <a16:creationId xmlns:a16="http://schemas.microsoft.com/office/drawing/2014/main" id="{3344CA9F-8B2D-4767-8EF0-ABA6A27F6EBA}"/>
                    </a:ext>
                  </a:extLst>
                </p:cNvPr>
                <p:cNvPicPr/>
                <p:nvPr/>
              </p:nvPicPr>
              <p:blipFill>
                <a:blip r:embed="rId79"/>
                <a:stretch>
                  <a:fillRect/>
                </a:stretch>
              </p:blipFill>
              <p:spPr>
                <a:xfrm>
                  <a:off x="5235192" y="4428584"/>
                  <a:ext cx="1339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7" name="Ink 46">
                  <a:extLst>
                    <a:ext uri="{FF2B5EF4-FFF2-40B4-BE49-F238E27FC236}">
                      <a16:creationId xmlns:a16="http://schemas.microsoft.com/office/drawing/2014/main" id="{3708BDED-60D1-402C-A5F4-12A9F38AB777}"/>
                    </a:ext>
                  </a:extLst>
                </p14:cNvPr>
                <p14:cNvContentPartPr/>
                <p14:nvPr/>
              </p14:nvContentPartPr>
              <p14:xfrm>
                <a:off x="5388552" y="4424624"/>
                <a:ext cx="87120" cy="133200"/>
              </p14:xfrm>
            </p:contentPart>
          </mc:Choice>
          <mc:Fallback xmlns="">
            <p:pic>
              <p:nvPicPr>
                <p:cNvPr id="47" name="Ink 46">
                  <a:extLst>
                    <a:ext uri="{FF2B5EF4-FFF2-40B4-BE49-F238E27FC236}">
                      <a16:creationId xmlns:a16="http://schemas.microsoft.com/office/drawing/2014/main" id="{3708BDED-60D1-402C-A5F4-12A9F38AB777}"/>
                    </a:ext>
                  </a:extLst>
                </p:cNvPr>
                <p:cNvPicPr/>
                <p:nvPr/>
              </p:nvPicPr>
              <p:blipFill>
                <a:blip r:embed="rId81"/>
                <a:stretch>
                  <a:fillRect/>
                </a:stretch>
              </p:blipFill>
              <p:spPr>
                <a:xfrm>
                  <a:off x="5379912" y="4415984"/>
                  <a:ext cx="1047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8" name="Ink 47">
                  <a:extLst>
                    <a:ext uri="{FF2B5EF4-FFF2-40B4-BE49-F238E27FC236}">
                      <a16:creationId xmlns:a16="http://schemas.microsoft.com/office/drawing/2014/main" id="{A38ADC58-DF90-4B43-8C1A-C740FAE5DB2B}"/>
                    </a:ext>
                  </a:extLst>
                </p14:cNvPr>
                <p14:cNvContentPartPr/>
                <p14:nvPr/>
              </p14:nvContentPartPr>
              <p14:xfrm>
                <a:off x="5505192" y="4426784"/>
                <a:ext cx="108720" cy="141840"/>
              </p14:xfrm>
            </p:contentPart>
          </mc:Choice>
          <mc:Fallback xmlns="">
            <p:pic>
              <p:nvPicPr>
                <p:cNvPr id="48" name="Ink 47">
                  <a:extLst>
                    <a:ext uri="{FF2B5EF4-FFF2-40B4-BE49-F238E27FC236}">
                      <a16:creationId xmlns:a16="http://schemas.microsoft.com/office/drawing/2014/main" id="{A38ADC58-DF90-4B43-8C1A-C740FAE5DB2B}"/>
                    </a:ext>
                  </a:extLst>
                </p:cNvPr>
                <p:cNvPicPr/>
                <p:nvPr/>
              </p:nvPicPr>
              <p:blipFill>
                <a:blip r:embed="rId83"/>
                <a:stretch>
                  <a:fillRect/>
                </a:stretch>
              </p:blipFill>
              <p:spPr>
                <a:xfrm>
                  <a:off x="5496192" y="4417784"/>
                  <a:ext cx="1263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9" name="Ink 48">
                  <a:extLst>
                    <a:ext uri="{FF2B5EF4-FFF2-40B4-BE49-F238E27FC236}">
                      <a16:creationId xmlns:a16="http://schemas.microsoft.com/office/drawing/2014/main" id="{113ED204-9129-42AE-8830-343C3D3B4084}"/>
                    </a:ext>
                  </a:extLst>
                </p14:cNvPr>
                <p14:cNvContentPartPr/>
                <p14:nvPr/>
              </p14:nvContentPartPr>
              <p14:xfrm>
                <a:off x="5679792" y="4406984"/>
                <a:ext cx="106920" cy="144360"/>
              </p14:xfrm>
            </p:contentPart>
          </mc:Choice>
          <mc:Fallback xmlns="">
            <p:pic>
              <p:nvPicPr>
                <p:cNvPr id="49" name="Ink 48">
                  <a:extLst>
                    <a:ext uri="{FF2B5EF4-FFF2-40B4-BE49-F238E27FC236}">
                      <a16:creationId xmlns:a16="http://schemas.microsoft.com/office/drawing/2014/main" id="{113ED204-9129-42AE-8830-343C3D3B4084}"/>
                    </a:ext>
                  </a:extLst>
                </p:cNvPr>
                <p:cNvPicPr/>
                <p:nvPr/>
              </p:nvPicPr>
              <p:blipFill>
                <a:blip r:embed="rId85"/>
                <a:stretch>
                  <a:fillRect/>
                </a:stretch>
              </p:blipFill>
              <p:spPr>
                <a:xfrm>
                  <a:off x="5671152" y="4397984"/>
                  <a:ext cx="1245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0" name="Ink 49">
                  <a:extLst>
                    <a:ext uri="{FF2B5EF4-FFF2-40B4-BE49-F238E27FC236}">
                      <a16:creationId xmlns:a16="http://schemas.microsoft.com/office/drawing/2014/main" id="{32A1933E-212B-4711-98C3-882BF27B8469}"/>
                    </a:ext>
                  </a:extLst>
                </p14:cNvPr>
                <p14:cNvContentPartPr/>
                <p14:nvPr/>
              </p14:nvContentPartPr>
              <p14:xfrm>
                <a:off x="5815152" y="4405544"/>
                <a:ext cx="81720" cy="137160"/>
              </p14:xfrm>
            </p:contentPart>
          </mc:Choice>
          <mc:Fallback xmlns="">
            <p:pic>
              <p:nvPicPr>
                <p:cNvPr id="50" name="Ink 49">
                  <a:extLst>
                    <a:ext uri="{FF2B5EF4-FFF2-40B4-BE49-F238E27FC236}">
                      <a16:creationId xmlns:a16="http://schemas.microsoft.com/office/drawing/2014/main" id="{32A1933E-212B-4711-98C3-882BF27B8469}"/>
                    </a:ext>
                  </a:extLst>
                </p:cNvPr>
                <p:cNvPicPr/>
                <p:nvPr/>
              </p:nvPicPr>
              <p:blipFill>
                <a:blip r:embed="rId87"/>
                <a:stretch>
                  <a:fillRect/>
                </a:stretch>
              </p:blipFill>
              <p:spPr>
                <a:xfrm>
                  <a:off x="5806152" y="4396904"/>
                  <a:ext cx="993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1" name="Ink 50">
                  <a:extLst>
                    <a:ext uri="{FF2B5EF4-FFF2-40B4-BE49-F238E27FC236}">
                      <a16:creationId xmlns:a16="http://schemas.microsoft.com/office/drawing/2014/main" id="{FE1F5488-8DB7-42BE-AF4C-1C503BA7A387}"/>
                    </a:ext>
                  </a:extLst>
                </p14:cNvPr>
                <p14:cNvContentPartPr/>
                <p14:nvPr/>
              </p14:nvContentPartPr>
              <p14:xfrm>
                <a:off x="5907672" y="4388984"/>
                <a:ext cx="105480" cy="141120"/>
              </p14:xfrm>
            </p:contentPart>
          </mc:Choice>
          <mc:Fallback xmlns="">
            <p:pic>
              <p:nvPicPr>
                <p:cNvPr id="51" name="Ink 50">
                  <a:extLst>
                    <a:ext uri="{FF2B5EF4-FFF2-40B4-BE49-F238E27FC236}">
                      <a16:creationId xmlns:a16="http://schemas.microsoft.com/office/drawing/2014/main" id="{FE1F5488-8DB7-42BE-AF4C-1C503BA7A387}"/>
                    </a:ext>
                  </a:extLst>
                </p:cNvPr>
                <p:cNvPicPr/>
                <p:nvPr/>
              </p:nvPicPr>
              <p:blipFill>
                <a:blip r:embed="rId89"/>
                <a:stretch>
                  <a:fillRect/>
                </a:stretch>
              </p:blipFill>
              <p:spPr>
                <a:xfrm>
                  <a:off x="5899032" y="4379984"/>
                  <a:ext cx="1231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2" name="Ink 51">
                  <a:extLst>
                    <a:ext uri="{FF2B5EF4-FFF2-40B4-BE49-F238E27FC236}">
                      <a16:creationId xmlns:a16="http://schemas.microsoft.com/office/drawing/2014/main" id="{75FACD48-CC5B-4501-89D7-BCEAD4944B10}"/>
                    </a:ext>
                  </a:extLst>
                </p14:cNvPr>
                <p14:cNvContentPartPr/>
                <p14:nvPr/>
              </p14:nvContentPartPr>
              <p14:xfrm>
                <a:off x="6023952" y="4376024"/>
                <a:ext cx="102240" cy="165240"/>
              </p14:xfrm>
            </p:contentPart>
          </mc:Choice>
          <mc:Fallback xmlns="">
            <p:pic>
              <p:nvPicPr>
                <p:cNvPr id="52" name="Ink 51">
                  <a:extLst>
                    <a:ext uri="{FF2B5EF4-FFF2-40B4-BE49-F238E27FC236}">
                      <a16:creationId xmlns:a16="http://schemas.microsoft.com/office/drawing/2014/main" id="{75FACD48-CC5B-4501-89D7-BCEAD4944B10}"/>
                    </a:ext>
                  </a:extLst>
                </p:cNvPr>
                <p:cNvPicPr/>
                <p:nvPr/>
              </p:nvPicPr>
              <p:blipFill>
                <a:blip r:embed="rId91"/>
                <a:stretch>
                  <a:fillRect/>
                </a:stretch>
              </p:blipFill>
              <p:spPr>
                <a:xfrm>
                  <a:off x="6014952" y="4367384"/>
                  <a:ext cx="119880" cy="182880"/>
                </a:xfrm>
                <a:prstGeom prst="rect">
                  <a:avLst/>
                </a:prstGeom>
              </p:spPr>
            </p:pic>
          </mc:Fallback>
        </mc:AlternateContent>
      </p:grpSp>
      <p:grpSp>
        <p:nvGrpSpPr>
          <p:cNvPr id="53" name="Group 52">
            <a:extLst>
              <a:ext uri="{FF2B5EF4-FFF2-40B4-BE49-F238E27FC236}">
                <a16:creationId xmlns:a16="http://schemas.microsoft.com/office/drawing/2014/main" id="{EC2C9F3A-E999-4E1A-8BEB-077DC855F659}"/>
              </a:ext>
            </a:extLst>
          </p:cNvPr>
          <p:cNvGrpSpPr/>
          <p:nvPr/>
        </p:nvGrpSpPr>
        <p:grpSpPr>
          <a:xfrm>
            <a:off x="1865253" y="5069896"/>
            <a:ext cx="3443760" cy="1433880"/>
            <a:chOff x="3604752" y="4810184"/>
            <a:chExt cx="3443760" cy="1433880"/>
          </a:xfrm>
        </p:grpSpPr>
        <mc:AlternateContent xmlns:mc="http://schemas.openxmlformats.org/markup-compatibility/2006" xmlns:p14="http://schemas.microsoft.com/office/powerpoint/2010/main">
          <mc:Choice Requires="p14">
            <p:contentPart p14:bwMode="auto" r:id="rId92">
              <p14:nvContentPartPr>
                <p14:cNvPr id="54" name="Ink 53">
                  <a:extLst>
                    <a:ext uri="{FF2B5EF4-FFF2-40B4-BE49-F238E27FC236}">
                      <a16:creationId xmlns:a16="http://schemas.microsoft.com/office/drawing/2014/main" id="{EF3F96D0-384B-4BF6-AEB3-746DF02D126B}"/>
                    </a:ext>
                  </a:extLst>
                </p14:cNvPr>
                <p14:cNvContentPartPr/>
                <p14:nvPr/>
              </p14:nvContentPartPr>
              <p14:xfrm>
                <a:off x="4087152" y="4953824"/>
                <a:ext cx="49680" cy="642960"/>
              </p14:xfrm>
            </p:contentPart>
          </mc:Choice>
          <mc:Fallback xmlns="">
            <p:pic>
              <p:nvPicPr>
                <p:cNvPr id="54" name="Ink 53">
                  <a:extLst>
                    <a:ext uri="{FF2B5EF4-FFF2-40B4-BE49-F238E27FC236}">
                      <a16:creationId xmlns:a16="http://schemas.microsoft.com/office/drawing/2014/main" id="{EF3F96D0-384B-4BF6-AEB3-746DF02D126B}"/>
                    </a:ext>
                  </a:extLst>
                </p:cNvPr>
                <p:cNvPicPr/>
                <p:nvPr/>
              </p:nvPicPr>
              <p:blipFill>
                <a:blip r:embed="rId93"/>
                <a:stretch>
                  <a:fillRect/>
                </a:stretch>
              </p:blipFill>
              <p:spPr>
                <a:xfrm>
                  <a:off x="4078512" y="4944824"/>
                  <a:ext cx="67320" cy="660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5" name="Ink 54">
                  <a:extLst>
                    <a:ext uri="{FF2B5EF4-FFF2-40B4-BE49-F238E27FC236}">
                      <a16:creationId xmlns:a16="http://schemas.microsoft.com/office/drawing/2014/main" id="{CF49A93D-DC09-4F81-B1F4-3E9559DB5298}"/>
                    </a:ext>
                  </a:extLst>
                </p14:cNvPr>
                <p14:cNvContentPartPr/>
                <p14:nvPr/>
              </p14:nvContentPartPr>
              <p14:xfrm>
                <a:off x="4124232" y="4810184"/>
                <a:ext cx="1045800" cy="79920"/>
              </p14:xfrm>
            </p:contentPart>
          </mc:Choice>
          <mc:Fallback xmlns="">
            <p:pic>
              <p:nvPicPr>
                <p:cNvPr id="55" name="Ink 54">
                  <a:extLst>
                    <a:ext uri="{FF2B5EF4-FFF2-40B4-BE49-F238E27FC236}">
                      <a16:creationId xmlns:a16="http://schemas.microsoft.com/office/drawing/2014/main" id="{CF49A93D-DC09-4F81-B1F4-3E9559DB5298}"/>
                    </a:ext>
                  </a:extLst>
                </p:cNvPr>
                <p:cNvPicPr/>
                <p:nvPr/>
              </p:nvPicPr>
              <p:blipFill>
                <a:blip r:embed="rId95"/>
                <a:stretch>
                  <a:fillRect/>
                </a:stretch>
              </p:blipFill>
              <p:spPr>
                <a:xfrm>
                  <a:off x="4115592" y="4801184"/>
                  <a:ext cx="106344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6" name="Ink 55">
                  <a:extLst>
                    <a:ext uri="{FF2B5EF4-FFF2-40B4-BE49-F238E27FC236}">
                      <a16:creationId xmlns:a16="http://schemas.microsoft.com/office/drawing/2014/main" id="{70295134-87A4-41E3-B7B6-5C93FAA0FF00}"/>
                    </a:ext>
                  </a:extLst>
                </p14:cNvPr>
                <p14:cNvContentPartPr/>
                <p14:nvPr/>
              </p14:nvContentPartPr>
              <p14:xfrm>
                <a:off x="5185152" y="4817024"/>
                <a:ext cx="69840" cy="748440"/>
              </p14:xfrm>
            </p:contentPart>
          </mc:Choice>
          <mc:Fallback xmlns="">
            <p:pic>
              <p:nvPicPr>
                <p:cNvPr id="56" name="Ink 55">
                  <a:extLst>
                    <a:ext uri="{FF2B5EF4-FFF2-40B4-BE49-F238E27FC236}">
                      <a16:creationId xmlns:a16="http://schemas.microsoft.com/office/drawing/2014/main" id="{70295134-87A4-41E3-B7B6-5C93FAA0FF00}"/>
                    </a:ext>
                  </a:extLst>
                </p:cNvPr>
                <p:cNvPicPr/>
                <p:nvPr/>
              </p:nvPicPr>
              <p:blipFill>
                <a:blip r:embed="rId97"/>
                <a:stretch>
                  <a:fillRect/>
                </a:stretch>
              </p:blipFill>
              <p:spPr>
                <a:xfrm>
                  <a:off x="5176512" y="4808024"/>
                  <a:ext cx="87480" cy="766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7" name="Ink 56">
                  <a:extLst>
                    <a:ext uri="{FF2B5EF4-FFF2-40B4-BE49-F238E27FC236}">
                      <a16:creationId xmlns:a16="http://schemas.microsoft.com/office/drawing/2014/main" id="{47647C93-1A2D-4FAA-A19C-8E257C4EA283}"/>
                    </a:ext>
                  </a:extLst>
                </p14:cNvPr>
                <p14:cNvContentPartPr/>
                <p14:nvPr/>
              </p14:nvContentPartPr>
              <p14:xfrm>
                <a:off x="4189032" y="5550344"/>
                <a:ext cx="1129320" cy="58320"/>
              </p14:xfrm>
            </p:contentPart>
          </mc:Choice>
          <mc:Fallback xmlns="">
            <p:pic>
              <p:nvPicPr>
                <p:cNvPr id="57" name="Ink 56">
                  <a:extLst>
                    <a:ext uri="{FF2B5EF4-FFF2-40B4-BE49-F238E27FC236}">
                      <a16:creationId xmlns:a16="http://schemas.microsoft.com/office/drawing/2014/main" id="{47647C93-1A2D-4FAA-A19C-8E257C4EA283}"/>
                    </a:ext>
                  </a:extLst>
                </p:cNvPr>
                <p:cNvPicPr/>
                <p:nvPr/>
              </p:nvPicPr>
              <p:blipFill>
                <a:blip r:embed="rId99"/>
                <a:stretch>
                  <a:fillRect/>
                </a:stretch>
              </p:blipFill>
              <p:spPr>
                <a:xfrm>
                  <a:off x="4180392" y="5541344"/>
                  <a:ext cx="11469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8" name="Ink 57">
                  <a:extLst>
                    <a:ext uri="{FF2B5EF4-FFF2-40B4-BE49-F238E27FC236}">
                      <a16:creationId xmlns:a16="http://schemas.microsoft.com/office/drawing/2014/main" id="{5D588373-652D-40A9-8121-8DDE10CA6DD0}"/>
                    </a:ext>
                  </a:extLst>
                </p14:cNvPr>
                <p14:cNvContentPartPr/>
                <p14:nvPr/>
              </p14:nvContentPartPr>
              <p14:xfrm>
                <a:off x="3604752" y="5699384"/>
                <a:ext cx="502920" cy="534960"/>
              </p14:xfrm>
            </p:contentPart>
          </mc:Choice>
          <mc:Fallback xmlns="">
            <p:pic>
              <p:nvPicPr>
                <p:cNvPr id="58" name="Ink 57">
                  <a:extLst>
                    <a:ext uri="{FF2B5EF4-FFF2-40B4-BE49-F238E27FC236}">
                      <a16:creationId xmlns:a16="http://schemas.microsoft.com/office/drawing/2014/main" id="{5D588373-652D-40A9-8121-8DDE10CA6DD0}"/>
                    </a:ext>
                  </a:extLst>
                </p:cNvPr>
                <p:cNvPicPr/>
                <p:nvPr/>
              </p:nvPicPr>
              <p:blipFill>
                <a:blip r:embed="rId101"/>
                <a:stretch>
                  <a:fillRect/>
                </a:stretch>
              </p:blipFill>
              <p:spPr>
                <a:xfrm>
                  <a:off x="3595752" y="5690744"/>
                  <a:ext cx="520560" cy="552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9" name="Ink 58">
                  <a:extLst>
                    <a:ext uri="{FF2B5EF4-FFF2-40B4-BE49-F238E27FC236}">
                      <a16:creationId xmlns:a16="http://schemas.microsoft.com/office/drawing/2014/main" id="{F5BA2347-1EFB-494F-AAC9-1633E10AE486}"/>
                    </a:ext>
                  </a:extLst>
                </p14:cNvPr>
                <p14:cNvContentPartPr/>
                <p14:nvPr/>
              </p14:nvContentPartPr>
              <p14:xfrm>
                <a:off x="3647952" y="6139304"/>
                <a:ext cx="1247760" cy="101880"/>
              </p14:xfrm>
            </p:contentPart>
          </mc:Choice>
          <mc:Fallback xmlns="">
            <p:pic>
              <p:nvPicPr>
                <p:cNvPr id="59" name="Ink 58">
                  <a:extLst>
                    <a:ext uri="{FF2B5EF4-FFF2-40B4-BE49-F238E27FC236}">
                      <a16:creationId xmlns:a16="http://schemas.microsoft.com/office/drawing/2014/main" id="{F5BA2347-1EFB-494F-AAC9-1633E10AE486}"/>
                    </a:ext>
                  </a:extLst>
                </p:cNvPr>
                <p:cNvPicPr/>
                <p:nvPr/>
              </p:nvPicPr>
              <p:blipFill>
                <a:blip r:embed="rId103"/>
                <a:stretch>
                  <a:fillRect/>
                </a:stretch>
              </p:blipFill>
              <p:spPr>
                <a:xfrm>
                  <a:off x="3639312" y="6130664"/>
                  <a:ext cx="126540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0" name="Ink 59">
                  <a:extLst>
                    <a:ext uri="{FF2B5EF4-FFF2-40B4-BE49-F238E27FC236}">
                      <a16:creationId xmlns:a16="http://schemas.microsoft.com/office/drawing/2014/main" id="{D7CA4C68-05C2-4330-9E68-6481B180E3D4}"/>
                    </a:ext>
                  </a:extLst>
                </p14:cNvPr>
                <p14:cNvContentPartPr/>
                <p14:nvPr/>
              </p14:nvContentPartPr>
              <p14:xfrm>
                <a:off x="4676472" y="5700824"/>
                <a:ext cx="496800" cy="543240"/>
              </p14:xfrm>
            </p:contentPart>
          </mc:Choice>
          <mc:Fallback xmlns="">
            <p:pic>
              <p:nvPicPr>
                <p:cNvPr id="60" name="Ink 59">
                  <a:extLst>
                    <a:ext uri="{FF2B5EF4-FFF2-40B4-BE49-F238E27FC236}">
                      <a16:creationId xmlns:a16="http://schemas.microsoft.com/office/drawing/2014/main" id="{D7CA4C68-05C2-4330-9E68-6481B180E3D4}"/>
                    </a:ext>
                  </a:extLst>
                </p:cNvPr>
                <p:cNvPicPr/>
                <p:nvPr/>
              </p:nvPicPr>
              <p:blipFill>
                <a:blip r:embed="rId105"/>
                <a:stretch>
                  <a:fillRect/>
                </a:stretch>
              </p:blipFill>
              <p:spPr>
                <a:xfrm>
                  <a:off x="4667472" y="5691824"/>
                  <a:ext cx="514440" cy="5608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1" name="Ink 60">
                  <a:extLst>
                    <a:ext uri="{FF2B5EF4-FFF2-40B4-BE49-F238E27FC236}">
                      <a16:creationId xmlns:a16="http://schemas.microsoft.com/office/drawing/2014/main" id="{90039139-2484-4AC1-8CDF-E4BBA7907E62}"/>
                    </a:ext>
                  </a:extLst>
                </p14:cNvPr>
                <p14:cNvContentPartPr/>
                <p14:nvPr/>
              </p14:nvContentPartPr>
              <p14:xfrm>
                <a:off x="5345352" y="5076584"/>
                <a:ext cx="36360" cy="177840"/>
              </p14:xfrm>
            </p:contentPart>
          </mc:Choice>
          <mc:Fallback xmlns="">
            <p:pic>
              <p:nvPicPr>
                <p:cNvPr id="61" name="Ink 60">
                  <a:extLst>
                    <a:ext uri="{FF2B5EF4-FFF2-40B4-BE49-F238E27FC236}">
                      <a16:creationId xmlns:a16="http://schemas.microsoft.com/office/drawing/2014/main" id="{90039139-2484-4AC1-8CDF-E4BBA7907E62}"/>
                    </a:ext>
                  </a:extLst>
                </p:cNvPr>
                <p:cNvPicPr/>
                <p:nvPr/>
              </p:nvPicPr>
              <p:blipFill>
                <a:blip r:embed="rId107"/>
                <a:stretch>
                  <a:fillRect/>
                </a:stretch>
              </p:blipFill>
              <p:spPr>
                <a:xfrm>
                  <a:off x="5336712" y="5067584"/>
                  <a:ext cx="540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2" name="Ink 61">
                  <a:extLst>
                    <a:ext uri="{FF2B5EF4-FFF2-40B4-BE49-F238E27FC236}">
                      <a16:creationId xmlns:a16="http://schemas.microsoft.com/office/drawing/2014/main" id="{9C31AAE2-09E8-42DC-B96A-2FB96215ED71}"/>
                    </a:ext>
                  </a:extLst>
                </p14:cNvPr>
                <p14:cNvContentPartPr/>
                <p14:nvPr/>
              </p14:nvContentPartPr>
              <p14:xfrm>
                <a:off x="5451912" y="5051024"/>
                <a:ext cx="99000" cy="192600"/>
              </p14:xfrm>
            </p:contentPart>
          </mc:Choice>
          <mc:Fallback xmlns="">
            <p:pic>
              <p:nvPicPr>
                <p:cNvPr id="62" name="Ink 61">
                  <a:extLst>
                    <a:ext uri="{FF2B5EF4-FFF2-40B4-BE49-F238E27FC236}">
                      <a16:creationId xmlns:a16="http://schemas.microsoft.com/office/drawing/2014/main" id="{9C31AAE2-09E8-42DC-B96A-2FB96215ED71}"/>
                    </a:ext>
                  </a:extLst>
                </p:cNvPr>
                <p:cNvPicPr/>
                <p:nvPr/>
              </p:nvPicPr>
              <p:blipFill>
                <a:blip r:embed="rId109"/>
                <a:stretch>
                  <a:fillRect/>
                </a:stretch>
              </p:blipFill>
              <p:spPr>
                <a:xfrm>
                  <a:off x="5443272" y="5042024"/>
                  <a:ext cx="1166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3" name="Ink 62">
                  <a:extLst>
                    <a:ext uri="{FF2B5EF4-FFF2-40B4-BE49-F238E27FC236}">
                      <a16:creationId xmlns:a16="http://schemas.microsoft.com/office/drawing/2014/main" id="{8C097BE8-2CF3-41DC-B77B-812A06E775BE}"/>
                    </a:ext>
                  </a:extLst>
                </p14:cNvPr>
                <p14:cNvContentPartPr/>
                <p14:nvPr/>
              </p14:nvContentPartPr>
              <p14:xfrm>
                <a:off x="5627232" y="5061824"/>
                <a:ext cx="126000" cy="174600"/>
              </p14:xfrm>
            </p:contentPart>
          </mc:Choice>
          <mc:Fallback xmlns="">
            <p:pic>
              <p:nvPicPr>
                <p:cNvPr id="63" name="Ink 62">
                  <a:extLst>
                    <a:ext uri="{FF2B5EF4-FFF2-40B4-BE49-F238E27FC236}">
                      <a16:creationId xmlns:a16="http://schemas.microsoft.com/office/drawing/2014/main" id="{8C097BE8-2CF3-41DC-B77B-812A06E775BE}"/>
                    </a:ext>
                  </a:extLst>
                </p:cNvPr>
                <p:cNvPicPr/>
                <p:nvPr/>
              </p:nvPicPr>
              <p:blipFill>
                <a:blip r:embed="rId111"/>
                <a:stretch>
                  <a:fillRect/>
                </a:stretch>
              </p:blipFill>
              <p:spPr>
                <a:xfrm>
                  <a:off x="5618592" y="5053184"/>
                  <a:ext cx="1436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4" name="Ink 63">
                  <a:extLst>
                    <a:ext uri="{FF2B5EF4-FFF2-40B4-BE49-F238E27FC236}">
                      <a16:creationId xmlns:a16="http://schemas.microsoft.com/office/drawing/2014/main" id="{5F04D886-DB1B-4CA9-BBB7-F4E094466548}"/>
                    </a:ext>
                  </a:extLst>
                </p14:cNvPr>
                <p14:cNvContentPartPr/>
                <p14:nvPr/>
              </p14:nvContentPartPr>
              <p14:xfrm>
                <a:off x="5833152" y="5207264"/>
                <a:ext cx="12240" cy="6840"/>
              </p14:xfrm>
            </p:contentPart>
          </mc:Choice>
          <mc:Fallback xmlns="">
            <p:pic>
              <p:nvPicPr>
                <p:cNvPr id="64" name="Ink 63">
                  <a:extLst>
                    <a:ext uri="{FF2B5EF4-FFF2-40B4-BE49-F238E27FC236}">
                      <a16:creationId xmlns:a16="http://schemas.microsoft.com/office/drawing/2014/main" id="{5F04D886-DB1B-4CA9-BBB7-F4E094466548}"/>
                    </a:ext>
                  </a:extLst>
                </p:cNvPr>
                <p:cNvPicPr/>
                <p:nvPr/>
              </p:nvPicPr>
              <p:blipFill>
                <a:blip r:embed="rId113"/>
                <a:stretch>
                  <a:fillRect/>
                </a:stretch>
              </p:blipFill>
              <p:spPr>
                <a:xfrm>
                  <a:off x="5824152" y="5198264"/>
                  <a:ext cx="298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5" name="Ink 64">
                  <a:extLst>
                    <a:ext uri="{FF2B5EF4-FFF2-40B4-BE49-F238E27FC236}">
                      <a16:creationId xmlns:a16="http://schemas.microsoft.com/office/drawing/2014/main" id="{DB3027F5-45FD-44D7-9E4B-E89DA3150CB9}"/>
                    </a:ext>
                  </a:extLst>
                </p14:cNvPr>
                <p14:cNvContentPartPr/>
                <p14:nvPr/>
              </p14:nvContentPartPr>
              <p14:xfrm>
                <a:off x="5931792" y="5015744"/>
                <a:ext cx="37440" cy="196200"/>
              </p14:xfrm>
            </p:contentPart>
          </mc:Choice>
          <mc:Fallback xmlns="">
            <p:pic>
              <p:nvPicPr>
                <p:cNvPr id="65" name="Ink 64">
                  <a:extLst>
                    <a:ext uri="{FF2B5EF4-FFF2-40B4-BE49-F238E27FC236}">
                      <a16:creationId xmlns:a16="http://schemas.microsoft.com/office/drawing/2014/main" id="{DB3027F5-45FD-44D7-9E4B-E89DA3150CB9}"/>
                    </a:ext>
                  </a:extLst>
                </p:cNvPr>
                <p:cNvPicPr/>
                <p:nvPr/>
              </p:nvPicPr>
              <p:blipFill>
                <a:blip r:embed="rId115"/>
                <a:stretch>
                  <a:fillRect/>
                </a:stretch>
              </p:blipFill>
              <p:spPr>
                <a:xfrm>
                  <a:off x="5922792" y="5007104"/>
                  <a:ext cx="550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6" name="Ink 65">
                  <a:extLst>
                    <a:ext uri="{FF2B5EF4-FFF2-40B4-BE49-F238E27FC236}">
                      <a16:creationId xmlns:a16="http://schemas.microsoft.com/office/drawing/2014/main" id="{459E2BB0-DFDB-44F8-A9B2-37587D079679}"/>
                    </a:ext>
                  </a:extLst>
                </p14:cNvPr>
                <p14:cNvContentPartPr/>
                <p14:nvPr/>
              </p14:nvContentPartPr>
              <p14:xfrm>
                <a:off x="6027912" y="5017904"/>
                <a:ext cx="114120" cy="189720"/>
              </p14:xfrm>
            </p:contentPart>
          </mc:Choice>
          <mc:Fallback xmlns="">
            <p:pic>
              <p:nvPicPr>
                <p:cNvPr id="66" name="Ink 65">
                  <a:extLst>
                    <a:ext uri="{FF2B5EF4-FFF2-40B4-BE49-F238E27FC236}">
                      <a16:creationId xmlns:a16="http://schemas.microsoft.com/office/drawing/2014/main" id="{459E2BB0-DFDB-44F8-A9B2-37587D079679}"/>
                    </a:ext>
                  </a:extLst>
                </p:cNvPr>
                <p:cNvPicPr/>
                <p:nvPr/>
              </p:nvPicPr>
              <p:blipFill>
                <a:blip r:embed="rId117"/>
                <a:stretch>
                  <a:fillRect/>
                </a:stretch>
              </p:blipFill>
              <p:spPr>
                <a:xfrm>
                  <a:off x="6018912" y="5009264"/>
                  <a:ext cx="1317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7" name="Ink 66">
                  <a:extLst>
                    <a:ext uri="{FF2B5EF4-FFF2-40B4-BE49-F238E27FC236}">
                      <a16:creationId xmlns:a16="http://schemas.microsoft.com/office/drawing/2014/main" id="{7EEF73A5-0AC1-4500-875D-D3D9EB0E51C4}"/>
                    </a:ext>
                  </a:extLst>
                </p14:cNvPr>
                <p14:cNvContentPartPr/>
                <p14:nvPr/>
              </p14:nvContentPartPr>
              <p14:xfrm>
                <a:off x="6150672" y="4974704"/>
                <a:ext cx="87840" cy="101160"/>
              </p14:xfrm>
            </p:contentPart>
          </mc:Choice>
          <mc:Fallback xmlns="">
            <p:pic>
              <p:nvPicPr>
                <p:cNvPr id="67" name="Ink 66">
                  <a:extLst>
                    <a:ext uri="{FF2B5EF4-FFF2-40B4-BE49-F238E27FC236}">
                      <a16:creationId xmlns:a16="http://schemas.microsoft.com/office/drawing/2014/main" id="{7EEF73A5-0AC1-4500-875D-D3D9EB0E51C4}"/>
                    </a:ext>
                  </a:extLst>
                </p:cNvPr>
                <p:cNvPicPr/>
                <p:nvPr/>
              </p:nvPicPr>
              <p:blipFill>
                <a:blip r:embed="rId119"/>
                <a:stretch>
                  <a:fillRect/>
                </a:stretch>
              </p:blipFill>
              <p:spPr>
                <a:xfrm>
                  <a:off x="6142032" y="4966064"/>
                  <a:ext cx="1054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8" name="Ink 67">
                  <a:extLst>
                    <a:ext uri="{FF2B5EF4-FFF2-40B4-BE49-F238E27FC236}">
                      <a16:creationId xmlns:a16="http://schemas.microsoft.com/office/drawing/2014/main" id="{BDDF874A-941F-4328-A1CC-4C90251D88B5}"/>
                    </a:ext>
                  </a:extLst>
                </p14:cNvPr>
                <p14:cNvContentPartPr/>
                <p14:nvPr/>
              </p14:nvContentPartPr>
              <p14:xfrm>
                <a:off x="6170112" y="5064704"/>
                <a:ext cx="103680" cy="141840"/>
              </p14:xfrm>
            </p:contentPart>
          </mc:Choice>
          <mc:Fallback xmlns="">
            <p:pic>
              <p:nvPicPr>
                <p:cNvPr id="68" name="Ink 67">
                  <a:extLst>
                    <a:ext uri="{FF2B5EF4-FFF2-40B4-BE49-F238E27FC236}">
                      <a16:creationId xmlns:a16="http://schemas.microsoft.com/office/drawing/2014/main" id="{BDDF874A-941F-4328-A1CC-4C90251D88B5}"/>
                    </a:ext>
                  </a:extLst>
                </p:cNvPr>
                <p:cNvPicPr/>
                <p:nvPr/>
              </p:nvPicPr>
              <p:blipFill>
                <a:blip r:embed="rId121"/>
                <a:stretch>
                  <a:fillRect/>
                </a:stretch>
              </p:blipFill>
              <p:spPr>
                <a:xfrm>
                  <a:off x="6161112" y="5056064"/>
                  <a:ext cx="1213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9" name="Ink 68">
                  <a:extLst>
                    <a:ext uri="{FF2B5EF4-FFF2-40B4-BE49-F238E27FC236}">
                      <a16:creationId xmlns:a16="http://schemas.microsoft.com/office/drawing/2014/main" id="{34709B1E-9670-4662-B7DF-6082EA105236}"/>
                    </a:ext>
                  </a:extLst>
                </p14:cNvPr>
                <p14:cNvContentPartPr/>
                <p14:nvPr/>
              </p14:nvContentPartPr>
              <p14:xfrm>
                <a:off x="6344712" y="5165144"/>
                <a:ext cx="9360" cy="33480"/>
              </p14:xfrm>
            </p:contentPart>
          </mc:Choice>
          <mc:Fallback xmlns="">
            <p:pic>
              <p:nvPicPr>
                <p:cNvPr id="69" name="Ink 68">
                  <a:extLst>
                    <a:ext uri="{FF2B5EF4-FFF2-40B4-BE49-F238E27FC236}">
                      <a16:creationId xmlns:a16="http://schemas.microsoft.com/office/drawing/2014/main" id="{34709B1E-9670-4662-B7DF-6082EA105236}"/>
                    </a:ext>
                  </a:extLst>
                </p:cNvPr>
                <p:cNvPicPr/>
                <p:nvPr/>
              </p:nvPicPr>
              <p:blipFill>
                <a:blip r:embed="rId123"/>
                <a:stretch>
                  <a:fillRect/>
                </a:stretch>
              </p:blipFill>
              <p:spPr>
                <a:xfrm>
                  <a:off x="6336072" y="5156144"/>
                  <a:ext cx="270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0" name="Ink 69">
                  <a:extLst>
                    <a:ext uri="{FF2B5EF4-FFF2-40B4-BE49-F238E27FC236}">
                      <a16:creationId xmlns:a16="http://schemas.microsoft.com/office/drawing/2014/main" id="{83180B29-EDD5-4E2D-9270-3DB8ABA4E2EF}"/>
                    </a:ext>
                  </a:extLst>
                </p14:cNvPr>
                <p14:cNvContentPartPr/>
                <p14:nvPr/>
              </p14:nvContentPartPr>
              <p14:xfrm>
                <a:off x="6454152" y="4979384"/>
                <a:ext cx="131400" cy="187200"/>
              </p14:xfrm>
            </p:contentPart>
          </mc:Choice>
          <mc:Fallback xmlns="">
            <p:pic>
              <p:nvPicPr>
                <p:cNvPr id="70" name="Ink 69">
                  <a:extLst>
                    <a:ext uri="{FF2B5EF4-FFF2-40B4-BE49-F238E27FC236}">
                      <a16:creationId xmlns:a16="http://schemas.microsoft.com/office/drawing/2014/main" id="{83180B29-EDD5-4E2D-9270-3DB8ABA4E2EF}"/>
                    </a:ext>
                  </a:extLst>
                </p:cNvPr>
                <p:cNvPicPr/>
                <p:nvPr/>
              </p:nvPicPr>
              <p:blipFill>
                <a:blip r:embed="rId125"/>
                <a:stretch>
                  <a:fillRect/>
                </a:stretch>
              </p:blipFill>
              <p:spPr>
                <a:xfrm>
                  <a:off x="6445512" y="4970744"/>
                  <a:ext cx="1490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1" name="Ink 70">
                  <a:extLst>
                    <a:ext uri="{FF2B5EF4-FFF2-40B4-BE49-F238E27FC236}">
                      <a16:creationId xmlns:a16="http://schemas.microsoft.com/office/drawing/2014/main" id="{BB17B01B-9F92-412D-8988-228C735163FB}"/>
                    </a:ext>
                  </a:extLst>
                </p14:cNvPr>
                <p14:cNvContentPartPr/>
                <p14:nvPr/>
              </p14:nvContentPartPr>
              <p14:xfrm>
                <a:off x="6696432" y="5148584"/>
                <a:ext cx="12960" cy="19800"/>
              </p14:xfrm>
            </p:contentPart>
          </mc:Choice>
          <mc:Fallback xmlns="">
            <p:pic>
              <p:nvPicPr>
                <p:cNvPr id="71" name="Ink 70">
                  <a:extLst>
                    <a:ext uri="{FF2B5EF4-FFF2-40B4-BE49-F238E27FC236}">
                      <a16:creationId xmlns:a16="http://schemas.microsoft.com/office/drawing/2014/main" id="{BB17B01B-9F92-412D-8988-228C735163FB}"/>
                    </a:ext>
                  </a:extLst>
                </p:cNvPr>
                <p:cNvPicPr/>
                <p:nvPr/>
              </p:nvPicPr>
              <p:blipFill>
                <a:blip r:embed="rId127"/>
                <a:stretch>
                  <a:fillRect/>
                </a:stretch>
              </p:blipFill>
              <p:spPr>
                <a:xfrm>
                  <a:off x="6687432" y="5139584"/>
                  <a:ext cx="306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2" name="Ink 71">
                  <a:extLst>
                    <a:ext uri="{FF2B5EF4-FFF2-40B4-BE49-F238E27FC236}">
                      <a16:creationId xmlns:a16="http://schemas.microsoft.com/office/drawing/2014/main" id="{7BBE4FB8-2DF1-4913-BD99-2061FA391A05}"/>
                    </a:ext>
                  </a:extLst>
                </p14:cNvPr>
                <p14:cNvContentPartPr/>
                <p14:nvPr/>
              </p14:nvContentPartPr>
              <p14:xfrm>
                <a:off x="6822792" y="4968944"/>
                <a:ext cx="28440" cy="199080"/>
              </p14:xfrm>
            </p:contentPart>
          </mc:Choice>
          <mc:Fallback xmlns="">
            <p:pic>
              <p:nvPicPr>
                <p:cNvPr id="72" name="Ink 71">
                  <a:extLst>
                    <a:ext uri="{FF2B5EF4-FFF2-40B4-BE49-F238E27FC236}">
                      <a16:creationId xmlns:a16="http://schemas.microsoft.com/office/drawing/2014/main" id="{7BBE4FB8-2DF1-4913-BD99-2061FA391A05}"/>
                    </a:ext>
                  </a:extLst>
                </p:cNvPr>
                <p:cNvPicPr/>
                <p:nvPr/>
              </p:nvPicPr>
              <p:blipFill>
                <a:blip r:embed="rId129"/>
                <a:stretch>
                  <a:fillRect/>
                </a:stretch>
              </p:blipFill>
              <p:spPr>
                <a:xfrm>
                  <a:off x="6814152" y="4960304"/>
                  <a:ext cx="460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3" name="Ink 72">
                  <a:extLst>
                    <a:ext uri="{FF2B5EF4-FFF2-40B4-BE49-F238E27FC236}">
                      <a16:creationId xmlns:a16="http://schemas.microsoft.com/office/drawing/2014/main" id="{24719DB1-A1D5-46AA-91A6-7EE8714FC9B0}"/>
                    </a:ext>
                  </a:extLst>
                </p14:cNvPr>
                <p14:cNvContentPartPr/>
                <p14:nvPr/>
              </p14:nvContentPartPr>
              <p14:xfrm>
                <a:off x="6905952" y="4976864"/>
                <a:ext cx="99000" cy="39240"/>
              </p14:xfrm>
            </p:contentPart>
          </mc:Choice>
          <mc:Fallback xmlns="">
            <p:pic>
              <p:nvPicPr>
                <p:cNvPr id="73" name="Ink 72">
                  <a:extLst>
                    <a:ext uri="{FF2B5EF4-FFF2-40B4-BE49-F238E27FC236}">
                      <a16:creationId xmlns:a16="http://schemas.microsoft.com/office/drawing/2014/main" id="{24719DB1-A1D5-46AA-91A6-7EE8714FC9B0}"/>
                    </a:ext>
                  </a:extLst>
                </p:cNvPr>
                <p:cNvPicPr/>
                <p:nvPr/>
              </p:nvPicPr>
              <p:blipFill>
                <a:blip r:embed="rId131"/>
                <a:stretch>
                  <a:fillRect/>
                </a:stretch>
              </p:blipFill>
              <p:spPr>
                <a:xfrm>
                  <a:off x="6897312" y="4968224"/>
                  <a:ext cx="11664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4" name="Ink 73">
                  <a:extLst>
                    <a:ext uri="{FF2B5EF4-FFF2-40B4-BE49-F238E27FC236}">
                      <a16:creationId xmlns:a16="http://schemas.microsoft.com/office/drawing/2014/main" id="{556D0AB2-5417-459C-9709-E0983E37C436}"/>
                    </a:ext>
                  </a:extLst>
                </p14:cNvPr>
                <p14:cNvContentPartPr/>
                <p14:nvPr/>
              </p14:nvContentPartPr>
              <p14:xfrm>
                <a:off x="6899832" y="5037344"/>
                <a:ext cx="148680" cy="141840"/>
              </p14:xfrm>
            </p:contentPart>
          </mc:Choice>
          <mc:Fallback xmlns="">
            <p:pic>
              <p:nvPicPr>
                <p:cNvPr id="74" name="Ink 73">
                  <a:extLst>
                    <a:ext uri="{FF2B5EF4-FFF2-40B4-BE49-F238E27FC236}">
                      <a16:creationId xmlns:a16="http://schemas.microsoft.com/office/drawing/2014/main" id="{556D0AB2-5417-459C-9709-E0983E37C436}"/>
                    </a:ext>
                  </a:extLst>
                </p:cNvPr>
                <p:cNvPicPr/>
                <p:nvPr/>
              </p:nvPicPr>
              <p:blipFill>
                <a:blip r:embed="rId133"/>
                <a:stretch>
                  <a:fillRect/>
                </a:stretch>
              </p:blipFill>
              <p:spPr>
                <a:xfrm>
                  <a:off x="6890832" y="5028704"/>
                  <a:ext cx="166320" cy="159480"/>
                </a:xfrm>
                <a:prstGeom prst="rect">
                  <a:avLst/>
                </a:prstGeom>
              </p:spPr>
            </p:pic>
          </mc:Fallback>
        </mc:AlternateContent>
      </p:grpSp>
      <p:grpSp>
        <p:nvGrpSpPr>
          <p:cNvPr id="75" name="Group 74">
            <a:extLst>
              <a:ext uri="{FF2B5EF4-FFF2-40B4-BE49-F238E27FC236}">
                <a16:creationId xmlns:a16="http://schemas.microsoft.com/office/drawing/2014/main" id="{B0383DAB-50C8-4790-AC56-8C032877FACA}"/>
              </a:ext>
            </a:extLst>
          </p:cNvPr>
          <p:cNvGrpSpPr/>
          <p:nvPr/>
        </p:nvGrpSpPr>
        <p:grpSpPr>
          <a:xfrm>
            <a:off x="3821853" y="5844256"/>
            <a:ext cx="876240" cy="305640"/>
            <a:chOff x="5561352" y="5584544"/>
            <a:chExt cx="876240" cy="305640"/>
          </a:xfrm>
        </p:grpSpPr>
        <mc:AlternateContent xmlns:mc="http://schemas.openxmlformats.org/markup-compatibility/2006" xmlns:p14="http://schemas.microsoft.com/office/powerpoint/2010/main">
          <mc:Choice Requires="p14">
            <p:contentPart p14:bwMode="auto" r:id="rId134">
              <p14:nvContentPartPr>
                <p14:cNvPr id="76" name="Ink 75">
                  <a:extLst>
                    <a:ext uri="{FF2B5EF4-FFF2-40B4-BE49-F238E27FC236}">
                      <a16:creationId xmlns:a16="http://schemas.microsoft.com/office/drawing/2014/main" id="{F074070D-264C-4911-90D1-AA117A6FD8E5}"/>
                    </a:ext>
                  </a:extLst>
                </p14:cNvPr>
                <p14:cNvContentPartPr/>
                <p14:nvPr/>
              </p14:nvContentPartPr>
              <p14:xfrm>
                <a:off x="5561352" y="5668064"/>
                <a:ext cx="160920" cy="222120"/>
              </p14:xfrm>
            </p:contentPart>
          </mc:Choice>
          <mc:Fallback xmlns="">
            <p:pic>
              <p:nvPicPr>
                <p:cNvPr id="76" name="Ink 75">
                  <a:extLst>
                    <a:ext uri="{FF2B5EF4-FFF2-40B4-BE49-F238E27FC236}">
                      <a16:creationId xmlns:a16="http://schemas.microsoft.com/office/drawing/2014/main" id="{F074070D-264C-4911-90D1-AA117A6FD8E5}"/>
                    </a:ext>
                  </a:extLst>
                </p:cNvPr>
                <p:cNvPicPr/>
                <p:nvPr/>
              </p:nvPicPr>
              <p:blipFill>
                <a:blip r:embed="rId135"/>
                <a:stretch>
                  <a:fillRect/>
                </a:stretch>
              </p:blipFill>
              <p:spPr>
                <a:xfrm>
                  <a:off x="5552352" y="5659424"/>
                  <a:ext cx="17856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7" name="Ink 76">
                  <a:extLst>
                    <a:ext uri="{FF2B5EF4-FFF2-40B4-BE49-F238E27FC236}">
                      <a16:creationId xmlns:a16="http://schemas.microsoft.com/office/drawing/2014/main" id="{C5939A08-C817-47D3-A44D-2A7ADE2B4D75}"/>
                    </a:ext>
                  </a:extLst>
                </p14:cNvPr>
                <p14:cNvContentPartPr/>
                <p14:nvPr/>
              </p14:nvContentPartPr>
              <p14:xfrm>
                <a:off x="5822352" y="5624144"/>
                <a:ext cx="35640" cy="187920"/>
              </p14:xfrm>
            </p:contentPart>
          </mc:Choice>
          <mc:Fallback xmlns="">
            <p:pic>
              <p:nvPicPr>
                <p:cNvPr id="77" name="Ink 76">
                  <a:extLst>
                    <a:ext uri="{FF2B5EF4-FFF2-40B4-BE49-F238E27FC236}">
                      <a16:creationId xmlns:a16="http://schemas.microsoft.com/office/drawing/2014/main" id="{C5939A08-C817-47D3-A44D-2A7ADE2B4D75}"/>
                    </a:ext>
                  </a:extLst>
                </p:cNvPr>
                <p:cNvPicPr/>
                <p:nvPr/>
              </p:nvPicPr>
              <p:blipFill>
                <a:blip r:embed="rId137"/>
                <a:stretch>
                  <a:fillRect/>
                </a:stretch>
              </p:blipFill>
              <p:spPr>
                <a:xfrm>
                  <a:off x="5813352" y="5615504"/>
                  <a:ext cx="5328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8" name="Ink 77">
                  <a:extLst>
                    <a:ext uri="{FF2B5EF4-FFF2-40B4-BE49-F238E27FC236}">
                      <a16:creationId xmlns:a16="http://schemas.microsoft.com/office/drawing/2014/main" id="{9AAA7DA9-BF61-472E-83F3-539A76BC861F}"/>
                    </a:ext>
                  </a:extLst>
                </p14:cNvPr>
                <p14:cNvContentPartPr/>
                <p14:nvPr/>
              </p14:nvContentPartPr>
              <p14:xfrm>
                <a:off x="5979672" y="5604344"/>
                <a:ext cx="128160" cy="37800"/>
              </p14:xfrm>
            </p:contentPart>
          </mc:Choice>
          <mc:Fallback xmlns="">
            <p:pic>
              <p:nvPicPr>
                <p:cNvPr id="78" name="Ink 77">
                  <a:extLst>
                    <a:ext uri="{FF2B5EF4-FFF2-40B4-BE49-F238E27FC236}">
                      <a16:creationId xmlns:a16="http://schemas.microsoft.com/office/drawing/2014/main" id="{9AAA7DA9-BF61-472E-83F3-539A76BC861F}"/>
                    </a:ext>
                  </a:extLst>
                </p:cNvPr>
                <p:cNvPicPr/>
                <p:nvPr/>
              </p:nvPicPr>
              <p:blipFill>
                <a:blip r:embed="rId139"/>
                <a:stretch>
                  <a:fillRect/>
                </a:stretch>
              </p:blipFill>
              <p:spPr>
                <a:xfrm>
                  <a:off x="5970672" y="5595704"/>
                  <a:ext cx="1458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9" name="Ink 78">
                  <a:extLst>
                    <a:ext uri="{FF2B5EF4-FFF2-40B4-BE49-F238E27FC236}">
                      <a16:creationId xmlns:a16="http://schemas.microsoft.com/office/drawing/2014/main" id="{7EDBC5DD-9D60-4198-97B2-325EEA279F26}"/>
                    </a:ext>
                  </a:extLst>
                </p14:cNvPr>
                <p14:cNvContentPartPr/>
                <p14:nvPr/>
              </p14:nvContentPartPr>
              <p14:xfrm>
                <a:off x="5966712" y="5634944"/>
                <a:ext cx="154440" cy="157320"/>
              </p14:xfrm>
            </p:contentPart>
          </mc:Choice>
          <mc:Fallback xmlns="">
            <p:pic>
              <p:nvPicPr>
                <p:cNvPr id="79" name="Ink 78">
                  <a:extLst>
                    <a:ext uri="{FF2B5EF4-FFF2-40B4-BE49-F238E27FC236}">
                      <a16:creationId xmlns:a16="http://schemas.microsoft.com/office/drawing/2014/main" id="{7EDBC5DD-9D60-4198-97B2-325EEA279F26}"/>
                    </a:ext>
                  </a:extLst>
                </p:cNvPr>
                <p:cNvPicPr/>
                <p:nvPr/>
              </p:nvPicPr>
              <p:blipFill>
                <a:blip r:embed="rId141"/>
                <a:stretch>
                  <a:fillRect/>
                </a:stretch>
              </p:blipFill>
              <p:spPr>
                <a:xfrm>
                  <a:off x="5957712" y="5626304"/>
                  <a:ext cx="1720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0" name="Ink 79">
                  <a:extLst>
                    <a:ext uri="{FF2B5EF4-FFF2-40B4-BE49-F238E27FC236}">
                      <a16:creationId xmlns:a16="http://schemas.microsoft.com/office/drawing/2014/main" id="{BFFF81EA-F701-4BDE-B94F-A8094A05AA5D}"/>
                    </a:ext>
                  </a:extLst>
                </p14:cNvPr>
                <p14:cNvContentPartPr/>
                <p14:nvPr/>
              </p14:nvContentPartPr>
              <p14:xfrm>
                <a:off x="6227712" y="5592824"/>
                <a:ext cx="200160" cy="223560"/>
              </p14:xfrm>
            </p:contentPart>
          </mc:Choice>
          <mc:Fallback xmlns="">
            <p:pic>
              <p:nvPicPr>
                <p:cNvPr id="80" name="Ink 79">
                  <a:extLst>
                    <a:ext uri="{FF2B5EF4-FFF2-40B4-BE49-F238E27FC236}">
                      <a16:creationId xmlns:a16="http://schemas.microsoft.com/office/drawing/2014/main" id="{BFFF81EA-F701-4BDE-B94F-A8094A05AA5D}"/>
                    </a:ext>
                  </a:extLst>
                </p:cNvPr>
                <p:cNvPicPr/>
                <p:nvPr/>
              </p:nvPicPr>
              <p:blipFill>
                <a:blip r:embed="rId143"/>
                <a:stretch>
                  <a:fillRect/>
                </a:stretch>
              </p:blipFill>
              <p:spPr>
                <a:xfrm>
                  <a:off x="6218712" y="5584184"/>
                  <a:ext cx="2178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1" name="Ink 80">
                  <a:extLst>
                    <a:ext uri="{FF2B5EF4-FFF2-40B4-BE49-F238E27FC236}">
                      <a16:creationId xmlns:a16="http://schemas.microsoft.com/office/drawing/2014/main" id="{407BC06C-C54F-4FB5-B634-186F70CA9673}"/>
                    </a:ext>
                  </a:extLst>
                </p14:cNvPr>
                <p14:cNvContentPartPr/>
                <p14:nvPr/>
              </p14:nvContentPartPr>
              <p14:xfrm>
                <a:off x="6253632" y="5584544"/>
                <a:ext cx="183960" cy="245520"/>
              </p14:xfrm>
            </p:contentPart>
          </mc:Choice>
          <mc:Fallback xmlns="">
            <p:pic>
              <p:nvPicPr>
                <p:cNvPr id="81" name="Ink 80">
                  <a:extLst>
                    <a:ext uri="{FF2B5EF4-FFF2-40B4-BE49-F238E27FC236}">
                      <a16:creationId xmlns:a16="http://schemas.microsoft.com/office/drawing/2014/main" id="{407BC06C-C54F-4FB5-B634-186F70CA9673}"/>
                    </a:ext>
                  </a:extLst>
                </p:cNvPr>
                <p:cNvPicPr/>
                <p:nvPr/>
              </p:nvPicPr>
              <p:blipFill>
                <a:blip r:embed="rId145"/>
                <a:stretch>
                  <a:fillRect/>
                </a:stretch>
              </p:blipFill>
              <p:spPr>
                <a:xfrm>
                  <a:off x="6244632" y="5575544"/>
                  <a:ext cx="201600" cy="263160"/>
                </a:xfrm>
                <a:prstGeom prst="rect">
                  <a:avLst/>
                </a:prstGeom>
              </p:spPr>
            </p:pic>
          </mc:Fallback>
        </mc:AlternateContent>
      </p:grpSp>
      <p:grpSp>
        <p:nvGrpSpPr>
          <p:cNvPr id="84" name="Group 83">
            <a:extLst>
              <a:ext uri="{FF2B5EF4-FFF2-40B4-BE49-F238E27FC236}">
                <a16:creationId xmlns:a16="http://schemas.microsoft.com/office/drawing/2014/main" id="{066EC8E3-EDCE-4B51-9A80-079D54DE8C61}"/>
              </a:ext>
            </a:extLst>
          </p:cNvPr>
          <p:cNvGrpSpPr/>
          <p:nvPr/>
        </p:nvGrpSpPr>
        <p:grpSpPr>
          <a:xfrm>
            <a:off x="10298756" y="4055797"/>
            <a:ext cx="732240" cy="516240"/>
            <a:chOff x="10298756" y="4055797"/>
            <a:chExt cx="732240" cy="516240"/>
          </a:xfrm>
        </p:grpSpPr>
        <mc:AlternateContent xmlns:mc="http://schemas.openxmlformats.org/markup-compatibility/2006" xmlns:p14="http://schemas.microsoft.com/office/powerpoint/2010/main">
          <mc:Choice Requires="p14">
            <p:contentPart p14:bwMode="auto" r:id="rId146">
              <p14:nvContentPartPr>
                <p14:cNvPr id="82" name="Ink 81">
                  <a:extLst>
                    <a:ext uri="{FF2B5EF4-FFF2-40B4-BE49-F238E27FC236}">
                      <a16:creationId xmlns:a16="http://schemas.microsoft.com/office/drawing/2014/main" id="{A5390376-812E-49B0-8216-B4365476E723}"/>
                    </a:ext>
                  </a:extLst>
                </p14:cNvPr>
                <p14:cNvContentPartPr/>
                <p14:nvPr/>
              </p14:nvContentPartPr>
              <p14:xfrm>
                <a:off x="10443476" y="4055797"/>
                <a:ext cx="587520" cy="432720"/>
              </p14:xfrm>
            </p:contentPart>
          </mc:Choice>
          <mc:Fallback xmlns="">
            <p:pic>
              <p:nvPicPr>
                <p:cNvPr id="82" name="Ink 81">
                  <a:extLst>
                    <a:ext uri="{FF2B5EF4-FFF2-40B4-BE49-F238E27FC236}">
                      <a16:creationId xmlns:a16="http://schemas.microsoft.com/office/drawing/2014/main" id="{A5390376-812E-49B0-8216-B4365476E723}"/>
                    </a:ext>
                  </a:extLst>
                </p:cNvPr>
                <p:cNvPicPr/>
                <p:nvPr/>
              </p:nvPicPr>
              <p:blipFill>
                <a:blip r:embed="rId147"/>
                <a:stretch>
                  <a:fillRect/>
                </a:stretch>
              </p:blipFill>
              <p:spPr>
                <a:xfrm>
                  <a:off x="10434836" y="4047157"/>
                  <a:ext cx="605160" cy="4503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3" name="Ink 82">
                  <a:extLst>
                    <a:ext uri="{FF2B5EF4-FFF2-40B4-BE49-F238E27FC236}">
                      <a16:creationId xmlns:a16="http://schemas.microsoft.com/office/drawing/2014/main" id="{FEC61C81-8FA3-4007-9D7D-D506777F4B9F}"/>
                    </a:ext>
                  </a:extLst>
                </p14:cNvPr>
                <p14:cNvContentPartPr/>
                <p14:nvPr/>
              </p14:nvContentPartPr>
              <p14:xfrm>
                <a:off x="10298756" y="4254157"/>
                <a:ext cx="474480" cy="317880"/>
              </p14:xfrm>
            </p:contentPart>
          </mc:Choice>
          <mc:Fallback xmlns="">
            <p:pic>
              <p:nvPicPr>
                <p:cNvPr id="83" name="Ink 82">
                  <a:extLst>
                    <a:ext uri="{FF2B5EF4-FFF2-40B4-BE49-F238E27FC236}">
                      <a16:creationId xmlns:a16="http://schemas.microsoft.com/office/drawing/2014/main" id="{FEC61C81-8FA3-4007-9D7D-D506777F4B9F}"/>
                    </a:ext>
                  </a:extLst>
                </p:cNvPr>
                <p:cNvPicPr/>
                <p:nvPr/>
              </p:nvPicPr>
              <p:blipFill>
                <a:blip r:embed="rId149"/>
                <a:stretch>
                  <a:fillRect/>
                </a:stretch>
              </p:blipFill>
              <p:spPr>
                <a:xfrm>
                  <a:off x="10289756" y="4245157"/>
                  <a:ext cx="492120" cy="335520"/>
                </a:xfrm>
                <a:prstGeom prst="rect">
                  <a:avLst/>
                </a:prstGeom>
              </p:spPr>
            </p:pic>
          </mc:Fallback>
        </mc:AlternateContent>
      </p:grpSp>
      <p:grpSp>
        <p:nvGrpSpPr>
          <p:cNvPr id="90" name="Group 89">
            <a:extLst>
              <a:ext uri="{FF2B5EF4-FFF2-40B4-BE49-F238E27FC236}">
                <a16:creationId xmlns:a16="http://schemas.microsoft.com/office/drawing/2014/main" id="{AB16DC11-8290-411F-ADB1-CF276393DA23}"/>
              </a:ext>
            </a:extLst>
          </p:cNvPr>
          <p:cNvGrpSpPr/>
          <p:nvPr/>
        </p:nvGrpSpPr>
        <p:grpSpPr>
          <a:xfrm>
            <a:off x="3550916" y="5621077"/>
            <a:ext cx="1398240" cy="866520"/>
            <a:chOff x="3550916" y="5621077"/>
            <a:chExt cx="1398240" cy="866520"/>
          </a:xfrm>
        </p:grpSpPr>
        <mc:AlternateContent xmlns:mc="http://schemas.openxmlformats.org/markup-compatibility/2006" xmlns:p14="http://schemas.microsoft.com/office/powerpoint/2010/main">
          <mc:Choice Requires="p14">
            <p:contentPart p14:bwMode="auto" r:id="rId150">
              <p14:nvContentPartPr>
                <p14:cNvPr id="85" name="Ink 84">
                  <a:extLst>
                    <a:ext uri="{FF2B5EF4-FFF2-40B4-BE49-F238E27FC236}">
                      <a16:creationId xmlns:a16="http://schemas.microsoft.com/office/drawing/2014/main" id="{A4EDCDD4-D8F3-42C9-BEEC-B80F89F44A91}"/>
                    </a:ext>
                  </a:extLst>
                </p14:cNvPr>
                <p14:cNvContentPartPr/>
                <p14:nvPr/>
              </p14:nvContentPartPr>
              <p14:xfrm>
                <a:off x="3608156" y="5916277"/>
                <a:ext cx="59040" cy="463680"/>
              </p14:xfrm>
            </p:contentPart>
          </mc:Choice>
          <mc:Fallback xmlns="">
            <p:pic>
              <p:nvPicPr>
                <p:cNvPr id="85" name="Ink 84">
                  <a:extLst>
                    <a:ext uri="{FF2B5EF4-FFF2-40B4-BE49-F238E27FC236}">
                      <a16:creationId xmlns:a16="http://schemas.microsoft.com/office/drawing/2014/main" id="{A4EDCDD4-D8F3-42C9-BEEC-B80F89F44A91}"/>
                    </a:ext>
                  </a:extLst>
                </p:cNvPr>
                <p:cNvPicPr/>
                <p:nvPr/>
              </p:nvPicPr>
              <p:blipFill>
                <a:blip r:embed="rId151"/>
                <a:stretch>
                  <a:fillRect/>
                </a:stretch>
              </p:blipFill>
              <p:spPr>
                <a:xfrm>
                  <a:off x="3599516" y="5907637"/>
                  <a:ext cx="76680" cy="4813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6" name="Ink 85">
                  <a:extLst>
                    <a:ext uri="{FF2B5EF4-FFF2-40B4-BE49-F238E27FC236}">
                      <a16:creationId xmlns:a16="http://schemas.microsoft.com/office/drawing/2014/main" id="{D5E52937-82E7-4B5C-B85C-362BF8628643}"/>
                    </a:ext>
                  </a:extLst>
                </p14:cNvPr>
                <p14:cNvContentPartPr/>
                <p14:nvPr/>
              </p14:nvContentPartPr>
              <p14:xfrm>
                <a:off x="3567116" y="5621077"/>
                <a:ext cx="1382040" cy="362880"/>
              </p14:xfrm>
            </p:contentPart>
          </mc:Choice>
          <mc:Fallback xmlns="">
            <p:pic>
              <p:nvPicPr>
                <p:cNvPr id="86" name="Ink 85">
                  <a:extLst>
                    <a:ext uri="{FF2B5EF4-FFF2-40B4-BE49-F238E27FC236}">
                      <a16:creationId xmlns:a16="http://schemas.microsoft.com/office/drawing/2014/main" id="{D5E52937-82E7-4B5C-B85C-362BF8628643}"/>
                    </a:ext>
                  </a:extLst>
                </p:cNvPr>
                <p:cNvPicPr/>
                <p:nvPr/>
              </p:nvPicPr>
              <p:blipFill>
                <a:blip r:embed="rId153"/>
                <a:stretch>
                  <a:fillRect/>
                </a:stretch>
              </p:blipFill>
              <p:spPr>
                <a:xfrm>
                  <a:off x="3558116" y="5612077"/>
                  <a:ext cx="139968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8" name="Ink 87">
                  <a:extLst>
                    <a:ext uri="{FF2B5EF4-FFF2-40B4-BE49-F238E27FC236}">
                      <a16:creationId xmlns:a16="http://schemas.microsoft.com/office/drawing/2014/main" id="{96E752C7-59F0-4155-A80E-12DCE34879D3}"/>
                    </a:ext>
                  </a:extLst>
                </p14:cNvPr>
                <p14:cNvContentPartPr/>
                <p14:nvPr/>
              </p14:nvContentPartPr>
              <p14:xfrm>
                <a:off x="3550916" y="6272317"/>
                <a:ext cx="1344240" cy="215280"/>
              </p14:xfrm>
            </p:contentPart>
          </mc:Choice>
          <mc:Fallback xmlns="">
            <p:pic>
              <p:nvPicPr>
                <p:cNvPr id="88" name="Ink 87">
                  <a:extLst>
                    <a:ext uri="{FF2B5EF4-FFF2-40B4-BE49-F238E27FC236}">
                      <a16:creationId xmlns:a16="http://schemas.microsoft.com/office/drawing/2014/main" id="{96E752C7-59F0-4155-A80E-12DCE34879D3}"/>
                    </a:ext>
                  </a:extLst>
                </p:cNvPr>
                <p:cNvPicPr/>
                <p:nvPr/>
              </p:nvPicPr>
              <p:blipFill>
                <a:blip r:embed="rId155"/>
                <a:stretch>
                  <a:fillRect/>
                </a:stretch>
              </p:blipFill>
              <p:spPr>
                <a:xfrm>
                  <a:off x="3542276" y="6263317"/>
                  <a:ext cx="13618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9" name="Ink 88">
                  <a:extLst>
                    <a:ext uri="{FF2B5EF4-FFF2-40B4-BE49-F238E27FC236}">
                      <a16:creationId xmlns:a16="http://schemas.microsoft.com/office/drawing/2014/main" id="{A3F08834-8AF4-44B6-9386-8514D8223576}"/>
                    </a:ext>
                  </a:extLst>
                </p14:cNvPr>
                <p14:cNvContentPartPr/>
                <p14:nvPr/>
              </p14:nvContentPartPr>
              <p14:xfrm>
                <a:off x="4854116" y="5658517"/>
                <a:ext cx="42120" cy="709920"/>
              </p14:xfrm>
            </p:contentPart>
          </mc:Choice>
          <mc:Fallback xmlns="">
            <p:pic>
              <p:nvPicPr>
                <p:cNvPr id="89" name="Ink 88">
                  <a:extLst>
                    <a:ext uri="{FF2B5EF4-FFF2-40B4-BE49-F238E27FC236}">
                      <a16:creationId xmlns:a16="http://schemas.microsoft.com/office/drawing/2014/main" id="{A3F08834-8AF4-44B6-9386-8514D8223576}"/>
                    </a:ext>
                  </a:extLst>
                </p:cNvPr>
                <p:cNvPicPr/>
                <p:nvPr/>
              </p:nvPicPr>
              <p:blipFill>
                <a:blip r:embed="rId157"/>
                <a:stretch>
                  <a:fillRect/>
                </a:stretch>
              </p:blipFill>
              <p:spPr>
                <a:xfrm>
                  <a:off x="4845476" y="5649877"/>
                  <a:ext cx="59760" cy="727560"/>
                </a:xfrm>
                <a:prstGeom prst="rect">
                  <a:avLst/>
                </a:prstGeom>
              </p:spPr>
            </p:pic>
          </mc:Fallback>
        </mc:AlternateContent>
      </p:grpSp>
      <p:grpSp>
        <p:nvGrpSpPr>
          <p:cNvPr id="93" name="Group 92">
            <a:extLst>
              <a:ext uri="{FF2B5EF4-FFF2-40B4-BE49-F238E27FC236}">
                <a16:creationId xmlns:a16="http://schemas.microsoft.com/office/drawing/2014/main" id="{63EF62BC-61CF-445F-A83B-6C5E0D4B0FFD}"/>
              </a:ext>
            </a:extLst>
          </p:cNvPr>
          <p:cNvGrpSpPr/>
          <p:nvPr/>
        </p:nvGrpSpPr>
        <p:grpSpPr>
          <a:xfrm>
            <a:off x="2416916" y="2514277"/>
            <a:ext cx="1634040" cy="307800"/>
            <a:chOff x="2416916" y="2514277"/>
            <a:chExt cx="1634040" cy="307800"/>
          </a:xfrm>
        </p:grpSpPr>
        <mc:AlternateContent xmlns:mc="http://schemas.openxmlformats.org/markup-compatibility/2006" xmlns:p14="http://schemas.microsoft.com/office/powerpoint/2010/main">
          <mc:Choice Requires="p14">
            <p:contentPart p14:bwMode="auto" r:id="rId158">
              <p14:nvContentPartPr>
                <p14:cNvPr id="91" name="Ink 90">
                  <a:extLst>
                    <a:ext uri="{FF2B5EF4-FFF2-40B4-BE49-F238E27FC236}">
                      <a16:creationId xmlns:a16="http://schemas.microsoft.com/office/drawing/2014/main" id="{CAAF7361-D375-433D-B6B0-6C799BA42BD3}"/>
                    </a:ext>
                  </a:extLst>
                </p14:cNvPr>
                <p14:cNvContentPartPr/>
                <p14:nvPr/>
              </p14:nvContentPartPr>
              <p14:xfrm>
                <a:off x="2416916" y="2723437"/>
                <a:ext cx="1609560" cy="98640"/>
              </p14:xfrm>
            </p:contentPart>
          </mc:Choice>
          <mc:Fallback xmlns="">
            <p:pic>
              <p:nvPicPr>
                <p:cNvPr id="91" name="Ink 90">
                  <a:extLst>
                    <a:ext uri="{FF2B5EF4-FFF2-40B4-BE49-F238E27FC236}">
                      <a16:creationId xmlns:a16="http://schemas.microsoft.com/office/drawing/2014/main" id="{CAAF7361-D375-433D-B6B0-6C799BA42BD3}"/>
                    </a:ext>
                  </a:extLst>
                </p:cNvPr>
                <p:cNvPicPr/>
                <p:nvPr/>
              </p:nvPicPr>
              <p:blipFill>
                <a:blip r:embed="rId159"/>
                <a:stretch>
                  <a:fillRect/>
                </a:stretch>
              </p:blipFill>
              <p:spPr>
                <a:xfrm>
                  <a:off x="2407916" y="2714437"/>
                  <a:ext cx="16272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2" name="Ink 91">
                  <a:extLst>
                    <a:ext uri="{FF2B5EF4-FFF2-40B4-BE49-F238E27FC236}">
                      <a16:creationId xmlns:a16="http://schemas.microsoft.com/office/drawing/2014/main" id="{7D77B8A0-D72D-4DC3-A6EE-D154DF2C8BD1}"/>
                    </a:ext>
                  </a:extLst>
                </p14:cNvPr>
                <p14:cNvContentPartPr/>
                <p14:nvPr/>
              </p14:nvContentPartPr>
              <p14:xfrm>
                <a:off x="3992996" y="2514277"/>
                <a:ext cx="57960" cy="217440"/>
              </p14:xfrm>
            </p:contentPart>
          </mc:Choice>
          <mc:Fallback xmlns="">
            <p:pic>
              <p:nvPicPr>
                <p:cNvPr id="92" name="Ink 91">
                  <a:extLst>
                    <a:ext uri="{FF2B5EF4-FFF2-40B4-BE49-F238E27FC236}">
                      <a16:creationId xmlns:a16="http://schemas.microsoft.com/office/drawing/2014/main" id="{7D77B8A0-D72D-4DC3-A6EE-D154DF2C8BD1}"/>
                    </a:ext>
                  </a:extLst>
                </p:cNvPr>
                <p:cNvPicPr/>
                <p:nvPr/>
              </p:nvPicPr>
              <p:blipFill>
                <a:blip r:embed="rId161"/>
                <a:stretch>
                  <a:fillRect/>
                </a:stretch>
              </p:blipFill>
              <p:spPr>
                <a:xfrm>
                  <a:off x="3984356" y="2505277"/>
                  <a:ext cx="75600" cy="235080"/>
                </a:xfrm>
                <a:prstGeom prst="rect">
                  <a:avLst/>
                </a:prstGeom>
              </p:spPr>
            </p:pic>
          </mc:Fallback>
        </mc:AlternateContent>
      </p:grpSp>
    </p:spTree>
    <p:extLst>
      <p:ext uri="{BB962C8B-B14F-4D97-AF65-F5344CB8AC3E}">
        <p14:creationId xmlns:p14="http://schemas.microsoft.com/office/powerpoint/2010/main" val="413998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D0ED-4FAA-4713-9541-B567364757CE}"/>
              </a:ext>
            </a:extLst>
          </p:cNvPr>
          <p:cNvSpPr>
            <a:spLocks noGrp="1"/>
          </p:cNvSpPr>
          <p:nvPr>
            <p:ph type="title"/>
          </p:nvPr>
        </p:nvSpPr>
        <p:spPr/>
        <p:txBody>
          <a:bodyPr/>
          <a:lstStyle/>
          <a:p>
            <a:r>
              <a:rPr lang="en-US" dirty="0"/>
              <a:t>Network Packets</a:t>
            </a:r>
          </a:p>
        </p:txBody>
      </p:sp>
      <p:sp>
        <p:nvSpPr>
          <p:cNvPr id="3" name="Content Placeholder 2">
            <a:extLst>
              <a:ext uri="{FF2B5EF4-FFF2-40B4-BE49-F238E27FC236}">
                <a16:creationId xmlns:a16="http://schemas.microsoft.com/office/drawing/2014/main" id="{8CF6343F-4179-41F0-B185-DEAE9E95C5D7}"/>
              </a:ext>
            </a:extLst>
          </p:cNvPr>
          <p:cNvSpPr>
            <a:spLocks noGrp="1"/>
          </p:cNvSpPr>
          <p:nvPr>
            <p:ph idx="1"/>
          </p:nvPr>
        </p:nvSpPr>
        <p:spPr/>
        <p:txBody>
          <a:bodyPr/>
          <a:lstStyle/>
          <a:p>
            <a:r>
              <a:rPr lang="en-US" dirty="0"/>
              <a:t>When you send messages (or receive them) the messages are chunked into packets</a:t>
            </a:r>
          </a:p>
          <a:p>
            <a:r>
              <a:rPr lang="en-US" dirty="0"/>
              <a:t>Two general parts to a packet: header and data</a:t>
            </a:r>
          </a:p>
          <a:p>
            <a:r>
              <a:rPr lang="en-US" dirty="0"/>
              <a:t>Networks can restrict how big packets can be.  </a:t>
            </a:r>
          </a:p>
          <a:p>
            <a:pPr lvl="1"/>
            <a:r>
              <a:rPr lang="en-US" dirty="0"/>
              <a:t>Usually you just go with the flow and hope the hardware along the way does the rest</a:t>
            </a:r>
          </a:p>
          <a:p>
            <a:endParaRPr lang="en-US" dirty="0"/>
          </a:p>
        </p:txBody>
      </p:sp>
      <p:grpSp>
        <p:nvGrpSpPr>
          <p:cNvPr id="16" name="Group 15">
            <a:extLst>
              <a:ext uri="{FF2B5EF4-FFF2-40B4-BE49-F238E27FC236}">
                <a16:creationId xmlns:a16="http://schemas.microsoft.com/office/drawing/2014/main" id="{E2B64162-5209-4FBB-9B2B-7EE92E3D0268}"/>
              </a:ext>
            </a:extLst>
          </p:cNvPr>
          <p:cNvGrpSpPr/>
          <p:nvPr/>
        </p:nvGrpSpPr>
        <p:grpSpPr>
          <a:xfrm>
            <a:off x="4809836" y="5212477"/>
            <a:ext cx="1223280" cy="664560"/>
            <a:chOff x="4809836" y="5212477"/>
            <a:chExt cx="1223280" cy="6645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7701E82-0777-4243-B91A-2D04555A6019}"/>
                    </a:ext>
                  </a:extLst>
                </p14:cNvPr>
                <p14:cNvContentPartPr/>
                <p14:nvPr/>
              </p14:nvContentPartPr>
              <p14:xfrm>
                <a:off x="4809836" y="5416237"/>
                <a:ext cx="66240" cy="379440"/>
              </p14:xfrm>
            </p:contentPart>
          </mc:Choice>
          <mc:Fallback xmlns="">
            <p:pic>
              <p:nvPicPr>
                <p:cNvPr id="4" name="Ink 3">
                  <a:extLst>
                    <a:ext uri="{FF2B5EF4-FFF2-40B4-BE49-F238E27FC236}">
                      <a16:creationId xmlns:a16="http://schemas.microsoft.com/office/drawing/2014/main" id="{07701E82-0777-4243-B91A-2D04555A6019}"/>
                    </a:ext>
                  </a:extLst>
                </p:cNvPr>
                <p:cNvPicPr/>
                <p:nvPr/>
              </p:nvPicPr>
              <p:blipFill>
                <a:blip r:embed="rId4"/>
                <a:stretch>
                  <a:fillRect/>
                </a:stretch>
              </p:blipFill>
              <p:spPr>
                <a:xfrm>
                  <a:off x="4800836" y="5407237"/>
                  <a:ext cx="8388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899F946-8586-49FB-9A67-A525CD7134C0}"/>
                    </a:ext>
                  </a:extLst>
                </p14:cNvPr>
                <p14:cNvContentPartPr/>
                <p14:nvPr/>
              </p14:nvContentPartPr>
              <p14:xfrm>
                <a:off x="4812716" y="5439277"/>
                <a:ext cx="486720" cy="119520"/>
              </p14:xfrm>
            </p:contentPart>
          </mc:Choice>
          <mc:Fallback xmlns="">
            <p:pic>
              <p:nvPicPr>
                <p:cNvPr id="5" name="Ink 4">
                  <a:extLst>
                    <a:ext uri="{FF2B5EF4-FFF2-40B4-BE49-F238E27FC236}">
                      <a16:creationId xmlns:a16="http://schemas.microsoft.com/office/drawing/2014/main" id="{9899F946-8586-49FB-9A67-A525CD7134C0}"/>
                    </a:ext>
                  </a:extLst>
                </p:cNvPr>
                <p:cNvPicPr/>
                <p:nvPr/>
              </p:nvPicPr>
              <p:blipFill>
                <a:blip r:embed="rId6"/>
                <a:stretch>
                  <a:fillRect/>
                </a:stretch>
              </p:blipFill>
              <p:spPr>
                <a:xfrm>
                  <a:off x="4803716" y="5430277"/>
                  <a:ext cx="5043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E150D37B-3CD3-4ACE-B673-96EF7BEAF6F4}"/>
                    </a:ext>
                  </a:extLst>
                </p14:cNvPr>
                <p14:cNvContentPartPr/>
                <p14:nvPr/>
              </p14:nvContentPartPr>
              <p14:xfrm>
                <a:off x="4881476" y="5760757"/>
                <a:ext cx="328320" cy="116280"/>
              </p14:xfrm>
            </p:contentPart>
          </mc:Choice>
          <mc:Fallback xmlns="">
            <p:pic>
              <p:nvPicPr>
                <p:cNvPr id="6" name="Ink 5">
                  <a:extLst>
                    <a:ext uri="{FF2B5EF4-FFF2-40B4-BE49-F238E27FC236}">
                      <a16:creationId xmlns:a16="http://schemas.microsoft.com/office/drawing/2014/main" id="{E150D37B-3CD3-4ACE-B673-96EF7BEAF6F4}"/>
                    </a:ext>
                  </a:extLst>
                </p:cNvPr>
                <p:cNvPicPr/>
                <p:nvPr/>
              </p:nvPicPr>
              <p:blipFill>
                <a:blip r:embed="rId8"/>
                <a:stretch>
                  <a:fillRect/>
                </a:stretch>
              </p:blipFill>
              <p:spPr>
                <a:xfrm>
                  <a:off x="4872476" y="5752117"/>
                  <a:ext cx="34596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127C2FFA-33E2-49D3-A89F-5F9A3BBB5E22}"/>
                    </a:ext>
                  </a:extLst>
                </p14:cNvPr>
                <p14:cNvContentPartPr/>
                <p14:nvPr/>
              </p14:nvContentPartPr>
              <p14:xfrm>
                <a:off x="5298356" y="5437117"/>
                <a:ext cx="56880" cy="376200"/>
              </p14:xfrm>
            </p:contentPart>
          </mc:Choice>
          <mc:Fallback xmlns="">
            <p:pic>
              <p:nvPicPr>
                <p:cNvPr id="7" name="Ink 6">
                  <a:extLst>
                    <a:ext uri="{FF2B5EF4-FFF2-40B4-BE49-F238E27FC236}">
                      <a16:creationId xmlns:a16="http://schemas.microsoft.com/office/drawing/2014/main" id="{127C2FFA-33E2-49D3-A89F-5F9A3BBB5E22}"/>
                    </a:ext>
                  </a:extLst>
                </p:cNvPr>
                <p:cNvPicPr/>
                <p:nvPr/>
              </p:nvPicPr>
              <p:blipFill>
                <a:blip r:embed="rId10"/>
                <a:stretch>
                  <a:fillRect/>
                </a:stretch>
              </p:blipFill>
              <p:spPr>
                <a:xfrm>
                  <a:off x="5289356" y="5428477"/>
                  <a:ext cx="7452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44FE2A5D-DBB7-400D-9E05-01683A89DA1C}"/>
                    </a:ext>
                  </a:extLst>
                </p14:cNvPr>
                <p14:cNvContentPartPr/>
                <p14:nvPr/>
              </p14:nvContentPartPr>
              <p14:xfrm>
                <a:off x="5567276" y="5392477"/>
                <a:ext cx="7560" cy="315720"/>
              </p14:xfrm>
            </p:contentPart>
          </mc:Choice>
          <mc:Fallback xmlns="">
            <p:pic>
              <p:nvPicPr>
                <p:cNvPr id="8" name="Ink 7">
                  <a:extLst>
                    <a:ext uri="{FF2B5EF4-FFF2-40B4-BE49-F238E27FC236}">
                      <a16:creationId xmlns:a16="http://schemas.microsoft.com/office/drawing/2014/main" id="{44FE2A5D-DBB7-400D-9E05-01683A89DA1C}"/>
                    </a:ext>
                  </a:extLst>
                </p:cNvPr>
                <p:cNvPicPr/>
                <p:nvPr/>
              </p:nvPicPr>
              <p:blipFill>
                <a:blip r:embed="rId12"/>
                <a:stretch>
                  <a:fillRect/>
                </a:stretch>
              </p:blipFill>
              <p:spPr>
                <a:xfrm>
                  <a:off x="5558636" y="5383477"/>
                  <a:ext cx="2520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55860FA7-741E-4945-8CE8-8808F6A38B19}"/>
                    </a:ext>
                  </a:extLst>
                </p14:cNvPr>
                <p14:cNvContentPartPr/>
                <p14:nvPr/>
              </p14:nvContentPartPr>
              <p14:xfrm>
                <a:off x="5619476" y="5212477"/>
                <a:ext cx="372240" cy="92160"/>
              </p14:xfrm>
            </p:contentPart>
          </mc:Choice>
          <mc:Fallback xmlns="">
            <p:pic>
              <p:nvPicPr>
                <p:cNvPr id="9" name="Ink 8">
                  <a:extLst>
                    <a:ext uri="{FF2B5EF4-FFF2-40B4-BE49-F238E27FC236}">
                      <a16:creationId xmlns:a16="http://schemas.microsoft.com/office/drawing/2014/main" id="{55860FA7-741E-4945-8CE8-8808F6A38B19}"/>
                    </a:ext>
                  </a:extLst>
                </p:cNvPr>
                <p:cNvPicPr/>
                <p:nvPr/>
              </p:nvPicPr>
              <p:blipFill>
                <a:blip r:embed="rId14"/>
                <a:stretch>
                  <a:fillRect/>
                </a:stretch>
              </p:blipFill>
              <p:spPr>
                <a:xfrm>
                  <a:off x="5610476" y="5203837"/>
                  <a:ext cx="38988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14F04491-E34F-4C57-917D-9B8760134B75}"/>
                    </a:ext>
                  </a:extLst>
                </p14:cNvPr>
                <p14:cNvContentPartPr/>
                <p14:nvPr/>
              </p14:nvContentPartPr>
              <p14:xfrm>
                <a:off x="5604356" y="5215357"/>
                <a:ext cx="428760" cy="455400"/>
              </p14:xfrm>
            </p:contentPart>
          </mc:Choice>
          <mc:Fallback xmlns="">
            <p:pic>
              <p:nvPicPr>
                <p:cNvPr id="10" name="Ink 9">
                  <a:extLst>
                    <a:ext uri="{FF2B5EF4-FFF2-40B4-BE49-F238E27FC236}">
                      <a16:creationId xmlns:a16="http://schemas.microsoft.com/office/drawing/2014/main" id="{14F04491-E34F-4C57-917D-9B8760134B75}"/>
                    </a:ext>
                  </a:extLst>
                </p:cNvPr>
                <p:cNvPicPr/>
                <p:nvPr/>
              </p:nvPicPr>
              <p:blipFill>
                <a:blip r:embed="rId16"/>
                <a:stretch>
                  <a:fillRect/>
                </a:stretch>
              </p:blipFill>
              <p:spPr>
                <a:xfrm>
                  <a:off x="5595356" y="5206357"/>
                  <a:ext cx="446400" cy="473040"/>
                </a:xfrm>
                <a:prstGeom prst="rect">
                  <a:avLst/>
                </a:prstGeom>
              </p:spPr>
            </p:pic>
          </mc:Fallback>
        </mc:AlternateContent>
      </p:grpSp>
      <p:grpSp>
        <p:nvGrpSpPr>
          <p:cNvPr id="15" name="Group 14">
            <a:extLst>
              <a:ext uri="{FF2B5EF4-FFF2-40B4-BE49-F238E27FC236}">
                <a16:creationId xmlns:a16="http://schemas.microsoft.com/office/drawing/2014/main" id="{2543B131-5F5C-41EE-B30C-43F9B0ADF0F6}"/>
              </a:ext>
            </a:extLst>
          </p:cNvPr>
          <p:cNvGrpSpPr/>
          <p:nvPr/>
        </p:nvGrpSpPr>
        <p:grpSpPr>
          <a:xfrm>
            <a:off x="6427316" y="5157757"/>
            <a:ext cx="485280" cy="596880"/>
            <a:chOff x="6427316" y="5157757"/>
            <a:chExt cx="485280" cy="596880"/>
          </a:xfrm>
        </p:grpSpPr>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A9AB0040-B564-40E2-B30C-D9678FA3CA77}"/>
                    </a:ext>
                  </a:extLst>
                </p14:cNvPr>
                <p14:cNvContentPartPr/>
                <p14:nvPr/>
              </p14:nvContentPartPr>
              <p14:xfrm>
                <a:off x="6427316" y="5294917"/>
                <a:ext cx="23760" cy="395640"/>
              </p14:xfrm>
            </p:contentPart>
          </mc:Choice>
          <mc:Fallback xmlns="">
            <p:pic>
              <p:nvPicPr>
                <p:cNvPr id="11" name="Ink 10">
                  <a:extLst>
                    <a:ext uri="{FF2B5EF4-FFF2-40B4-BE49-F238E27FC236}">
                      <a16:creationId xmlns:a16="http://schemas.microsoft.com/office/drawing/2014/main" id="{A9AB0040-B564-40E2-B30C-D9678FA3CA77}"/>
                    </a:ext>
                  </a:extLst>
                </p:cNvPr>
                <p:cNvPicPr/>
                <p:nvPr/>
              </p:nvPicPr>
              <p:blipFill>
                <a:blip r:embed="rId18"/>
                <a:stretch>
                  <a:fillRect/>
                </a:stretch>
              </p:blipFill>
              <p:spPr>
                <a:xfrm>
                  <a:off x="6418316" y="5286277"/>
                  <a:ext cx="4140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7EA4C2AF-A027-409C-BBCA-EA7E6517172F}"/>
                    </a:ext>
                  </a:extLst>
                </p14:cNvPr>
                <p14:cNvContentPartPr/>
                <p14:nvPr/>
              </p14:nvContentPartPr>
              <p14:xfrm>
                <a:off x="6429476" y="5222917"/>
                <a:ext cx="423000" cy="52560"/>
              </p14:xfrm>
            </p:contentPart>
          </mc:Choice>
          <mc:Fallback xmlns="">
            <p:pic>
              <p:nvPicPr>
                <p:cNvPr id="12" name="Ink 11">
                  <a:extLst>
                    <a:ext uri="{FF2B5EF4-FFF2-40B4-BE49-F238E27FC236}">
                      <a16:creationId xmlns:a16="http://schemas.microsoft.com/office/drawing/2014/main" id="{7EA4C2AF-A027-409C-BBCA-EA7E6517172F}"/>
                    </a:ext>
                  </a:extLst>
                </p:cNvPr>
                <p:cNvPicPr/>
                <p:nvPr/>
              </p:nvPicPr>
              <p:blipFill>
                <a:blip r:embed="rId20"/>
                <a:stretch>
                  <a:fillRect/>
                </a:stretch>
              </p:blipFill>
              <p:spPr>
                <a:xfrm>
                  <a:off x="6420836" y="5214277"/>
                  <a:ext cx="44064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F711DBD1-DEAF-4B29-ADA9-177BB1CBB85B}"/>
                    </a:ext>
                  </a:extLst>
                </p14:cNvPr>
                <p14:cNvContentPartPr/>
                <p14:nvPr/>
              </p14:nvContentPartPr>
              <p14:xfrm>
                <a:off x="6451076" y="5691637"/>
                <a:ext cx="424080" cy="63000"/>
              </p14:xfrm>
            </p:contentPart>
          </mc:Choice>
          <mc:Fallback xmlns="">
            <p:pic>
              <p:nvPicPr>
                <p:cNvPr id="13" name="Ink 12">
                  <a:extLst>
                    <a:ext uri="{FF2B5EF4-FFF2-40B4-BE49-F238E27FC236}">
                      <a16:creationId xmlns:a16="http://schemas.microsoft.com/office/drawing/2014/main" id="{F711DBD1-DEAF-4B29-ADA9-177BB1CBB85B}"/>
                    </a:ext>
                  </a:extLst>
                </p:cNvPr>
                <p:cNvPicPr/>
                <p:nvPr/>
              </p:nvPicPr>
              <p:blipFill>
                <a:blip r:embed="rId22"/>
                <a:stretch>
                  <a:fillRect/>
                </a:stretch>
              </p:blipFill>
              <p:spPr>
                <a:xfrm>
                  <a:off x="6442076" y="5682997"/>
                  <a:ext cx="4417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75C80471-2213-4816-ABF4-21096A17005F}"/>
                    </a:ext>
                  </a:extLst>
                </p14:cNvPr>
                <p14:cNvContentPartPr/>
                <p14:nvPr/>
              </p14:nvContentPartPr>
              <p14:xfrm>
                <a:off x="6867596" y="5157757"/>
                <a:ext cx="45000" cy="506160"/>
              </p14:xfrm>
            </p:contentPart>
          </mc:Choice>
          <mc:Fallback xmlns="">
            <p:pic>
              <p:nvPicPr>
                <p:cNvPr id="14" name="Ink 13">
                  <a:extLst>
                    <a:ext uri="{FF2B5EF4-FFF2-40B4-BE49-F238E27FC236}">
                      <a16:creationId xmlns:a16="http://schemas.microsoft.com/office/drawing/2014/main" id="{75C80471-2213-4816-ABF4-21096A17005F}"/>
                    </a:ext>
                  </a:extLst>
                </p:cNvPr>
                <p:cNvPicPr/>
                <p:nvPr/>
              </p:nvPicPr>
              <p:blipFill>
                <a:blip r:embed="rId24"/>
                <a:stretch>
                  <a:fillRect/>
                </a:stretch>
              </p:blipFill>
              <p:spPr>
                <a:xfrm>
                  <a:off x="6858596" y="5148757"/>
                  <a:ext cx="62640" cy="523800"/>
                </a:xfrm>
                <a:prstGeom prst="rect">
                  <a:avLst/>
                </a:prstGeom>
              </p:spPr>
            </p:pic>
          </mc:Fallback>
        </mc:AlternateContent>
      </p:grpSp>
    </p:spTree>
    <p:extLst>
      <p:ext uri="{BB962C8B-B14F-4D97-AF65-F5344CB8AC3E}">
        <p14:creationId xmlns:p14="http://schemas.microsoft.com/office/powerpoint/2010/main" val="256742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CB35-07C7-4CCC-B334-3FFDD4BD7D6C}"/>
              </a:ext>
            </a:extLst>
          </p:cNvPr>
          <p:cNvSpPr>
            <a:spLocks noGrp="1"/>
          </p:cNvSpPr>
          <p:nvPr>
            <p:ph type="title"/>
          </p:nvPr>
        </p:nvSpPr>
        <p:spPr/>
        <p:txBody>
          <a:bodyPr/>
          <a:lstStyle/>
          <a:p>
            <a:r>
              <a:rPr lang="en-US" dirty="0"/>
              <a:t>Packet Header (IPv4)</a:t>
            </a:r>
          </a:p>
        </p:txBody>
      </p:sp>
      <p:sp>
        <p:nvSpPr>
          <p:cNvPr id="3" name="Content Placeholder 2">
            <a:extLst>
              <a:ext uri="{FF2B5EF4-FFF2-40B4-BE49-F238E27FC236}">
                <a16:creationId xmlns:a16="http://schemas.microsoft.com/office/drawing/2014/main" id="{23279118-DCEA-48AA-89DA-18CC44E53C76}"/>
              </a:ext>
            </a:extLst>
          </p:cNvPr>
          <p:cNvSpPr>
            <a:spLocks noGrp="1"/>
          </p:cNvSpPr>
          <p:nvPr>
            <p:ph idx="1"/>
          </p:nvPr>
        </p:nvSpPr>
        <p:spPr/>
        <p:txBody>
          <a:bodyPr>
            <a:normAutofit lnSpcReduction="10000"/>
          </a:bodyPr>
          <a:lstStyle/>
          <a:p>
            <a:r>
              <a:rPr lang="en-US" dirty="0"/>
              <a:t>Version = IP version used (4 or 6)</a:t>
            </a:r>
          </a:p>
          <a:p>
            <a:r>
              <a:rPr lang="en-US" dirty="0"/>
              <a:t>IHL = length of header</a:t>
            </a:r>
          </a:p>
          <a:p>
            <a:r>
              <a:rPr lang="en-US" dirty="0"/>
              <a:t>Total length = size of datagram (header + payload)</a:t>
            </a:r>
          </a:p>
          <a:p>
            <a:r>
              <a:rPr lang="en-US" dirty="0"/>
              <a:t>Identification = which packet in a sequence</a:t>
            </a:r>
          </a:p>
          <a:p>
            <a:r>
              <a:rPr lang="en-US" dirty="0"/>
              <a:t>Flags + fragment offset = if packet needs broken down more</a:t>
            </a:r>
          </a:p>
          <a:p>
            <a:r>
              <a:rPr lang="en-US" dirty="0"/>
              <a:t>TTL = how many hops packet can make</a:t>
            </a:r>
          </a:p>
          <a:p>
            <a:r>
              <a:rPr lang="en-US" dirty="0"/>
              <a:t>Protocol = TCP / UDP / ICMP</a:t>
            </a:r>
          </a:p>
          <a:p>
            <a:r>
              <a:rPr lang="en-US" dirty="0"/>
              <a:t>Header checksum = checksum to check if packet is error free</a:t>
            </a:r>
          </a:p>
          <a:p>
            <a:r>
              <a:rPr lang="en-US" dirty="0"/>
              <a:t>Source address = sender of packet</a:t>
            </a:r>
          </a:p>
          <a:p>
            <a:r>
              <a:rPr lang="en-US" dirty="0"/>
              <a:t>Destination address = receiver of packet</a:t>
            </a:r>
          </a:p>
        </p:txBody>
      </p:sp>
      <p:pic>
        <p:nvPicPr>
          <p:cNvPr id="1028" name="Picture 4" descr="IP Header">
            <a:extLst>
              <a:ext uri="{FF2B5EF4-FFF2-40B4-BE49-F238E27FC236}">
                <a16:creationId xmlns:a16="http://schemas.microsoft.com/office/drawing/2014/main" id="{9E96C99F-3B93-4521-B9CF-2431F672D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5334000" cy="287655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0325570B-EAA2-4180-B7BB-A0130935CD13}"/>
              </a:ext>
            </a:extLst>
          </p:cNvPr>
          <p:cNvGrpSpPr/>
          <p:nvPr/>
        </p:nvGrpSpPr>
        <p:grpSpPr>
          <a:xfrm>
            <a:off x="8891009" y="577499"/>
            <a:ext cx="75960" cy="244800"/>
            <a:chOff x="8891009" y="577499"/>
            <a:chExt cx="75960" cy="24480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EE430D9-D01B-40DA-94B4-3234CAE3560A}"/>
                    </a:ext>
                  </a:extLst>
                </p14:cNvPr>
                <p14:cNvContentPartPr/>
                <p14:nvPr/>
              </p14:nvContentPartPr>
              <p14:xfrm>
                <a:off x="8947889" y="621419"/>
                <a:ext cx="19080" cy="154440"/>
              </p14:xfrm>
            </p:contentPart>
          </mc:Choice>
          <mc:Fallback xmlns="">
            <p:pic>
              <p:nvPicPr>
                <p:cNvPr id="4" name="Ink 3">
                  <a:extLst>
                    <a:ext uri="{FF2B5EF4-FFF2-40B4-BE49-F238E27FC236}">
                      <a16:creationId xmlns:a16="http://schemas.microsoft.com/office/drawing/2014/main" id="{BEE430D9-D01B-40DA-94B4-3234CAE3560A}"/>
                    </a:ext>
                  </a:extLst>
                </p:cNvPr>
                <p:cNvPicPr/>
                <p:nvPr/>
              </p:nvPicPr>
              <p:blipFill>
                <a:blip r:embed="rId5"/>
                <a:stretch>
                  <a:fillRect/>
                </a:stretch>
              </p:blipFill>
              <p:spPr>
                <a:xfrm>
                  <a:off x="8938889" y="612779"/>
                  <a:ext cx="367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88448DF-A8A6-4677-905F-8AE73A3063A7}"/>
                    </a:ext>
                  </a:extLst>
                </p14:cNvPr>
                <p14:cNvContentPartPr/>
                <p14:nvPr/>
              </p14:nvContentPartPr>
              <p14:xfrm>
                <a:off x="8921249" y="621419"/>
                <a:ext cx="15120" cy="151560"/>
              </p14:xfrm>
            </p:contentPart>
          </mc:Choice>
          <mc:Fallback xmlns="">
            <p:pic>
              <p:nvPicPr>
                <p:cNvPr id="5" name="Ink 4">
                  <a:extLst>
                    <a:ext uri="{FF2B5EF4-FFF2-40B4-BE49-F238E27FC236}">
                      <a16:creationId xmlns:a16="http://schemas.microsoft.com/office/drawing/2014/main" id="{988448DF-A8A6-4677-905F-8AE73A3063A7}"/>
                    </a:ext>
                  </a:extLst>
                </p:cNvPr>
                <p:cNvPicPr/>
                <p:nvPr/>
              </p:nvPicPr>
              <p:blipFill>
                <a:blip r:embed="rId7"/>
                <a:stretch>
                  <a:fillRect/>
                </a:stretch>
              </p:blipFill>
              <p:spPr>
                <a:xfrm>
                  <a:off x="8912609" y="612779"/>
                  <a:ext cx="3276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340EC352-E017-45DD-B1D8-59A9412623F7}"/>
                    </a:ext>
                  </a:extLst>
                </p14:cNvPr>
                <p14:cNvContentPartPr/>
                <p14:nvPr/>
              </p14:nvContentPartPr>
              <p14:xfrm>
                <a:off x="8933489" y="627179"/>
                <a:ext cx="7920" cy="166320"/>
              </p14:xfrm>
            </p:contentPart>
          </mc:Choice>
          <mc:Fallback xmlns="">
            <p:pic>
              <p:nvPicPr>
                <p:cNvPr id="6" name="Ink 5">
                  <a:extLst>
                    <a:ext uri="{FF2B5EF4-FFF2-40B4-BE49-F238E27FC236}">
                      <a16:creationId xmlns:a16="http://schemas.microsoft.com/office/drawing/2014/main" id="{340EC352-E017-45DD-B1D8-59A9412623F7}"/>
                    </a:ext>
                  </a:extLst>
                </p:cNvPr>
                <p:cNvPicPr/>
                <p:nvPr/>
              </p:nvPicPr>
              <p:blipFill>
                <a:blip r:embed="rId9"/>
                <a:stretch>
                  <a:fillRect/>
                </a:stretch>
              </p:blipFill>
              <p:spPr>
                <a:xfrm>
                  <a:off x="8924489" y="618179"/>
                  <a:ext cx="2556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A4F633A9-C86D-424F-89B6-DAFAEFBC7047}"/>
                    </a:ext>
                  </a:extLst>
                </p14:cNvPr>
                <p14:cNvContentPartPr/>
                <p14:nvPr/>
              </p14:nvContentPartPr>
              <p14:xfrm>
                <a:off x="8938529" y="628259"/>
                <a:ext cx="13320" cy="124200"/>
              </p14:xfrm>
            </p:contentPart>
          </mc:Choice>
          <mc:Fallback xmlns="">
            <p:pic>
              <p:nvPicPr>
                <p:cNvPr id="7" name="Ink 6">
                  <a:extLst>
                    <a:ext uri="{FF2B5EF4-FFF2-40B4-BE49-F238E27FC236}">
                      <a16:creationId xmlns:a16="http://schemas.microsoft.com/office/drawing/2014/main" id="{A4F633A9-C86D-424F-89B6-DAFAEFBC7047}"/>
                    </a:ext>
                  </a:extLst>
                </p:cNvPr>
                <p:cNvPicPr/>
                <p:nvPr/>
              </p:nvPicPr>
              <p:blipFill>
                <a:blip r:embed="rId11"/>
                <a:stretch>
                  <a:fillRect/>
                </a:stretch>
              </p:blipFill>
              <p:spPr>
                <a:xfrm>
                  <a:off x="8929529" y="619619"/>
                  <a:ext cx="3096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93065957-3FC6-4E54-973C-2CD44870ECCA}"/>
                    </a:ext>
                  </a:extLst>
                </p14:cNvPr>
                <p14:cNvContentPartPr/>
                <p14:nvPr/>
              </p14:nvContentPartPr>
              <p14:xfrm>
                <a:off x="8939249" y="604859"/>
                <a:ext cx="7920" cy="146160"/>
              </p14:xfrm>
            </p:contentPart>
          </mc:Choice>
          <mc:Fallback xmlns="">
            <p:pic>
              <p:nvPicPr>
                <p:cNvPr id="8" name="Ink 7">
                  <a:extLst>
                    <a:ext uri="{FF2B5EF4-FFF2-40B4-BE49-F238E27FC236}">
                      <a16:creationId xmlns:a16="http://schemas.microsoft.com/office/drawing/2014/main" id="{93065957-3FC6-4E54-973C-2CD44870ECCA}"/>
                    </a:ext>
                  </a:extLst>
                </p:cNvPr>
                <p:cNvPicPr/>
                <p:nvPr/>
              </p:nvPicPr>
              <p:blipFill>
                <a:blip r:embed="rId13"/>
                <a:stretch>
                  <a:fillRect/>
                </a:stretch>
              </p:blipFill>
              <p:spPr>
                <a:xfrm>
                  <a:off x="8930609" y="595859"/>
                  <a:ext cx="2556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2C037FEA-C558-4D15-BE42-9659E4DACA97}"/>
                    </a:ext>
                  </a:extLst>
                </p14:cNvPr>
                <p14:cNvContentPartPr/>
                <p14:nvPr/>
              </p14:nvContentPartPr>
              <p14:xfrm>
                <a:off x="8942849" y="577499"/>
                <a:ext cx="19080" cy="119520"/>
              </p14:xfrm>
            </p:contentPart>
          </mc:Choice>
          <mc:Fallback xmlns="">
            <p:pic>
              <p:nvPicPr>
                <p:cNvPr id="9" name="Ink 8">
                  <a:extLst>
                    <a:ext uri="{FF2B5EF4-FFF2-40B4-BE49-F238E27FC236}">
                      <a16:creationId xmlns:a16="http://schemas.microsoft.com/office/drawing/2014/main" id="{2C037FEA-C558-4D15-BE42-9659E4DACA97}"/>
                    </a:ext>
                  </a:extLst>
                </p:cNvPr>
                <p:cNvPicPr/>
                <p:nvPr/>
              </p:nvPicPr>
              <p:blipFill>
                <a:blip r:embed="rId15"/>
                <a:stretch>
                  <a:fillRect/>
                </a:stretch>
              </p:blipFill>
              <p:spPr>
                <a:xfrm>
                  <a:off x="8934209" y="568859"/>
                  <a:ext cx="3672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815A0143-D99C-48AA-8A77-72493E9CFA51}"/>
                    </a:ext>
                  </a:extLst>
                </p14:cNvPr>
                <p14:cNvContentPartPr/>
                <p14:nvPr/>
              </p14:nvContentPartPr>
              <p14:xfrm>
                <a:off x="8891009" y="654179"/>
                <a:ext cx="17280" cy="168120"/>
              </p14:xfrm>
            </p:contentPart>
          </mc:Choice>
          <mc:Fallback xmlns="">
            <p:pic>
              <p:nvPicPr>
                <p:cNvPr id="10" name="Ink 9">
                  <a:extLst>
                    <a:ext uri="{FF2B5EF4-FFF2-40B4-BE49-F238E27FC236}">
                      <a16:creationId xmlns:a16="http://schemas.microsoft.com/office/drawing/2014/main" id="{815A0143-D99C-48AA-8A77-72493E9CFA51}"/>
                    </a:ext>
                  </a:extLst>
                </p:cNvPr>
                <p:cNvPicPr/>
                <p:nvPr/>
              </p:nvPicPr>
              <p:blipFill>
                <a:blip r:embed="rId17"/>
                <a:stretch>
                  <a:fillRect/>
                </a:stretch>
              </p:blipFill>
              <p:spPr>
                <a:xfrm>
                  <a:off x="8882369" y="645539"/>
                  <a:ext cx="34920" cy="185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BA5B1906-7ACE-4D22-9D30-B5F9A4122CFF}"/>
                  </a:ext>
                </a:extLst>
              </p14:cNvPr>
              <p14:cNvContentPartPr/>
              <p14:nvPr/>
            </p14:nvContentPartPr>
            <p14:xfrm>
              <a:off x="8897489" y="590099"/>
              <a:ext cx="29520" cy="255600"/>
            </p14:xfrm>
          </p:contentPart>
        </mc:Choice>
        <mc:Fallback xmlns="">
          <p:pic>
            <p:nvPicPr>
              <p:cNvPr id="12" name="Ink 11">
                <a:extLst>
                  <a:ext uri="{FF2B5EF4-FFF2-40B4-BE49-F238E27FC236}">
                    <a16:creationId xmlns:a16="http://schemas.microsoft.com/office/drawing/2014/main" id="{BA5B1906-7ACE-4D22-9D30-B5F9A4122CFF}"/>
                  </a:ext>
                </a:extLst>
              </p:cNvPr>
              <p:cNvPicPr/>
              <p:nvPr/>
            </p:nvPicPr>
            <p:blipFill>
              <a:blip r:embed="rId19"/>
              <a:stretch>
                <a:fillRect/>
              </a:stretch>
            </p:blipFill>
            <p:spPr>
              <a:xfrm>
                <a:off x="8888489" y="581459"/>
                <a:ext cx="4716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0AEB1BF3-7A38-46CF-9BAA-E53BD3428345}"/>
                  </a:ext>
                </a:extLst>
              </p14:cNvPr>
              <p14:cNvContentPartPr/>
              <p14:nvPr/>
            </p14:nvContentPartPr>
            <p14:xfrm>
              <a:off x="9243809" y="622139"/>
              <a:ext cx="122760" cy="195480"/>
            </p14:xfrm>
          </p:contentPart>
        </mc:Choice>
        <mc:Fallback xmlns="">
          <p:pic>
            <p:nvPicPr>
              <p:cNvPr id="13" name="Ink 12">
                <a:extLst>
                  <a:ext uri="{FF2B5EF4-FFF2-40B4-BE49-F238E27FC236}">
                    <a16:creationId xmlns:a16="http://schemas.microsoft.com/office/drawing/2014/main" id="{0AEB1BF3-7A38-46CF-9BAA-E53BD3428345}"/>
                  </a:ext>
                </a:extLst>
              </p:cNvPr>
              <p:cNvPicPr/>
              <p:nvPr/>
            </p:nvPicPr>
            <p:blipFill>
              <a:blip r:embed="rId21"/>
              <a:stretch>
                <a:fillRect/>
              </a:stretch>
            </p:blipFill>
            <p:spPr>
              <a:xfrm>
                <a:off x="9235169" y="613499"/>
                <a:ext cx="1404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3E8DD659-3213-4092-A373-002B3DC04BFC}"/>
                  </a:ext>
                </a:extLst>
              </p14:cNvPr>
              <p14:cNvContentPartPr/>
              <p14:nvPr/>
            </p14:nvContentPartPr>
            <p14:xfrm>
              <a:off x="8983169" y="626819"/>
              <a:ext cx="122760" cy="157320"/>
            </p14:xfrm>
          </p:contentPart>
        </mc:Choice>
        <mc:Fallback xmlns="">
          <p:pic>
            <p:nvPicPr>
              <p:cNvPr id="14" name="Ink 13">
                <a:extLst>
                  <a:ext uri="{FF2B5EF4-FFF2-40B4-BE49-F238E27FC236}">
                    <a16:creationId xmlns:a16="http://schemas.microsoft.com/office/drawing/2014/main" id="{3E8DD659-3213-4092-A373-002B3DC04BFC}"/>
                  </a:ext>
                </a:extLst>
              </p:cNvPr>
              <p:cNvPicPr/>
              <p:nvPr/>
            </p:nvPicPr>
            <p:blipFill>
              <a:blip r:embed="rId23"/>
              <a:stretch>
                <a:fillRect/>
              </a:stretch>
            </p:blipFill>
            <p:spPr>
              <a:xfrm>
                <a:off x="8974169" y="618179"/>
                <a:ext cx="1404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0511DC57-B777-441B-ACC9-0A42F4284587}"/>
                  </a:ext>
                </a:extLst>
              </p14:cNvPr>
              <p14:cNvContentPartPr/>
              <p14:nvPr/>
            </p14:nvContentPartPr>
            <p14:xfrm>
              <a:off x="7844489" y="637259"/>
              <a:ext cx="137520" cy="203400"/>
            </p14:xfrm>
          </p:contentPart>
        </mc:Choice>
        <mc:Fallback xmlns="">
          <p:pic>
            <p:nvPicPr>
              <p:cNvPr id="15" name="Ink 14">
                <a:extLst>
                  <a:ext uri="{FF2B5EF4-FFF2-40B4-BE49-F238E27FC236}">
                    <a16:creationId xmlns:a16="http://schemas.microsoft.com/office/drawing/2014/main" id="{0511DC57-B777-441B-ACC9-0A42F4284587}"/>
                  </a:ext>
                </a:extLst>
              </p:cNvPr>
              <p:cNvPicPr/>
              <p:nvPr/>
            </p:nvPicPr>
            <p:blipFill>
              <a:blip r:embed="rId25"/>
              <a:stretch>
                <a:fillRect/>
              </a:stretch>
            </p:blipFill>
            <p:spPr>
              <a:xfrm>
                <a:off x="7835489" y="628619"/>
                <a:ext cx="155160" cy="221040"/>
              </a:xfrm>
              <a:prstGeom prst="rect">
                <a:avLst/>
              </a:prstGeom>
            </p:spPr>
          </p:pic>
        </mc:Fallback>
      </mc:AlternateContent>
    </p:spTree>
    <p:extLst>
      <p:ext uri="{BB962C8B-B14F-4D97-AF65-F5344CB8AC3E}">
        <p14:creationId xmlns:p14="http://schemas.microsoft.com/office/powerpoint/2010/main" val="1412898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6D99-FD22-4B93-A681-45B4602C13FE}"/>
              </a:ext>
            </a:extLst>
          </p:cNvPr>
          <p:cNvSpPr>
            <a:spLocks noGrp="1"/>
          </p:cNvSpPr>
          <p:nvPr>
            <p:ph type="title"/>
          </p:nvPr>
        </p:nvSpPr>
        <p:spPr/>
        <p:txBody>
          <a:bodyPr/>
          <a:lstStyle/>
          <a:p>
            <a:r>
              <a:rPr lang="en-US" dirty="0"/>
              <a:t>Network Layer</a:t>
            </a:r>
          </a:p>
        </p:txBody>
      </p:sp>
      <p:sp>
        <p:nvSpPr>
          <p:cNvPr id="3" name="Content Placeholder 2">
            <a:extLst>
              <a:ext uri="{FF2B5EF4-FFF2-40B4-BE49-F238E27FC236}">
                <a16:creationId xmlns:a16="http://schemas.microsoft.com/office/drawing/2014/main" id="{056CD85B-40C5-4D75-9C7A-8E483A7516A7}"/>
              </a:ext>
            </a:extLst>
          </p:cNvPr>
          <p:cNvSpPr>
            <a:spLocks noGrp="1"/>
          </p:cNvSpPr>
          <p:nvPr>
            <p:ph idx="1"/>
          </p:nvPr>
        </p:nvSpPr>
        <p:spPr/>
        <p:txBody>
          <a:bodyPr/>
          <a:lstStyle/>
          <a:p>
            <a:r>
              <a:rPr lang="en-US" dirty="0"/>
              <a:t>How packets move from a source host to a destination</a:t>
            </a:r>
          </a:p>
          <a:p>
            <a:endParaRPr lang="en-US" dirty="0"/>
          </a:p>
          <a:p>
            <a:r>
              <a:rPr lang="en-US" dirty="0"/>
              <a:t>The internet is broken into many smaller networks - </a:t>
            </a:r>
            <a:r>
              <a:rPr lang="en-US" b="1" dirty="0"/>
              <a:t>subnets</a:t>
            </a:r>
          </a:p>
          <a:p>
            <a:r>
              <a:rPr lang="en-US" dirty="0"/>
              <a:t>Traffic moves across subnets via routes</a:t>
            </a:r>
          </a:p>
          <a:p>
            <a:r>
              <a:rPr lang="en-US" dirty="0"/>
              <a:t>Transmitting data from one subnet to another is the job of a </a:t>
            </a:r>
            <a:r>
              <a:rPr lang="en-US" b="1" dirty="0"/>
              <a:t>router</a:t>
            </a:r>
          </a:p>
          <a:p>
            <a:pPr lvl="1"/>
            <a:r>
              <a:rPr lang="en-US" dirty="0"/>
              <a:t>This is also referred to a as a </a:t>
            </a:r>
            <a:r>
              <a:rPr lang="en-US" b="1" dirty="0"/>
              <a:t>gateway</a:t>
            </a:r>
          </a:p>
          <a:p>
            <a:endParaRPr lang="en-US" dirty="0"/>
          </a:p>
          <a:p>
            <a:r>
              <a:rPr lang="en-US" dirty="0"/>
              <a:t>Food for thought: When you order a package, is it sent straight to you?</a:t>
            </a:r>
          </a:p>
        </p:txBody>
      </p:sp>
      <p:grpSp>
        <p:nvGrpSpPr>
          <p:cNvPr id="8" name="Group 7">
            <a:extLst>
              <a:ext uri="{FF2B5EF4-FFF2-40B4-BE49-F238E27FC236}">
                <a16:creationId xmlns:a16="http://schemas.microsoft.com/office/drawing/2014/main" id="{7B49AF16-04DE-4BB9-AC24-768D7B132C53}"/>
              </a:ext>
            </a:extLst>
          </p:cNvPr>
          <p:cNvGrpSpPr/>
          <p:nvPr/>
        </p:nvGrpSpPr>
        <p:grpSpPr>
          <a:xfrm>
            <a:off x="7409267" y="2777971"/>
            <a:ext cx="1389600" cy="745920"/>
            <a:chOff x="7409267" y="2777971"/>
            <a:chExt cx="1389600" cy="7459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242AD19-CCF9-43AC-873A-528403B1C5F1}"/>
                    </a:ext>
                  </a:extLst>
                </p14:cNvPr>
                <p14:cNvContentPartPr/>
                <p14:nvPr/>
              </p14:nvContentPartPr>
              <p14:xfrm>
                <a:off x="7674587" y="2928091"/>
                <a:ext cx="57240" cy="385920"/>
              </p14:xfrm>
            </p:contentPart>
          </mc:Choice>
          <mc:Fallback xmlns="">
            <p:pic>
              <p:nvPicPr>
                <p:cNvPr id="4" name="Ink 3">
                  <a:extLst>
                    <a:ext uri="{FF2B5EF4-FFF2-40B4-BE49-F238E27FC236}">
                      <a16:creationId xmlns:a16="http://schemas.microsoft.com/office/drawing/2014/main" id="{6242AD19-CCF9-43AC-873A-528403B1C5F1}"/>
                    </a:ext>
                  </a:extLst>
                </p:cNvPr>
                <p:cNvPicPr/>
                <p:nvPr/>
              </p:nvPicPr>
              <p:blipFill>
                <a:blip r:embed="rId3"/>
                <a:stretch>
                  <a:fillRect/>
                </a:stretch>
              </p:blipFill>
              <p:spPr>
                <a:xfrm>
                  <a:off x="7665947" y="2919451"/>
                  <a:ext cx="7488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F826D55-E826-44CB-B01A-C60FDAD46A39}"/>
                    </a:ext>
                  </a:extLst>
                </p14:cNvPr>
                <p14:cNvContentPartPr/>
                <p14:nvPr/>
              </p14:nvContentPartPr>
              <p14:xfrm>
                <a:off x="7666307" y="2853211"/>
                <a:ext cx="1132560" cy="58320"/>
              </p14:xfrm>
            </p:contentPart>
          </mc:Choice>
          <mc:Fallback xmlns="">
            <p:pic>
              <p:nvPicPr>
                <p:cNvPr id="5" name="Ink 4">
                  <a:extLst>
                    <a:ext uri="{FF2B5EF4-FFF2-40B4-BE49-F238E27FC236}">
                      <a16:creationId xmlns:a16="http://schemas.microsoft.com/office/drawing/2014/main" id="{6F826D55-E826-44CB-B01A-C60FDAD46A39}"/>
                    </a:ext>
                  </a:extLst>
                </p:cNvPr>
                <p:cNvPicPr/>
                <p:nvPr/>
              </p:nvPicPr>
              <p:blipFill>
                <a:blip r:embed="rId5"/>
                <a:stretch>
                  <a:fillRect/>
                </a:stretch>
              </p:blipFill>
              <p:spPr>
                <a:xfrm>
                  <a:off x="7657667" y="2844211"/>
                  <a:ext cx="11502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6859E37-950B-439D-B49A-3D2404C5B080}"/>
                    </a:ext>
                  </a:extLst>
                </p14:cNvPr>
                <p14:cNvContentPartPr/>
                <p14:nvPr/>
              </p14:nvContentPartPr>
              <p14:xfrm>
                <a:off x="7409267" y="3347491"/>
                <a:ext cx="1216440" cy="176400"/>
              </p14:xfrm>
            </p:contentPart>
          </mc:Choice>
          <mc:Fallback xmlns="">
            <p:pic>
              <p:nvPicPr>
                <p:cNvPr id="6" name="Ink 5">
                  <a:extLst>
                    <a:ext uri="{FF2B5EF4-FFF2-40B4-BE49-F238E27FC236}">
                      <a16:creationId xmlns:a16="http://schemas.microsoft.com/office/drawing/2014/main" id="{B6859E37-950B-439D-B49A-3D2404C5B080}"/>
                    </a:ext>
                  </a:extLst>
                </p:cNvPr>
                <p:cNvPicPr/>
                <p:nvPr/>
              </p:nvPicPr>
              <p:blipFill>
                <a:blip r:embed="rId7"/>
                <a:stretch>
                  <a:fillRect/>
                </a:stretch>
              </p:blipFill>
              <p:spPr>
                <a:xfrm>
                  <a:off x="7400267" y="3338851"/>
                  <a:ext cx="12340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C93BEEE3-53DF-48F0-9E67-F8A1A0ADAFF7}"/>
                    </a:ext>
                  </a:extLst>
                </p14:cNvPr>
                <p14:cNvContentPartPr/>
                <p14:nvPr/>
              </p14:nvContentPartPr>
              <p14:xfrm>
                <a:off x="8696627" y="2777971"/>
                <a:ext cx="35640" cy="594720"/>
              </p14:xfrm>
            </p:contentPart>
          </mc:Choice>
          <mc:Fallback xmlns="">
            <p:pic>
              <p:nvPicPr>
                <p:cNvPr id="7" name="Ink 6">
                  <a:extLst>
                    <a:ext uri="{FF2B5EF4-FFF2-40B4-BE49-F238E27FC236}">
                      <a16:creationId xmlns:a16="http://schemas.microsoft.com/office/drawing/2014/main" id="{C93BEEE3-53DF-48F0-9E67-F8A1A0ADAFF7}"/>
                    </a:ext>
                  </a:extLst>
                </p:cNvPr>
                <p:cNvPicPr/>
                <p:nvPr/>
              </p:nvPicPr>
              <p:blipFill>
                <a:blip r:embed="rId9"/>
                <a:stretch>
                  <a:fillRect/>
                </a:stretch>
              </p:blipFill>
              <p:spPr>
                <a:xfrm>
                  <a:off x="8687627" y="2768971"/>
                  <a:ext cx="53280" cy="612360"/>
                </a:xfrm>
                <a:prstGeom prst="rect">
                  <a:avLst/>
                </a:prstGeom>
              </p:spPr>
            </p:pic>
          </mc:Fallback>
        </mc:AlternateContent>
      </p:grpSp>
      <p:grpSp>
        <p:nvGrpSpPr>
          <p:cNvPr id="13" name="Group 12">
            <a:extLst>
              <a:ext uri="{FF2B5EF4-FFF2-40B4-BE49-F238E27FC236}">
                <a16:creationId xmlns:a16="http://schemas.microsoft.com/office/drawing/2014/main" id="{475E5D92-9962-45BA-B41A-3DEED59DA5BD}"/>
              </a:ext>
            </a:extLst>
          </p:cNvPr>
          <p:cNvGrpSpPr/>
          <p:nvPr/>
        </p:nvGrpSpPr>
        <p:grpSpPr>
          <a:xfrm>
            <a:off x="5304347" y="3236251"/>
            <a:ext cx="1172520" cy="674640"/>
            <a:chOff x="5304347" y="3236251"/>
            <a:chExt cx="1172520" cy="674640"/>
          </a:xfrm>
        </p:grpSpPr>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176B7C88-0EAF-4AA5-A5BB-FC21F3C2731D}"/>
                    </a:ext>
                  </a:extLst>
                </p14:cNvPr>
                <p14:cNvContentPartPr/>
                <p14:nvPr/>
              </p14:nvContentPartPr>
              <p14:xfrm>
                <a:off x="5422067" y="3317251"/>
                <a:ext cx="49680" cy="469800"/>
              </p14:xfrm>
            </p:contentPart>
          </mc:Choice>
          <mc:Fallback xmlns="">
            <p:pic>
              <p:nvPicPr>
                <p:cNvPr id="9" name="Ink 8">
                  <a:extLst>
                    <a:ext uri="{FF2B5EF4-FFF2-40B4-BE49-F238E27FC236}">
                      <a16:creationId xmlns:a16="http://schemas.microsoft.com/office/drawing/2014/main" id="{176B7C88-0EAF-4AA5-A5BB-FC21F3C2731D}"/>
                    </a:ext>
                  </a:extLst>
                </p:cNvPr>
                <p:cNvPicPr/>
                <p:nvPr/>
              </p:nvPicPr>
              <p:blipFill>
                <a:blip r:embed="rId11"/>
                <a:stretch>
                  <a:fillRect/>
                </a:stretch>
              </p:blipFill>
              <p:spPr>
                <a:xfrm>
                  <a:off x="5413067" y="3308611"/>
                  <a:ext cx="67320" cy="487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3BA3033E-194C-4BD1-AE38-3AA3F53442F3}"/>
                    </a:ext>
                  </a:extLst>
                </p14:cNvPr>
                <p14:cNvContentPartPr/>
                <p14:nvPr/>
              </p14:nvContentPartPr>
              <p14:xfrm>
                <a:off x="5428907" y="3236251"/>
                <a:ext cx="851400" cy="126360"/>
              </p14:xfrm>
            </p:contentPart>
          </mc:Choice>
          <mc:Fallback xmlns="">
            <p:pic>
              <p:nvPicPr>
                <p:cNvPr id="10" name="Ink 9">
                  <a:extLst>
                    <a:ext uri="{FF2B5EF4-FFF2-40B4-BE49-F238E27FC236}">
                      <a16:creationId xmlns:a16="http://schemas.microsoft.com/office/drawing/2014/main" id="{3BA3033E-194C-4BD1-AE38-3AA3F53442F3}"/>
                    </a:ext>
                  </a:extLst>
                </p:cNvPr>
                <p:cNvPicPr/>
                <p:nvPr/>
              </p:nvPicPr>
              <p:blipFill>
                <a:blip r:embed="rId13"/>
                <a:stretch>
                  <a:fillRect/>
                </a:stretch>
              </p:blipFill>
              <p:spPr>
                <a:xfrm>
                  <a:off x="5420267" y="3227251"/>
                  <a:ext cx="8690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2357B2D1-5647-4BBF-A4A7-01864E7AD600}"/>
                    </a:ext>
                  </a:extLst>
                </p14:cNvPr>
                <p14:cNvContentPartPr/>
                <p14:nvPr/>
              </p14:nvContentPartPr>
              <p14:xfrm>
                <a:off x="5304347" y="3745291"/>
                <a:ext cx="1172520" cy="165600"/>
              </p14:xfrm>
            </p:contentPart>
          </mc:Choice>
          <mc:Fallback xmlns="">
            <p:pic>
              <p:nvPicPr>
                <p:cNvPr id="11" name="Ink 10">
                  <a:extLst>
                    <a:ext uri="{FF2B5EF4-FFF2-40B4-BE49-F238E27FC236}">
                      <a16:creationId xmlns:a16="http://schemas.microsoft.com/office/drawing/2014/main" id="{2357B2D1-5647-4BBF-A4A7-01864E7AD600}"/>
                    </a:ext>
                  </a:extLst>
                </p:cNvPr>
                <p:cNvPicPr/>
                <p:nvPr/>
              </p:nvPicPr>
              <p:blipFill>
                <a:blip r:embed="rId15"/>
                <a:stretch>
                  <a:fillRect/>
                </a:stretch>
              </p:blipFill>
              <p:spPr>
                <a:xfrm>
                  <a:off x="5295707" y="3736651"/>
                  <a:ext cx="119016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039CBD88-0467-4D14-AA2B-97A34226FBF9}"/>
                    </a:ext>
                  </a:extLst>
                </p14:cNvPr>
                <p14:cNvContentPartPr/>
                <p14:nvPr/>
              </p14:nvContentPartPr>
              <p14:xfrm>
                <a:off x="6310547" y="3238771"/>
                <a:ext cx="60120" cy="556920"/>
              </p14:xfrm>
            </p:contentPart>
          </mc:Choice>
          <mc:Fallback xmlns="">
            <p:pic>
              <p:nvPicPr>
                <p:cNvPr id="12" name="Ink 11">
                  <a:extLst>
                    <a:ext uri="{FF2B5EF4-FFF2-40B4-BE49-F238E27FC236}">
                      <a16:creationId xmlns:a16="http://schemas.microsoft.com/office/drawing/2014/main" id="{039CBD88-0467-4D14-AA2B-97A34226FBF9}"/>
                    </a:ext>
                  </a:extLst>
                </p:cNvPr>
                <p:cNvPicPr/>
                <p:nvPr/>
              </p:nvPicPr>
              <p:blipFill>
                <a:blip r:embed="rId17"/>
                <a:stretch>
                  <a:fillRect/>
                </a:stretch>
              </p:blipFill>
              <p:spPr>
                <a:xfrm>
                  <a:off x="6301547" y="3229771"/>
                  <a:ext cx="77760" cy="574560"/>
                </a:xfrm>
                <a:prstGeom prst="rect">
                  <a:avLst/>
                </a:prstGeom>
              </p:spPr>
            </p:pic>
          </mc:Fallback>
        </mc:AlternateContent>
      </p:grpSp>
      <p:grpSp>
        <p:nvGrpSpPr>
          <p:cNvPr id="18" name="Group 17">
            <a:extLst>
              <a:ext uri="{FF2B5EF4-FFF2-40B4-BE49-F238E27FC236}">
                <a16:creationId xmlns:a16="http://schemas.microsoft.com/office/drawing/2014/main" id="{F541B0FF-6BB5-4D68-A33F-7192BA211220}"/>
              </a:ext>
            </a:extLst>
          </p:cNvPr>
          <p:cNvGrpSpPr/>
          <p:nvPr/>
        </p:nvGrpSpPr>
        <p:grpSpPr>
          <a:xfrm>
            <a:off x="8814707" y="3619651"/>
            <a:ext cx="1140840" cy="741600"/>
            <a:chOff x="8814707" y="3619651"/>
            <a:chExt cx="1140840" cy="741600"/>
          </a:xfrm>
        </p:grpSpPr>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8211F3F0-7BD6-4E97-BD07-9F50F80FE216}"/>
                    </a:ext>
                  </a:extLst>
                </p14:cNvPr>
                <p14:cNvContentPartPr/>
                <p14:nvPr/>
              </p14:nvContentPartPr>
              <p14:xfrm>
                <a:off x="8834147" y="3761491"/>
                <a:ext cx="71280" cy="548280"/>
              </p14:xfrm>
            </p:contentPart>
          </mc:Choice>
          <mc:Fallback xmlns="">
            <p:pic>
              <p:nvPicPr>
                <p:cNvPr id="14" name="Ink 13">
                  <a:extLst>
                    <a:ext uri="{FF2B5EF4-FFF2-40B4-BE49-F238E27FC236}">
                      <a16:creationId xmlns:a16="http://schemas.microsoft.com/office/drawing/2014/main" id="{8211F3F0-7BD6-4E97-BD07-9F50F80FE216}"/>
                    </a:ext>
                  </a:extLst>
                </p:cNvPr>
                <p:cNvPicPr/>
                <p:nvPr/>
              </p:nvPicPr>
              <p:blipFill>
                <a:blip r:embed="rId19"/>
                <a:stretch>
                  <a:fillRect/>
                </a:stretch>
              </p:blipFill>
              <p:spPr>
                <a:xfrm>
                  <a:off x="8825147" y="3752851"/>
                  <a:ext cx="88920" cy="565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96637091-1B96-4514-936D-3F7237D69A2E}"/>
                    </a:ext>
                  </a:extLst>
                </p14:cNvPr>
                <p14:cNvContentPartPr/>
                <p14:nvPr/>
              </p14:nvContentPartPr>
              <p14:xfrm>
                <a:off x="8922707" y="3625411"/>
                <a:ext cx="1032840" cy="191880"/>
              </p14:xfrm>
            </p:contentPart>
          </mc:Choice>
          <mc:Fallback xmlns="">
            <p:pic>
              <p:nvPicPr>
                <p:cNvPr id="15" name="Ink 14">
                  <a:extLst>
                    <a:ext uri="{FF2B5EF4-FFF2-40B4-BE49-F238E27FC236}">
                      <a16:creationId xmlns:a16="http://schemas.microsoft.com/office/drawing/2014/main" id="{96637091-1B96-4514-936D-3F7237D69A2E}"/>
                    </a:ext>
                  </a:extLst>
                </p:cNvPr>
                <p:cNvPicPr/>
                <p:nvPr/>
              </p:nvPicPr>
              <p:blipFill>
                <a:blip r:embed="rId21"/>
                <a:stretch>
                  <a:fillRect/>
                </a:stretch>
              </p:blipFill>
              <p:spPr>
                <a:xfrm>
                  <a:off x="8914067" y="3616771"/>
                  <a:ext cx="10504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4FB70CE4-BCB3-4E0E-AB62-4DDD478E7CD1}"/>
                    </a:ext>
                  </a:extLst>
                </p14:cNvPr>
                <p14:cNvContentPartPr/>
                <p14:nvPr/>
              </p14:nvContentPartPr>
              <p14:xfrm>
                <a:off x="8814707" y="4121491"/>
                <a:ext cx="982800" cy="239760"/>
              </p14:xfrm>
            </p:contentPart>
          </mc:Choice>
          <mc:Fallback xmlns="">
            <p:pic>
              <p:nvPicPr>
                <p:cNvPr id="16" name="Ink 15">
                  <a:extLst>
                    <a:ext uri="{FF2B5EF4-FFF2-40B4-BE49-F238E27FC236}">
                      <a16:creationId xmlns:a16="http://schemas.microsoft.com/office/drawing/2014/main" id="{4FB70CE4-BCB3-4E0E-AB62-4DDD478E7CD1}"/>
                    </a:ext>
                  </a:extLst>
                </p:cNvPr>
                <p:cNvPicPr/>
                <p:nvPr/>
              </p:nvPicPr>
              <p:blipFill>
                <a:blip r:embed="rId23"/>
                <a:stretch>
                  <a:fillRect/>
                </a:stretch>
              </p:blipFill>
              <p:spPr>
                <a:xfrm>
                  <a:off x="8805707" y="4112851"/>
                  <a:ext cx="10004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88CC65E7-7597-4D2F-A02F-E189B95F919A}"/>
                    </a:ext>
                  </a:extLst>
                </p14:cNvPr>
                <p14:cNvContentPartPr/>
                <p14:nvPr/>
              </p14:nvContentPartPr>
              <p14:xfrm>
                <a:off x="9737027" y="3619651"/>
                <a:ext cx="75960" cy="648000"/>
              </p14:xfrm>
            </p:contentPart>
          </mc:Choice>
          <mc:Fallback xmlns="">
            <p:pic>
              <p:nvPicPr>
                <p:cNvPr id="17" name="Ink 16">
                  <a:extLst>
                    <a:ext uri="{FF2B5EF4-FFF2-40B4-BE49-F238E27FC236}">
                      <a16:creationId xmlns:a16="http://schemas.microsoft.com/office/drawing/2014/main" id="{88CC65E7-7597-4D2F-A02F-E189B95F919A}"/>
                    </a:ext>
                  </a:extLst>
                </p:cNvPr>
                <p:cNvPicPr/>
                <p:nvPr/>
              </p:nvPicPr>
              <p:blipFill>
                <a:blip r:embed="rId25"/>
                <a:stretch>
                  <a:fillRect/>
                </a:stretch>
              </p:blipFill>
              <p:spPr>
                <a:xfrm>
                  <a:off x="9728027" y="3610651"/>
                  <a:ext cx="93600" cy="665640"/>
                </a:xfrm>
                <a:prstGeom prst="rect">
                  <a:avLst/>
                </a:prstGeom>
              </p:spPr>
            </p:pic>
          </mc:Fallback>
        </mc:AlternateContent>
      </p:grpSp>
      <p:grpSp>
        <p:nvGrpSpPr>
          <p:cNvPr id="23" name="Group 22">
            <a:extLst>
              <a:ext uri="{FF2B5EF4-FFF2-40B4-BE49-F238E27FC236}">
                <a16:creationId xmlns:a16="http://schemas.microsoft.com/office/drawing/2014/main" id="{EEB90F6C-CFC5-4CD3-BB21-30C76B9DF895}"/>
              </a:ext>
            </a:extLst>
          </p:cNvPr>
          <p:cNvGrpSpPr/>
          <p:nvPr/>
        </p:nvGrpSpPr>
        <p:grpSpPr>
          <a:xfrm>
            <a:off x="5023907" y="4166491"/>
            <a:ext cx="1292400" cy="687240"/>
            <a:chOff x="5023907" y="4166491"/>
            <a:chExt cx="1292400" cy="687240"/>
          </a:xfrm>
        </p:grpSpPr>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3EBFC691-F086-4B0A-9A54-FA0CDE707AEC}"/>
                    </a:ext>
                  </a:extLst>
                </p14:cNvPr>
                <p14:cNvContentPartPr/>
                <p14:nvPr/>
              </p14:nvContentPartPr>
              <p14:xfrm>
                <a:off x="5023907" y="4218331"/>
                <a:ext cx="64440" cy="600840"/>
              </p14:xfrm>
            </p:contentPart>
          </mc:Choice>
          <mc:Fallback xmlns="">
            <p:pic>
              <p:nvPicPr>
                <p:cNvPr id="19" name="Ink 18">
                  <a:extLst>
                    <a:ext uri="{FF2B5EF4-FFF2-40B4-BE49-F238E27FC236}">
                      <a16:creationId xmlns:a16="http://schemas.microsoft.com/office/drawing/2014/main" id="{3EBFC691-F086-4B0A-9A54-FA0CDE707AEC}"/>
                    </a:ext>
                  </a:extLst>
                </p:cNvPr>
                <p:cNvPicPr/>
                <p:nvPr/>
              </p:nvPicPr>
              <p:blipFill>
                <a:blip r:embed="rId27"/>
                <a:stretch>
                  <a:fillRect/>
                </a:stretch>
              </p:blipFill>
              <p:spPr>
                <a:xfrm>
                  <a:off x="5014907" y="4209331"/>
                  <a:ext cx="82080" cy="618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7EAEA3B1-4213-40C5-B7CA-0E3E2951E7FC}"/>
                    </a:ext>
                  </a:extLst>
                </p14:cNvPr>
                <p14:cNvContentPartPr/>
                <p14:nvPr/>
              </p14:nvContentPartPr>
              <p14:xfrm>
                <a:off x="5038667" y="4178371"/>
                <a:ext cx="1176120" cy="95040"/>
              </p14:xfrm>
            </p:contentPart>
          </mc:Choice>
          <mc:Fallback xmlns="">
            <p:pic>
              <p:nvPicPr>
                <p:cNvPr id="20" name="Ink 19">
                  <a:extLst>
                    <a:ext uri="{FF2B5EF4-FFF2-40B4-BE49-F238E27FC236}">
                      <a16:creationId xmlns:a16="http://schemas.microsoft.com/office/drawing/2014/main" id="{7EAEA3B1-4213-40C5-B7CA-0E3E2951E7FC}"/>
                    </a:ext>
                  </a:extLst>
                </p:cNvPr>
                <p:cNvPicPr/>
                <p:nvPr/>
              </p:nvPicPr>
              <p:blipFill>
                <a:blip r:embed="rId29"/>
                <a:stretch>
                  <a:fillRect/>
                </a:stretch>
              </p:blipFill>
              <p:spPr>
                <a:xfrm>
                  <a:off x="5030027" y="4169731"/>
                  <a:ext cx="11937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A1A71D1E-3880-42DB-AD41-B0EDAF05F361}"/>
                    </a:ext>
                  </a:extLst>
                </p14:cNvPr>
                <p14:cNvContentPartPr/>
                <p14:nvPr/>
              </p14:nvContentPartPr>
              <p14:xfrm>
                <a:off x="5131187" y="4749691"/>
                <a:ext cx="1149480" cy="104040"/>
              </p14:xfrm>
            </p:contentPart>
          </mc:Choice>
          <mc:Fallback xmlns="">
            <p:pic>
              <p:nvPicPr>
                <p:cNvPr id="21" name="Ink 20">
                  <a:extLst>
                    <a:ext uri="{FF2B5EF4-FFF2-40B4-BE49-F238E27FC236}">
                      <a16:creationId xmlns:a16="http://schemas.microsoft.com/office/drawing/2014/main" id="{A1A71D1E-3880-42DB-AD41-B0EDAF05F361}"/>
                    </a:ext>
                  </a:extLst>
                </p:cNvPr>
                <p:cNvPicPr/>
                <p:nvPr/>
              </p:nvPicPr>
              <p:blipFill>
                <a:blip r:embed="rId31"/>
                <a:stretch>
                  <a:fillRect/>
                </a:stretch>
              </p:blipFill>
              <p:spPr>
                <a:xfrm>
                  <a:off x="5122187" y="4740691"/>
                  <a:ext cx="116712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19FDAEE4-B353-4042-A804-3F462762CBDB}"/>
                    </a:ext>
                  </a:extLst>
                </p14:cNvPr>
                <p14:cNvContentPartPr/>
                <p14:nvPr/>
              </p14:nvContentPartPr>
              <p14:xfrm>
                <a:off x="6238907" y="4166491"/>
                <a:ext cx="77400" cy="578520"/>
              </p14:xfrm>
            </p:contentPart>
          </mc:Choice>
          <mc:Fallback xmlns="">
            <p:pic>
              <p:nvPicPr>
                <p:cNvPr id="22" name="Ink 21">
                  <a:extLst>
                    <a:ext uri="{FF2B5EF4-FFF2-40B4-BE49-F238E27FC236}">
                      <a16:creationId xmlns:a16="http://schemas.microsoft.com/office/drawing/2014/main" id="{19FDAEE4-B353-4042-A804-3F462762CBDB}"/>
                    </a:ext>
                  </a:extLst>
                </p:cNvPr>
                <p:cNvPicPr/>
                <p:nvPr/>
              </p:nvPicPr>
              <p:blipFill>
                <a:blip r:embed="rId33"/>
                <a:stretch>
                  <a:fillRect/>
                </a:stretch>
              </p:blipFill>
              <p:spPr>
                <a:xfrm>
                  <a:off x="6230267" y="4157491"/>
                  <a:ext cx="95040" cy="596160"/>
                </a:xfrm>
                <a:prstGeom prst="rect">
                  <a:avLst/>
                </a:prstGeom>
              </p:spPr>
            </p:pic>
          </mc:Fallback>
        </mc:AlternateContent>
      </p:grpSp>
    </p:spTree>
    <p:extLst>
      <p:ext uri="{BB962C8B-B14F-4D97-AF65-F5344CB8AC3E}">
        <p14:creationId xmlns:p14="http://schemas.microsoft.com/office/powerpoint/2010/main" val="909129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D10A-A8E9-4936-B2E5-F9F1ED55CC2E}"/>
              </a:ext>
            </a:extLst>
          </p:cNvPr>
          <p:cNvSpPr>
            <a:spLocks noGrp="1"/>
          </p:cNvSpPr>
          <p:nvPr>
            <p:ph type="title"/>
          </p:nvPr>
        </p:nvSpPr>
        <p:spPr/>
        <p:txBody>
          <a:bodyPr/>
          <a:lstStyle/>
          <a:p>
            <a:r>
              <a:rPr lang="en-US" dirty="0"/>
              <a:t>Subnets</a:t>
            </a:r>
          </a:p>
        </p:txBody>
      </p:sp>
      <p:sp>
        <p:nvSpPr>
          <p:cNvPr id="3" name="Content Placeholder 2">
            <a:extLst>
              <a:ext uri="{FF2B5EF4-FFF2-40B4-BE49-F238E27FC236}">
                <a16:creationId xmlns:a16="http://schemas.microsoft.com/office/drawing/2014/main" id="{CC0D68EB-1683-48C3-BE75-0D0C06B9762D}"/>
              </a:ext>
            </a:extLst>
          </p:cNvPr>
          <p:cNvSpPr>
            <a:spLocks noGrp="1"/>
          </p:cNvSpPr>
          <p:nvPr>
            <p:ph idx="1"/>
          </p:nvPr>
        </p:nvSpPr>
        <p:spPr/>
        <p:txBody>
          <a:bodyPr>
            <a:normAutofit fontScale="92500" lnSpcReduction="10000"/>
          </a:bodyPr>
          <a:lstStyle/>
          <a:p>
            <a:r>
              <a:rPr lang="en-US" dirty="0"/>
              <a:t>A connected group of hosts with IP addresses in a particular range</a:t>
            </a:r>
          </a:p>
          <a:p>
            <a:r>
              <a:rPr lang="en-US" dirty="0"/>
              <a:t>IP addresses consist of a </a:t>
            </a:r>
            <a:r>
              <a:rPr lang="en-US" b="1" dirty="0"/>
              <a:t>network </a:t>
            </a:r>
            <a:r>
              <a:rPr lang="en-US" dirty="0"/>
              <a:t>portion and a </a:t>
            </a:r>
            <a:r>
              <a:rPr lang="en-US" b="1" dirty="0"/>
              <a:t>host</a:t>
            </a:r>
            <a:r>
              <a:rPr lang="en-US" dirty="0"/>
              <a:t> portion</a:t>
            </a:r>
          </a:p>
          <a:p>
            <a:pPr lvl="1"/>
            <a:r>
              <a:rPr lang="en-US" dirty="0"/>
              <a:t>Network portion = logical network which the address refers to</a:t>
            </a:r>
          </a:p>
          <a:p>
            <a:pPr lvl="1"/>
            <a:r>
              <a:rPr lang="en-US" dirty="0"/>
              <a:t>Host portion = a node on that network</a:t>
            </a:r>
          </a:p>
          <a:p>
            <a:r>
              <a:rPr lang="en-US" dirty="0"/>
              <a:t>IPv4 addresses have at least 8 bits to specify the host portion &amp; two bits to the host part</a:t>
            </a:r>
          </a:p>
          <a:p>
            <a:r>
              <a:rPr lang="en-US" dirty="0"/>
              <a:t>Netmask / subnet mask is a 32 bits specification of the network vs the host portion.  </a:t>
            </a:r>
          </a:p>
          <a:p>
            <a:pPr lvl="1"/>
            <a:r>
              <a:rPr lang="en-US" dirty="0"/>
              <a:t>1s = network portion (and must be contiguous)</a:t>
            </a:r>
          </a:p>
          <a:p>
            <a:pPr lvl="1"/>
            <a:r>
              <a:rPr lang="en-US" dirty="0"/>
              <a:t>0s = host portion</a:t>
            </a:r>
          </a:p>
          <a:p>
            <a:r>
              <a:rPr lang="en-US" dirty="0"/>
              <a:t>/XX = CIDR Notation, where XX is the number of bits in the network portion</a:t>
            </a:r>
          </a:p>
        </p:txBody>
      </p:sp>
      <p:grpSp>
        <p:nvGrpSpPr>
          <p:cNvPr id="16" name="Group 15">
            <a:extLst>
              <a:ext uri="{FF2B5EF4-FFF2-40B4-BE49-F238E27FC236}">
                <a16:creationId xmlns:a16="http://schemas.microsoft.com/office/drawing/2014/main" id="{C617F8F5-19E0-4DC7-9250-63C87E02E108}"/>
              </a:ext>
            </a:extLst>
          </p:cNvPr>
          <p:cNvGrpSpPr/>
          <p:nvPr/>
        </p:nvGrpSpPr>
        <p:grpSpPr>
          <a:xfrm>
            <a:off x="4015187" y="256531"/>
            <a:ext cx="331920" cy="268560"/>
            <a:chOff x="4015187" y="256531"/>
            <a:chExt cx="331920" cy="2685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5611C41-9911-4F44-A384-7987748374E4}"/>
                    </a:ext>
                  </a:extLst>
                </p14:cNvPr>
                <p14:cNvContentPartPr/>
                <p14:nvPr/>
              </p14:nvContentPartPr>
              <p14:xfrm>
                <a:off x="4015187" y="268051"/>
                <a:ext cx="18360" cy="257040"/>
              </p14:xfrm>
            </p:contentPart>
          </mc:Choice>
          <mc:Fallback xmlns="">
            <p:pic>
              <p:nvPicPr>
                <p:cNvPr id="4" name="Ink 3">
                  <a:extLst>
                    <a:ext uri="{FF2B5EF4-FFF2-40B4-BE49-F238E27FC236}">
                      <a16:creationId xmlns:a16="http://schemas.microsoft.com/office/drawing/2014/main" id="{85611C41-9911-4F44-A384-7987748374E4}"/>
                    </a:ext>
                  </a:extLst>
                </p:cNvPr>
                <p:cNvPicPr/>
                <p:nvPr/>
              </p:nvPicPr>
              <p:blipFill>
                <a:blip r:embed="rId4"/>
                <a:stretch>
                  <a:fillRect/>
                </a:stretch>
              </p:blipFill>
              <p:spPr>
                <a:xfrm>
                  <a:off x="4006547" y="259411"/>
                  <a:ext cx="360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920E69A-963C-43FA-8F32-4F55264919B0}"/>
                    </a:ext>
                  </a:extLst>
                </p14:cNvPr>
                <p14:cNvContentPartPr/>
                <p14:nvPr/>
              </p14:nvContentPartPr>
              <p14:xfrm>
                <a:off x="4175387" y="256531"/>
                <a:ext cx="171720" cy="262800"/>
              </p14:xfrm>
            </p:contentPart>
          </mc:Choice>
          <mc:Fallback xmlns="">
            <p:pic>
              <p:nvPicPr>
                <p:cNvPr id="5" name="Ink 4">
                  <a:extLst>
                    <a:ext uri="{FF2B5EF4-FFF2-40B4-BE49-F238E27FC236}">
                      <a16:creationId xmlns:a16="http://schemas.microsoft.com/office/drawing/2014/main" id="{7920E69A-963C-43FA-8F32-4F55264919B0}"/>
                    </a:ext>
                  </a:extLst>
                </p:cNvPr>
                <p:cNvPicPr/>
                <p:nvPr/>
              </p:nvPicPr>
              <p:blipFill>
                <a:blip r:embed="rId6"/>
                <a:stretch>
                  <a:fillRect/>
                </a:stretch>
              </p:blipFill>
              <p:spPr>
                <a:xfrm>
                  <a:off x="4166387" y="247891"/>
                  <a:ext cx="189360" cy="280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DF240690-F869-4022-9BBD-BA7193B531EF}"/>
                  </a:ext>
                </a:extLst>
              </p14:cNvPr>
              <p14:cNvContentPartPr/>
              <p14:nvPr/>
            </p14:nvContentPartPr>
            <p14:xfrm>
              <a:off x="4552667" y="405931"/>
              <a:ext cx="25200" cy="86400"/>
            </p14:xfrm>
          </p:contentPart>
        </mc:Choice>
        <mc:Fallback xmlns="">
          <p:pic>
            <p:nvPicPr>
              <p:cNvPr id="6" name="Ink 5">
                <a:extLst>
                  <a:ext uri="{FF2B5EF4-FFF2-40B4-BE49-F238E27FC236}">
                    <a16:creationId xmlns:a16="http://schemas.microsoft.com/office/drawing/2014/main" id="{DF240690-F869-4022-9BBD-BA7193B531EF}"/>
                  </a:ext>
                </a:extLst>
              </p:cNvPr>
              <p:cNvPicPr/>
              <p:nvPr/>
            </p:nvPicPr>
            <p:blipFill>
              <a:blip r:embed="rId8"/>
              <a:stretch>
                <a:fillRect/>
              </a:stretch>
            </p:blipFill>
            <p:spPr>
              <a:xfrm>
                <a:off x="4544027" y="397291"/>
                <a:ext cx="42840" cy="104040"/>
              </a:xfrm>
              <a:prstGeom prst="rect">
                <a:avLst/>
              </a:prstGeom>
            </p:spPr>
          </p:pic>
        </mc:Fallback>
      </mc:AlternateContent>
      <p:grpSp>
        <p:nvGrpSpPr>
          <p:cNvPr id="15" name="Group 14">
            <a:extLst>
              <a:ext uri="{FF2B5EF4-FFF2-40B4-BE49-F238E27FC236}">
                <a16:creationId xmlns:a16="http://schemas.microsoft.com/office/drawing/2014/main" id="{15447204-5A66-4688-9282-1CB239C987B9}"/>
              </a:ext>
            </a:extLst>
          </p:cNvPr>
          <p:cNvGrpSpPr/>
          <p:nvPr/>
        </p:nvGrpSpPr>
        <p:grpSpPr>
          <a:xfrm>
            <a:off x="4791707" y="188851"/>
            <a:ext cx="437040" cy="297360"/>
            <a:chOff x="4791707" y="188851"/>
            <a:chExt cx="437040" cy="297360"/>
          </a:xfrm>
        </p:grpSpPr>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4460A23C-276A-4082-89C8-A494FBACF451}"/>
                    </a:ext>
                  </a:extLst>
                </p14:cNvPr>
                <p14:cNvContentPartPr/>
                <p14:nvPr/>
              </p14:nvContentPartPr>
              <p14:xfrm>
                <a:off x="4791707" y="213331"/>
                <a:ext cx="11520" cy="243000"/>
              </p14:xfrm>
            </p:contentPart>
          </mc:Choice>
          <mc:Fallback xmlns="">
            <p:pic>
              <p:nvPicPr>
                <p:cNvPr id="7" name="Ink 6">
                  <a:extLst>
                    <a:ext uri="{FF2B5EF4-FFF2-40B4-BE49-F238E27FC236}">
                      <a16:creationId xmlns:a16="http://schemas.microsoft.com/office/drawing/2014/main" id="{4460A23C-276A-4082-89C8-A494FBACF451}"/>
                    </a:ext>
                  </a:extLst>
                </p:cNvPr>
                <p:cNvPicPr/>
                <p:nvPr/>
              </p:nvPicPr>
              <p:blipFill>
                <a:blip r:embed="rId10"/>
                <a:stretch>
                  <a:fillRect/>
                </a:stretch>
              </p:blipFill>
              <p:spPr>
                <a:xfrm>
                  <a:off x="4783067" y="204691"/>
                  <a:ext cx="291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8664D603-7510-4F0A-8F35-B669BAD21FE8}"/>
                    </a:ext>
                  </a:extLst>
                </p14:cNvPr>
                <p14:cNvContentPartPr/>
                <p14:nvPr/>
              </p14:nvContentPartPr>
              <p14:xfrm>
                <a:off x="4877387" y="188851"/>
                <a:ext cx="308520" cy="267480"/>
              </p14:xfrm>
            </p:contentPart>
          </mc:Choice>
          <mc:Fallback xmlns="">
            <p:pic>
              <p:nvPicPr>
                <p:cNvPr id="8" name="Ink 7">
                  <a:extLst>
                    <a:ext uri="{FF2B5EF4-FFF2-40B4-BE49-F238E27FC236}">
                      <a16:creationId xmlns:a16="http://schemas.microsoft.com/office/drawing/2014/main" id="{8664D603-7510-4F0A-8F35-B669BAD21FE8}"/>
                    </a:ext>
                  </a:extLst>
                </p:cNvPr>
                <p:cNvPicPr/>
                <p:nvPr/>
              </p:nvPicPr>
              <p:blipFill>
                <a:blip r:embed="rId12"/>
                <a:stretch>
                  <a:fillRect/>
                </a:stretch>
              </p:blipFill>
              <p:spPr>
                <a:xfrm>
                  <a:off x="4868747" y="179851"/>
                  <a:ext cx="3261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57FAF96E-9EC9-4504-9A7F-86790DEA57D2}"/>
                    </a:ext>
                  </a:extLst>
                </p14:cNvPr>
                <p14:cNvContentPartPr/>
                <p14:nvPr/>
              </p14:nvContentPartPr>
              <p14:xfrm>
                <a:off x="5221187" y="460291"/>
                <a:ext cx="7560" cy="25920"/>
              </p14:xfrm>
            </p:contentPart>
          </mc:Choice>
          <mc:Fallback xmlns="">
            <p:pic>
              <p:nvPicPr>
                <p:cNvPr id="9" name="Ink 8">
                  <a:extLst>
                    <a:ext uri="{FF2B5EF4-FFF2-40B4-BE49-F238E27FC236}">
                      <a16:creationId xmlns:a16="http://schemas.microsoft.com/office/drawing/2014/main" id="{57FAF96E-9EC9-4504-9A7F-86790DEA57D2}"/>
                    </a:ext>
                  </a:extLst>
                </p:cNvPr>
                <p:cNvPicPr/>
                <p:nvPr/>
              </p:nvPicPr>
              <p:blipFill>
                <a:blip r:embed="rId14"/>
                <a:stretch>
                  <a:fillRect/>
                </a:stretch>
              </p:blipFill>
              <p:spPr>
                <a:xfrm>
                  <a:off x="5212547" y="451651"/>
                  <a:ext cx="25200" cy="43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02D03825-C361-4E3E-BF4E-65A53BD5EAC2}"/>
                  </a:ext>
                </a:extLst>
              </p14:cNvPr>
              <p14:cNvContentPartPr/>
              <p14:nvPr/>
            </p14:nvContentPartPr>
            <p14:xfrm>
              <a:off x="5521067" y="219811"/>
              <a:ext cx="245160" cy="253440"/>
            </p14:xfrm>
          </p:contentPart>
        </mc:Choice>
        <mc:Fallback xmlns="">
          <p:pic>
            <p:nvPicPr>
              <p:cNvPr id="10" name="Ink 9">
                <a:extLst>
                  <a:ext uri="{FF2B5EF4-FFF2-40B4-BE49-F238E27FC236}">
                    <a16:creationId xmlns:a16="http://schemas.microsoft.com/office/drawing/2014/main" id="{02D03825-C361-4E3E-BF4E-65A53BD5EAC2}"/>
                  </a:ext>
                </a:extLst>
              </p:cNvPr>
              <p:cNvPicPr/>
              <p:nvPr/>
            </p:nvPicPr>
            <p:blipFill>
              <a:blip r:embed="rId16"/>
              <a:stretch>
                <a:fillRect/>
              </a:stretch>
            </p:blipFill>
            <p:spPr>
              <a:xfrm>
                <a:off x="5512427" y="210811"/>
                <a:ext cx="26280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FA6BED12-660A-475A-8DDD-B9DE7740B1B0}"/>
                  </a:ext>
                </a:extLst>
              </p14:cNvPr>
              <p14:cNvContentPartPr/>
              <p14:nvPr/>
            </p14:nvContentPartPr>
            <p14:xfrm>
              <a:off x="6052067" y="390451"/>
              <a:ext cx="6480" cy="36720"/>
            </p14:xfrm>
          </p:contentPart>
        </mc:Choice>
        <mc:Fallback xmlns="">
          <p:pic>
            <p:nvPicPr>
              <p:cNvPr id="11" name="Ink 10">
                <a:extLst>
                  <a:ext uri="{FF2B5EF4-FFF2-40B4-BE49-F238E27FC236}">
                    <a16:creationId xmlns:a16="http://schemas.microsoft.com/office/drawing/2014/main" id="{FA6BED12-660A-475A-8DDD-B9DE7740B1B0}"/>
                  </a:ext>
                </a:extLst>
              </p:cNvPr>
              <p:cNvPicPr/>
              <p:nvPr/>
            </p:nvPicPr>
            <p:blipFill>
              <a:blip r:embed="rId18"/>
              <a:stretch>
                <a:fillRect/>
              </a:stretch>
            </p:blipFill>
            <p:spPr>
              <a:xfrm>
                <a:off x="6043427" y="381451"/>
                <a:ext cx="24120" cy="54360"/>
              </a:xfrm>
              <a:prstGeom prst="rect">
                <a:avLst/>
              </a:prstGeom>
            </p:spPr>
          </p:pic>
        </mc:Fallback>
      </mc:AlternateContent>
      <p:grpSp>
        <p:nvGrpSpPr>
          <p:cNvPr id="14" name="Group 13">
            <a:extLst>
              <a:ext uri="{FF2B5EF4-FFF2-40B4-BE49-F238E27FC236}">
                <a16:creationId xmlns:a16="http://schemas.microsoft.com/office/drawing/2014/main" id="{CB4FBD51-3B92-435B-97C9-1559FA235C70}"/>
              </a:ext>
            </a:extLst>
          </p:cNvPr>
          <p:cNvGrpSpPr/>
          <p:nvPr/>
        </p:nvGrpSpPr>
        <p:grpSpPr>
          <a:xfrm>
            <a:off x="6334307" y="133411"/>
            <a:ext cx="369000" cy="305640"/>
            <a:chOff x="6334307" y="133411"/>
            <a:chExt cx="369000" cy="305640"/>
          </a:xfrm>
        </p:grpSpPr>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AA5C1B94-3338-4299-862A-AA7C4C076FF3}"/>
                    </a:ext>
                  </a:extLst>
                </p14:cNvPr>
                <p14:cNvContentPartPr/>
                <p14:nvPr/>
              </p14:nvContentPartPr>
              <p14:xfrm>
                <a:off x="6334307" y="133411"/>
                <a:ext cx="251280" cy="293400"/>
              </p14:xfrm>
            </p:contentPart>
          </mc:Choice>
          <mc:Fallback xmlns="">
            <p:pic>
              <p:nvPicPr>
                <p:cNvPr id="12" name="Ink 11">
                  <a:extLst>
                    <a:ext uri="{FF2B5EF4-FFF2-40B4-BE49-F238E27FC236}">
                      <a16:creationId xmlns:a16="http://schemas.microsoft.com/office/drawing/2014/main" id="{AA5C1B94-3338-4299-862A-AA7C4C076FF3}"/>
                    </a:ext>
                  </a:extLst>
                </p:cNvPr>
                <p:cNvPicPr/>
                <p:nvPr/>
              </p:nvPicPr>
              <p:blipFill>
                <a:blip r:embed="rId20"/>
                <a:stretch>
                  <a:fillRect/>
                </a:stretch>
              </p:blipFill>
              <p:spPr>
                <a:xfrm>
                  <a:off x="6325667" y="124411"/>
                  <a:ext cx="26892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202AE5E3-1F43-4800-87BC-E97D050DC788}"/>
                    </a:ext>
                  </a:extLst>
                </p14:cNvPr>
                <p14:cNvContentPartPr/>
                <p14:nvPr/>
              </p14:nvContentPartPr>
              <p14:xfrm>
                <a:off x="6678827" y="188491"/>
                <a:ext cx="24480" cy="250560"/>
              </p14:xfrm>
            </p:contentPart>
          </mc:Choice>
          <mc:Fallback xmlns="">
            <p:pic>
              <p:nvPicPr>
                <p:cNvPr id="13" name="Ink 12">
                  <a:extLst>
                    <a:ext uri="{FF2B5EF4-FFF2-40B4-BE49-F238E27FC236}">
                      <a16:creationId xmlns:a16="http://schemas.microsoft.com/office/drawing/2014/main" id="{202AE5E3-1F43-4800-87BC-E97D050DC788}"/>
                    </a:ext>
                  </a:extLst>
                </p:cNvPr>
                <p:cNvPicPr/>
                <p:nvPr/>
              </p:nvPicPr>
              <p:blipFill>
                <a:blip r:embed="rId22"/>
                <a:stretch>
                  <a:fillRect/>
                </a:stretch>
              </p:blipFill>
              <p:spPr>
                <a:xfrm>
                  <a:off x="6670187" y="179851"/>
                  <a:ext cx="42120" cy="268200"/>
                </a:xfrm>
                <a:prstGeom prst="rect">
                  <a:avLst/>
                </a:prstGeom>
              </p:spPr>
            </p:pic>
          </mc:Fallback>
        </mc:AlternateContent>
      </p:grpSp>
    </p:spTree>
    <p:extLst>
      <p:ext uri="{BB962C8B-B14F-4D97-AF65-F5344CB8AC3E}">
        <p14:creationId xmlns:p14="http://schemas.microsoft.com/office/powerpoint/2010/main" val="1024257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744B-1AA9-4FDA-AAA1-7345F938F4CE}"/>
              </a:ext>
            </a:extLst>
          </p:cNvPr>
          <p:cNvSpPr>
            <a:spLocks noGrp="1"/>
          </p:cNvSpPr>
          <p:nvPr>
            <p:ph type="title"/>
          </p:nvPr>
        </p:nvSpPr>
        <p:spPr/>
        <p:txBody>
          <a:bodyPr/>
          <a:lstStyle/>
          <a:p>
            <a:r>
              <a:rPr lang="en-US" dirty="0"/>
              <a:t>Subnet Cont.</a:t>
            </a:r>
          </a:p>
        </p:txBody>
      </p:sp>
      <p:sp>
        <p:nvSpPr>
          <p:cNvPr id="3" name="Content Placeholder 2">
            <a:extLst>
              <a:ext uri="{FF2B5EF4-FFF2-40B4-BE49-F238E27FC236}">
                <a16:creationId xmlns:a16="http://schemas.microsoft.com/office/drawing/2014/main" id="{0773054E-A7A4-4531-940B-23BF322065B9}"/>
              </a:ext>
            </a:extLst>
          </p:cNvPr>
          <p:cNvSpPr>
            <a:spLocks noGrp="1"/>
          </p:cNvSpPr>
          <p:nvPr>
            <p:ph idx="1"/>
          </p:nvPr>
        </p:nvSpPr>
        <p:spPr/>
        <p:txBody>
          <a:bodyPr/>
          <a:lstStyle/>
          <a:p>
            <a:r>
              <a:rPr lang="en-US" dirty="0"/>
              <a:t>Define a subnet with two pieces: </a:t>
            </a:r>
          </a:p>
          <a:p>
            <a:pPr lvl="1"/>
            <a:r>
              <a:rPr lang="en-US" dirty="0"/>
              <a:t>A network prefix + a subnet mask</a:t>
            </a:r>
          </a:p>
        </p:txBody>
      </p:sp>
      <p:grpSp>
        <p:nvGrpSpPr>
          <p:cNvPr id="31" name="Group 30">
            <a:extLst>
              <a:ext uri="{FF2B5EF4-FFF2-40B4-BE49-F238E27FC236}">
                <a16:creationId xmlns:a16="http://schemas.microsoft.com/office/drawing/2014/main" id="{8EBBD06E-620B-4B33-9BBA-208AD03AF8FD}"/>
              </a:ext>
            </a:extLst>
          </p:cNvPr>
          <p:cNvGrpSpPr/>
          <p:nvPr/>
        </p:nvGrpSpPr>
        <p:grpSpPr>
          <a:xfrm>
            <a:off x="5866667" y="873571"/>
            <a:ext cx="902160" cy="423360"/>
            <a:chOff x="5866667" y="873571"/>
            <a:chExt cx="902160" cy="42336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9AE2500F-4569-4B34-B6C1-942D80A96945}"/>
                    </a:ext>
                  </a:extLst>
                </p14:cNvPr>
                <p14:cNvContentPartPr/>
                <p14:nvPr/>
              </p14:nvContentPartPr>
              <p14:xfrm>
                <a:off x="5866667" y="965011"/>
                <a:ext cx="9000" cy="90000"/>
              </p14:xfrm>
            </p:contentPart>
          </mc:Choice>
          <mc:Fallback xmlns="">
            <p:pic>
              <p:nvPicPr>
                <p:cNvPr id="10" name="Ink 9">
                  <a:extLst>
                    <a:ext uri="{FF2B5EF4-FFF2-40B4-BE49-F238E27FC236}">
                      <a16:creationId xmlns:a16="http://schemas.microsoft.com/office/drawing/2014/main" id="{9AE2500F-4569-4B34-B6C1-942D80A96945}"/>
                    </a:ext>
                  </a:extLst>
                </p:cNvPr>
                <p:cNvPicPr/>
                <p:nvPr/>
              </p:nvPicPr>
              <p:blipFill>
                <a:blip r:embed="rId3"/>
                <a:stretch>
                  <a:fillRect/>
                </a:stretch>
              </p:blipFill>
              <p:spPr>
                <a:xfrm>
                  <a:off x="5857667" y="956371"/>
                  <a:ext cx="26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EBE13E46-9E43-40C1-9BB8-B9B2BB07D9B1}"/>
                    </a:ext>
                  </a:extLst>
                </p14:cNvPr>
                <p14:cNvContentPartPr/>
                <p14:nvPr/>
              </p14:nvContentPartPr>
              <p14:xfrm>
                <a:off x="5879267" y="881491"/>
                <a:ext cx="14760" cy="415440"/>
              </p14:xfrm>
            </p:contentPart>
          </mc:Choice>
          <mc:Fallback xmlns="">
            <p:pic>
              <p:nvPicPr>
                <p:cNvPr id="11" name="Ink 10">
                  <a:extLst>
                    <a:ext uri="{FF2B5EF4-FFF2-40B4-BE49-F238E27FC236}">
                      <a16:creationId xmlns:a16="http://schemas.microsoft.com/office/drawing/2014/main" id="{EBE13E46-9E43-40C1-9BB8-B9B2BB07D9B1}"/>
                    </a:ext>
                  </a:extLst>
                </p:cNvPr>
                <p:cNvPicPr/>
                <p:nvPr/>
              </p:nvPicPr>
              <p:blipFill>
                <a:blip r:embed="rId5"/>
                <a:stretch>
                  <a:fillRect/>
                </a:stretch>
              </p:blipFill>
              <p:spPr>
                <a:xfrm>
                  <a:off x="5870627" y="872491"/>
                  <a:ext cx="3240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EC07504A-3649-496F-B48C-58D49B01B8AC}"/>
                    </a:ext>
                  </a:extLst>
                </p14:cNvPr>
                <p14:cNvContentPartPr/>
                <p14:nvPr/>
              </p14:nvContentPartPr>
              <p14:xfrm>
                <a:off x="6019307" y="873571"/>
                <a:ext cx="188280" cy="360720"/>
              </p14:xfrm>
            </p:contentPart>
          </mc:Choice>
          <mc:Fallback xmlns="">
            <p:pic>
              <p:nvPicPr>
                <p:cNvPr id="13" name="Ink 12">
                  <a:extLst>
                    <a:ext uri="{FF2B5EF4-FFF2-40B4-BE49-F238E27FC236}">
                      <a16:creationId xmlns:a16="http://schemas.microsoft.com/office/drawing/2014/main" id="{EC07504A-3649-496F-B48C-58D49B01B8AC}"/>
                    </a:ext>
                  </a:extLst>
                </p:cNvPr>
                <p:cNvPicPr/>
                <p:nvPr/>
              </p:nvPicPr>
              <p:blipFill>
                <a:blip r:embed="rId7"/>
                <a:stretch>
                  <a:fillRect/>
                </a:stretch>
              </p:blipFill>
              <p:spPr>
                <a:xfrm>
                  <a:off x="6010667" y="864571"/>
                  <a:ext cx="20592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91A16B3D-9639-4525-8A49-D173B9A7B12D}"/>
                    </a:ext>
                  </a:extLst>
                </p14:cNvPr>
                <p14:cNvContentPartPr/>
                <p14:nvPr/>
              </p14:nvContentPartPr>
              <p14:xfrm>
                <a:off x="6349067" y="875371"/>
                <a:ext cx="203760" cy="334800"/>
              </p14:xfrm>
            </p:contentPart>
          </mc:Choice>
          <mc:Fallback xmlns="">
            <p:pic>
              <p:nvPicPr>
                <p:cNvPr id="14" name="Ink 13">
                  <a:extLst>
                    <a:ext uri="{FF2B5EF4-FFF2-40B4-BE49-F238E27FC236}">
                      <a16:creationId xmlns:a16="http://schemas.microsoft.com/office/drawing/2014/main" id="{91A16B3D-9639-4525-8A49-D173B9A7B12D}"/>
                    </a:ext>
                  </a:extLst>
                </p:cNvPr>
                <p:cNvPicPr/>
                <p:nvPr/>
              </p:nvPicPr>
              <p:blipFill>
                <a:blip r:embed="rId9"/>
                <a:stretch>
                  <a:fillRect/>
                </a:stretch>
              </p:blipFill>
              <p:spPr>
                <a:xfrm>
                  <a:off x="6340067" y="866371"/>
                  <a:ext cx="22140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02F9C943-B6C8-476C-BD60-0D69A5FF5CF0}"/>
                    </a:ext>
                  </a:extLst>
                </p14:cNvPr>
                <p14:cNvContentPartPr/>
                <p14:nvPr/>
              </p14:nvContentPartPr>
              <p14:xfrm>
                <a:off x="6379667" y="888331"/>
                <a:ext cx="203400" cy="281520"/>
              </p14:xfrm>
            </p:contentPart>
          </mc:Choice>
          <mc:Fallback xmlns="">
            <p:pic>
              <p:nvPicPr>
                <p:cNvPr id="15" name="Ink 14">
                  <a:extLst>
                    <a:ext uri="{FF2B5EF4-FFF2-40B4-BE49-F238E27FC236}">
                      <a16:creationId xmlns:a16="http://schemas.microsoft.com/office/drawing/2014/main" id="{02F9C943-B6C8-476C-BD60-0D69A5FF5CF0}"/>
                    </a:ext>
                  </a:extLst>
                </p:cNvPr>
                <p:cNvPicPr/>
                <p:nvPr/>
              </p:nvPicPr>
              <p:blipFill>
                <a:blip r:embed="rId11"/>
                <a:stretch>
                  <a:fillRect/>
                </a:stretch>
              </p:blipFill>
              <p:spPr>
                <a:xfrm>
                  <a:off x="6371027" y="879691"/>
                  <a:ext cx="22104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0C393DDB-D6CE-4910-B0E2-FD4229CF53BE}"/>
                    </a:ext>
                  </a:extLst>
                </p14:cNvPr>
                <p14:cNvContentPartPr/>
                <p14:nvPr/>
              </p14:nvContentPartPr>
              <p14:xfrm>
                <a:off x="6760547" y="1177411"/>
                <a:ext cx="8280" cy="45360"/>
              </p14:xfrm>
            </p:contentPart>
          </mc:Choice>
          <mc:Fallback xmlns="">
            <p:pic>
              <p:nvPicPr>
                <p:cNvPr id="16" name="Ink 15">
                  <a:extLst>
                    <a:ext uri="{FF2B5EF4-FFF2-40B4-BE49-F238E27FC236}">
                      <a16:creationId xmlns:a16="http://schemas.microsoft.com/office/drawing/2014/main" id="{0C393DDB-D6CE-4910-B0E2-FD4229CF53BE}"/>
                    </a:ext>
                  </a:extLst>
                </p:cNvPr>
                <p:cNvPicPr/>
                <p:nvPr/>
              </p:nvPicPr>
              <p:blipFill>
                <a:blip r:embed="rId13"/>
                <a:stretch>
                  <a:fillRect/>
                </a:stretch>
              </p:blipFill>
              <p:spPr>
                <a:xfrm>
                  <a:off x="6751547" y="1168411"/>
                  <a:ext cx="25920" cy="63000"/>
                </a:xfrm>
                <a:prstGeom prst="rect">
                  <a:avLst/>
                </a:prstGeom>
              </p:spPr>
            </p:pic>
          </mc:Fallback>
        </mc:AlternateContent>
      </p:grpSp>
      <p:grpSp>
        <p:nvGrpSpPr>
          <p:cNvPr id="30" name="Group 29">
            <a:extLst>
              <a:ext uri="{FF2B5EF4-FFF2-40B4-BE49-F238E27FC236}">
                <a16:creationId xmlns:a16="http://schemas.microsoft.com/office/drawing/2014/main" id="{1B353AC8-F04C-4B58-A9F8-4083780F55EE}"/>
              </a:ext>
            </a:extLst>
          </p:cNvPr>
          <p:cNvGrpSpPr/>
          <p:nvPr/>
        </p:nvGrpSpPr>
        <p:grpSpPr>
          <a:xfrm>
            <a:off x="6977627" y="767731"/>
            <a:ext cx="781920" cy="433080"/>
            <a:chOff x="6977627" y="767731"/>
            <a:chExt cx="781920" cy="433080"/>
          </a:xfrm>
        </p:grpSpPr>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F2840F90-3490-47C0-A43D-317D036FD7A8}"/>
                    </a:ext>
                  </a:extLst>
                </p14:cNvPr>
                <p14:cNvContentPartPr/>
                <p14:nvPr/>
              </p14:nvContentPartPr>
              <p14:xfrm>
                <a:off x="6977627" y="858811"/>
                <a:ext cx="45000" cy="342000"/>
              </p14:xfrm>
            </p:contentPart>
          </mc:Choice>
          <mc:Fallback xmlns="">
            <p:pic>
              <p:nvPicPr>
                <p:cNvPr id="17" name="Ink 16">
                  <a:extLst>
                    <a:ext uri="{FF2B5EF4-FFF2-40B4-BE49-F238E27FC236}">
                      <a16:creationId xmlns:a16="http://schemas.microsoft.com/office/drawing/2014/main" id="{F2840F90-3490-47C0-A43D-317D036FD7A8}"/>
                    </a:ext>
                  </a:extLst>
                </p:cNvPr>
                <p:cNvPicPr/>
                <p:nvPr/>
              </p:nvPicPr>
              <p:blipFill>
                <a:blip r:embed="rId15"/>
                <a:stretch>
                  <a:fillRect/>
                </a:stretch>
              </p:blipFill>
              <p:spPr>
                <a:xfrm>
                  <a:off x="6968627" y="849811"/>
                  <a:ext cx="6264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B393E44F-E7A7-4364-A8B9-4E9EAA5AB8AF}"/>
                    </a:ext>
                  </a:extLst>
                </p14:cNvPr>
                <p14:cNvContentPartPr/>
                <p14:nvPr/>
              </p14:nvContentPartPr>
              <p14:xfrm>
                <a:off x="7142147" y="869971"/>
                <a:ext cx="165240" cy="299520"/>
              </p14:xfrm>
            </p:contentPart>
          </mc:Choice>
          <mc:Fallback xmlns="">
            <p:pic>
              <p:nvPicPr>
                <p:cNvPr id="18" name="Ink 17">
                  <a:extLst>
                    <a:ext uri="{FF2B5EF4-FFF2-40B4-BE49-F238E27FC236}">
                      <a16:creationId xmlns:a16="http://schemas.microsoft.com/office/drawing/2014/main" id="{B393E44F-E7A7-4364-A8B9-4E9EAA5AB8AF}"/>
                    </a:ext>
                  </a:extLst>
                </p:cNvPr>
                <p:cNvPicPr/>
                <p:nvPr/>
              </p:nvPicPr>
              <p:blipFill>
                <a:blip r:embed="rId17"/>
                <a:stretch>
                  <a:fillRect/>
                </a:stretch>
              </p:blipFill>
              <p:spPr>
                <a:xfrm>
                  <a:off x="7133147" y="860971"/>
                  <a:ext cx="18288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83C71780-38EB-4CA5-9697-6E52EB27C20E}"/>
                    </a:ext>
                  </a:extLst>
                </p14:cNvPr>
                <p14:cNvContentPartPr/>
                <p14:nvPr/>
              </p14:nvContentPartPr>
              <p14:xfrm>
                <a:off x="7168427" y="851251"/>
                <a:ext cx="162720" cy="235440"/>
              </p14:xfrm>
            </p:contentPart>
          </mc:Choice>
          <mc:Fallback xmlns="">
            <p:pic>
              <p:nvPicPr>
                <p:cNvPr id="19" name="Ink 18">
                  <a:extLst>
                    <a:ext uri="{FF2B5EF4-FFF2-40B4-BE49-F238E27FC236}">
                      <a16:creationId xmlns:a16="http://schemas.microsoft.com/office/drawing/2014/main" id="{83C71780-38EB-4CA5-9697-6E52EB27C20E}"/>
                    </a:ext>
                  </a:extLst>
                </p:cNvPr>
                <p:cNvPicPr/>
                <p:nvPr/>
              </p:nvPicPr>
              <p:blipFill>
                <a:blip r:embed="rId19"/>
                <a:stretch>
                  <a:fillRect/>
                </a:stretch>
              </p:blipFill>
              <p:spPr>
                <a:xfrm>
                  <a:off x="7159427" y="842251"/>
                  <a:ext cx="18036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35A17A12-95B2-4DEA-9A4E-5D778F94EC47}"/>
                    </a:ext>
                  </a:extLst>
                </p14:cNvPr>
                <p14:cNvContentPartPr/>
                <p14:nvPr/>
              </p14:nvContentPartPr>
              <p14:xfrm>
                <a:off x="7439867" y="767731"/>
                <a:ext cx="153720" cy="194760"/>
              </p14:xfrm>
            </p:contentPart>
          </mc:Choice>
          <mc:Fallback xmlns="">
            <p:pic>
              <p:nvPicPr>
                <p:cNvPr id="20" name="Ink 19">
                  <a:extLst>
                    <a:ext uri="{FF2B5EF4-FFF2-40B4-BE49-F238E27FC236}">
                      <a16:creationId xmlns:a16="http://schemas.microsoft.com/office/drawing/2014/main" id="{35A17A12-95B2-4DEA-9A4E-5D778F94EC47}"/>
                    </a:ext>
                  </a:extLst>
                </p:cNvPr>
                <p:cNvPicPr/>
                <p:nvPr/>
              </p:nvPicPr>
              <p:blipFill>
                <a:blip r:embed="rId21"/>
                <a:stretch>
                  <a:fillRect/>
                </a:stretch>
              </p:blipFill>
              <p:spPr>
                <a:xfrm>
                  <a:off x="7430867" y="759091"/>
                  <a:ext cx="17136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6A97E14A-93CC-4358-AE4E-AEE72515F334}"/>
                    </a:ext>
                  </a:extLst>
                </p14:cNvPr>
                <p14:cNvContentPartPr/>
                <p14:nvPr/>
              </p14:nvContentPartPr>
              <p14:xfrm>
                <a:off x="7442387" y="931171"/>
                <a:ext cx="317160" cy="226800"/>
              </p14:xfrm>
            </p:contentPart>
          </mc:Choice>
          <mc:Fallback xmlns="">
            <p:pic>
              <p:nvPicPr>
                <p:cNvPr id="21" name="Ink 20">
                  <a:extLst>
                    <a:ext uri="{FF2B5EF4-FFF2-40B4-BE49-F238E27FC236}">
                      <a16:creationId xmlns:a16="http://schemas.microsoft.com/office/drawing/2014/main" id="{6A97E14A-93CC-4358-AE4E-AEE72515F334}"/>
                    </a:ext>
                  </a:extLst>
                </p:cNvPr>
                <p:cNvPicPr/>
                <p:nvPr/>
              </p:nvPicPr>
              <p:blipFill>
                <a:blip r:embed="rId23"/>
                <a:stretch>
                  <a:fillRect/>
                </a:stretch>
              </p:blipFill>
              <p:spPr>
                <a:xfrm>
                  <a:off x="7433747" y="922171"/>
                  <a:ext cx="334800" cy="244440"/>
                </a:xfrm>
                <a:prstGeom prst="rect">
                  <a:avLst/>
                </a:prstGeom>
              </p:spPr>
            </p:pic>
          </mc:Fallback>
        </mc:AlternateContent>
      </p:grpSp>
      <p:grpSp>
        <p:nvGrpSpPr>
          <p:cNvPr id="29" name="Group 28">
            <a:extLst>
              <a:ext uri="{FF2B5EF4-FFF2-40B4-BE49-F238E27FC236}">
                <a16:creationId xmlns:a16="http://schemas.microsoft.com/office/drawing/2014/main" id="{673A733D-03E3-4EFE-8BF5-6AD59C8A7A22}"/>
              </a:ext>
            </a:extLst>
          </p:cNvPr>
          <p:cNvGrpSpPr/>
          <p:nvPr/>
        </p:nvGrpSpPr>
        <p:grpSpPr>
          <a:xfrm>
            <a:off x="7987787" y="719851"/>
            <a:ext cx="452520" cy="442440"/>
            <a:chOff x="7987787" y="719851"/>
            <a:chExt cx="452520" cy="442440"/>
          </a:xfrm>
        </p:grpSpPr>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FECCA079-A675-42CF-BE94-1D6F4463D453}"/>
                    </a:ext>
                  </a:extLst>
                </p14:cNvPr>
                <p14:cNvContentPartPr/>
                <p14:nvPr/>
              </p14:nvContentPartPr>
              <p14:xfrm>
                <a:off x="7987787" y="719851"/>
                <a:ext cx="239400" cy="428400"/>
              </p14:xfrm>
            </p:contentPart>
          </mc:Choice>
          <mc:Fallback xmlns="">
            <p:pic>
              <p:nvPicPr>
                <p:cNvPr id="22" name="Ink 21">
                  <a:extLst>
                    <a:ext uri="{FF2B5EF4-FFF2-40B4-BE49-F238E27FC236}">
                      <a16:creationId xmlns:a16="http://schemas.microsoft.com/office/drawing/2014/main" id="{FECCA079-A675-42CF-BE94-1D6F4463D453}"/>
                    </a:ext>
                  </a:extLst>
                </p:cNvPr>
                <p:cNvPicPr/>
                <p:nvPr/>
              </p:nvPicPr>
              <p:blipFill>
                <a:blip r:embed="rId25"/>
                <a:stretch>
                  <a:fillRect/>
                </a:stretch>
              </p:blipFill>
              <p:spPr>
                <a:xfrm>
                  <a:off x="7978787" y="711211"/>
                  <a:ext cx="25704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0C70F01B-60A1-4E4D-80B5-AEC3C4ED5FF0}"/>
                    </a:ext>
                  </a:extLst>
                </p14:cNvPr>
                <p14:cNvContentPartPr/>
                <p14:nvPr/>
              </p14:nvContentPartPr>
              <p14:xfrm>
                <a:off x="8020907" y="758011"/>
                <a:ext cx="266400" cy="362880"/>
              </p14:xfrm>
            </p:contentPart>
          </mc:Choice>
          <mc:Fallback xmlns="">
            <p:pic>
              <p:nvPicPr>
                <p:cNvPr id="23" name="Ink 22">
                  <a:extLst>
                    <a:ext uri="{FF2B5EF4-FFF2-40B4-BE49-F238E27FC236}">
                      <a16:creationId xmlns:a16="http://schemas.microsoft.com/office/drawing/2014/main" id="{0C70F01B-60A1-4E4D-80B5-AEC3C4ED5FF0}"/>
                    </a:ext>
                  </a:extLst>
                </p:cNvPr>
                <p:cNvPicPr/>
                <p:nvPr/>
              </p:nvPicPr>
              <p:blipFill>
                <a:blip r:embed="rId27"/>
                <a:stretch>
                  <a:fillRect/>
                </a:stretch>
              </p:blipFill>
              <p:spPr>
                <a:xfrm>
                  <a:off x="8011907" y="749011"/>
                  <a:ext cx="28404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F28BDD2A-809B-4D73-90F9-A45FD7AFF8A1}"/>
                    </a:ext>
                  </a:extLst>
                </p14:cNvPr>
                <p14:cNvContentPartPr/>
                <p14:nvPr/>
              </p14:nvContentPartPr>
              <p14:xfrm>
                <a:off x="8411147" y="1109371"/>
                <a:ext cx="29160" cy="52920"/>
              </p14:xfrm>
            </p:contentPart>
          </mc:Choice>
          <mc:Fallback xmlns="">
            <p:pic>
              <p:nvPicPr>
                <p:cNvPr id="24" name="Ink 23">
                  <a:extLst>
                    <a:ext uri="{FF2B5EF4-FFF2-40B4-BE49-F238E27FC236}">
                      <a16:creationId xmlns:a16="http://schemas.microsoft.com/office/drawing/2014/main" id="{F28BDD2A-809B-4D73-90F9-A45FD7AFF8A1}"/>
                    </a:ext>
                  </a:extLst>
                </p:cNvPr>
                <p:cNvPicPr/>
                <p:nvPr/>
              </p:nvPicPr>
              <p:blipFill>
                <a:blip r:embed="rId29"/>
                <a:stretch>
                  <a:fillRect/>
                </a:stretch>
              </p:blipFill>
              <p:spPr>
                <a:xfrm>
                  <a:off x="8402147" y="1100371"/>
                  <a:ext cx="46800" cy="70560"/>
                </a:xfrm>
                <a:prstGeom prst="rect">
                  <a:avLst/>
                </a:prstGeom>
              </p:spPr>
            </p:pic>
          </mc:Fallback>
        </mc:AlternateContent>
      </p:grpSp>
      <p:grpSp>
        <p:nvGrpSpPr>
          <p:cNvPr id="34" name="Group 33">
            <a:extLst>
              <a:ext uri="{FF2B5EF4-FFF2-40B4-BE49-F238E27FC236}">
                <a16:creationId xmlns:a16="http://schemas.microsoft.com/office/drawing/2014/main" id="{FE834864-E1BB-44BB-AADA-25E449026789}"/>
              </a:ext>
            </a:extLst>
          </p:cNvPr>
          <p:cNvGrpSpPr/>
          <p:nvPr/>
        </p:nvGrpSpPr>
        <p:grpSpPr>
          <a:xfrm>
            <a:off x="8699147" y="656851"/>
            <a:ext cx="1286640" cy="604440"/>
            <a:chOff x="8699147" y="656851"/>
            <a:chExt cx="1286640" cy="604440"/>
          </a:xfrm>
        </p:grpSpPr>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61D30175-3D00-4843-BFC3-2BB0810700A8}"/>
                    </a:ext>
                  </a:extLst>
                </p14:cNvPr>
                <p14:cNvContentPartPr/>
                <p14:nvPr/>
              </p14:nvContentPartPr>
              <p14:xfrm>
                <a:off x="8699147" y="732451"/>
                <a:ext cx="198360" cy="370440"/>
              </p14:xfrm>
            </p:contentPart>
          </mc:Choice>
          <mc:Fallback xmlns="">
            <p:pic>
              <p:nvPicPr>
                <p:cNvPr id="25" name="Ink 24">
                  <a:extLst>
                    <a:ext uri="{FF2B5EF4-FFF2-40B4-BE49-F238E27FC236}">
                      <a16:creationId xmlns:a16="http://schemas.microsoft.com/office/drawing/2014/main" id="{61D30175-3D00-4843-BFC3-2BB0810700A8}"/>
                    </a:ext>
                  </a:extLst>
                </p:cNvPr>
                <p:cNvPicPr/>
                <p:nvPr/>
              </p:nvPicPr>
              <p:blipFill>
                <a:blip r:embed="rId31"/>
                <a:stretch>
                  <a:fillRect/>
                </a:stretch>
              </p:blipFill>
              <p:spPr>
                <a:xfrm>
                  <a:off x="8690507" y="723811"/>
                  <a:ext cx="21600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D74A0381-CF16-445C-B267-544553A9B307}"/>
                    </a:ext>
                  </a:extLst>
                </p14:cNvPr>
                <p14:cNvContentPartPr/>
                <p14:nvPr/>
              </p14:nvContentPartPr>
              <p14:xfrm>
                <a:off x="8774027" y="758731"/>
                <a:ext cx="199440" cy="263880"/>
              </p14:xfrm>
            </p:contentPart>
          </mc:Choice>
          <mc:Fallback xmlns="">
            <p:pic>
              <p:nvPicPr>
                <p:cNvPr id="26" name="Ink 25">
                  <a:extLst>
                    <a:ext uri="{FF2B5EF4-FFF2-40B4-BE49-F238E27FC236}">
                      <a16:creationId xmlns:a16="http://schemas.microsoft.com/office/drawing/2014/main" id="{D74A0381-CF16-445C-B267-544553A9B307}"/>
                    </a:ext>
                  </a:extLst>
                </p:cNvPr>
                <p:cNvPicPr/>
                <p:nvPr/>
              </p:nvPicPr>
              <p:blipFill>
                <a:blip r:embed="rId33"/>
                <a:stretch>
                  <a:fillRect/>
                </a:stretch>
              </p:blipFill>
              <p:spPr>
                <a:xfrm>
                  <a:off x="8765387" y="749731"/>
                  <a:ext cx="2170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C7FD082A-A761-4DCF-B83A-D6E081716DE6}"/>
                    </a:ext>
                  </a:extLst>
                </p14:cNvPr>
                <p14:cNvContentPartPr/>
                <p14:nvPr/>
              </p14:nvContentPartPr>
              <p14:xfrm>
                <a:off x="9096227" y="656851"/>
                <a:ext cx="399600" cy="604440"/>
              </p14:xfrm>
            </p:contentPart>
          </mc:Choice>
          <mc:Fallback xmlns="">
            <p:pic>
              <p:nvPicPr>
                <p:cNvPr id="27" name="Ink 26">
                  <a:extLst>
                    <a:ext uri="{FF2B5EF4-FFF2-40B4-BE49-F238E27FC236}">
                      <a16:creationId xmlns:a16="http://schemas.microsoft.com/office/drawing/2014/main" id="{C7FD082A-A761-4DCF-B83A-D6E081716DE6}"/>
                    </a:ext>
                  </a:extLst>
                </p:cNvPr>
                <p:cNvPicPr/>
                <p:nvPr/>
              </p:nvPicPr>
              <p:blipFill>
                <a:blip r:embed="rId35"/>
                <a:stretch>
                  <a:fillRect/>
                </a:stretch>
              </p:blipFill>
              <p:spPr>
                <a:xfrm>
                  <a:off x="9087227" y="648211"/>
                  <a:ext cx="417240" cy="622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2" name="Ink 31">
                  <a:extLst>
                    <a:ext uri="{FF2B5EF4-FFF2-40B4-BE49-F238E27FC236}">
                      <a16:creationId xmlns:a16="http://schemas.microsoft.com/office/drawing/2014/main" id="{44115045-FD62-4535-93BB-D55532DFC9B7}"/>
                    </a:ext>
                  </a:extLst>
                </p14:cNvPr>
                <p14:cNvContentPartPr/>
                <p14:nvPr/>
              </p14:nvContentPartPr>
              <p14:xfrm>
                <a:off x="9551627" y="841531"/>
                <a:ext cx="12960" cy="369720"/>
              </p14:xfrm>
            </p:contentPart>
          </mc:Choice>
          <mc:Fallback xmlns="">
            <p:pic>
              <p:nvPicPr>
                <p:cNvPr id="32" name="Ink 31">
                  <a:extLst>
                    <a:ext uri="{FF2B5EF4-FFF2-40B4-BE49-F238E27FC236}">
                      <a16:creationId xmlns:a16="http://schemas.microsoft.com/office/drawing/2014/main" id="{44115045-FD62-4535-93BB-D55532DFC9B7}"/>
                    </a:ext>
                  </a:extLst>
                </p:cNvPr>
                <p:cNvPicPr/>
                <p:nvPr/>
              </p:nvPicPr>
              <p:blipFill>
                <a:blip r:embed="rId37"/>
                <a:stretch>
                  <a:fillRect/>
                </a:stretch>
              </p:blipFill>
              <p:spPr>
                <a:xfrm>
                  <a:off x="9542627" y="832531"/>
                  <a:ext cx="3060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3FF838D0-A17D-459B-BEA2-212B684F9FE1}"/>
                    </a:ext>
                  </a:extLst>
                </p14:cNvPr>
                <p14:cNvContentPartPr/>
                <p14:nvPr/>
              </p14:nvContentPartPr>
              <p14:xfrm>
                <a:off x="9739547" y="750091"/>
                <a:ext cx="246240" cy="480240"/>
              </p14:xfrm>
            </p:contentPart>
          </mc:Choice>
          <mc:Fallback xmlns="">
            <p:pic>
              <p:nvPicPr>
                <p:cNvPr id="33" name="Ink 32">
                  <a:extLst>
                    <a:ext uri="{FF2B5EF4-FFF2-40B4-BE49-F238E27FC236}">
                      <a16:creationId xmlns:a16="http://schemas.microsoft.com/office/drawing/2014/main" id="{3FF838D0-A17D-459B-BEA2-212B684F9FE1}"/>
                    </a:ext>
                  </a:extLst>
                </p:cNvPr>
                <p:cNvPicPr/>
                <p:nvPr/>
              </p:nvPicPr>
              <p:blipFill>
                <a:blip r:embed="rId39"/>
                <a:stretch>
                  <a:fillRect/>
                </a:stretch>
              </p:blipFill>
              <p:spPr>
                <a:xfrm>
                  <a:off x="9730547" y="741451"/>
                  <a:ext cx="263880" cy="497880"/>
                </a:xfrm>
                <a:prstGeom prst="rect">
                  <a:avLst/>
                </a:prstGeom>
              </p:spPr>
            </p:pic>
          </mc:Fallback>
        </mc:AlternateContent>
      </p:grpSp>
      <p:grpSp>
        <p:nvGrpSpPr>
          <p:cNvPr id="45" name="Group 44">
            <a:extLst>
              <a:ext uri="{FF2B5EF4-FFF2-40B4-BE49-F238E27FC236}">
                <a16:creationId xmlns:a16="http://schemas.microsoft.com/office/drawing/2014/main" id="{FB369C1C-CAE5-4BB4-9AC1-9E9F17B9798F}"/>
              </a:ext>
            </a:extLst>
          </p:cNvPr>
          <p:cNvGrpSpPr/>
          <p:nvPr/>
        </p:nvGrpSpPr>
        <p:grpSpPr>
          <a:xfrm>
            <a:off x="4390307" y="3208531"/>
            <a:ext cx="346680" cy="453600"/>
            <a:chOff x="4390307" y="3208531"/>
            <a:chExt cx="346680" cy="453600"/>
          </a:xfrm>
        </p:grpSpPr>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242CFB7F-04BF-4190-8F5E-948961B1A104}"/>
                    </a:ext>
                  </a:extLst>
                </p14:cNvPr>
                <p14:cNvContentPartPr/>
                <p14:nvPr/>
              </p14:nvContentPartPr>
              <p14:xfrm>
                <a:off x="4390307" y="3235171"/>
                <a:ext cx="55800" cy="426960"/>
              </p14:xfrm>
            </p:contentPart>
          </mc:Choice>
          <mc:Fallback xmlns="">
            <p:pic>
              <p:nvPicPr>
                <p:cNvPr id="38" name="Ink 37">
                  <a:extLst>
                    <a:ext uri="{FF2B5EF4-FFF2-40B4-BE49-F238E27FC236}">
                      <a16:creationId xmlns:a16="http://schemas.microsoft.com/office/drawing/2014/main" id="{242CFB7F-04BF-4190-8F5E-948961B1A104}"/>
                    </a:ext>
                  </a:extLst>
                </p:cNvPr>
                <p:cNvPicPr/>
                <p:nvPr/>
              </p:nvPicPr>
              <p:blipFill>
                <a:blip r:embed="rId41"/>
                <a:stretch>
                  <a:fillRect/>
                </a:stretch>
              </p:blipFill>
              <p:spPr>
                <a:xfrm>
                  <a:off x="4381667" y="3226531"/>
                  <a:ext cx="7344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0" name="Ink 39">
                  <a:extLst>
                    <a:ext uri="{FF2B5EF4-FFF2-40B4-BE49-F238E27FC236}">
                      <a16:creationId xmlns:a16="http://schemas.microsoft.com/office/drawing/2014/main" id="{1A221B9A-5EBD-448B-8ED9-EB1D95D3BC09}"/>
                    </a:ext>
                  </a:extLst>
                </p14:cNvPr>
                <p14:cNvContentPartPr/>
                <p14:nvPr/>
              </p14:nvContentPartPr>
              <p14:xfrm>
                <a:off x="4400027" y="3208531"/>
                <a:ext cx="336960" cy="436680"/>
              </p14:xfrm>
            </p:contentPart>
          </mc:Choice>
          <mc:Fallback xmlns="">
            <p:pic>
              <p:nvPicPr>
                <p:cNvPr id="40" name="Ink 39">
                  <a:extLst>
                    <a:ext uri="{FF2B5EF4-FFF2-40B4-BE49-F238E27FC236}">
                      <a16:creationId xmlns:a16="http://schemas.microsoft.com/office/drawing/2014/main" id="{1A221B9A-5EBD-448B-8ED9-EB1D95D3BC09}"/>
                    </a:ext>
                  </a:extLst>
                </p:cNvPr>
                <p:cNvPicPr/>
                <p:nvPr/>
              </p:nvPicPr>
              <p:blipFill>
                <a:blip r:embed="rId43"/>
                <a:stretch>
                  <a:fillRect/>
                </a:stretch>
              </p:blipFill>
              <p:spPr>
                <a:xfrm>
                  <a:off x="4391027" y="3199531"/>
                  <a:ext cx="354600" cy="454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E2587823-DC69-4115-917A-E7DAEAEB9D96}"/>
                  </a:ext>
                </a:extLst>
              </p14:cNvPr>
              <p14:cNvContentPartPr/>
              <p14:nvPr/>
            </p14:nvContentPartPr>
            <p14:xfrm>
              <a:off x="6394787" y="3168931"/>
              <a:ext cx="222840" cy="414360"/>
            </p14:xfrm>
          </p:contentPart>
        </mc:Choice>
        <mc:Fallback xmlns="">
          <p:pic>
            <p:nvPicPr>
              <p:cNvPr id="41" name="Ink 40">
                <a:extLst>
                  <a:ext uri="{FF2B5EF4-FFF2-40B4-BE49-F238E27FC236}">
                    <a16:creationId xmlns:a16="http://schemas.microsoft.com/office/drawing/2014/main" id="{E2587823-DC69-4115-917A-E7DAEAEB9D96}"/>
                  </a:ext>
                </a:extLst>
              </p:cNvPr>
              <p:cNvPicPr/>
              <p:nvPr/>
            </p:nvPicPr>
            <p:blipFill>
              <a:blip r:embed="rId45"/>
              <a:stretch>
                <a:fillRect/>
              </a:stretch>
            </p:blipFill>
            <p:spPr>
              <a:xfrm>
                <a:off x="6386147" y="3160291"/>
                <a:ext cx="240480" cy="432000"/>
              </a:xfrm>
              <a:prstGeom prst="rect">
                <a:avLst/>
              </a:prstGeom>
            </p:spPr>
          </p:pic>
        </mc:Fallback>
      </mc:AlternateContent>
      <p:grpSp>
        <p:nvGrpSpPr>
          <p:cNvPr id="44" name="Group 43">
            <a:extLst>
              <a:ext uri="{FF2B5EF4-FFF2-40B4-BE49-F238E27FC236}">
                <a16:creationId xmlns:a16="http://schemas.microsoft.com/office/drawing/2014/main" id="{F268CE31-666B-4E0F-AEB4-FD2934B79764}"/>
              </a:ext>
            </a:extLst>
          </p:cNvPr>
          <p:cNvGrpSpPr/>
          <p:nvPr/>
        </p:nvGrpSpPr>
        <p:grpSpPr>
          <a:xfrm>
            <a:off x="8344547" y="3044011"/>
            <a:ext cx="426960" cy="493920"/>
            <a:chOff x="8344547" y="3044011"/>
            <a:chExt cx="426960" cy="493920"/>
          </a:xfrm>
        </p:grpSpPr>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239356D0-6CFA-4CCA-94B9-C73A77120195}"/>
                    </a:ext>
                  </a:extLst>
                </p14:cNvPr>
                <p14:cNvContentPartPr/>
                <p14:nvPr/>
              </p14:nvContentPartPr>
              <p14:xfrm>
                <a:off x="8344547" y="3078571"/>
                <a:ext cx="68400" cy="455040"/>
              </p14:xfrm>
            </p:contentPart>
          </mc:Choice>
          <mc:Fallback xmlns="">
            <p:pic>
              <p:nvPicPr>
                <p:cNvPr id="42" name="Ink 41">
                  <a:extLst>
                    <a:ext uri="{FF2B5EF4-FFF2-40B4-BE49-F238E27FC236}">
                      <a16:creationId xmlns:a16="http://schemas.microsoft.com/office/drawing/2014/main" id="{239356D0-6CFA-4CCA-94B9-C73A77120195}"/>
                    </a:ext>
                  </a:extLst>
                </p:cNvPr>
                <p:cNvPicPr/>
                <p:nvPr/>
              </p:nvPicPr>
              <p:blipFill>
                <a:blip r:embed="rId47"/>
                <a:stretch>
                  <a:fillRect/>
                </a:stretch>
              </p:blipFill>
              <p:spPr>
                <a:xfrm>
                  <a:off x="8335547" y="3069571"/>
                  <a:ext cx="8604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7E983620-6106-4FD1-9BBC-8B3706051D0D}"/>
                    </a:ext>
                  </a:extLst>
                </p14:cNvPr>
                <p14:cNvContentPartPr/>
                <p14:nvPr/>
              </p14:nvContentPartPr>
              <p14:xfrm>
                <a:off x="8363267" y="3044011"/>
                <a:ext cx="408240" cy="493920"/>
              </p14:xfrm>
            </p:contentPart>
          </mc:Choice>
          <mc:Fallback xmlns="">
            <p:pic>
              <p:nvPicPr>
                <p:cNvPr id="43" name="Ink 42">
                  <a:extLst>
                    <a:ext uri="{FF2B5EF4-FFF2-40B4-BE49-F238E27FC236}">
                      <a16:creationId xmlns:a16="http://schemas.microsoft.com/office/drawing/2014/main" id="{7E983620-6106-4FD1-9BBC-8B3706051D0D}"/>
                    </a:ext>
                  </a:extLst>
                </p:cNvPr>
                <p:cNvPicPr/>
                <p:nvPr/>
              </p:nvPicPr>
              <p:blipFill>
                <a:blip r:embed="rId49"/>
                <a:stretch>
                  <a:fillRect/>
                </a:stretch>
              </p:blipFill>
              <p:spPr>
                <a:xfrm>
                  <a:off x="8354267" y="3035011"/>
                  <a:ext cx="425880" cy="511560"/>
                </a:xfrm>
                <a:prstGeom prst="rect">
                  <a:avLst/>
                </a:prstGeom>
              </p:spPr>
            </p:pic>
          </mc:Fallback>
        </mc:AlternateContent>
      </p:grpSp>
      <p:grpSp>
        <p:nvGrpSpPr>
          <p:cNvPr id="65" name="Group 64">
            <a:extLst>
              <a:ext uri="{FF2B5EF4-FFF2-40B4-BE49-F238E27FC236}">
                <a16:creationId xmlns:a16="http://schemas.microsoft.com/office/drawing/2014/main" id="{032F83F6-5146-4F1F-B59D-B1300BAD5484}"/>
              </a:ext>
            </a:extLst>
          </p:cNvPr>
          <p:cNvGrpSpPr/>
          <p:nvPr/>
        </p:nvGrpSpPr>
        <p:grpSpPr>
          <a:xfrm>
            <a:off x="5895467" y="1548571"/>
            <a:ext cx="4104000" cy="813240"/>
            <a:chOff x="5895467" y="1548571"/>
            <a:chExt cx="4104000" cy="813240"/>
          </a:xfrm>
        </p:grpSpPr>
        <mc:AlternateContent xmlns:mc="http://schemas.openxmlformats.org/markup-compatibility/2006" xmlns:p14="http://schemas.microsoft.com/office/powerpoint/2010/main">
          <mc:Choice Requires="p14">
            <p:contentPart p14:bwMode="auto" r:id="rId50">
              <p14:nvContentPartPr>
                <p14:cNvPr id="46" name="Ink 45">
                  <a:extLst>
                    <a:ext uri="{FF2B5EF4-FFF2-40B4-BE49-F238E27FC236}">
                      <a16:creationId xmlns:a16="http://schemas.microsoft.com/office/drawing/2014/main" id="{21CF1E2E-2BCD-45B8-869B-47B39F90FCE4}"/>
                    </a:ext>
                  </a:extLst>
                </p14:cNvPr>
                <p14:cNvContentPartPr/>
                <p14:nvPr/>
              </p14:nvContentPartPr>
              <p14:xfrm>
                <a:off x="6315947" y="1824691"/>
                <a:ext cx="51840" cy="275760"/>
              </p14:xfrm>
            </p:contentPart>
          </mc:Choice>
          <mc:Fallback xmlns="">
            <p:pic>
              <p:nvPicPr>
                <p:cNvPr id="46" name="Ink 45">
                  <a:extLst>
                    <a:ext uri="{FF2B5EF4-FFF2-40B4-BE49-F238E27FC236}">
                      <a16:creationId xmlns:a16="http://schemas.microsoft.com/office/drawing/2014/main" id="{21CF1E2E-2BCD-45B8-869B-47B39F90FCE4}"/>
                    </a:ext>
                  </a:extLst>
                </p:cNvPr>
                <p:cNvPicPr/>
                <p:nvPr/>
              </p:nvPicPr>
              <p:blipFill>
                <a:blip r:embed="rId51"/>
                <a:stretch>
                  <a:fillRect/>
                </a:stretch>
              </p:blipFill>
              <p:spPr>
                <a:xfrm>
                  <a:off x="6306947" y="1815691"/>
                  <a:ext cx="6948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7" name="Ink 46">
                  <a:extLst>
                    <a:ext uri="{FF2B5EF4-FFF2-40B4-BE49-F238E27FC236}">
                      <a16:creationId xmlns:a16="http://schemas.microsoft.com/office/drawing/2014/main" id="{7939321D-7BDF-4712-8AC0-4DF94896EF5C}"/>
                    </a:ext>
                  </a:extLst>
                </p14:cNvPr>
                <p14:cNvContentPartPr/>
                <p14:nvPr/>
              </p14:nvContentPartPr>
              <p14:xfrm>
                <a:off x="6562547" y="1789411"/>
                <a:ext cx="253440" cy="335520"/>
              </p14:xfrm>
            </p:contentPart>
          </mc:Choice>
          <mc:Fallback xmlns="">
            <p:pic>
              <p:nvPicPr>
                <p:cNvPr id="47" name="Ink 46">
                  <a:extLst>
                    <a:ext uri="{FF2B5EF4-FFF2-40B4-BE49-F238E27FC236}">
                      <a16:creationId xmlns:a16="http://schemas.microsoft.com/office/drawing/2014/main" id="{7939321D-7BDF-4712-8AC0-4DF94896EF5C}"/>
                    </a:ext>
                  </a:extLst>
                </p:cNvPr>
                <p:cNvPicPr/>
                <p:nvPr/>
              </p:nvPicPr>
              <p:blipFill>
                <a:blip r:embed="rId53"/>
                <a:stretch>
                  <a:fillRect/>
                </a:stretch>
              </p:blipFill>
              <p:spPr>
                <a:xfrm>
                  <a:off x="6553547" y="1780771"/>
                  <a:ext cx="27108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8" name="Ink 47">
                  <a:extLst>
                    <a:ext uri="{FF2B5EF4-FFF2-40B4-BE49-F238E27FC236}">
                      <a16:creationId xmlns:a16="http://schemas.microsoft.com/office/drawing/2014/main" id="{29493EFD-3EF7-408D-8733-651F0667B25F}"/>
                    </a:ext>
                  </a:extLst>
                </p14:cNvPr>
                <p14:cNvContentPartPr/>
                <p14:nvPr/>
              </p14:nvContentPartPr>
              <p14:xfrm>
                <a:off x="6604667" y="1782211"/>
                <a:ext cx="208080" cy="329040"/>
              </p14:xfrm>
            </p:contentPart>
          </mc:Choice>
          <mc:Fallback xmlns="">
            <p:pic>
              <p:nvPicPr>
                <p:cNvPr id="48" name="Ink 47">
                  <a:extLst>
                    <a:ext uri="{FF2B5EF4-FFF2-40B4-BE49-F238E27FC236}">
                      <a16:creationId xmlns:a16="http://schemas.microsoft.com/office/drawing/2014/main" id="{29493EFD-3EF7-408D-8733-651F0667B25F}"/>
                    </a:ext>
                  </a:extLst>
                </p:cNvPr>
                <p:cNvPicPr/>
                <p:nvPr/>
              </p:nvPicPr>
              <p:blipFill>
                <a:blip r:embed="rId55"/>
                <a:stretch>
                  <a:fillRect/>
                </a:stretch>
              </p:blipFill>
              <p:spPr>
                <a:xfrm>
                  <a:off x="6596027" y="1773211"/>
                  <a:ext cx="22572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9" name="Ink 48">
                  <a:extLst>
                    <a:ext uri="{FF2B5EF4-FFF2-40B4-BE49-F238E27FC236}">
                      <a16:creationId xmlns:a16="http://schemas.microsoft.com/office/drawing/2014/main" id="{11611C19-4FF9-49FD-8158-B667A085E6C3}"/>
                    </a:ext>
                  </a:extLst>
                </p14:cNvPr>
                <p14:cNvContentPartPr/>
                <p14:nvPr/>
              </p14:nvContentPartPr>
              <p14:xfrm>
                <a:off x="7037387" y="2027371"/>
                <a:ext cx="25200" cy="56160"/>
              </p14:xfrm>
            </p:contentPart>
          </mc:Choice>
          <mc:Fallback xmlns="">
            <p:pic>
              <p:nvPicPr>
                <p:cNvPr id="49" name="Ink 48">
                  <a:extLst>
                    <a:ext uri="{FF2B5EF4-FFF2-40B4-BE49-F238E27FC236}">
                      <a16:creationId xmlns:a16="http://schemas.microsoft.com/office/drawing/2014/main" id="{11611C19-4FF9-49FD-8158-B667A085E6C3}"/>
                    </a:ext>
                  </a:extLst>
                </p:cNvPr>
                <p:cNvPicPr/>
                <p:nvPr/>
              </p:nvPicPr>
              <p:blipFill>
                <a:blip r:embed="rId57"/>
                <a:stretch>
                  <a:fillRect/>
                </a:stretch>
              </p:blipFill>
              <p:spPr>
                <a:xfrm>
                  <a:off x="7028387" y="2018371"/>
                  <a:ext cx="428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0" name="Ink 49">
                  <a:extLst>
                    <a:ext uri="{FF2B5EF4-FFF2-40B4-BE49-F238E27FC236}">
                      <a16:creationId xmlns:a16="http://schemas.microsoft.com/office/drawing/2014/main" id="{246B69C4-2F10-4CA7-B2E1-6B221A4907C0}"/>
                    </a:ext>
                  </a:extLst>
                </p14:cNvPr>
                <p14:cNvContentPartPr/>
                <p14:nvPr/>
              </p14:nvContentPartPr>
              <p14:xfrm>
                <a:off x="7363547" y="1740091"/>
                <a:ext cx="16560" cy="355680"/>
              </p14:xfrm>
            </p:contentPart>
          </mc:Choice>
          <mc:Fallback xmlns="">
            <p:pic>
              <p:nvPicPr>
                <p:cNvPr id="50" name="Ink 49">
                  <a:extLst>
                    <a:ext uri="{FF2B5EF4-FFF2-40B4-BE49-F238E27FC236}">
                      <a16:creationId xmlns:a16="http://schemas.microsoft.com/office/drawing/2014/main" id="{246B69C4-2F10-4CA7-B2E1-6B221A4907C0}"/>
                    </a:ext>
                  </a:extLst>
                </p:cNvPr>
                <p:cNvPicPr/>
                <p:nvPr/>
              </p:nvPicPr>
              <p:blipFill>
                <a:blip r:embed="rId59"/>
                <a:stretch>
                  <a:fillRect/>
                </a:stretch>
              </p:blipFill>
              <p:spPr>
                <a:xfrm>
                  <a:off x="7354547" y="1731091"/>
                  <a:ext cx="3420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1" name="Ink 50">
                  <a:extLst>
                    <a:ext uri="{FF2B5EF4-FFF2-40B4-BE49-F238E27FC236}">
                      <a16:creationId xmlns:a16="http://schemas.microsoft.com/office/drawing/2014/main" id="{05E7B679-13AD-467C-B182-7CDA2970F36B}"/>
                    </a:ext>
                  </a:extLst>
                </p14:cNvPr>
                <p14:cNvContentPartPr/>
                <p14:nvPr/>
              </p14:nvContentPartPr>
              <p14:xfrm>
                <a:off x="7524107" y="1739011"/>
                <a:ext cx="230760" cy="336240"/>
              </p14:xfrm>
            </p:contentPart>
          </mc:Choice>
          <mc:Fallback xmlns="">
            <p:pic>
              <p:nvPicPr>
                <p:cNvPr id="51" name="Ink 50">
                  <a:extLst>
                    <a:ext uri="{FF2B5EF4-FFF2-40B4-BE49-F238E27FC236}">
                      <a16:creationId xmlns:a16="http://schemas.microsoft.com/office/drawing/2014/main" id="{05E7B679-13AD-467C-B182-7CDA2970F36B}"/>
                    </a:ext>
                  </a:extLst>
                </p:cNvPr>
                <p:cNvPicPr/>
                <p:nvPr/>
              </p:nvPicPr>
              <p:blipFill>
                <a:blip r:embed="rId61"/>
                <a:stretch>
                  <a:fillRect/>
                </a:stretch>
              </p:blipFill>
              <p:spPr>
                <a:xfrm>
                  <a:off x="7515467" y="1730011"/>
                  <a:ext cx="24840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79B9B39F-03FB-4B5E-A7DF-E92B6D00D64D}"/>
                    </a:ext>
                  </a:extLst>
                </p14:cNvPr>
                <p14:cNvContentPartPr/>
                <p14:nvPr/>
              </p14:nvContentPartPr>
              <p14:xfrm>
                <a:off x="7906427" y="2017651"/>
                <a:ext cx="19440" cy="47880"/>
              </p14:xfrm>
            </p:contentPart>
          </mc:Choice>
          <mc:Fallback xmlns="">
            <p:pic>
              <p:nvPicPr>
                <p:cNvPr id="52" name="Ink 51">
                  <a:extLst>
                    <a:ext uri="{FF2B5EF4-FFF2-40B4-BE49-F238E27FC236}">
                      <a16:creationId xmlns:a16="http://schemas.microsoft.com/office/drawing/2014/main" id="{79B9B39F-03FB-4B5E-A7DF-E92B6D00D64D}"/>
                    </a:ext>
                  </a:extLst>
                </p:cNvPr>
                <p:cNvPicPr/>
                <p:nvPr/>
              </p:nvPicPr>
              <p:blipFill>
                <a:blip r:embed="rId63"/>
                <a:stretch>
                  <a:fillRect/>
                </a:stretch>
              </p:blipFill>
              <p:spPr>
                <a:xfrm>
                  <a:off x="7897427" y="2009011"/>
                  <a:ext cx="370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3" name="Ink 52">
                  <a:extLst>
                    <a:ext uri="{FF2B5EF4-FFF2-40B4-BE49-F238E27FC236}">
                      <a16:creationId xmlns:a16="http://schemas.microsoft.com/office/drawing/2014/main" id="{2AEB03A4-ABBB-4283-8B5C-D7A16F822A6F}"/>
                    </a:ext>
                  </a:extLst>
                </p14:cNvPr>
                <p14:cNvContentPartPr/>
                <p14:nvPr/>
              </p14:nvContentPartPr>
              <p14:xfrm>
                <a:off x="8277587" y="1728211"/>
                <a:ext cx="232200" cy="383400"/>
              </p14:xfrm>
            </p:contentPart>
          </mc:Choice>
          <mc:Fallback xmlns="">
            <p:pic>
              <p:nvPicPr>
                <p:cNvPr id="53" name="Ink 52">
                  <a:extLst>
                    <a:ext uri="{FF2B5EF4-FFF2-40B4-BE49-F238E27FC236}">
                      <a16:creationId xmlns:a16="http://schemas.microsoft.com/office/drawing/2014/main" id="{2AEB03A4-ABBB-4283-8B5C-D7A16F822A6F}"/>
                    </a:ext>
                  </a:extLst>
                </p:cNvPr>
                <p:cNvPicPr/>
                <p:nvPr/>
              </p:nvPicPr>
              <p:blipFill>
                <a:blip r:embed="rId65"/>
                <a:stretch>
                  <a:fillRect/>
                </a:stretch>
              </p:blipFill>
              <p:spPr>
                <a:xfrm>
                  <a:off x="8268587" y="1719211"/>
                  <a:ext cx="24984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4" name="Ink 53">
                  <a:extLst>
                    <a:ext uri="{FF2B5EF4-FFF2-40B4-BE49-F238E27FC236}">
                      <a16:creationId xmlns:a16="http://schemas.microsoft.com/office/drawing/2014/main" id="{74BE2711-F772-4DAF-A71B-561D8A5FF8B7}"/>
                    </a:ext>
                  </a:extLst>
                </p14:cNvPr>
                <p14:cNvContentPartPr/>
                <p14:nvPr/>
              </p14:nvContentPartPr>
              <p14:xfrm>
                <a:off x="8635067" y="2046451"/>
                <a:ext cx="11520" cy="65880"/>
              </p14:xfrm>
            </p:contentPart>
          </mc:Choice>
          <mc:Fallback xmlns="">
            <p:pic>
              <p:nvPicPr>
                <p:cNvPr id="54" name="Ink 53">
                  <a:extLst>
                    <a:ext uri="{FF2B5EF4-FFF2-40B4-BE49-F238E27FC236}">
                      <a16:creationId xmlns:a16="http://schemas.microsoft.com/office/drawing/2014/main" id="{74BE2711-F772-4DAF-A71B-561D8A5FF8B7}"/>
                    </a:ext>
                  </a:extLst>
                </p:cNvPr>
                <p:cNvPicPr/>
                <p:nvPr/>
              </p:nvPicPr>
              <p:blipFill>
                <a:blip r:embed="rId67"/>
                <a:stretch>
                  <a:fillRect/>
                </a:stretch>
              </p:blipFill>
              <p:spPr>
                <a:xfrm>
                  <a:off x="8626067" y="2037451"/>
                  <a:ext cx="291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5" name="Ink 54">
                  <a:extLst>
                    <a:ext uri="{FF2B5EF4-FFF2-40B4-BE49-F238E27FC236}">
                      <a16:creationId xmlns:a16="http://schemas.microsoft.com/office/drawing/2014/main" id="{0649FF0C-87DF-4E41-B205-A89D447D5228}"/>
                    </a:ext>
                  </a:extLst>
                </p14:cNvPr>
                <p14:cNvContentPartPr/>
                <p14:nvPr/>
              </p14:nvContentPartPr>
              <p14:xfrm>
                <a:off x="8915867" y="1710931"/>
                <a:ext cx="291240" cy="358920"/>
              </p14:xfrm>
            </p:contentPart>
          </mc:Choice>
          <mc:Fallback xmlns="">
            <p:pic>
              <p:nvPicPr>
                <p:cNvPr id="55" name="Ink 54">
                  <a:extLst>
                    <a:ext uri="{FF2B5EF4-FFF2-40B4-BE49-F238E27FC236}">
                      <a16:creationId xmlns:a16="http://schemas.microsoft.com/office/drawing/2014/main" id="{0649FF0C-87DF-4E41-B205-A89D447D5228}"/>
                    </a:ext>
                  </a:extLst>
                </p:cNvPr>
                <p:cNvPicPr/>
                <p:nvPr/>
              </p:nvPicPr>
              <p:blipFill>
                <a:blip r:embed="rId69"/>
                <a:stretch>
                  <a:fillRect/>
                </a:stretch>
              </p:blipFill>
              <p:spPr>
                <a:xfrm>
                  <a:off x="8906867" y="1702291"/>
                  <a:ext cx="30888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6" name="Ink 55">
                  <a:extLst>
                    <a:ext uri="{FF2B5EF4-FFF2-40B4-BE49-F238E27FC236}">
                      <a16:creationId xmlns:a16="http://schemas.microsoft.com/office/drawing/2014/main" id="{A98BD531-67AB-4BD1-8F08-045ED6674EC1}"/>
                    </a:ext>
                  </a:extLst>
                </p14:cNvPr>
                <p14:cNvContentPartPr/>
                <p14:nvPr/>
              </p14:nvContentPartPr>
              <p14:xfrm>
                <a:off x="9392147" y="1690411"/>
                <a:ext cx="42840" cy="399240"/>
              </p14:xfrm>
            </p:contentPart>
          </mc:Choice>
          <mc:Fallback xmlns="">
            <p:pic>
              <p:nvPicPr>
                <p:cNvPr id="56" name="Ink 55">
                  <a:extLst>
                    <a:ext uri="{FF2B5EF4-FFF2-40B4-BE49-F238E27FC236}">
                      <a16:creationId xmlns:a16="http://schemas.microsoft.com/office/drawing/2014/main" id="{A98BD531-67AB-4BD1-8F08-045ED6674EC1}"/>
                    </a:ext>
                  </a:extLst>
                </p:cNvPr>
                <p:cNvPicPr/>
                <p:nvPr/>
              </p:nvPicPr>
              <p:blipFill>
                <a:blip r:embed="rId71"/>
                <a:stretch>
                  <a:fillRect/>
                </a:stretch>
              </p:blipFill>
              <p:spPr>
                <a:xfrm>
                  <a:off x="9383147" y="1681411"/>
                  <a:ext cx="6048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1" name="Ink 60">
                  <a:extLst>
                    <a:ext uri="{FF2B5EF4-FFF2-40B4-BE49-F238E27FC236}">
                      <a16:creationId xmlns:a16="http://schemas.microsoft.com/office/drawing/2014/main" id="{D3252185-C982-430B-9006-859595FA8EF6}"/>
                    </a:ext>
                  </a:extLst>
                </p14:cNvPr>
                <p14:cNvContentPartPr/>
                <p14:nvPr/>
              </p14:nvContentPartPr>
              <p14:xfrm>
                <a:off x="6014267" y="1732531"/>
                <a:ext cx="15120" cy="508680"/>
              </p14:xfrm>
            </p:contentPart>
          </mc:Choice>
          <mc:Fallback xmlns="">
            <p:pic>
              <p:nvPicPr>
                <p:cNvPr id="61" name="Ink 60">
                  <a:extLst>
                    <a:ext uri="{FF2B5EF4-FFF2-40B4-BE49-F238E27FC236}">
                      <a16:creationId xmlns:a16="http://schemas.microsoft.com/office/drawing/2014/main" id="{D3252185-C982-430B-9006-859595FA8EF6}"/>
                    </a:ext>
                  </a:extLst>
                </p:cNvPr>
                <p:cNvPicPr/>
                <p:nvPr/>
              </p:nvPicPr>
              <p:blipFill>
                <a:blip r:embed="rId73"/>
                <a:stretch>
                  <a:fillRect/>
                </a:stretch>
              </p:blipFill>
              <p:spPr>
                <a:xfrm>
                  <a:off x="6005627" y="1723531"/>
                  <a:ext cx="3276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2" name="Ink 61">
                  <a:extLst>
                    <a:ext uri="{FF2B5EF4-FFF2-40B4-BE49-F238E27FC236}">
                      <a16:creationId xmlns:a16="http://schemas.microsoft.com/office/drawing/2014/main" id="{B6F90FC5-D504-48AB-A269-F50373EEB1E3}"/>
                    </a:ext>
                  </a:extLst>
                </p14:cNvPr>
                <p14:cNvContentPartPr/>
                <p14:nvPr/>
              </p14:nvContentPartPr>
              <p14:xfrm>
                <a:off x="5895467" y="1548571"/>
                <a:ext cx="4025160" cy="235800"/>
              </p14:xfrm>
            </p:contentPart>
          </mc:Choice>
          <mc:Fallback xmlns="">
            <p:pic>
              <p:nvPicPr>
                <p:cNvPr id="62" name="Ink 61">
                  <a:extLst>
                    <a:ext uri="{FF2B5EF4-FFF2-40B4-BE49-F238E27FC236}">
                      <a16:creationId xmlns:a16="http://schemas.microsoft.com/office/drawing/2014/main" id="{B6F90FC5-D504-48AB-A269-F50373EEB1E3}"/>
                    </a:ext>
                  </a:extLst>
                </p:cNvPr>
                <p:cNvPicPr/>
                <p:nvPr/>
              </p:nvPicPr>
              <p:blipFill>
                <a:blip r:embed="rId75"/>
                <a:stretch>
                  <a:fillRect/>
                </a:stretch>
              </p:blipFill>
              <p:spPr>
                <a:xfrm>
                  <a:off x="5886467" y="1539571"/>
                  <a:ext cx="40428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3" name="Ink 62">
                  <a:extLst>
                    <a:ext uri="{FF2B5EF4-FFF2-40B4-BE49-F238E27FC236}">
                      <a16:creationId xmlns:a16="http://schemas.microsoft.com/office/drawing/2014/main" id="{4FC9FEDD-F3AA-4FA9-9BCE-370BD2B1130D}"/>
                    </a:ext>
                  </a:extLst>
                </p14:cNvPr>
                <p14:cNvContentPartPr/>
                <p14:nvPr/>
              </p14:nvContentPartPr>
              <p14:xfrm>
                <a:off x="5918507" y="2302411"/>
                <a:ext cx="4080960" cy="59400"/>
              </p14:xfrm>
            </p:contentPart>
          </mc:Choice>
          <mc:Fallback xmlns="">
            <p:pic>
              <p:nvPicPr>
                <p:cNvPr id="63" name="Ink 62">
                  <a:extLst>
                    <a:ext uri="{FF2B5EF4-FFF2-40B4-BE49-F238E27FC236}">
                      <a16:creationId xmlns:a16="http://schemas.microsoft.com/office/drawing/2014/main" id="{4FC9FEDD-F3AA-4FA9-9BCE-370BD2B1130D}"/>
                    </a:ext>
                  </a:extLst>
                </p:cNvPr>
                <p:cNvPicPr/>
                <p:nvPr/>
              </p:nvPicPr>
              <p:blipFill>
                <a:blip r:embed="rId77"/>
                <a:stretch>
                  <a:fillRect/>
                </a:stretch>
              </p:blipFill>
              <p:spPr>
                <a:xfrm>
                  <a:off x="5909867" y="2293771"/>
                  <a:ext cx="409860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4" name="Ink 63">
                  <a:extLst>
                    <a:ext uri="{FF2B5EF4-FFF2-40B4-BE49-F238E27FC236}">
                      <a16:creationId xmlns:a16="http://schemas.microsoft.com/office/drawing/2014/main" id="{DBEA7ECC-3D64-4BAE-9B15-5041B0CB500D}"/>
                    </a:ext>
                  </a:extLst>
                </p14:cNvPr>
                <p14:cNvContentPartPr/>
                <p14:nvPr/>
              </p14:nvContentPartPr>
              <p14:xfrm>
                <a:off x="9821627" y="1677811"/>
                <a:ext cx="34560" cy="636120"/>
              </p14:xfrm>
            </p:contentPart>
          </mc:Choice>
          <mc:Fallback xmlns="">
            <p:pic>
              <p:nvPicPr>
                <p:cNvPr id="64" name="Ink 63">
                  <a:extLst>
                    <a:ext uri="{FF2B5EF4-FFF2-40B4-BE49-F238E27FC236}">
                      <a16:creationId xmlns:a16="http://schemas.microsoft.com/office/drawing/2014/main" id="{DBEA7ECC-3D64-4BAE-9B15-5041B0CB500D}"/>
                    </a:ext>
                  </a:extLst>
                </p:cNvPr>
                <p:cNvPicPr/>
                <p:nvPr/>
              </p:nvPicPr>
              <p:blipFill>
                <a:blip r:embed="rId79"/>
                <a:stretch>
                  <a:fillRect/>
                </a:stretch>
              </p:blipFill>
              <p:spPr>
                <a:xfrm>
                  <a:off x="9812987" y="1669171"/>
                  <a:ext cx="52200" cy="653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70" name="Ink 69">
                <a:extLst>
                  <a:ext uri="{FF2B5EF4-FFF2-40B4-BE49-F238E27FC236}">
                    <a16:creationId xmlns:a16="http://schemas.microsoft.com/office/drawing/2014/main" id="{DEF1339F-7F5F-4B42-ABA0-5DE18B72EE75}"/>
                  </a:ext>
                </a:extLst>
              </p14:cNvPr>
              <p14:cNvContentPartPr/>
              <p14:nvPr/>
            </p14:nvContentPartPr>
            <p14:xfrm>
              <a:off x="4177907" y="4108531"/>
              <a:ext cx="26280" cy="330120"/>
            </p14:xfrm>
          </p:contentPart>
        </mc:Choice>
        <mc:Fallback xmlns="">
          <p:pic>
            <p:nvPicPr>
              <p:cNvPr id="70" name="Ink 69">
                <a:extLst>
                  <a:ext uri="{FF2B5EF4-FFF2-40B4-BE49-F238E27FC236}">
                    <a16:creationId xmlns:a16="http://schemas.microsoft.com/office/drawing/2014/main" id="{DEF1339F-7F5F-4B42-ABA0-5DE18B72EE75}"/>
                  </a:ext>
                </a:extLst>
              </p:cNvPr>
              <p:cNvPicPr/>
              <p:nvPr/>
            </p:nvPicPr>
            <p:blipFill>
              <a:blip r:embed="rId81"/>
              <a:stretch>
                <a:fillRect/>
              </a:stretch>
            </p:blipFill>
            <p:spPr>
              <a:xfrm>
                <a:off x="4169267" y="4099531"/>
                <a:ext cx="43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1" name="Ink 70">
                <a:extLst>
                  <a:ext uri="{FF2B5EF4-FFF2-40B4-BE49-F238E27FC236}">
                    <a16:creationId xmlns:a16="http://schemas.microsoft.com/office/drawing/2014/main" id="{6F2EA7D3-EF71-49D8-8AFE-948BBA2E9F1C}"/>
                  </a:ext>
                </a:extLst>
              </p14:cNvPr>
              <p14:cNvContentPartPr/>
              <p14:nvPr/>
            </p14:nvContentPartPr>
            <p14:xfrm>
              <a:off x="4368707" y="4046251"/>
              <a:ext cx="345960" cy="324360"/>
            </p14:xfrm>
          </p:contentPart>
        </mc:Choice>
        <mc:Fallback xmlns="">
          <p:pic>
            <p:nvPicPr>
              <p:cNvPr id="71" name="Ink 70">
                <a:extLst>
                  <a:ext uri="{FF2B5EF4-FFF2-40B4-BE49-F238E27FC236}">
                    <a16:creationId xmlns:a16="http://schemas.microsoft.com/office/drawing/2014/main" id="{6F2EA7D3-EF71-49D8-8AFE-948BBA2E9F1C}"/>
                  </a:ext>
                </a:extLst>
              </p:cNvPr>
              <p:cNvPicPr/>
              <p:nvPr/>
            </p:nvPicPr>
            <p:blipFill>
              <a:blip r:embed="rId83"/>
              <a:stretch>
                <a:fillRect/>
              </a:stretch>
            </p:blipFill>
            <p:spPr>
              <a:xfrm>
                <a:off x="4360067" y="4037251"/>
                <a:ext cx="36360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2" name="Ink 71">
                <a:extLst>
                  <a:ext uri="{FF2B5EF4-FFF2-40B4-BE49-F238E27FC236}">
                    <a16:creationId xmlns:a16="http://schemas.microsoft.com/office/drawing/2014/main" id="{DB27ADB3-353C-41B1-BA8F-3C24C5197716}"/>
                  </a:ext>
                </a:extLst>
              </p14:cNvPr>
              <p14:cNvContentPartPr/>
              <p14:nvPr/>
            </p14:nvContentPartPr>
            <p14:xfrm>
              <a:off x="4919507" y="4334251"/>
              <a:ext cx="50760" cy="63360"/>
            </p14:xfrm>
          </p:contentPart>
        </mc:Choice>
        <mc:Fallback xmlns="">
          <p:pic>
            <p:nvPicPr>
              <p:cNvPr id="72" name="Ink 71">
                <a:extLst>
                  <a:ext uri="{FF2B5EF4-FFF2-40B4-BE49-F238E27FC236}">
                    <a16:creationId xmlns:a16="http://schemas.microsoft.com/office/drawing/2014/main" id="{DB27ADB3-353C-41B1-BA8F-3C24C5197716}"/>
                  </a:ext>
                </a:extLst>
              </p:cNvPr>
              <p:cNvPicPr/>
              <p:nvPr/>
            </p:nvPicPr>
            <p:blipFill>
              <a:blip r:embed="rId85"/>
              <a:stretch>
                <a:fillRect/>
              </a:stretch>
            </p:blipFill>
            <p:spPr>
              <a:xfrm>
                <a:off x="4910867" y="4325611"/>
                <a:ext cx="684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4" name="Ink 73">
                <a:extLst>
                  <a:ext uri="{FF2B5EF4-FFF2-40B4-BE49-F238E27FC236}">
                    <a16:creationId xmlns:a16="http://schemas.microsoft.com/office/drawing/2014/main" id="{026EEAC4-0F8C-421B-A88A-EFCC7EB7F11F}"/>
                  </a:ext>
                </a:extLst>
              </p14:cNvPr>
              <p14:cNvContentPartPr/>
              <p14:nvPr/>
            </p14:nvContentPartPr>
            <p14:xfrm>
              <a:off x="1717667" y="4530811"/>
              <a:ext cx="3312000" cy="402480"/>
            </p14:xfrm>
          </p:contentPart>
        </mc:Choice>
        <mc:Fallback xmlns="">
          <p:pic>
            <p:nvPicPr>
              <p:cNvPr id="74" name="Ink 73">
                <a:extLst>
                  <a:ext uri="{FF2B5EF4-FFF2-40B4-BE49-F238E27FC236}">
                    <a16:creationId xmlns:a16="http://schemas.microsoft.com/office/drawing/2014/main" id="{026EEAC4-0F8C-421B-A88A-EFCC7EB7F11F}"/>
                  </a:ext>
                </a:extLst>
              </p:cNvPr>
              <p:cNvPicPr/>
              <p:nvPr/>
            </p:nvPicPr>
            <p:blipFill>
              <a:blip r:embed="rId87"/>
              <a:stretch>
                <a:fillRect/>
              </a:stretch>
            </p:blipFill>
            <p:spPr>
              <a:xfrm>
                <a:off x="1708667" y="4521811"/>
                <a:ext cx="3329640" cy="420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5" name="Ink 74">
                <a:extLst>
                  <a:ext uri="{FF2B5EF4-FFF2-40B4-BE49-F238E27FC236}">
                    <a16:creationId xmlns:a16="http://schemas.microsoft.com/office/drawing/2014/main" id="{844D9B44-27CB-4F62-9AE0-F04E87C87B54}"/>
                  </a:ext>
                </a:extLst>
              </p14:cNvPr>
              <p14:cNvContentPartPr/>
              <p14:nvPr/>
            </p14:nvContentPartPr>
            <p14:xfrm>
              <a:off x="5047667" y="4468891"/>
              <a:ext cx="59400" cy="223200"/>
            </p14:xfrm>
          </p:contentPart>
        </mc:Choice>
        <mc:Fallback xmlns="">
          <p:pic>
            <p:nvPicPr>
              <p:cNvPr id="75" name="Ink 74">
                <a:extLst>
                  <a:ext uri="{FF2B5EF4-FFF2-40B4-BE49-F238E27FC236}">
                    <a16:creationId xmlns:a16="http://schemas.microsoft.com/office/drawing/2014/main" id="{844D9B44-27CB-4F62-9AE0-F04E87C87B54}"/>
                  </a:ext>
                </a:extLst>
              </p:cNvPr>
              <p:cNvPicPr/>
              <p:nvPr/>
            </p:nvPicPr>
            <p:blipFill>
              <a:blip r:embed="rId89"/>
              <a:stretch>
                <a:fillRect/>
              </a:stretch>
            </p:blipFill>
            <p:spPr>
              <a:xfrm>
                <a:off x="5038667" y="4459891"/>
                <a:ext cx="7704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7" name="Ink 76">
                <a:extLst>
                  <a:ext uri="{FF2B5EF4-FFF2-40B4-BE49-F238E27FC236}">
                    <a16:creationId xmlns:a16="http://schemas.microsoft.com/office/drawing/2014/main" id="{3523CF9A-8957-47C6-BA75-DEBFDBCC3EBF}"/>
                  </a:ext>
                </a:extLst>
              </p14:cNvPr>
              <p14:cNvContentPartPr/>
              <p14:nvPr/>
            </p14:nvContentPartPr>
            <p14:xfrm>
              <a:off x="6279227" y="4007371"/>
              <a:ext cx="294480" cy="378000"/>
            </p14:xfrm>
          </p:contentPart>
        </mc:Choice>
        <mc:Fallback xmlns="">
          <p:pic>
            <p:nvPicPr>
              <p:cNvPr id="77" name="Ink 76">
                <a:extLst>
                  <a:ext uri="{FF2B5EF4-FFF2-40B4-BE49-F238E27FC236}">
                    <a16:creationId xmlns:a16="http://schemas.microsoft.com/office/drawing/2014/main" id="{3523CF9A-8957-47C6-BA75-DEBFDBCC3EBF}"/>
                  </a:ext>
                </a:extLst>
              </p:cNvPr>
              <p:cNvPicPr/>
              <p:nvPr/>
            </p:nvPicPr>
            <p:blipFill>
              <a:blip r:embed="rId91"/>
              <a:stretch>
                <a:fillRect/>
              </a:stretch>
            </p:blipFill>
            <p:spPr>
              <a:xfrm>
                <a:off x="6270227" y="3998731"/>
                <a:ext cx="31212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8" name="Ink 77">
                <a:extLst>
                  <a:ext uri="{FF2B5EF4-FFF2-40B4-BE49-F238E27FC236}">
                    <a16:creationId xmlns:a16="http://schemas.microsoft.com/office/drawing/2014/main" id="{3BF29D2E-2CBA-4CEE-9BD2-C942EA238854}"/>
                  </a:ext>
                </a:extLst>
              </p14:cNvPr>
              <p14:cNvContentPartPr/>
              <p14:nvPr/>
            </p14:nvContentPartPr>
            <p14:xfrm>
              <a:off x="6791867" y="4265851"/>
              <a:ext cx="72360" cy="61200"/>
            </p14:xfrm>
          </p:contentPart>
        </mc:Choice>
        <mc:Fallback xmlns="">
          <p:pic>
            <p:nvPicPr>
              <p:cNvPr id="78" name="Ink 77">
                <a:extLst>
                  <a:ext uri="{FF2B5EF4-FFF2-40B4-BE49-F238E27FC236}">
                    <a16:creationId xmlns:a16="http://schemas.microsoft.com/office/drawing/2014/main" id="{3BF29D2E-2CBA-4CEE-9BD2-C942EA238854}"/>
                  </a:ext>
                </a:extLst>
              </p:cNvPr>
              <p:cNvPicPr/>
              <p:nvPr/>
            </p:nvPicPr>
            <p:blipFill>
              <a:blip r:embed="rId93"/>
              <a:stretch>
                <a:fillRect/>
              </a:stretch>
            </p:blipFill>
            <p:spPr>
              <a:xfrm>
                <a:off x="6782867" y="4256851"/>
                <a:ext cx="900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0" name="Ink 79">
                <a:extLst>
                  <a:ext uri="{FF2B5EF4-FFF2-40B4-BE49-F238E27FC236}">
                    <a16:creationId xmlns:a16="http://schemas.microsoft.com/office/drawing/2014/main" id="{20346EAC-934C-486F-8300-04A82A089603}"/>
                  </a:ext>
                </a:extLst>
              </p14:cNvPr>
              <p14:cNvContentPartPr/>
              <p14:nvPr/>
            </p14:nvContentPartPr>
            <p14:xfrm>
              <a:off x="1398707" y="4821331"/>
              <a:ext cx="5966640" cy="605880"/>
            </p14:xfrm>
          </p:contentPart>
        </mc:Choice>
        <mc:Fallback xmlns="">
          <p:pic>
            <p:nvPicPr>
              <p:cNvPr id="80" name="Ink 79">
                <a:extLst>
                  <a:ext uri="{FF2B5EF4-FFF2-40B4-BE49-F238E27FC236}">
                    <a16:creationId xmlns:a16="http://schemas.microsoft.com/office/drawing/2014/main" id="{20346EAC-934C-486F-8300-04A82A089603}"/>
                  </a:ext>
                </a:extLst>
              </p:cNvPr>
              <p:cNvPicPr/>
              <p:nvPr/>
            </p:nvPicPr>
            <p:blipFill>
              <a:blip r:embed="rId95"/>
              <a:stretch>
                <a:fillRect/>
              </a:stretch>
            </p:blipFill>
            <p:spPr>
              <a:xfrm>
                <a:off x="1390067" y="4812331"/>
                <a:ext cx="5984280"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1" name="Ink 80">
                <a:extLst>
                  <a:ext uri="{FF2B5EF4-FFF2-40B4-BE49-F238E27FC236}">
                    <a16:creationId xmlns:a16="http://schemas.microsoft.com/office/drawing/2014/main" id="{0BA904CA-958F-4FCE-A408-B5B4ABE00669}"/>
                  </a:ext>
                </a:extLst>
              </p14:cNvPr>
              <p14:cNvContentPartPr/>
              <p14:nvPr/>
            </p14:nvContentPartPr>
            <p14:xfrm>
              <a:off x="7277147" y="4692811"/>
              <a:ext cx="42840" cy="378360"/>
            </p14:xfrm>
          </p:contentPart>
        </mc:Choice>
        <mc:Fallback xmlns="">
          <p:pic>
            <p:nvPicPr>
              <p:cNvPr id="81" name="Ink 80">
                <a:extLst>
                  <a:ext uri="{FF2B5EF4-FFF2-40B4-BE49-F238E27FC236}">
                    <a16:creationId xmlns:a16="http://schemas.microsoft.com/office/drawing/2014/main" id="{0BA904CA-958F-4FCE-A408-B5B4ABE00669}"/>
                  </a:ext>
                </a:extLst>
              </p:cNvPr>
              <p:cNvPicPr/>
              <p:nvPr/>
            </p:nvPicPr>
            <p:blipFill>
              <a:blip r:embed="rId97"/>
              <a:stretch>
                <a:fillRect/>
              </a:stretch>
            </p:blipFill>
            <p:spPr>
              <a:xfrm>
                <a:off x="7268507" y="4683811"/>
                <a:ext cx="60480" cy="396000"/>
              </a:xfrm>
              <a:prstGeom prst="rect">
                <a:avLst/>
              </a:prstGeom>
            </p:spPr>
          </p:pic>
        </mc:Fallback>
      </mc:AlternateContent>
      <p:grpSp>
        <p:nvGrpSpPr>
          <p:cNvPr id="88" name="Group 87">
            <a:extLst>
              <a:ext uri="{FF2B5EF4-FFF2-40B4-BE49-F238E27FC236}">
                <a16:creationId xmlns:a16="http://schemas.microsoft.com/office/drawing/2014/main" id="{3ADB001F-6049-4784-BB3C-0E64A93FAC83}"/>
              </a:ext>
            </a:extLst>
          </p:cNvPr>
          <p:cNvGrpSpPr/>
          <p:nvPr/>
        </p:nvGrpSpPr>
        <p:grpSpPr>
          <a:xfrm>
            <a:off x="1139867" y="3270091"/>
            <a:ext cx="2155320" cy="1612080"/>
            <a:chOff x="1139867" y="3270091"/>
            <a:chExt cx="2155320" cy="1612080"/>
          </a:xfrm>
        </p:grpSpPr>
        <mc:AlternateContent xmlns:mc="http://schemas.openxmlformats.org/markup-compatibility/2006" xmlns:p14="http://schemas.microsoft.com/office/powerpoint/2010/main">
          <mc:Choice Requires="p14">
            <p:contentPart p14:bwMode="auto" r:id="rId98">
              <p14:nvContentPartPr>
                <p14:cNvPr id="4" name="Ink 3">
                  <a:extLst>
                    <a:ext uri="{FF2B5EF4-FFF2-40B4-BE49-F238E27FC236}">
                      <a16:creationId xmlns:a16="http://schemas.microsoft.com/office/drawing/2014/main" id="{0D2A8F1D-481A-4EB2-85CF-FC0462C11913}"/>
                    </a:ext>
                  </a:extLst>
                </p14:cNvPr>
                <p14:cNvContentPartPr/>
                <p14:nvPr/>
              </p14:nvContentPartPr>
              <p14:xfrm>
                <a:off x="1139867" y="3407971"/>
                <a:ext cx="168840" cy="292680"/>
              </p14:xfrm>
            </p:contentPart>
          </mc:Choice>
          <mc:Fallback xmlns="">
            <p:pic>
              <p:nvPicPr>
                <p:cNvPr id="4" name="Ink 3">
                  <a:extLst>
                    <a:ext uri="{FF2B5EF4-FFF2-40B4-BE49-F238E27FC236}">
                      <a16:creationId xmlns:a16="http://schemas.microsoft.com/office/drawing/2014/main" id="{0D2A8F1D-481A-4EB2-85CF-FC0462C11913}"/>
                    </a:ext>
                  </a:extLst>
                </p:cNvPr>
                <p:cNvPicPr/>
                <p:nvPr/>
              </p:nvPicPr>
              <p:blipFill>
                <a:blip r:embed="rId99"/>
                <a:stretch>
                  <a:fillRect/>
                </a:stretch>
              </p:blipFill>
              <p:spPr>
                <a:xfrm>
                  <a:off x="1131227" y="3399331"/>
                  <a:ext cx="18648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 name="Ink 4">
                  <a:extLst>
                    <a:ext uri="{FF2B5EF4-FFF2-40B4-BE49-F238E27FC236}">
                      <a16:creationId xmlns:a16="http://schemas.microsoft.com/office/drawing/2014/main" id="{A5F548BA-6960-43AB-87EA-2A24947EF8CC}"/>
                    </a:ext>
                  </a:extLst>
                </p14:cNvPr>
                <p14:cNvContentPartPr/>
                <p14:nvPr/>
              </p14:nvContentPartPr>
              <p14:xfrm>
                <a:off x="1452347" y="3397531"/>
                <a:ext cx="22680" cy="241920"/>
              </p14:xfrm>
            </p:contentPart>
          </mc:Choice>
          <mc:Fallback xmlns="">
            <p:pic>
              <p:nvPicPr>
                <p:cNvPr id="5" name="Ink 4">
                  <a:extLst>
                    <a:ext uri="{FF2B5EF4-FFF2-40B4-BE49-F238E27FC236}">
                      <a16:creationId xmlns:a16="http://schemas.microsoft.com/office/drawing/2014/main" id="{A5F548BA-6960-43AB-87EA-2A24947EF8CC}"/>
                    </a:ext>
                  </a:extLst>
                </p:cNvPr>
                <p:cNvPicPr/>
                <p:nvPr/>
              </p:nvPicPr>
              <p:blipFill>
                <a:blip r:embed="rId101"/>
                <a:stretch>
                  <a:fillRect/>
                </a:stretch>
              </p:blipFill>
              <p:spPr>
                <a:xfrm>
                  <a:off x="1443707" y="3388891"/>
                  <a:ext cx="4032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 name="Ink 5">
                  <a:extLst>
                    <a:ext uri="{FF2B5EF4-FFF2-40B4-BE49-F238E27FC236}">
                      <a16:creationId xmlns:a16="http://schemas.microsoft.com/office/drawing/2014/main" id="{DF4E56D9-EAB6-4F3A-A46D-8AC78DCA8A9F}"/>
                    </a:ext>
                  </a:extLst>
                </p14:cNvPr>
                <p14:cNvContentPartPr/>
                <p14:nvPr/>
              </p14:nvContentPartPr>
              <p14:xfrm>
                <a:off x="1591307" y="3491851"/>
                <a:ext cx="129960" cy="173880"/>
              </p14:xfrm>
            </p:contentPart>
          </mc:Choice>
          <mc:Fallback xmlns="">
            <p:pic>
              <p:nvPicPr>
                <p:cNvPr id="6" name="Ink 5">
                  <a:extLst>
                    <a:ext uri="{FF2B5EF4-FFF2-40B4-BE49-F238E27FC236}">
                      <a16:creationId xmlns:a16="http://schemas.microsoft.com/office/drawing/2014/main" id="{DF4E56D9-EAB6-4F3A-A46D-8AC78DCA8A9F}"/>
                    </a:ext>
                  </a:extLst>
                </p:cNvPr>
                <p:cNvPicPr/>
                <p:nvPr/>
              </p:nvPicPr>
              <p:blipFill>
                <a:blip r:embed="rId103"/>
                <a:stretch>
                  <a:fillRect/>
                </a:stretch>
              </p:blipFill>
              <p:spPr>
                <a:xfrm>
                  <a:off x="1582307" y="3482851"/>
                  <a:ext cx="1476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 name="Ink 6">
                  <a:extLst>
                    <a:ext uri="{FF2B5EF4-FFF2-40B4-BE49-F238E27FC236}">
                      <a16:creationId xmlns:a16="http://schemas.microsoft.com/office/drawing/2014/main" id="{69B8794B-0CB3-417D-BBEE-B678FE6D4541}"/>
                    </a:ext>
                  </a:extLst>
                </p14:cNvPr>
                <p14:cNvContentPartPr/>
                <p14:nvPr/>
              </p14:nvContentPartPr>
              <p14:xfrm>
                <a:off x="1829987" y="3461971"/>
                <a:ext cx="100440" cy="187200"/>
              </p14:xfrm>
            </p:contentPart>
          </mc:Choice>
          <mc:Fallback xmlns="">
            <p:pic>
              <p:nvPicPr>
                <p:cNvPr id="7" name="Ink 6">
                  <a:extLst>
                    <a:ext uri="{FF2B5EF4-FFF2-40B4-BE49-F238E27FC236}">
                      <a16:creationId xmlns:a16="http://schemas.microsoft.com/office/drawing/2014/main" id="{69B8794B-0CB3-417D-BBEE-B678FE6D4541}"/>
                    </a:ext>
                  </a:extLst>
                </p:cNvPr>
                <p:cNvPicPr/>
                <p:nvPr/>
              </p:nvPicPr>
              <p:blipFill>
                <a:blip r:embed="rId105"/>
                <a:stretch>
                  <a:fillRect/>
                </a:stretch>
              </p:blipFill>
              <p:spPr>
                <a:xfrm>
                  <a:off x="1820987" y="3452971"/>
                  <a:ext cx="1180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 name="Ink 7">
                  <a:extLst>
                    <a:ext uri="{FF2B5EF4-FFF2-40B4-BE49-F238E27FC236}">
                      <a16:creationId xmlns:a16="http://schemas.microsoft.com/office/drawing/2014/main" id="{504D103A-B1B1-41D5-BC41-95D1CD860D58}"/>
                    </a:ext>
                  </a:extLst>
                </p14:cNvPr>
                <p14:cNvContentPartPr/>
                <p14:nvPr/>
              </p14:nvContentPartPr>
              <p14:xfrm>
                <a:off x="1970387" y="3404011"/>
                <a:ext cx="150120" cy="194760"/>
              </p14:xfrm>
            </p:contentPart>
          </mc:Choice>
          <mc:Fallback xmlns="">
            <p:pic>
              <p:nvPicPr>
                <p:cNvPr id="8" name="Ink 7">
                  <a:extLst>
                    <a:ext uri="{FF2B5EF4-FFF2-40B4-BE49-F238E27FC236}">
                      <a16:creationId xmlns:a16="http://schemas.microsoft.com/office/drawing/2014/main" id="{504D103A-B1B1-41D5-BC41-95D1CD860D58}"/>
                    </a:ext>
                  </a:extLst>
                </p:cNvPr>
                <p:cNvPicPr/>
                <p:nvPr/>
              </p:nvPicPr>
              <p:blipFill>
                <a:blip r:embed="rId107"/>
                <a:stretch>
                  <a:fillRect/>
                </a:stretch>
              </p:blipFill>
              <p:spPr>
                <a:xfrm>
                  <a:off x="1961747" y="3395371"/>
                  <a:ext cx="16776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5" name="Ink 34">
                  <a:extLst>
                    <a:ext uri="{FF2B5EF4-FFF2-40B4-BE49-F238E27FC236}">
                      <a16:creationId xmlns:a16="http://schemas.microsoft.com/office/drawing/2014/main" id="{80F3D90E-D3B9-40FD-8FEE-369FE0CC2C5B}"/>
                    </a:ext>
                  </a:extLst>
                </p14:cNvPr>
                <p14:cNvContentPartPr/>
                <p14:nvPr/>
              </p14:nvContentPartPr>
              <p14:xfrm>
                <a:off x="2501027" y="3270091"/>
                <a:ext cx="116280" cy="442080"/>
              </p14:xfrm>
            </p:contentPart>
          </mc:Choice>
          <mc:Fallback xmlns="">
            <p:pic>
              <p:nvPicPr>
                <p:cNvPr id="35" name="Ink 34">
                  <a:extLst>
                    <a:ext uri="{FF2B5EF4-FFF2-40B4-BE49-F238E27FC236}">
                      <a16:creationId xmlns:a16="http://schemas.microsoft.com/office/drawing/2014/main" id="{80F3D90E-D3B9-40FD-8FEE-369FE0CC2C5B}"/>
                    </a:ext>
                  </a:extLst>
                </p:cNvPr>
                <p:cNvPicPr/>
                <p:nvPr/>
              </p:nvPicPr>
              <p:blipFill>
                <a:blip r:embed="rId109"/>
                <a:stretch>
                  <a:fillRect/>
                </a:stretch>
              </p:blipFill>
              <p:spPr>
                <a:xfrm>
                  <a:off x="2492027" y="3261091"/>
                  <a:ext cx="13392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6" name="Ink 35">
                  <a:extLst>
                    <a:ext uri="{FF2B5EF4-FFF2-40B4-BE49-F238E27FC236}">
                      <a16:creationId xmlns:a16="http://schemas.microsoft.com/office/drawing/2014/main" id="{0648016B-5C6A-4999-9330-67150373C739}"/>
                    </a:ext>
                  </a:extLst>
                </p14:cNvPr>
                <p14:cNvContentPartPr/>
                <p14:nvPr/>
              </p14:nvContentPartPr>
              <p14:xfrm>
                <a:off x="2550347" y="3340291"/>
                <a:ext cx="174600" cy="312120"/>
              </p14:xfrm>
            </p:contentPart>
          </mc:Choice>
          <mc:Fallback xmlns="">
            <p:pic>
              <p:nvPicPr>
                <p:cNvPr id="36" name="Ink 35">
                  <a:extLst>
                    <a:ext uri="{FF2B5EF4-FFF2-40B4-BE49-F238E27FC236}">
                      <a16:creationId xmlns:a16="http://schemas.microsoft.com/office/drawing/2014/main" id="{0648016B-5C6A-4999-9330-67150373C739}"/>
                    </a:ext>
                  </a:extLst>
                </p:cNvPr>
                <p:cNvPicPr/>
                <p:nvPr/>
              </p:nvPicPr>
              <p:blipFill>
                <a:blip r:embed="rId111"/>
                <a:stretch>
                  <a:fillRect/>
                </a:stretch>
              </p:blipFill>
              <p:spPr>
                <a:xfrm>
                  <a:off x="2541707" y="3331291"/>
                  <a:ext cx="19224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7" name="Ink 36">
                  <a:extLst>
                    <a:ext uri="{FF2B5EF4-FFF2-40B4-BE49-F238E27FC236}">
                      <a16:creationId xmlns:a16="http://schemas.microsoft.com/office/drawing/2014/main" id="{7400FF15-5F2B-48B8-99C8-194C8B4CFC01}"/>
                    </a:ext>
                  </a:extLst>
                </p14:cNvPr>
                <p14:cNvContentPartPr/>
                <p14:nvPr/>
              </p14:nvContentPartPr>
              <p14:xfrm>
                <a:off x="2548907" y="3546931"/>
                <a:ext cx="156240" cy="37800"/>
              </p14:xfrm>
            </p:contentPart>
          </mc:Choice>
          <mc:Fallback xmlns="">
            <p:pic>
              <p:nvPicPr>
                <p:cNvPr id="37" name="Ink 36">
                  <a:extLst>
                    <a:ext uri="{FF2B5EF4-FFF2-40B4-BE49-F238E27FC236}">
                      <a16:creationId xmlns:a16="http://schemas.microsoft.com/office/drawing/2014/main" id="{7400FF15-5F2B-48B8-99C8-194C8B4CFC01}"/>
                    </a:ext>
                  </a:extLst>
                </p:cNvPr>
                <p:cNvPicPr/>
                <p:nvPr/>
              </p:nvPicPr>
              <p:blipFill>
                <a:blip r:embed="rId113"/>
                <a:stretch>
                  <a:fillRect/>
                </a:stretch>
              </p:blipFill>
              <p:spPr>
                <a:xfrm>
                  <a:off x="2539907" y="3537931"/>
                  <a:ext cx="1738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6" name="Ink 65">
                  <a:extLst>
                    <a:ext uri="{FF2B5EF4-FFF2-40B4-BE49-F238E27FC236}">
                      <a16:creationId xmlns:a16="http://schemas.microsoft.com/office/drawing/2014/main" id="{1BA0A4F9-AC22-4B3E-A4DC-992206AA1BDF}"/>
                    </a:ext>
                  </a:extLst>
                </p14:cNvPr>
                <p14:cNvContentPartPr/>
                <p14:nvPr/>
              </p14:nvContentPartPr>
              <p14:xfrm>
                <a:off x="2112227" y="4212211"/>
                <a:ext cx="30600" cy="286560"/>
              </p14:xfrm>
            </p:contentPart>
          </mc:Choice>
          <mc:Fallback xmlns="">
            <p:pic>
              <p:nvPicPr>
                <p:cNvPr id="66" name="Ink 65">
                  <a:extLst>
                    <a:ext uri="{FF2B5EF4-FFF2-40B4-BE49-F238E27FC236}">
                      <a16:creationId xmlns:a16="http://schemas.microsoft.com/office/drawing/2014/main" id="{1BA0A4F9-AC22-4B3E-A4DC-992206AA1BDF}"/>
                    </a:ext>
                  </a:extLst>
                </p:cNvPr>
                <p:cNvPicPr/>
                <p:nvPr/>
              </p:nvPicPr>
              <p:blipFill>
                <a:blip r:embed="rId115"/>
                <a:stretch>
                  <a:fillRect/>
                </a:stretch>
              </p:blipFill>
              <p:spPr>
                <a:xfrm>
                  <a:off x="2103227" y="4203571"/>
                  <a:ext cx="4824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7" name="Ink 66">
                  <a:extLst>
                    <a:ext uri="{FF2B5EF4-FFF2-40B4-BE49-F238E27FC236}">
                      <a16:creationId xmlns:a16="http://schemas.microsoft.com/office/drawing/2014/main" id="{18AC3900-E383-4D15-80B8-15FF4E4F5FA1}"/>
                    </a:ext>
                  </a:extLst>
                </p14:cNvPr>
                <p14:cNvContentPartPr/>
                <p14:nvPr/>
              </p14:nvContentPartPr>
              <p14:xfrm>
                <a:off x="2399867" y="4178371"/>
                <a:ext cx="187920" cy="297360"/>
              </p14:xfrm>
            </p:contentPart>
          </mc:Choice>
          <mc:Fallback xmlns="">
            <p:pic>
              <p:nvPicPr>
                <p:cNvPr id="67" name="Ink 66">
                  <a:extLst>
                    <a:ext uri="{FF2B5EF4-FFF2-40B4-BE49-F238E27FC236}">
                      <a16:creationId xmlns:a16="http://schemas.microsoft.com/office/drawing/2014/main" id="{18AC3900-E383-4D15-80B8-15FF4E4F5FA1}"/>
                    </a:ext>
                  </a:extLst>
                </p:cNvPr>
                <p:cNvPicPr/>
                <p:nvPr/>
              </p:nvPicPr>
              <p:blipFill>
                <a:blip r:embed="rId117"/>
                <a:stretch>
                  <a:fillRect/>
                </a:stretch>
              </p:blipFill>
              <p:spPr>
                <a:xfrm>
                  <a:off x="2391227" y="4169731"/>
                  <a:ext cx="20556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8" name="Ink 67">
                  <a:extLst>
                    <a:ext uri="{FF2B5EF4-FFF2-40B4-BE49-F238E27FC236}">
                      <a16:creationId xmlns:a16="http://schemas.microsoft.com/office/drawing/2014/main" id="{1AEC1CBF-254D-4005-B2D0-0594E399B724}"/>
                    </a:ext>
                  </a:extLst>
                </p14:cNvPr>
                <p14:cNvContentPartPr/>
                <p14:nvPr/>
              </p14:nvContentPartPr>
              <p14:xfrm>
                <a:off x="2744027" y="4412371"/>
                <a:ext cx="54000" cy="90000"/>
              </p14:xfrm>
            </p:contentPart>
          </mc:Choice>
          <mc:Fallback xmlns="">
            <p:pic>
              <p:nvPicPr>
                <p:cNvPr id="68" name="Ink 67">
                  <a:extLst>
                    <a:ext uri="{FF2B5EF4-FFF2-40B4-BE49-F238E27FC236}">
                      <a16:creationId xmlns:a16="http://schemas.microsoft.com/office/drawing/2014/main" id="{1AEC1CBF-254D-4005-B2D0-0594E399B724}"/>
                    </a:ext>
                  </a:extLst>
                </p:cNvPr>
                <p:cNvPicPr/>
                <p:nvPr/>
              </p:nvPicPr>
              <p:blipFill>
                <a:blip r:embed="rId119"/>
                <a:stretch>
                  <a:fillRect/>
                </a:stretch>
              </p:blipFill>
              <p:spPr>
                <a:xfrm>
                  <a:off x="2735387" y="4403371"/>
                  <a:ext cx="71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3" name="Ink 82">
                  <a:extLst>
                    <a:ext uri="{FF2B5EF4-FFF2-40B4-BE49-F238E27FC236}">
                      <a16:creationId xmlns:a16="http://schemas.microsoft.com/office/drawing/2014/main" id="{F03AE32D-60AF-4EE2-ADC4-D89EB49D6E17}"/>
                    </a:ext>
                  </a:extLst>
                </p14:cNvPr>
                <p14:cNvContentPartPr/>
                <p14:nvPr/>
              </p14:nvContentPartPr>
              <p14:xfrm>
                <a:off x="1827827" y="3903331"/>
                <a:ext cx="55440" cy="464760"/>
              </p14:xfrm>
            </p:contentPart>
          </mc:Choice>
          <mc:Fallback xmlns="">
            <p:pic>
              <p:nvPicPr>
                <p:cNvPr id="83" name="Ink 82">
                  <a:extLst>
                    <a:ext uri="{FF2B5EF4-FFF2-40B4-BE49-F238E27FC236}">
                      <a16:creationId xmlns:a16="http://schemas.microsoft.com/office/drawing/2014/main" id="{F03AE32D-60AF-4EE2-ADC4-D89EB49D6E17}"/>
                    </a:ext>
                  </a:extLst>
                </p:cNvPr>
                <p:cNvPicPr/>
                <p:nvPr/>
              </p:nvPicPr>
              <p:blipFill>
                <a:blip r:embed="rId121"/>
                <a:stretch>
                  <a:fillRect/>
                </a:stretch>
              </p:blipFill>
              <p:spPr>
                <a:xfrm>
                  <a:off x="1819187" y="3894331"/>
                  <a:ext cx="7308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4" name="Ink 83">
                  <a:extLst>
                    <a:ext uri="{FF2B5EF4-FFF2-40B4-BE49-F238E27FC236}">
                      <a16:creationId xmlns:a16="http://schemas.microsoft.com/office/drawing/2014/main" id="{7911116A-21B0-49AF-9070-08C10032F901}"/>
                    </a:ext>
                  </a:extLst>
                </p14:cNvPr>
                <p14:cNvContentPartPr/>
                <p14:nvPr/>
              </p14:nvContentPartPr>
              <p14:xfrm>
                <a:off x="1858427" y="3733411"/>
                <a:ext cx="1213200" cy="261000"/>
              </p14:xfrm>
            </p:contentPart>
          </mc:Choice>
          <mc:Fallback xmlns="">
            <p:pic>
              <p:nvPicPr>
                <p:cNvPr id="84" name="Ink 83">
                  <a:extLst>
                    <a:ext uri="{FF2B5EF4-FFF2-40B4-BE49-F238E27FC236}">
                      <a16:creationId xmlns:a16="http://schemas.microsoft.com/office/drawing/2014/main" id="{7911116A-21B0-49AF-9070-08C10032F901}"/>
                    </a:ext>
                  </a:extLst>
                </p:cNvPr>
                <p:cNvPicPr/>
                <p:nvPr/>
              </p:nvPicPr>
              <p:blipFill>
                <a:blip r:embed="rId123"/>
                <a:stretch>
                  <a:fillRect/>
                </a:stretch>
              </p:blipFill>
              <p:spPr>
                <a:xfrm>
                  <a:off x="1849787" y="3724411"/>
                  <a:ext cx="123084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5" name="Ink 84">
                  <a:extLst>
                    <a:ext uri="{FF2B5EF4-FFF2-40B4-BE49-F238E27FC236}">
                      <a16:creationId xmlns:a16="http://schemas.microsoft.com/office/drawing/2014/main" id="{0524446D-1385-4EFC-9079-E91133688500}"/>
                    </a:ext>
                  </a:extLst>
                </p14:cNvPr>
                <p14:cNvContentPartPr/>
                <p14:nvPr/>
              </p14:nvContentPartPr>
              <p14:xfrm>
                <a:off x="3019787" y="3713971"/>
                <a:ext cx="44640" cy="628560"/>
              </p14:xfrm>
            </p:contentPart>
          </mc:Choice>
          <mc:Fallback xmlns="">
            <p:pic>
              <p:nvPicPr>
                <p:cNvPr id="85" name="Ink 84">
                  <a:extLst>
                    <a:ext uri="{FF2B5EF4-FFF2-40B4-BE49-F238E27FC236}">
                      <a16:creationId xmlns:a16="http://schemas.microsoft.com/office/drawing/2014/main" id="{0524446D-1385-4EFC-9079-E91133688500}"/>
                    </a:ext>
                  </a:extLst>
                </p:cNvPr>
                <p:cNvPicPr/>
                <p:nvPr/>
              </p:nvPicPr>
              <p:blipFill>
                <a:blip r:embed="rId125"/>
                <a:stretch>
                  <a:fillRect/>
                </a:stretch>
              </p:blipFill>
              <p:spPr>
                <a:xfrm>
                  <a:off x="3010787" y="3705331"/>
                  <a:ext cx="6228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6" name="Ink 85">
                  <a:extLst>
                    <a:ext uri="{FF2B5EF4-FFF2-40B4-BE49-F238E27FC236}">
                      <a16:creationId xmlns:a16="http://schemas.microsoft.com/office/drawing/2014/main" id="{4A06AB6F-09C2-402F-BFD5-9319E60A4A5D}"/>
                    </a:ext>
                  </a:extLst>
                </p14:cNvPr>
                <p14:cNvContentPartPr/>
                <p14:nvPr/>
              </p14:nvContentPartPr>
              <p14:xfrm>
                <a:off x="1868147" y="4142371"/>
                <a:ext cx="1427040" cy="739800"/>
              </p14:xfrm>
            </p:contentPart>
          </mc:Choice>
          <mc:Fallback xmlns="">
            <p:pic>
              <p:nvPicPr>
                <p:cNvPr id="86" name="Ink 85">
                  <a:extLst>
                    <a:ext uri="{FF2B5EF4-FFF2-40B4-BE49-F238E27FC236}">
                      <a16:creationId xmlns:a16="http://schemas.microsoft.com/office/drawing/2014/main" id="{4A06AB6F-09C2-402F-BFD5-9319E60A4A5D}"/>
                    </a:ext>
                  </a:extLst>
                </p:cNvPr>
                <p:cNvPicPr/>
                <p:nvPr/>
              </p:nvPicPr>
              <p:blipFill>
                <a:blip r:embed="rId127"/>
                <a:stretch>
                  <a:fillRect/>
                </a:stretch>
              </p:blipFill>
              <p:spPr>
                <a:xfrm>
                  <a:off x="1859507" y="4133371"/>
                  <a:ext cx="1444680" cy="7574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7" name="Ink 86">
                  <a:extLst>
                    <a:ext uri="{FF2B5EF4-FFF2-40B4-BE49-F238E27FC236}">
                      <a16:creationId xmlns:a16="http://schemas.microsoft.com/office/drawing/2014/main" id="{814EAB7B-FD84-4D78-A822-C806088FA6DF}"/>
                    </a:ext>
                  </a:extLst>
                </p14:cNvPr>
                <p14:cNvContentPartPr/>
                <p14:nvPr/>
              </p14:nvContentPartPr>
              <p14:xfrm>
                <a:off x="3111227" y="4214731"/>
                <a:ext cx="74880" cy="412920"/>
              </p14:xfrm>
            </p:contentPart>
          </mc:Choice>
          <mc:Fallback xmlns="">
            <p:pic>
              <p:nvPicPr>
                <p:cNvPr id="87" name="Ink 86">
                  <a:extLst>
                    <a:ext uri="{FF2B5EF4-FFF2-40B4-BE49-F238E27FC236}">
                      <a16:creationId xmlns:a16="http://schemas.microsoft.com/office/drawing/2014/main" id="{814EAB7B-FD84-4D78-A822-C806088FA6DF}"/>
                    </a:ext>
                  </a:extLst>
                </p:cNvPr>
                <p:cNvPicPr/>
                <p:nvPr/>
              </p:nvPicPr>
              <p:blipFill>
                <a:blip r:embed="rId129"/>
                <a:stretch>
                  <a:fillRect/>
                </a:stretch>
              </p:blipFill>
              <p:spPr>
                <a:xfrm>
                  <a:off x="3102587" y="4206091"/>
                  <a:ext cx="92520" cy="430560"/>
                </a:xfrm>
                <a:prstGeom prst="rect">
                  <a:avLst/>
                </a:prstGeom>
              </p:spPr>
            </p:pic>
          </mc:Fallback>
        </mc:AlternateContent>
      </p:grpSp>
      <p:grpSp>
        <p:nvGrpSpPr>
          <p:cNvPr id="92" name="Group 91">
            <a:extLst>
              <a:ext uri="{FF2B5EF4-FFF2-40B4-BE49-F238E27FC236}">
                <a16:creationId xmlns:a16="http://schemas.microsoft.com/office/drawing/2014/main" id="{178AB2A1-6C3F-4B42-8670-F50CAC58BC4C}"/>
              </a:ext>
            </a:extLst>
          </p:cNvPr>
          <p:cNvGrpSpPr/>
          <p:nvPr/>
        </p:nvGrpSpPr>
        <p:grpSpPr>
          <a:xfrm>
            <a:off x="1962467" y="5880451"/>
            <a:ext cx="787320" cy="490680"/>
            <a:chOff x="1962467" y="5880451"/>
            <a:chExt cx="787320" cy="490680"/>
          </a:xfrm>
        </p:grpSpPr>
        <mc:AlternateContent xmlns:mc="http://schemas.openxmlformats.org/markup-compatibility/2006" xmlns:p14="http://schemas.microsoft.com/office/powerpoint/2010/main">
          <mc:Choice Requires="p14">
            <p:contentPart p14:bwMode="auto" r:id="rId130">
              <p14:nvContentPartPr>
                <p14:cNvPr id="89" name="Ink 88">
                  <a:extLst>
                    <a:ext uri="{FF2B5EF4-FFF2-40B4-BE49-F238E27FC236}">
                      <a16:creationId xmlns:a16="http://schemas.microsoft.com/office/drawing/2014/main" id="{088D60CE-0304-4F52-A0A6-F6C69B0A1039}"/>
                    </a:ext>
                  </a:extLst>
                </p14:cNvPr>
                <p14:cNvContentPartPr/>
                <p14:nvPr/>
              </p14:nvContentPartPr>
              <p14:xfrm>
                <a:off x="1962467" y="5952451"/>
                <a:ext cx="35640" cy="418680"/>
              </p14:xfrm>
            </p:contentPart>
          </mc:Choice>
          <mc:Fallback xmlns="">
            <p:pic>
              <p:nvPicPr>
                <p:cNvPr id="89" name="Ink 88">
                  <a:extLst>
                    <a:ext uri="{FF2B5EF4-FFF2-40B4-BE49-F238E27FC236}">
                      <a16:creationId xmlns:a16="http://schemas.microsoft.com/office/drawing/2014/main" id="{088D60CE-0304-4F52-A0A6-F6C69B0A1039}"/>
                    </a:ext>
                  </a:extLst>
                </p:cNvPr>
                <p:cNvPicPr/>
                <p:nvPr/>
              </p:nvPicPr>
              <p:blipFill>
                <a:blip r:embed="rId131"/>
                <a:stretch>
                  <a:fillRect/>
                </a:stretch>
              </p:blipFill>
              <p:spPr>
                <a:xfrm>
                  <a:off x="1953467" y="5943811"/>
                  <a:ext cx="5328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0" name="Ink 89">
                  <a:extLst>
                    <a:ext uri="{FF2B5EF4-FFF2-40B4-BE49-F238E27FC236}">
                      <a16:creationId xmlns:a16="http://schemas.microsoft.com/office/drawing/2014/main" id="{2CE9ABBB-6535-4A62-9A0C-41F0B50841E8}"/>
                    </a:ext>
                  </a:extLst>
                </p14:cNvPr>
                <p14:cNvContentPartPr/>
                <p14:nvPr/>
              </p14:nvContentPartPr>
              <p14:xfrm>
                <a:off x="2360987" y="5880451"/>
                <a:ext cx="208800" cy="401760"/>
              </p14:xfrm>
            </p:contentPart>
          </mc:Choice>
          <mc:Fallback xmlns="">
            <p:pic>
              <p:nvPicPr>
                <p:cNvPr id="90" name="Ink 89">
                  <a:extLst>
                    <a:ext uri="{FF2B5EF4-FFF2-40B4-BE49-F238E27FC236}">
                      <a16:creationId xmlns:a16="http://schemas.microsoft.com/office/drawing/2014/main" id="{2CE9ABBB-6535-4A62-9A0C-41F0B50841E8}"/>
                    </a:ext>
                  </a:extLst>
                </p:cNvPr>
                <p:cNvPicPr/>
                <p:nvPr/>
              </p:nvPicPr>
              <p:blipFill>
                <a:blip r:embed="rId133"/>
                <a:stretch>
                  <a:fillRect/>
                </a:stretch>
              </p:blipFill>
              <p:spPr>
                <a:xfrm>
                  <a:off x="2352347" y="5871451"/>
                  <a:ext cx="22644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1" name="Ink 90">
                  <a:extLst>
                    <a:ext uri="{FF2B5EF4-FFF2-40B4-BE49-F238E27FC236}">
                      <a16:creationId xmlns:a16="http://schemas.microsoft.com/office/drawing/2014/main" id="{C5E6C7B9-0872-44FD-9C86-2D18C8213D6D}"/>
                    </a:ext>
                  </a:extLst>
                </p14:cNvPr>
                <p14:cNvContentPartPr/>
                <p14:nvPr/>
              </p14:nvContentPartPr>
              <p14:xfrm>
                <a:off x="2704427" y="6165931"/>
                <a:ext cx="45360" cy="28800"/>
              </p14:xfrm>
            </p:contentPart>
          </mc:Choice>
          <mc:Fallback xmlns="">
            <p:pic>
              <p:nvPicPr>
                <p:cNvPr id="91" name="Ink 90">
                  <a:extLst>
                    <a:ext uri="{FF2B5EF4-FFF2-40B4-BE49-F238E27FC236}">
                      <a16:creationId xmlns:a16="http://schemas.microsoft.com/office/drawing/2014/main" id="{C5E6C7B9-0872-44FD-9C86-2D18C8213D6D}"/>
                    </a:ext>
                  </a:extLst>
                </p:cNvPr>
                <p:cNvPicPr/>
                <p:nvPr/>
              </p:nvPicPr>
              <p:blipFill>
                <a:blip r:embed="rId135"/>
                <a:stretch>
                  <a:fillRect/>
                </a:stretch>
              </p:blipFill>
              <p:spPr>
                <a:xfrm>
                  <a:off x="2695427" y="6156931"/>
                  <a:ext cx="63000" cy="46440"/>
                </a:xfrm>
                <a:prstGeom prst="rect">
                  <a:avLst/>
                </a:prstGeom>
              </p:spPr>
            </p:pic>
          </mc:Fallback>
        </mc:AlternateContent>
      </p:grpSp>
    </p:spTree>
    <p:extLst>
      <p:ext uri="{BB962C8B-B14F-4D97-AF65-F5344CB8AC3E}">
        <p14:creationId xmlns:p14="http://schemas.microsoft.com/office/powerpoint/2010/main" val="376225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1E4C-F15A-4E70-A821-9C49ACD46538}"/>
              </a:ext>
            </a:extLst>
          </p:cNvPr>
          <p:cNvSpPr>
            <a:spLocks noGrp="1"/>
          </p:cNvSpPr>
          <p:nvPr>
            <p:ph type="title"/>
          </p:nvPr>
        </p:nvSpPr>
        <p:spPr/>
        <p:txBody>
          <a:bodyPr/>
          <a:lstStyle/>
          <a:p>
            <a:r>
              <a:rPr lang="en-US" dirty="0"/>
              <a:t>Subnet Examples</a:t>
            </a:r>
          </a:p>
        </p:txBody>
      </p:sp>
      <p:grpSp>
        <p:nvGrpSpPr>
          <p:cNvPr id="31" name="Group 30">
            <a:extLst>
              <a:ext uri="{FF2B5EF4-FFF2-40B4-BE49-F238E27FC236}">
                <a16:creationId xmlns:a16="http://schemas.microsoft.com/office/drawing/2014/main" id="{F61A885B-8D90-4D3D-91BF-1643CBDB642D}"/>
              </a:ext>
            </a:extLst>
          </p:cNvPr>
          <p:cNvGrpSpPr/>
          <p:nvPr/>
        </p:nvGrpSpPr>
        <p:grpSpPr>
          <a:xfrm>
            <a:off x="744192" y="1515065"/>
            <a:ext cx="1065960" cy="311040"/>
            <a:chOff x="744192" y="1515065"/>
            <a:chExt cx="1065960" cy="31104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4CF1305-3267-43AD-A539-A3E0C45A292A}"/>
                    </a:ext>
                  </a:extLst>
                </p14:cNvPr>
                <p14:cNvContentPartPr/>
                <p14:nvPr/>
              </p14:nvContentPartPr>
              <p14:xfrm>
                <a:off x="744192" y="1653305"/>
                <a:ext cx="108720" cy="172800"/>
              </p14:xfrm>
            </p:contentPart>
          </mc:Choice>
          <mc:Fallback xmlns="">
            <p:pic>
              <p:nvPicPr>
                <p:cNvPr id="4" name="Ink 3">
                  <a:extLst>
                    <a:ext uri="{FF2B5EF4-FFF2-40B4-BE49-F238E27FC236}">
                      <a16:creationId xmlns:a16="http://schemas.microsoft.com/office/drawing/2014/main" id="{E4CF1305-3267-43AD-A539-A3E0C45A292A}"/>
                    </a:ext>
                  </a:extLst>
                </p:cNvPr>
                <p:cNvPicPr/>
                <p:nvPr/>
              </p:nvPicPr>
              <p:blipFill>
                <a:blip r:embed="rId3"/>
                <a:stretch>
                  <a:fillRect/>
                </a:stretch>
              </p:blipFill>
              <p:spPr>
                <a:xfrm>
                  <a:off x="735552" y="1644305"/>
                  <a:ext cx="1263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C974F33-7A91-45F5-BB35-D0FE5F5A685D}"/>
                    </a:ext>
                  </a:extLst>
                </p14:cNvPr>
                <p14:cNvContentPartPr/>
                <p14:nvPr/>
              </p14:nvContentPartPr>
              <p14:xfrm>
                <a:off x="941832" y="1636385"/>
                <a:ext cx="171360" cy="161640"/>
              </p14:xfrm>
            </p:contentPart>
          </mc:Choice>
          <mc:Fallback xmlns="">
            <p:pic>
              <p:nvPicPr>
                <p:cNvPr id="5" name="Ink 4">
                  <a:extLst>
                    <a:ext uri="{FF2B5EF4-FFF2-40B4-BE49-F238E27FC236}">
                      <a16:creationId xmlns:a16="http://schemas.microsoft.com/office/drawing/2014/main" id="{5C974F33-7A91-45F5-BB35-D0FE5F5A685D}"/>
                    </a:ext>
                  </a:extLst>
                </p:cNvPr>
                <p:cNvPicPr/>
                <p:nvPr/>
              </p:nvPicPr>
              <p:blipFill>
                <a:blip r:embed="rId5"/>
                <a:stretch>
                  <a:fillRect/>
                </a:stretch>
              </p:blipFill>
              <p:spPr>
                <a:xfrm>
                  <a:off x="933192" y="1627745"/>
                  <a:ext cx="18900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B797586-C50B-45BE-93FF-5CCBA48F68F3}"/>
                    </a:ext>
                  </a:extLst>
                </p14:cNvPr>
                <p14:cNvContentPartPr/>
                <p14:nvPr/>
              </p14:nvContentPartPr>
              <p14:xfrm>
                <a:off x="1165032" y="1545305"/>
                <a:ext cx="101880" cy="222120"/>
              </p14:xfrm>
            </p:contentPart>
          </mc:Choice>
          <mc:Fallback xmlns="">
            <p:pic>
              <p:nvPicPr>
                <p:cNvPr id="6" name="Ink 5">
                  <a:extLst>
                    <a:ext uri="{FF2B5EF4-FFF2-40B4-BE49-F238E27FC236}">
                      <a16:creationId xmlns:a16="http://schemas.microsoft.com/office/drawing/2014/main" id="{EB797586-C50B-45BE-93FF-5CCBA48F68F3}"/>
                    </a:ext>
                  </a:extLst>
                </p:cNvPr>
                <p:cNvPicPr/>
                <p:nvPr/>
              </p:nvPicPr>
              <p:blipFill>
                <a:blip r:embed="rId7"/>
                <a:stretch>
                  <a:fillRect/>
                </a:stretch>
              </p:blipFill>
              <p:spPr>
                <a:xfrm>
                  <a:off x="1156392" y="1536305"/>
                  <a:ext cx="1195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09310E2D-093D-403B-AE12-54244B2622B3}"/>
                    </a:ext>
                  </a:extLst>
                </p14:cNvPr>
                <p14:cNvContentPartPr/>
                <p14:nvPr/>
              </p14:nvContentPartPr>
              <p14:xfrm>
                <a:off x="1325952" y="1606865"/>
                <a:ext cx="108000" cy="168840"/>
              </p14:xfrm>
            </p:contentPart>
          </mc:Choice>
          <mc:Fallback xmlns="">
            <p:pic>
              <p:nvPicPr>
                <p:cNvPr id="7" name="Ink 6">
                  <a:extLst>
                    <a:ext uri="{FF2B5EF4-FFF2-40B4-BE49-F238E27FC236}">
                      <a16:creationId xmlns:a16="http://schemas.microsoft.com/office/drawing/2014/main" id="{09310E2D-093D-403B-AE12-54244B2622B3}"/>
                    </a:ext>
                  </a:extLst>
                </p:cNvPr>
                <p:cNvPicPr/>
                <p:nvPr/>
              </p:nvPicPr>
              <p:blipFill>
                <a:blip r:embed="rId9"/>
                <a:stretch>
                  <a:fillRect/>
                </a:stretch>
              </p:blipFill>
              <p:spPr>
                <a:xfrm>
                  <a:off x="1317312" y="1597865"/>
                  <a:ext cx="12564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DF8A1B2-A923-4849-AAF0-C2BB6820AE68}"/>
                    </a:ext>
                  </a:extLst>
                </p14:cNvPr>
                <p14:cNvContentPartPr/>
                <p14:nvPr/>
              </p14:nvContentPartPr>
              <p14:xfrm>
                <a:off x="1509552" y="1597865"/>
                <a:ext cx="85320" cy="172440"/>
              </p14:xfrm>
            </p:contentPart>
          </mc:Choice>
          <mc:Fallback xmlns="">
            <p:pic>
              <p:nvPicPr>
                <p:cNvPr id="8" name="Ink 7">
                  <a:extLst>
                    <a:ext uri="{FF2B5EF4-FFF2-40B4-BE49-F238E27FC236}">
                      <a16:creationId xmlns:a16="http://schemas.microsoft.com/office/drawing/2014/main" id="{6DF8A1B2-A923-4849-AAF0-C2BB6820AE68}"/>
                    </a:ext>
                  </a:extLst>
                </p:cNvPr>
                <p:cNvPicPr/>
                <p:nvPr/>
              </p:nvPicPr>
              <p:blipFill>
                <a:blip r:embed="rId11"/>
                <a:stretch>
                  <a:fillRect/>
                </a:stretch>
              </p:blipFill>
              <p:spPr>
                <a:xfrm>
                  <a:off x="1500912" y="1588865"/>
                  <a:ext cx="10296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57C8F09-62DA-42A7-87B3-22A2816B7481}"/>
                    </a:ext>
                  </a:extLst>
                </p14:cNvPr>
                <p14:cNvContentPartPr/>
                <p14:nvPr/>
              </p14:nvContentPartPr>
              <p14:xfrm>
                <a:off x="1700352" y="1515065"/>
                <a:ext cx="28440" cy="231840"/>
              </p14:xfrm>
            </p:contentPart>
          </mc:Choice>
          <mc:Fallback xmlns="">
            <p:pic>
              <p:nvPicPr>
                <p:cNvPr id="9" name="Ink 8">
                  <a:extLst>
                    <a:ext uri="{FF2B5EF4-FFF2-40B4-BE49-F238E27FC236}">
                      <a16:creationId xmlns:a16="http://schemas.microsoft.com/office/drawing/2014/main" id="{F57C8F09-62DA-42A7-87B3-22A2816B7481}"/>
                    </a:ext>
                  </a:extLst>
                </p:cNvPr>
                <p:cNvPicPr/>
                <p:nvPr/>
              </p:nvPicPr>
              <p:blipFill>
                <a:blip r:embed="rId13"/>
                <a:stretch>
                  <a:fillRect/>
                </a:stretch>
              </p:blipFill>
              <p:spPr>
                <a:xfrm>
                  <a:off x="1691712" y="1506065"/>
                  <a:ext cx="4608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CAA6CA0-5F47-4CA1-A49E-D46EE38880E8}"/>
                    </a:ext>
                  </a:extLst>
                </p14:cNvPr>
                <p14:cNvContentPartPr/>
                <p14:nvPr/>
              </p14:nvContentPartPr>
              <p14:xfrm>
                <a:off x="1656072" y="1593185"/>
                <a:ext cx="154080" cy="16920"/>
              </p14:xfrm>
            </p:contentPart>
          </mc:Choice>
          <mc:Fallback xmlns="">
            <p:pic>
              <p:nvPicPr>
                <p:cNvPr id="10" name="Ink 9">
                  <a:extLst>
                    <a:ext uri="{FF2B5EF4-FFF2-40B4-BE49-F238E27FC236}">
                      <a16:creationId xmlns:a16="http://schemas.microsoft.com/office/drawing/2014/main" id="{6CAA6CA0-5F47-4CA1-A49E-D46EE38880E8}"/>
                    </a:ext>
                  </a:extLst>
                </p:cNvPr>
                <p:cNvPicPr/>
                <p:nvPr/>
              </p:nvPicPr>
              <p:blipFill>
                <a:blip r:embed="rId15"/>
                <a:stretch>
                  <a:fillRect/>
                </a:stretch>
              </p:blipFill>
              <p:spPr>
                <a:xfrm>
                  <a:off x="1647072" y="1584185"/>
                  <a:ext cx="171720" cy="34560"/>
                </a:xfrm>
                <a:prstGeom prst="rect">
                  <a:avLst/>
                </a:prstGeom>
              </p:spPr>
            </p:pic>
          </mc:Fallback>
        </mc:AlternateContent>
      </p:grpSp>
      <p:grpSp>
        <p:nvGrpSpPr>
          <p:cNvPr id="30" name="Group 29">
            <a:extLst>
              <a:ext uri="{FF2B5EF4-FFF2-40B4-BE49-F238E27FC236}">
                <a16:creationId xmlns:a16="http://schemas.microsoft.com/office/drawing/2014/main" id="{0CCED7A3-CE50-4EE4-9CA9-D3D24A74B77D}"/>
              </a:ext>
            </a:extLst>
          </p:cNvPr>
          <p:cNvGrpSpPr/>
          <p:nvPr/>
        </p:nvGrpSpPr>
        <p:grpSpPr>
          <a:xfrm>
            <a:off x="2255472" y="1483025"/>
            <a:ext cx="1496520" cy="478080"/>
            <a:chOff x="2255472" y="1483025"/>
            <a:chExt cx="1496520" cy="478080"/>
          </a:xfrm>
        </p:grpSpPr>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1970657B-61FB-4E90-BA5D-92839483CD22}"/>
                    </a:ext>
                  </a:extLst>
                </p14:cNvPr>
                <p14:cNvContentPartPr/>
                <p14:nvPr/>
              </p14:nvContentPartPr>
              <p14:xfrm>
                <a:off x="2255472" y="1608665"/>
                <a:ext cx="124200" cy="166320"/>
              </p14:xfrm>
            </p:contentPart>
          </mc:Choice>
          <mc:Fallback xmlns="">
            <p:pic>
              <p:nvPicPr>
                <p:cNvPr id="11" name="Ink 10">
                  <a:extLst>
                    <a:ext uri="{FF2B5EF4-FFF2-40B4-BE49-F238E27FC236}">
                      <a16:creationId xmlns:a16="http://schemas.microsoft.com/office/drawing/2014/main" id="{1970657B-61FB-4E90-BA5D-92839483CD22}"/>
                    </a:ext>
                  </a:extLst>
                </p:cNvPr>
                <p:cNvPicPr/>
                <p:nvPr/>
              </p:nvPicPr>
              <p:blipFill>
                <a:blip r:embed="rId17"/>
                <a:stretch>
                  <a:fillRect/>
                </a:stretch>
              </p:blipFill>
              <p:spPr>
                <a:xfrm>
                  <a:off x="2246472" y="1600025"/>
                  <a:ext cx="1418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C9FF1D49-B013-4498-8860-E4B5ABDD4E6B}"/>
                    </a:ext>
                  </a:extLst>
                </p14:cNvPr>
                <p14:cNvContentPartPr/>
                <p14:nvPr/>
              </p14:nvContentPartPr>
              <p14:xfrm>
                <a:off x="2411352" y="1638545"/>
                <a:ext cx="146880" cy="126000"/>
              </p14:xfrm>
            </p:contentPart>
          </mc:Choice>
          <mc:Fallback xmlns="">
            <p:pic>
              <p:nvPicPr>
                <p:cNvPr id="12" name="Ink 11">
                  <a:extLst>
                    <a:ext uri="{FF2B5EF4-FFF2-40B4-BE49-F238E27FC236}">
                      <a16:creationId xmlns:a16="http://schemas.microsoft.com/office/drawing/2014/main" id="{C9FF1D49-B013-4498-8860-E4B5ABDD4E6B}"/>
                    </a:ext>
                  </a:extLst>
                </p:cNvPr>
                <p:cNvPicPr/>
                <p:nvPr/>
              </p:nvPicPr>
              <p:blipFill>
                <a:blip r:embed="rId19"/>
                <a:stretch>
                  <a:fillRect/>
                </a:stretch>
              </p:blipFill>
              <p:spPr>
                <a:xfrm>
                  <a:off x="2402352" y="1629545"/>
                  <a:ext cx="1645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5A7BC8A5-963B-4430-BA71-B1EB2EC67419}"/>
                    </a:ext>
                  </a:extLst>
                </p14:cNvPr>
                <p14:cNvContentPartPr/>
                <p14:nvPr/>
              </p14:nvContentPartPr>
              <p14:xfrm>
                <a:off x="2599632" y="1586705"/>
                <a:ext cx="138960" cy="134280"/>
              </p14:xfrm>
            </p:contentPart>
          </mc:Choice>
          <mc:Fallback xmlns="">
            <p:pic>
              <p:nvPicPr>
                <p:cNvPr id="13" name="Ink 12">
                  <a:extLst>
                    <a:ext uri="{FF2B5EF4-FFF2-40B4-BE49-F238E27FC236}">
                      <a16:creationId xmlns:a16="http://schemas.microsoft.com/office/drawing/2014/main" id="{5A7BC8A5-963B-4430-BA71-B1EB2EC67419}"/>
                    </a:ext>
                  </a:extLst>
                </p:cNvPr>
                <p:cNvPicPr/>
                <p:nvPr/>
              </p:nvPicPr>
              <p:blipFill>
                <a:blip r:embed="rId21"/>
                <a:stretch>
                  <a:fillRect/>
                </a:stretch>
              </p:blipFill>
              <p:spPr>
                <a:xfrm>
                  <a:off x="2590632" y="1577705"/>
                  <a:ext cx="15660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B77666E5-86A8-40EF-8F28-934C35E5D7A2}"/>
                    </a:ext>
                  </a:extLst>
                </p14:cNvPr>
                <p14:cNvContentPartPr/>
                <p14:nvPr/>
              </p14:nvContentPartPr>
              <p14:xfrm>
                <a:off x="2816352" y="1508225"/>
                <a:ext cx="16560" cy="191880"/>
              </p14:xfrm>
            </p:contentPart>
          </mc:Choice>
          <mc:Fallback xmlns="">
            <p:pic>
              <p:nvPicPr>
                <p:cNvPr id="14" name="Ink 13">
                  <a:extLst>
                    <a:ext uri="{FF2B5EF4-FFF2-40B4-BE49-F238E27FC236}">
                      <a16:creationId xmlns:a16="http://schemas.microsoft.com/office/drawing/2014/main" id="{B77666E5-86A8-40EF-8F28-934C35E5D7A2}"/>
                    </a:ext>
                  </a:extLst>
                </p:cNvPr>
                <p:cNvPicPr/>
                <p:nvPr/>
              </p:nvPicPr>
              <p:blipFill>
                <a:blip r:embed="rId23"/>
                <a:stretch>
                  <a:fillRect/>
                </a:stretch>
              </p:blipFill>
              <p:spPr>
                <a:xfrm>
                  <a:off x="2807352" y="1499225"/>
                  <a:ext cx="342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73340FB0-B499-4037-8BD8-FE8A3A7EB4A6}"/>
                    </a:ext>
                  </a:extLst>
                </p14:cNvPr>
                <p14:cNvContentPartPr/>
                <p14:nvPr/>
              </p14:nvContentPartPr>
              <p14:xfrm>
                <a:off x="2754072" y="1560065"/>
                <a:ext cx="103320" cy="23760"/>
              </p14:xfrm>
            </p:contentPart>
          </mc:Choice>
          <mc:Fallback xmlns="">
            <p:pic>
              <p:nvPicPr>
                <p:cNvPr id="15" name="Ink 14">
                  <a:extLst>
                    <a:ext uri="{FF2B5EF4-FFF2-40B4-BE49-F238E27FC236}">
                      <a16:creationId xmlns:a16="http://schemas.microsoft.com/office/drawing/2014/main" id="{73340FB0-B499-4037-8BD8-FE8A3A7EB4A6}"/>
                    </a:ext>
                  </a:extLst>
                </p:cNvPr>
                <p:cNvPicPr/>
                <p:nvPr/>
              </p:nvPicPr>
              <p:blipFill>
                <a:blip r:embed="rId25"/>
                <a:stretch>
                  <a:fillRect/>
                </a:stretch>
              </p:blipFill>
              <p:spPr>
                <a:xfrm>
                  <a:off x="2745072" y="1551065"/>
                  <a:ext cx="1209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6811D170-6688-4C32-90CB-6D3061A57A01}"/>
                    </a:ext>
                  </a:extLst>
                </p14:cNvPr>
                <p14:cNvContentPartPr/>
                <p14:nvPr/>
              </p14:nvContentPartPr>
              <p14:xfrm>
                <a:off x="2890512" y="1572305"/>
                <a:ext cx="139680" cy="156600"/>
              </p14:xfrm>
            </p:contentPart>
          </mc:Choice>
          <mc:Fallback xmlns="">
            <p:pic>
              <p:nvPicPr>
                <p:cNvPr id="16" name="Ink 15">
                  <a:extLst>
                    <a:ext uri="{FF2B5EF4-FFF2-40B4-BE49-F238E27FC236}">
                      <a16:creationId xmlns:a16="http://schemas.microsoft.com/office/drawing/2014/main" id="{6811D170-6688-4C32-90CB-6D3061A57A01}"/>
                    </a:ext>
                  </a:extLst>
                </p:cNvPr>
                <p:cNvPicPr/>
                <p:nvPr/>
              </p:nvPicPr>
              <p:blipFill>
                <a:blip r:embed="rId27"/>
                <a:stretch>
                  <a:fillRect/>
                </a:stretch>
              </p:blipFill>
              <p:spPr>
                <a:xfrm>
                  <a:off x="2881512" y="1563665"/>
                  <a:ext cx="1573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FAD43888-F3F4-4995-A67E-45E09684AE4B}"/>
                    </a:ext>
                  </a:extLst>
                </p14:cNvPr>
                <p14:cNvContentPartPr/>
                <p14:nvPr/>
              </p14:nvContentPartPr>
              <p14:xfrm>
                <a:off x="3080592" y="1617665"/>
                <a:ext cx="6480" cy="119520"/>
              </p14:xfrm>
            </p:contentPart>
          </mc:Choice>
          <mc:Fallback xmlns="">
            <p:pic>
              <p:nvPicPr>
                <p:cNvPr id="17" name="Ink 16">
                  <a:extLst>
                    <a:ext uri="{FF2B5EF4-FFF2-40B4-BE49-F238E27FC236}">
                      <a16:creationId xmlns:a16="http://schemas.microsoft.com/office/drawing/2014/main" id="{FAD43888-F3F4-4995-A67E-45E09684AE4B}"/>
                    </a:ext>
                  </a:extLst>
                </p:cNvPr>
                <p:cNvPicPr/>
                <p:nvPr/>
              </p:nvPicPr>
              <p:blipFill>
                <a:blip r:embed="rId29"/>
                <a:stretch>
                  <a:fillRect/>
                </a:stretch>
              </p:blipFill>
              <p:spPr>
                <a:xfrm>
                  <a:off x="3071592" y="1608665"/>
                  <a:ext cx="2412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AA2BA617-5F80-4A54-8774-F05AC699AB1F}"/>
                    </a:ext>
                  </a:extLst>
                </p14:cNvPr>
                <p14:cNvContentPartPr/>
                <p14:nvPr/>
              </p14:nvContentPartPr>
              <p14:xfrm>
                <a:off x="3154392" y="1593185"/>
                <a:ext cx="127080" cy="140040"/>
              </p14:xfrm>
            </p:contentPart>
          </mc:Choice>
          <mc:Fallback xmlns="">
            <p:pic>
              <p:nvPicPr>
                <p:cNvPr id="18" name="Ink 17">
                  <a:extLst>
                    <a:ext uri="{FF2B5EF4-FFF2-40B4-BE49-F238E27FC236}">
                      <a16:creationId xmlns:a16="http://schemas.microsoft.com/office/drawing/2014/main" id="{AA2BA617-5F80-4A54-8774-F05AC699AB1F}"/>
                    </a:ext>
                  </a:extLst>
                </p:cNvPr>
                <p:cNvPicPr/>
                <p:nvPr/>
              </p:nvPicPr>
              <p:blipFill>
                <a:blip r:embed="rId31"/>
                <a:stretch>
                  <a:fillRect/>
                </a:stretch>
              </p:blipFill>
              <p:spPr>
                <a:xfrm>
                  <a:off x="3145752" y="1584545"/>
                  <a:ext cx="14472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D98E01F5-D281-46B9-B6CD-6454008599D7}"/>
                    </a:ext>
                  </a:extLst>
                </p14:cNvPr>
                <p14:cNvContentPartPr/>
                <p14:nvPr/>
              </p14:nvContentPartPr>
              <p14:xfrm>
                <a:off x="3375072" y="1590305"/>
                <a:ext cx="12600" cy="166320"/>
              </p14:xfrm>
            </p:contentPart>
          </mc:Choice>
          <mc:Fallback xmlns="">
            <p:pic>
              <p:nvPicPr>
                <p:cNvPr id="19" name="Ink 18">
                  <a:extLst>
                    <a:ext uri="{FF2B5EF4-FFF2-40B4-BE49-F238E27FC236}">
                      <a16:creationId xmlns:a16="http://schemas.microsoft.com/office/drawing/2014/main" id="{D98E01F5-D281-46B9-B6CD-6454008599D7}"/>
                    </a:ext>
                  </a:extLst>
                </p:cNvPr>
                <p:cNvPicPr/>
                <p:nvPr/>
              </p:nvPicPr>
              <p:blipFill>
                <a:blip r:embed="rId33"/>
                <a:stretch>
                  <a:fillRect/>
                </a:stretch>
              </p:blipFill>
              <p:spPr>
                <a:xfrm>
                  <a:off x="3366072" y="1581305"/>
                  <a:ext cx="302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0E2D9931-3017-46CD-B39E-A711BCDD9E4E}"/>
                    </a:ext>
                  </a:extLst>
                </p14:cNvPr>
                <p14:cNvContentPartPr/>
                <p14:nvPr/>
              </p14:nvContentPartPr>
              <p14:xfrm>
                <a:off x="3409272" y="1531625"/>
                <a:ext cx="360" cy="360"/>
              </p14:xfrm>
            </p:contentPart>
          </mc:Choice>
          <mc:Fallback xmlns="">
            <p:pic>
              <p:nvPicPr>
                <p:cNvPr id="20" name="Ink 19">
                  <a:extLst>
                    <a:ext uri="{FF2B5EF4-FFF2-40B4-BE49-F238E27FC236}">
                      <a16:creationId xmlns:a16="http://schemas.microsoft.com/office/drawing/2014/main" id="{0E2D9931-3017-46CD-B39E-A711BCDD9E4E}"/>
                    </a:ext>
                  </a:extLst>
                </p:cNvPr>
                <p:cNvPicPr/>
                <p:nvPr/>
              </p:nvPicPr>
              <p:blipFill>
                <a:blip r:embed="rId35"/>
                <a:stretch>
                  <a:fillRect/>
                </a:stretch>
              </p:blipFill>
              <p:spPr>
                <a:xfrm>
                  <a:off x="3400272" y="15226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9B0FDB94-D1E6-4E9E-995F-195FCDB64020}"/>
                    </a:ext>
                  </a:extLst>
                </p14:cNvPr>
                <p14:cNvContentPartPr/>
                <p14:nvPr/>
              </p14:nvContentPartPr>
              <p14:xfrm>
                <a:off x="3461832" y="1582745"/>
                <a:ext cx="103320" cy="175320"/>
              </p14:xfrm>
            </p:contentPart>
          </mc:Choice>
          <mc:Fallback xmlns="">
            <p:pic>
              <p:nvPicPr>
                <p:cNvPr id="21" name="Ink 20">
                  <a:extLst>
                    <a:ext uri="{FF2B5EF4-FFF2-40B4-BE49-F238E27FC236}">
                      <a16:creationId xmlns:a16="http://schemas.microsoft.com/office/drawing/2014/main" id="{9B0FDB94-D1E6-4E9E-995F-195FCDB64020}"/>
                    </a:ext>
                  </a:extLst>
                </p:cNvPr>
                <p:cNvPicPr/>
                <p:nvPr/>
              </p:nvPicPr>
              <p:blipFill>
                <a:blip r:embed="rId37"/>
                <a:stretch>
                  <a:fillRect/>
                </a:stretch>
              </p:blipFill>
              <p:spPr>
                <a:xfrm>
                  <a:off x="3452832" y="1574105"/>
                  <a:ext cx="1209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BA843E03-EEF6-4B54-84F7-6C193851E77F}"/>
                    </a:ext>
                  </a:extLst>
                </p14:cNvPr>
                <p14:cNvContentPartPr/>
                <p14:nvPr/>
              </p14:nvContentPartPr>
              <p14:xfrm>
                <a:off x="3593952" y="1597505"/>
                <a:ext cx="158040" cy="363600"/>
              </p14:xfrm>
            </p:contentPart>
          </mc:Choice>
          <mc:Fallback xmlns="">
            <p:pic>
              <p:nvPicPr>
                <p:cNvPr id="22" name="Ink 21">
                  <a:extLst>
                    <a:ext uri="{FF2B5EF4-FFF2-40B4-BE49-F238E27FC236}">
                      <a16:creationId xmlns:a16="http://schemas.microsoft.com/office/drawing/2014/main" id="{BA843E03-EEF6-4B54-84F7-6C193851E77F}"/>
                    </a:ext>
                  </a:extLst>
                </p:cNvPr>
                <p:cNvPicPr/>
                <p:nvPr/>
              </p:nvPicPr>
              <p:blipFill>
                <a:blip r:embed="rId39"/>
                <a:stretch>
                  <a:fillRect/>
                </a:stretch>
              </p:blipFill>
              <p:spPr>
                <a:xfrm>
                  <a:off x="3584952" y="1588865"/>
                  <a:ext cx="1756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80E82C66-97CB-448A-9BA5-466638465B0D}"/>
                    </a:ext>
                  </a:extLst>
                </p14:cNvPr>
                <p14:cNvContentPartPr/>
                <p14:nvPr/>
              </p14:nvContentPartPr>
              <p14:xfrm>
                <a:off x="3066912" y="1483025"/>
                <a:ext cx="6480" cy="18720"/>
              </p14:xfrm>
            </p:contentPart>
          </mc:Choice>
          <mc:Fallback xmlns="">
            <p:pic>
              <p:nvPicPr>
                <p:cNvPr id="23" name="Ink 22">
                  <a:extLst>
                    <a:ext uri="{FF2B5EF4-FFF2-40B4-BE49-F238E27FC236}">
                      <a16:creationId xmlns:a16="http://schemas.microsoft.com/office/drawing/2014/main" id="{80E82C66-97CB-448A-9BA5-466638465B0D}"/>
                    </a:ext>
                  </a:extLst>
                </p:cNvPr>
                <p:cNvPicPr/>
                <p:nvPr/>
              </p:nvPicPr>
              <p:blipFill>
                <a:blip r:embed="rId41"/>
                <a:stretch>
                  <a:fillRect/>
                </a:stretch>
              </p:blipFill>
              <p:spPr>
                <a:xfrm>
                  <a:off x="3057912" y="1474385"/>
                  <a:ext cx="24120" cy="36360"/>
                </a:xfrm>
                <a:prstGeom prst="rect">
                  <a:avLst/>
                </a:prstGeom>
              </p:spPr>
            </p:pic>
          </mc:Fallback>
        </mc:AlternateContent>
      </p:grpSp>
      <p:grpSp>
        <p:nvGrpSpPr>
          <p:cNvPr id="29" name="Group 28">
            <a:extLst>
              <a:ext uri="{FF2B5EF4-FFF2-40B4-BE49-F238E27FC236}">
                <a16:creationId xmlns:a16="http://schemas.microsoft.com/office/drawing/2014/main" id="{9989E8F6-6734-4676-AE1E-73D547FDD09F}"/>
              </a:ext>
            </a:extLst>
          </p:cNvPr>
          <p:cNvGrpSpPr/>
          <p:nvPr/>
        </p:nvGrpSpPr>
        <p:grpSpPr>
          <a:xfrm>
            <a:off x="4104072" y="1493465"/>
            <a:ext cx="716400" cy="268560"/>
            <a:chOff x="4104072" y="1493465"/>
            <a:chExt cx="716400" cy="268560"/>
          </a:xfrm>
        </p:grpSpPr>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EBCE11D4-F2BA-41EE-BAC7-76DCB8EF64A4}"/>
                    </a:ext>
                  </a:extLst>
                </p14:cNvPr>
                <p14:cNvContentPartPr/>
                <p14:nvPr/>
              </p14:nvContentPartPr>
              <p14:xfrm>
                <a:off x="4104072" y="1494545"/>
                <a:ext cx="225720" cy="58320"/>
              </p14:xfrm>
            </p:contentPart>
          </mc:Choice>
          <mc:Fallback xmlns="">
            <p:pic>
              <p:nvPicPr>
                <p:cNvPr id="24" name="Ink 23">
                  <a:extLst>
                    <a:ext uri="{FF2B5EF4-FFF2-40B4-BE49-F238E27FC236}">
                      <a16:creationId xmlns:a16="http://schemas.microsoft.com/office/drawing/2014/main" id="{EBCE11D4-F2BA-41EE-BAC7-76DCB8EF64A4}"/>
                    </a:ext>
                  </a:extLst>
                </p:cNvPr>
                <p:cNvPicPr/>
                <p:nvPr/>
              </p:nvPicPr>
              <p:blipFill>
                <a:blip r:embed="rId43"/>
                <a:stretch>
                  <a:fillRect/>
                </a:stretch>
              </p:blipFill>
              <p:spPr>
                <a:xfrm>
                  <a:off x="4095432" y="1485545"/>
                  <a:ext cx="2433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Ink 24">
                  <a:extLst>
                    <a:ext uri="{FF2B5EF4-FFF2-40B4-BE49-F238E27FC236}">
                      <a16:creationId xmlns:a16="http://schemas.microsoft.com/office/drawing/2014/main" id="{AFD8FCE3-448B-45DA-9887-F8156C0728FF}"/>
                    </a:ext>
                  </a:extLst>
                </p14:cNvPr>
                <p14:cNvContentPartPr/>
                <p14:nvPr/>
              </p14:nvContentPartPr>
              <p14:xfrm>
                <a:off x="4217112" y="1550345"/>
                <a:ext cx="29520" cy="154080"/>
              </p14:xfrm>
            </p:contentPart>
          </mc:Choice>
          <mc:Fallback xmlns="">
            <p:pic>
              <p:nvPicPr>
                <p:cNvPr id="25" name="Ink 24">
                  <a:extLst>
                    <a:ext uri="{FF2B5EF4-FFF2-40B4-BE49-F238E27FC236}">
                      <a16:creationId xmlns:a16="http://schemas.microsoft.com/office/drawing/2014/main" id="{AFD8FCE3-448B-45DA-9887-F8156C0728FF}"/>
                    </a:ext>
                  </a:extLst>
                </p:cNvPr>
                <p:cNvPicPr/>
                <p:nvPr/>
              </p:nvPicPr>
              <p:blipFill>
                <a:blip r:embed="rId45"/>
                <a:stretch>
                  <a:fillRect/>
                </a:stretch>
              </p:blipFill>
              <p:spPr>
                <a:xfrm>
                  <a:off x="4208472" y="1541345"/>
                  <a:ext cx="471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 25">
                  <a:extLst>
                    <a:ext uri="{FF2B5EF4-FFF2-40B4-BE49-F238E27FC236}">
                      <a16:creationId xmlns:a16="http://schemas.microsoft.com/office/drawing/2014/main" id="{2DA99192-82D0-4E50-8510-14C046993B28}"/>
                    </a:ext>
                  </a:extLst>
                </p14:cNvPr>
                <p14:cNvContentPartPr/>
                <p14:nvPr/>
              </p14:nvContentPartPr>
              <p14:xfrm>
                <a:off x="4126392" y="1512185"/>
                <a:ext cx="372960" cy="249840"/>
              </p14:xfrm>
            </p:contentPart>
          </mc:Choice>
          <mc:Fallback xmlns="">
            <p:pic>
              <p:nvPicPr>
                <p:cNvPr id="26" name="Ink 25">
                  <a:extLst>
                    <a:ext uri="{FF2B5EF4-FFF2-40B4-BE49-F238E27FC236}">
                      <a16:creationId xmlns:a16="http://schemas.microsoft.com/office/drawing/2014/main" id="{2DA99192-82D0-4E50-8510-14C046993B28}"/>
                    </a:ext>
                  </a:extLst>
                </p:cNvPr>
                <p:cNvPicPr/>
                <p:nvPr/>
              </p:nvPicPr>
              <p:blipFill>
                <a:blip r:embed="rId47"/>
                <a:stretch>
                  <a:fillRect/>
                </a:stretch>
              </p:blipFill>
              <p:spPr>
                <a:xfrm>
                  <a:off x="4117752" y="1503185"/>
                  <a:ext cx="39060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7" name="Ink 26">
                  <a:extLst>
                    <a:ext uri="{FF2B5EF4-FFF2-40B4-BE49-F238E27FC236}">
                      <a16:creationId xmlns:a16="http://schemas.microsoft.com/office/drawing/2014/main" id="{A3F3F591-47A1-4356-91F1-DA2AF52740AB}"/>
                    </a:ext>
                  </a:extLst>
                </p14:cNvPr>
                <p14:cNvContentPartPr/>
                <p14:nvPr/>
              </p14:nvContentPartPr>
              <p14:xfrm>
                <a:off x="4465152" y="1493465"/>
                <a:ext cx="159120" cy="141480"/>
              </p14:xfrm>
            </p:contentPart>
          </mc:Choice>
          <mc:Fallback xmlns="">
            <p:pic>
              <p:nvPicPr>
                <p:cNvPr id="27" name="Ink 26">
                  <a:extLst>
                    <a:ext uri="{FF2B5EF4-FFF2-40B4-BE49-F238E27FC236}">
                      <a16:creationId xmlns:a16="http://schemas.microsoft.com/office/drawing/2014/main" id="{A3F3F591-47A1-4356-91F1-DA2AF52740AB}"/>
                    </a:ext>
                  </a:extLst>
                </p:cNvPr>
                <p:cNvPicPr/>
                <p:nvPr/>
              </p:nvPicPr>
              <p:blipFill>
                <a:blip r:embed="rId49"/>
                <a:stretch>
                  <a:fillRect/>
                </a:stretch>
              </p:blipFill>
              <p:spPr>
                <a:xfrm>
                  <a:off x="4456152" y="1484465"/>
                  <a:ext cx="1767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8" name="Ink 27">
                  <a:extLst>
                    <a:ext uri="{FF2B5EF4-FFF2-40B4-BE49-F238E27FC236}">
                      <a16:creationId xmlns:a16="http://schemas.microsoft.com/office/drawing/2014/main" id="{AF24DF21-0455-44FA-A190-1F3082D67DC2}"/>
                    </a:ext>
                  </a:extLst>
                </p14:cNvPr>
                <p14:cNvContentPartPr/>
                <p14:nvPr/>
              </p14:nvContentPartPr>
              <p14:xfrm>
                <a:off x="4720752" y="1531625"/>
                <a:ext cx="99720" cy="156240"/>
              </p14:xfrm>
            </p:contentPart>
          </mc:Choice>
          <mc:Fallback xmlns="">
            <p:pic>
              <p:nvPicPr>
                <p:cNvPr id="28" name="Ink 27">
                  <a:extLst>
                    <a:ext uri="{FF2B5EF4-FFF2-40B4-BE49-F238E27FC236}">
                      <a16:creationId xmlns:a16="http://schemas.microsoft.com/office/drawing/2014/main" id="{AF24DF21-0455-44FA-A190-1F3082D67DC2}"/>
                    </a:ext>
                  </a:extLst>
                </p:cNvPr>
                <p:cNvPicPr/>
                <p:nvPr/>
              </p:nvPicPr>
              <p:blipFill>
                <a:blip r:embed="rId51"/>
                <a:stretch>
                  <a:fillRect/>
                </a:stretch>
              </p:blipFill>
              <p:spPr>
                <a:xfrm>
                  <a:off x="4712112" y="1522625"/>
                  <a:ext cx="117360" cy="173880"/>
                </a:xfrm>
                <a:prstGeom prst="rect">
                  <a:avLst/>
                </a:prstGeom>
              </p:spPr>
            </p:pic>
          </mc:Fallback>
        </mc:AlternateContent>
      </p:grpSp>
      <p:grpSp>
        <p:nvGrpSpPr>
          <p:cNvPr id="35" name="Group 34">
            <a:extLst>
              <a:ext uri="{FF2B5EF4-FFF2-40B4-BE49-F238E27FC236}">
                <a16:creationId xmlns:a16="http://schemas.microsoft.com/office/drawing/2014/main" id="{A84E0AAA-DBF8-4787-B133-7925391DA962}"/>
              </a:ext>
            </a:extLst>
          </p:cNvPr>
          <p:cNvGrpSpPr/>
          <p:nvPr/>
        </p:nvGrpSpPr>
        <p:grpSpPr>
          <a:xfrm>
            <a:off x="5853312" y="1495625"/>
            <a:ext cx="262440" cy="201960"/>
            <a:chOff x="5853312" y="1495625"/>
            <a:chExt cx="262440" cy="201960"/>
          </a:xfrm>
        </p:grpSpPr>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443BCD59-6B4B-4F78-AF2B-6FBAA268F0B7}"/>
                    </a:ext>
                  </a:extLst>
                </p14:cNvPr>
                <p14:cNvContentPartPr/>
                <p14:nvPr/>
              </p14:nvContentPartPr>
              <p14:xfrm>
                <a:off x="5853312" y="1509305"/>
                <a:ext cx="27360" cy="188280"/>
              </p14:xfrm>
            </p:contentPart>
          </mc:Choice>
          <mc:Fallback xmlns="">
            <p:pic>
              <p:nvPicPr>
                <p:cNvPr id="32" name="Ink 31">
                  <a:extLst>
                    <a:ext uri="{FF2B5EF4-FFF2-40B4-BE49-F238E27FC236}">
                      <a16:creationId xmlns:a16="http://schemas.microsoft.com/office/drawing/2014/main" id="{443BCD59-6B4B-4F78-AF2B-6FBAA268F0B7}"/>
                    </a:ext>
                  </a:extLst>
                </p:cNvPr>
                <p:cNvPicPr/>
                <p:nvPr/>
              </p:nvPicPr>
              <p:blipFill>
                <a:blip r:embed="rId53"/>
                <a:stretch>
                  <a:fillRect/>
                </a:stretch>
              </p:blipFill>
              <p:spPr>
                <a:xfrm>
                  <a:off x="5844312" y="1500665"/>
                  <a:ext cx="450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7D5771A2-D5AF-4CFA-8090-964E8D132E5C}"/>
                    </a:ext>
                  </a:extLst>
                </p14:cNvPr>
                <p14:cNvContentPartPr/>
                <p14:nvPr/>
              </p14:nvContentPartPr>
              <p14:xfrm>
                <a:off x="5966352" y="1495625"/>
                <a:ext cx="149400" cy="197640"/>
              </p14:xfrm>
            </p:contentPart>
          </mc:Choice>
          <mc:Fallback xmlns="">
            <p:pic>
              <p:nvPicPr>
                <p:cNvPr id="33" name="Ink 32">
                  <a:extLst>
                    <a:ext uri="{FF2B5EF4-FFF2-40B4-BE49-F238E27FC236}">
                      <a16:creationId xmlns:a16="http://schemas.microsoft.com/office/drawing/2014/main" id="{7D5771A2-D5AF-4CFA-8090-964E8D132E5C}"/>
                    </a:ext>
                  </a:extLst>
                </p:cNvPr>
                <p:cNvPicPr/>
                <p:nvPr/>
              </p:nvPicPr>
              <p:blipFill>
                <a:blip r:embed="rId55"/>
                <a:stretch>
                  <a:fillRect/>
                </a:stretch>
              </p:blipFill>
              <p:spPr>
                <a:xfrm>
                  <a:off x="5957712" y="1486625"/>
                  <a:ext cx="167040" cy="215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1AD40DA3-98A6-4345-B929-C3250B959D32}"/>
                  </a:ext>
                </a:extLst>
              </p14:cNvPr>
              <p14:cNvContentPartPr/>
              <p14:nvPr/>
            </p14:nvContentPartPr>
            <p14:xfrm>
              <a:off x="6283152" y="1642145"/>
              <a:ext cx="5040" cy="44280"/>
            </p14:xfrm>
          </p:contentPart>
        </mc:Choice>
        <mc:Fallback xmlns="">
          <p:pic>
            <p:nvPicPr>
              <p:cNvPr id="34" name="Ink 33">
                <a:extLst>
                  <a:ext uri="{FF2B5EF4-FFF2-40B4-BE49-F238E27FC236}">
                    <a16:creationId xmlns:a16="http://schemas.microsoft.com/office/drawing/2014/main" id="{1AD40DA3-98A6-4345-B929-C3250B959D32}"/>
                  </a:ext>
                </a:extLst>
              </p:cNvPr>
              <p:cNvPicPr/>
              <p:nvPr/>
            </p:nvPicPr>
            <p:blipFill>
              <a:blip r:embed="rId57"/>
              <a:stretch>
                <a:fillRect/>
              </a:stretch>
            </p:blipFill>
            <p:spPr>
              <a:xfrm>
                <a:off x="6274512" y="1633145"/>
                <a:ext cx="22680" cy="61920"/>
              </a:xfrm>
              <a:prstGeom prst="rect">
                <a:avLst/>
              </a:prstGeom>
            </p:spPr>
          </p:pic>
        </mc:Fallback>
      </mc:AlternateContent>
      <p:grpSp>
        <p:nvGrpSpPr>
          <p:cNvPr id="41" name="Group 40">
            <a:extLst>
              <a:ext uri="{FF2B5EF4-FFF2-40B4-BE49-F238E27FC236}">
                <a16:creationId xmlns:a16="http://schemas.microsoft.com/office/drawing/2014/main" id="{F3647A32-41FF-4EF1-937C-EADA4E2F9AE7}"/>
              </a:ext>
            </a:extLst>
          </p:cNvPr>
          <p:cNvGrpSpPr/>
          <p:nvPr/>
        </p:nvGrpSpPr>
        <p:grpSpPr>
          <a:xfrm>
            <a:off x="6448032" y="1485905"/>
            <a:ext cx="367200" cy="225360"/>
            <a:chOff x="6448032" y="1485905"/>
            <a:chExt cx="367200" cy="225360"/>
          </a:xfrm>
        </p:grpSpPr>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EF7C6A41-FAC7-479D-B778-7F8C2BBF0651}"/>
                    </a:ext>
                  </a:extLst>
                </p14:cNvPr>
                <p14:cNvContentPartPr/>
                <p14:nvPr/>
              </p14:nvContentPartPr>
              <p14:xfrm>
                <a:off x="6448032" y="1485905"/>
                <a:ext cx="162000" cy="225360"/>
              </p14:xfrm>
            </p:contentPart>
          </mc:Choice>
          <mc:Fallback xmlns="">
            <p:pic>
              <p:nvPicPr>
                <p:cNvPr id="36" name="Ink 35">
                  <a:extLst>
                    <a:ext uri="{FF2B5EF4-FFF2-40B4-BE49-F238E27FC236}">
                      <a16:creationId xmlns:a16="http://schemas.microsoft.com/office/drawing/2014/main" id="{EF7C6A41-FAC7-479D-B778-7F8C2BBF0651}"/>
                    </a:ext>
                  </a:extLst>
                </p:cNvPr>
                <p:cNvPicPr/>
                <p:nvPr/>
              </p:nvPicPr>
              <p:blipFill>
                <a:blip r:embed="rId59"/>
                <a:stretch>
                  <a:fillRect/>
                </a:stretch>
              </p:blipFill>
              <p:spPr>
                <a:xfrm>
                  <a:off x="6439032" y="1476905"/>
                  <a:ext cx="1796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6DA0E02E-6123-4F2D-AA17-D1627FB81B04}"/>
                    </a:ext>
                  </a:extLst>
                </p14:cNvPr>
                <p14:cNvContentPartPr/>
                <p14:nvPr/>
              </p14:nvContentPartPr>
              <p14:xfrm>
                <a:off x="6676272" y="1489145"/>
                <a:ext cx="138960" cy="196560"/>
              </p14:xfrm>
            </p:contentPart>
          </mc:Choice>
          <mc:Fallback xmlns="">
            <p:pic>
              <p:nvPicPr>
                <p:cNvPr id="37" name="Ink 36">
                  <a:extLst>
                    <a:ext uri="{FF2B5EF4-FFF2-40B4-BE49-F238E27FC236}">
                      <a16:creationId xmlns:a16="http://schemas.microsoft.com/office/drawing/2014/main" id="{6DA0E02E-6123-4F2D-AA17-D1627FB81B04}"/>
                    </a:ext>
                  </a:extLst>
                </p:cNvPr>
                <p:cNvPicPr/>
                <p:nvPr/>
              </p:nvPicPr>
              <p:blipFill>
                <a:blip r:embed="rId61"/>
                <a:stretch>
                  <a:fillRect/>
                </a:stretch>
              </p:blipFill>
              <p:spPr>
                <a:xfrm>
                  <a:off x="6667632" y="1480505"/>
                  <a:ext cx="156600" cy="214200"/>
                </a:xfrm>
                <a:prstGeom prst="rect">
                  <a:avLst/>
                </a:prstGeom>
              </p:spPr>
            </p:pic>
          </mc:Fallback>
        </mc:AlternateContent>
      </p:grpSp>
      <p:grpSp>
        <p:nvGrpSpPr>
          <p:cNvPr id="46" name="Group 45">
            <a:extLst>
              <a:ext uri="{FF2B5EF4-FFF2-40B4-BE49-F238E27FC236}">
                <a16:creationId xmlns:a16="http://schemas.microsoft.com/office/drawing/2014/main" id="{DD32E07C-BD4F-4F1B-B35A-E20DC24AF05E}"/>
              </a:ext>
            </a:extLst>
          </p:cNvPr>
          <p:cNvGrpSpPr/>
          <p:nvPr/>
        </p:nvGrpSpPr>
        <p:grpSpPr>
          <a:xfrm>
            <a:off x="7026192" y="1393025"/>
            <a:ext cx="480240" cy="255960"/>
            <a:chOff x="7026192" y="1393025"/>
            <a:chExt cx="480240" cy="255960"/>
          </a:xfrm>
        </p:grpSpPr>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E98D4AFF-0289-4A58-9992-BCD95B3D11FE}"/>
                    </a:ext>
                  </a:extLst>
                </p14:cNvPr>
                <p14:cNvContentPartPr/>
                <p14:nvPr/>
              </p14:nvContentPartPr>
              <p14:xfrm>
                <a:off x="7026192" y="1623065"/>
                <a:ext cx="6480" cy="25920"/>
              </p14:xfrm>
            </p:contentPart>
          </mc:Choice>
          <mc:Fallback xmlns="">
            <p:pic>
              <p:nvPicPr>
                <p:cNvPr id="38" name="Ink 37">
                  <a:extLst>
                    <a:ext uri="{FF2B5EF4-FFF2-40B4-BE49-F238E27FC236}">
                      <a16:creationId xmlns:a16="http://schemas.microsoft.com/office/drawing/2014/main" id="{E98D4AFF-0289-4A58-9992-BCD95B3D11FE}"/>
                    </a:ext>
                  </a:extLst>
                </p:cNvPr>
                <p:cNvPicPr/>
                <p:nvPr/>
              </p:nvPicPr>
              <p:blipFill>
                <a:blip r:embed="rId63"/>
                <a:stretch>
                  <a:fillRect/>
                </a:stretch>
              </p:blipFill>
              <p:spPr>
                <a:xfrm>
                  <a:off x="7017552" y="1614425"/>
                  <a:ext cx="241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056B7C6C-CC39-4576-922A-1DECDF430973}"/>
                    </a:ext>
                  </a:extLst>
                </p14:cNvPr>
                <p14:cNvContentPartPr/>
                <p14:nvPr/>
              </p14:nvContentPartPr>
              <p14:xfrm>
                <a:off x="7138512" y="1438385"/>
                <a:ext cx="185760" cy="196200"/>
              </p14:xfrm>
            </p:contentPart>
          </mc:Choice>
          <mc:Fallback xmlns="">
            <p:pic>
              <p:nvPicPr>
                <p:cNvPr id="39" name="Ink 38">
                  <a:extLst>
                    <a:ext uri="{FF2B5EF4-FFF2-40B4-BE49-F238E27FC236}">
                      <a16:creationId xmlns:a16="http://schemas.microsoft.com/office/drawing/2014/main" id="{056B7C6C-CC39-4576-922A-1DECDF430973}"/>
                    </a:ext>
                  </a:extLst>
                </p:cNvPr>
                <p:cNvPicPr/>
                <p:nvPr/>
              </p:nvPicPr>
              <p:blipFill>
                <a:blip r:embed="rId65"/>
                <a:stretch>
                  <a:fillRect/>
                </a:stretch>
              </p:blipFill>
              <p:spPr>
                <a:xfrm>
                  <a:off x="7129512" y="1429385"/>
                  <a:ext cx="2034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2" name="Ink 41">
                  <a:extLst>
                    <a:ext uri="{FF2B5EF4-FFF2-40B4-BE49-F238E27FC236}">
                      <a16:creationId xmlns:a16="http://schemas.microsoft.com/office/drawing/2014/main" id="{AA35C533-52CB-48CC-A6D9-C6D74128D566}"/>
                    </a:ext>
                  </a:extLst>
                </p14:cNvPr>
                <p14:cNvContentPartPr/>
                <p14:nvPr/>
              </p14:nvContentPartPr>
              <p14:xfrm>
                <a:off x="7470072" y="1399865"/>
                <a:ext cx="21960" cy="150480"/>
              </p14:xfrm>
            </p:contentPart>
          </mc:Choice>
          <mc:Fallback xmlns="">
            <p:pic>
              <p:nvPicPr>
                <p:cNvPr id="42" name="Ink 41">
                  <a:extLst>
                    <a:ext uri="{FF2B5EF4-FFF2-40B4-BE49-F238E27FC236}">
                      <a16:creationId xmlns:a16="http://schemas.microsoft.com/office/drawing/2014/main" id="{AA35C533-52CB-48CC-A6D9-C6D74128D566}"/>
                    </a:ext>
                  </a:extLst>
                </p:cNvPr>
                <p:cNvPicPr/>
                <p:nvPr/>
              </p:nvPicPr>
              <p:blipFill>
                <a:blip r:embed="rId67"/>
                <a:stretch>
                  <a:fillRect/>
                </a:stretch>
              </p:blipFill>
              <p:spPr>
                <a:xfrm>
                  <a:off x="7461432" y="1390865"/>
                  <a:ext cx="396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3" name="Ink 42">
                  <a:extLst>
                    <a:ext uri="{FF2B5EF4-FFF2-40B4-BE49-F238E27FC236}">
                      <a16:creationId xmlns:a16="http://schemas.microsoft.com/office/drawing/2014/main" id="{5CD131F9-BEEA-4FAF-9834-9C97847B8F9A}"/>
                    </a:ext>
                  </a:extLst>
                </p14:cNvPr>
                <p14:cNvContentPartPr/>
                <p14:nvPr/>
              </p14:nvContentPartPr>
              <p14:xfrm>
                <a:off x="7439472" y="1393025"/>
                <a:ext cx="37440" cy="209880"/>
              </p14:xfrm>
            </p:contentPart>
          </mc:Choice>
          <mc:Fallback xmlns="">
            <p:pic>
              <p:nvPicPr>
                <p:cNvPr id="43" name="Ink 42">
                  <a:extLst>
                    <a:ext uri="{FF2B5EF4-FFF2-40B4-BE49-F238E27FC236}">
                      <a16:creationId xmlns:a16="http://schemas.microsoft.com/office/drawing/2014/main" id="{5CD131F9-BEEA-4FAF-9834-9C97847B8F9A}"/>
                    </a:ext>
                  </a:extLst>
                </p:cNvPr>
                <p:cNvPicPr/>
                <p:nvPr/>
              </p:nvPicPr>
              <p:blipFill>
                <a:blip r:embed="rId69"/>
                <a:stretch>
                  <a:fillRect/>
                </a:stretch>
              </p:blipFill>
              <p:spPr>
                <a:xfrm>
                  <a:off x="7430472" y="1384025"/>
                  <a:ext cx="5508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4" name="Ink 43">
                  <a:extLst>
                    <a:ext uri="{FF2B5EF4-FFF2-40B4-BE49-F238E27FC236}">
                      <a16:creationId xmlns:a16="http://schemas.microsoft.com/office/drawing/2014/main" id="{9038A6EA-ABC5-43A2-B392-1FE681F908C6}"/>
                    </a:ext>
                  </a:extLst>
                </p14:cNvPr>
                <p14:cNvContentPartPr/>
                <p14:nvPr/>
              </p14:nvContentPartPr>
              <p14:xfrm>
                <a:off x="7367112" y="1609385"/>
                <a:ext cx="37080" cy="35640"/>
              </p14:xfrm>
            </p:contentPart>
          </mc:Choice>
          <mc:Fallback xmlns="">
            <p:pic>
              <p:nvPicPr>
                <p:cNvPr id="44" name="Ink 43">
                  <a:extLst>
                    <a:ext uri="{FF2B5EF4-FFF2-40B4-BE49-F238E27FC236}">
                      <a16:creationId xmlns:a16="http://schemas.microsoft.com/office/drawing/2014/main" id="{9038A6EA-ABC5-43A2-B392-1FE681F908C6}"/>
                    </a:ext>
                  </a:extLst>
                </p:cNvPr>
                <p:cNvPicPr/>
                <p:nvPr/>
              </p:nvPicPr>
              <p:blipFill>
                <a:blip r:embed="rId71"/>
                <a:stretch>
                  <a:fillRect/>
                </a:stretch>
              </p:blipFill>
              <p:spPr>
                <a:xfrm>
                  <a:off x="7358112" y="1600745"/>
                  <a:ext cx="5472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481F9870-CB36-4C0E-9CCE-9565B643590B}"/>
                    </a:ext>
                  </a:extLst>
                </p14:cNvPr>
                <p14:cNvContentPartPr/>
                <p14:nvPr/>
              </p14:nvContentPartPr>
              <p14:xfrm>
                <a:off x="7464312" y="1470425"/>
                <a:ext cx="42120" cy="156240"/>
              </p14:xfrm>
            </p:contentPart>
          </mc:Choice>
          <mc:Fallback xmlns="">
            <p:pic>
              <p:nvPicPr>
                <p:cNvPr id="45" name="Ink 44">
                  <a:extLst>
                    <a:ext uri="{FF2B5EF4-FFF2-40B4-BE49-F238E27FC236}">
                      <a16:creationId xmlns:a16="http://schemas.microsoft.com/office/drawing/2014/main" id="{481F9870-CB36-4C0E-9CCE-9565B643590B}"/>
                    </a:ext>
                  </a:extLst>
                </p:cNvPr>
                <p:cNvPicPr/>
                <p:nvPr/>
              </p:nvPicPr>
              <p:blipFill>
                <a:blip r:embed="rId73"/>
                <a:stretch>
                  <a:fillRect/>
                </a:stretch>
              </p:blipFill>
              <p:spPr>
                <a:xfrm>
                  <a:off x="7455672" y="1461425"/>
                  <a:ext cx="59760" cy="173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47" name="Ink 46">
                <a:extLst>
                  <a:ext uri="{FF2B5EF4-FFF2-40B4-BE49-F238E27FC236}">
                    <a16:creationId xmlns:a16="http://schemas.microsoft.com/office/drawing/2014/main" id="{CC63C2B5-3447-452A-9D04-020079B8C1B2}"/>
                  </a:ext>
                </a:extLst>
              </p14:cNvPr>
              <p14:cNvContentPartPr/>
              <p14:nvPr/>
            </p14:nvContentPartPr>
            <p14:xfrm>
              <a:off x="7942392" y="1494545"/>
              <a:ext cx="173160" cy="16920"/>
            </p14:xfrm>
          </p:contentPart>
        </mc:Choice>
        <mc:Fallback xmlns="">
          <p:pic>
            <p:nvPicPr>
              <p:cNvPr id="47" name="Ink 46">
                <a:extLst>
                  <a:ext uri="{FF2B5EF4-FFF2-40B4-BE49-F238E27FC236}">
                    <a16:creationId xmlns:a16="http://schemas.microsoft.com/office/drawing/2014/main" id="{CC63C2B5-3447-452A-9D04-020079B8C1B2}"/>
                  </a:ext>
                </a:extLst>
              </p:cNvPr>
              <p:cNvPicPr/>
              <p:nvPr/>
            </p:nvPicPr>
            <p:blipFill>
              <a:blip r:embed="rId75"/>
              <a:stretch>
                <a:fillRect/>
              </a:stretch>
            </p:blipFill>
            <p:spPr>
              <a:xfrm>
                <a:off x="7933392" y="1485545"/>
                <a:ext cx="190800" cy="34560"/>
              </a:xfrm>
              <a:prstGeom prst="rect">
                <a:avLst/>
              </a:prstGeom>
            </p:spPr>
          </p:pic>
        </mc:Fallback>
      </mc:AlternateContent>
      <p:grpSp>
        <p:nvGrpSpPr>
          <p:cNvPr id="57" name="Group 56">
            <a:extLst>
              <a:ext uri="{FF2B5EF4-FFF2-40B4-BE49-F238E27FC236}">
                <a16:creationId xmlns:a16="http://schemas.microsoft.com/office/drawing/2014/main" id="{4883CEEE-5859-4A3B-8389-EF92AA40433F}"/>
              </a:ext>
            </a:extLst>
          </p:cNvPr>
          <p:cNvGrpSpPr/>
          <p:nvPr/>
        </p:nvGrpSpPr>
        <p:grpSpPr>
          <a:xfrm>
            <a:off x="8395992" y="1400225"/>
            <a:ext cx="334080" cy="221400"/>
            <a:chOff x="8395992" y="1400225"/>
            <a:chExt cx="334080" cy="221400"/>
          </a:xfrm>
        </p:grpSpPr>
        <mc:AlternateContent xmlns:mc="http://schemas.openxmlformats.org/markup-compatibility/2006" xmlns:p14="http://schemas.microsoft.com/office/powerpoint/2010/main">
          <mc:Choice Requires="p14">
            <p:contentPart p14:bwMode="auto" r:id="rId76">
              <p14:nvContentPartPr>
                <p14:cNvPr id="48" name="Ink 47">
                  <a:extLst>
                    <a:ext uri="{FF2B5EF4-FFF2-40B4-BE49-F238E27FC236}">
                      <a16:creationId xmlns:a16="http://schemas.microsoft.com/office/drawing/2014/main" id="{FEA0E740-95D0-4496-92BD-3DED4188E653}"/>
                    </a:ext>
                  </a:extLst>
                </p14:cNvPr>
                <p14:cNvContentPartPr/>
                <p14:nvPr/>
              </p14:nvContentPartPr>
              <p14:xfrm>
                <a:off x="8395992" y="1400225"/>
                <a:ext cx="21240" cy="221400"/>
              </p14:xfrm>
            </p:contentPart>
          </mc:Choice>
          <mc:Fallback xmlns="">
            <p:pic>
              <p:nvPicPr>
                <p:cNvPr id="48" name="Ink 47">
                  <a:extLst>
                    <a:ext uri="{FF2B5EF4-FFF2-40B4-BE49-F238E27FC236}">
                      <a16:creationId xmlns:a16="http://schemas.microsoft.com/office/drawing/2014/main" id="{FEA0E740-95D0-4496-92BD-3DED4188E653}"/>
                    </a:ext>
                  </a:extLst>
                </p:cNvPr>
                <p:cNvPicPr/>
                <p:nvPr/>
              </p:nvPicPr>
              <p:blipFill>
                <a:blip r:embed="rId77"/>
                <a:stretch>
                  <a:fillRect/>
                </a:stretch>
              </p:blipFill>
              <p:spPr>
                <a:xfrm>
                  <a:off x="8387352" y="1391585"/>
                  <a:ext cx="388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9" name="Ink 48">
                  <a:extLst>
                    <a:ext uri="{FF2B5EF4-FFF2-40B4-BE49-F238E27FC236}">
                      <a16:creationId xmlns:a16="http://schemas.microsoft.com/office/drawing/2014/main" id="{75F93294-ECF1-4EB7-AC91-D0337C96DE09}"/>
                    </a:ext>
                  </a:extLst>
                </p14:cNvPr>
                <p14:cNvContentPartPr/>
                <p14:nvPr/>
              </p14:nvContentPartPr>
              <p14:xfrm>
                <a:off x="8516232" y="1403825"/>
                <a:ext cx="137160" cy="209520"/>
              </p14:xfrm>
            </p:contentPart>
          </mc:Choice>
          <mc:Fallback xmlns="">
            <p:pic>
              <p:nvPicPr>
                <p:cNvPr id="49" name="Ink 48">
                  <a:extLst>
                    <a:ext uri="{FF2B5EF4-FFF2-40B4-BE49-F238E27FC236}">
                      <a16:creationId xmlns:a16="http://schemas.microsoft.com/office/drawing/2014/main" id="{75F93294-ECF1-4EB7-AC91-D0337C96DE09}"/>
                    </a:ext>
                  </a:extLst>
                </p:cNvPr>
                <p:cNvPicPr/>
                <p:nvPr/>
              </p:nvPicPr>
              <p:blipFill>
                <a:blip r:embed="rId79"/>
                <a:stretch>
                  <a:fillRect/>
                </a:stretch>
              </p:blipFill>
              <p:spPr>
                <a:xfrm>
                  <a:off x="8507232" y="1395185"/>
                  <a:ext cx="1548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0" name="Ink 49">
                  <a:extLst>
                    <a:ext uri="{FF2B5EF4-FFF2-40B4-BE49-F238E27FC236}">
                      <a16:creationId xmlns:a16="http://schemas.microsoft.com/office/drawing/2014/main" id="{586158CB-8BAB-4586-B46F-836082901B03}"/>
                    </a:ext>
                  </a:extLst>
                </p14:cNvPr>
                <p14:cNvContentPartPr/>
                <p14:nvPr/>
              </p14:nvContentPartPr>
              <p14:xfrm>
                <a:off x="8728632" y="1595705"/>
                <a:ext cx="1440" cy="20880"/>
              </p14:xfrm>
            </p:contentPart>
          </mc:Choice>
          <mc:Fallback xmlns="">
            <p:pic>
              <p:nvPicPr>
                <p:cNvPr id="50" name="Ink 49">
                  <a:extLst>
                    <a:ext uri="{FF2B5EF4-FFF2-40B4-BE49-F238E27FC236}">
                      <a16:creationId xmlns:a16="http://schemas.microsoft.com/office/drawing/2014/main" id="{586158CB-8BAB-4586-B46F-836082901B03}"/>
                    </a:ext>
                  </a:extLst>
                </p:cNvPr>
                <p:cNvPicPr/>
                <p:nvPr/>
              </p:nvPicPr>
              <p:blipFill>
                <a:blip r:embed="rId81"/>
                <a:stretch>
                  <a:fillRect/>
                </a:stretch>
              </p:blipFill>
              <p:spPr>
                <a:xfrm>
                  <a:off x="8719992" y="1587065"/>
                  <a:ext cx="19080" cy="38520"/>
                </a:xfrm>
                <a:prstGeom prst="rect">
                  <a:avLst/>
                </a:prstGeom>
              </p:spPr>
            </p:pic>
          </mc:Fallback>
        </mc:AlternateContent>
      </p:grpSp>
      <p:grpSp>
        <p:nvGrpSpPr>
          <p:cNvPr id="56" name="Group 55">
            <a:extLst>
              <a:ext uri="{FF2B5EF4-FFF2-40B4-BE49-F238E27FC236}">
                <a16:creationId xmlns:a16="http://schemas.microsoft.com/office/drawing/2014/main" id="{66DDE5C3-8FF3-4B79-924E-ACFB8D6D8CEC}"/>
              </a:ext>
            </a:extLst>
          </p:cNvPr>
          <p:cNvGrpSpPr/>
          <p:nvPr/>
        </p:nvGrpSpPr>
        <p:grpSpPr>
          <a:xfrm>
            <a:off x="8901792" y="1345505"/>
            <a:ext cx="468360" cy="259920"/>
            <a:chOff x="8901792" y="1345505"/>
            <a:chExt cx="468360" cy="259920"/>
          </a:xfrm>
        </p:grpSpPr>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45228FF9-55ED-439B-8651-1390C3A29F25}"/>
                    </a:ext>
                  </a:extLst>
                </p14:cNvPr>
                <p14:cNvContentPartPr/>
                <p14:nvPr/>
              </p14:nvContentPartPr>
              <p14:xfrm>
                <a:off x="8901792" y="1360265"/>
                <a:ext cx="164520" cy="245160"/>
              </p14:xfrm>
            </p:contentPart>
          </mc:Choice>
          <mc:Fallback xmlns="">
            <p:pic>
              <p:nvPicPr>
                <p:cNvPr id="51" name="Ink 50">
                  <a:extLst>
                    <a:ext uri="{FF2B5EF4-FFF2-40B4-BE49-F238E27FC236}">
                      <a16:creationId xmlns:a16="http://schemas.microsoft.com/office/drawing/2014/main" id="{45228FF9-55ED-439B-8651-1390C3A29F25}"/>
                    </a:ext>
                  </a:extLst>
                </p:cNvPr>
                <p:cNvPicPr/>
                <p:nvPr/>
              </p:nvPicPr>
              <p:blipFill>
                <a:blip r:embed="rId83"/>
                <a:stretch>
                  <a:fillRect/>
                </a:stretch>
              </p:blipFill>
              <p:spPr>
                <a:xfrm>
                  <a:off x="8893152" y="1351265"/>
                  <a:ext cx="18216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0C37D1D1-3B9E-4043-AB2E-325F98A577F1}"/>
                    </a:ext>
                  </a:extLst>
                </p14:cNvPr>
                <p14:cNvContentPartPr/>
                <p14:nvPr/>
              </p14:nvContentPartPr>
              <p14:xfrm>
                <a:off x="9127512" y="1345505"/>
                <a:ext cx="120960" cy="214920"/>
              </p14:xfrm>
            </p:contentPart>
          </mc:Choice>
          <mc:Fallback xmlns="">
            <p:pic>
              <p:nvPicPr>
                <p:cNvPr id="52" name="Ink 51">
                  <a:extLst>
                    <a:ext uri="{FF2B5EF4-FFF2-40B4-BE49-F238E27FC236}">
                      <a16:creationId xmlns:a16="http://schemas.microsoft.com/office/drawing/2014/main" id="{0C37D1D1-3B9E-4043-AB2E-325F98A577F1}"/>
                    </a:ext>
                  </a:extLst>
                </p:cNvPr>
                <p:cNvPicPr/>
                <p:nvPr/>
              </p:nvPicPr>
              <p:blipFill>
                <a:blip r:embed="rId85"/>
                <a:stretch>
                  <a:fillRect/>
                </a:stretch>
              </p:blipFill>
              <p:spPr>
                <a:xfrm>
                  <a:off x="9118872" y="1336865"/>
                  <a:ext cx="13860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6A0CF464-0280-4D86-A153-36F47AE4C709}"/>
                    </a:ext>
                  </a:extLst>
                </p14:cNvPr>
                <p14:cNvContentPartPr/>
                <p14:nvPr/>
              </p14:nvContentPartPr>
              <p14:xfrm>
                <a:off x="9358992" y="1531625"/>
                <a:ext cx="11160" cy="27720"/>
              </p14:xfrm>
            </p:contentPart>
          </mc:Choice>
          <mc:Fallback xmlns="">
            <p:pic>
              <p:nvPicPr>
                <p:cNvPr id="53" name="Ink 52">
                  <a:extLst>
                    <a:ext uri="{FF2B5EF4-FFF2-40B4-BE49-F238E27FC236}">
                      <a16:creationId xmlns:a16="http://schemas.microsoft.com/office/drawing/2014/main" id="{6A0CF464-0280-4D86-A153-36F47AE4C709}"/>
                    </a:ext>
                  </a:extLst>
                </p:cNvPr>
                <p:cNvPicPr/>
                <p:nvPr/>
              </p:nvPicPr>
              <p:blipFill>
                <a:blip r:embed="rId87"/>
                <a:stretch>
                  <a:fillRect/>
                </a:stretch>
              </p:blipFill>
              <p:spPr>
                <a:xfrm>
                  <a:off x="9349992" y="1522625"/>
                  <a:ext cx="28800" cy="45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846A40DF-1077-46ED-AB88-E047ED17728F}"/>
                  </a:ext>
                </a:extLst>
              </p14:cNvPr>
              <p14:cNvContentPartPr/>
              <p14:nvPr/>
            </p14:nvContentPartPr>
            <p14:xfrm>
              <a:off x="9509112" y="1332545"/>
              <a:ext cx="180000" cy="243000"/>
            </p14:xfrm>
          </p:contentPart>
        </mc:Choice>
        <mc:Fallback xmlns="">
          <p:pic>
            <p:nvPicPr>
              <p:cNvPr id="54" name="Ink 53">
                <a:extLst>
                  <a:ext uri="{FF2B5EF4-FFF2-40B4-BE49-F238E27FC236}">
                    <a16:creationId xmlns:a16="http://schemas.microsoft.com/office/drawing/2014/main" id="{846A40DF-1077-46ED-AB88-E047ED17728F}"/>
                  </a:ext>
                </a:extLst>
              </p:cNvPr>
              <p:cNvPicPr/>
              <p:nvPr/>
            </p:nvPicPr>
            <p:blipFill>
              <a:blip r:embed="rId89"/>
              <a:stretch>
                <a:fillRect/>
              </a:stretch>
            </p:blipFill>
            <p:spPr>
              <a:xfrm>
                <a:off x="9500472" y="1323905"/>
                <a:ext cx="1976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9E0C4EDA-E4F1-4A83-8B1F-16AF3E373384}"/>
                  </a:ext>
                </a:extLst>
              </p14:cNvPr>
              <p14:cNvContentPartPr/>
              <p14:nvPr/>
            </p14:nvContentPartPr>
            <p14:xfrm>
              <a:off x="9818352" y="1494905"/>
              <a:ext cx="56160" cy="42120"/>
            </p14:xfrm>
          </p:contentPart>
        </mc:Choice>
        <mc:Fallback xmlns="">
          <p:pic>
            <p:nvPicPr>
              <p:cNvPr id="55" name="Ink 54">
                <a:extLst>
                  <a:ext uri="{FF2B5EF4-FFF2-40B4-BE49-F238E27FC236}">
                    <a16:creationId xmlns:a16="http://schemas.microsoft.com/office/drawing/2014/main" id="{9E0C4EDA-E4F1-4A83-8B1F-16AF3E373384}"/>
                  </a:ext>
                </a:extLst>
              </p:cNvPr>
              <p:cNvPicPr/>
              <p:nvPr/>
            </p:nvPicPr>
            <p:blipFill>
              <a:blip r:embed="rId91"/>
              <a:stretch>
                <a:fillRect/>
              </a:stretch>
            </p:blipFill>
            <p:spPr>
              <a:xfrm>
                <a:off x="9809352" y="1486265"/>
                <a:ext cx="73800" cy="59760"/>
              </a:xfrm>
              <a:prstGeom prst="rect">
                <a:avLst/>
              </a:prstGeom>
            </p:spPr>
          </p:pic>
        </mc:Fallback>
      </mc:AlternateContent>
      <p:grpSp>
        <p:nvGrpSpPr>
          <p:cNvPr id="62" name="Group 61">
            <a:extLst>
              <a:ext uri="{FF2B5EF4-FFF2-40B4-BE49-F238E27FC236}">
                <a16:creationId xmlns:a16="http://schemas.microsoft.com/office/drawing/2014/main" id="{55F07BC0-5C91-4392-A2BB-49A1D2F48B7D}"/>
              </a:ext>
            </a:extLst>
          </p:cNvPr>
          <p:cNvGrpSpPr/>
          <p:nvPr/>
        </p:nvGrpSpPr>
        <p:grpSpPr>
          <a:xfrm>
            <a:off x="10048392" y="1300505"/>
            <a:ext cx="596160" cy="288720"/>
            <a:chOff x="10048392" y="1300505"/>
            <a:chExt cx="596160" cy="288720"/>
          </a:xfrm>
        </p:grpSpPr>
        <mc:AlternateContent xmlns:mc="http://schemas.openxmlformats.org/markup-compatibility/2006" xmlns:p14="http://schemas.microsoft.com/office/powerpoint/2010/main">
          <mc:Choice Requires="p14">
            <p:contentPart p14:bwMode="auto" r:id="rId92">
              <p14:nvContentPartPr>
                <p14:cNvPr id="58" name="Ink 57">
                  <a:extLst>
                    <a:ext uri="{FF2B5EF4-FFF2-40B4-BE49-F238E27FC236}">
                      <a16:creationId xmlns:a16="http://schemas.microsoft.com/office/drawing/2014/main" id="{35703F48-66CE-4463-9F40-6096756B768A}"/>
                    </a:ext>
                  </a:extLst>
                </p14:cNvPr>
                <p14:cNvContentPartPr/>
                <p14:nvPr/>
              </p14:nvContentPartPr>
              <p14:xfrm>
                <a:off x="10048392" y="1326785"/>
                <a:ext cx="144000" cy="218520"/>
              </p14:xfrm>
            </p:contentPart>
          </mc:Choice>
          <mc:Fallback xmlns="">
            <p:pic>
              <p:nvPicPr>
                <p:cNvPr id="58" name="Ink 57">
                  <a:extLst>
                    <a:ext uri="{FF2B5EF4-FFF2-40B4-BE49-F238E27FC236}">
                      <a16:creationId xmlns:a16="http://schemas.microsoft.com/office/drawing/2014/main" id="{35703F48-66CE-4463-9F40-6096756B768A}"/>
                    </a:ext>
                  </a:extLst>
                </p:cNvPr>
                <p:cNvPicPr/>
                <p:nvPr/>
              </p:nvPicPr>
              <p:blipFill>
                <a:blip r:embed="rId93"/>
                <a:stretch>
                  <a:fillRect/>
                </a:stretch>
              </p:blipFill>
              <p:spPr>
                <a:xfrm>
                  <a:off x="10039392" y="1318145"/>
                  <a:ext cx="16164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9" name="Ink 58">
                  <a:extLst>
                    <a:ext uri="{FF2B5EF4-FFF2-40B4-BE49-F238E27FC236}">
                      <a16:creationId xmlns:a16="http://schemas.microsoft.com/office/drawing/2014/main" id="{1541311A-34EB-4282-B262-B74C65532DB1}"/>
                    </a:ext>
                  </a:extLst>
                </p14:cNvPr>
                <p14:cNvContentPartPr/>
                <p14:nvPr/>
              </p14:nvContentPartPr>
              <p14:xfrm>
                <a:off x="10281672" y="1300505"/>
                <a:ext cx="108000" cy="14400"/>
              </p14:xfrm>
            </p:contentPart>
          </mc:Choice>
          <mc:Fallback xmlns="">
            <p:pic>
              <p:nvPicPr>
                <p:cNvPr id="59" name="Ink 58">
                  <a:extLst>
                    <a:ext uri="{FF2B5EF4-FFF2-40B4-BE49-F238E27FC236}">
                      <a16:creationId xmlns:a16="http://schemas.microsoft.com/office/drawing/2014/main" id="{1541311A-34EB-4282-B262-B74C65532DB1}"/>
                    </a:ext>
                  </a:extLst>
                </p:cNvPr>
                <p:cNvPicPr/>
                <p:nvPr/>
              </p:nvPicPr>
              <p:blipFill>
                <a:blip r:embed="rId95"/>
                <a:stretch>
                  <a:fillRect/>
                </a:stretch>
              </p:blipFill>
              <p:spPr>
                <a:xfrm>
                  <a:off x="10272672" y="1291505"/>
                  <a:ext cx="1256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0" name="Ink 59">
                  <a:extLst>
                    <a:ext uri="{FF2B5EF4-FFF2-40B4-BE49-F238E27FC236}">
                      <a16:creationId xmlns:a16="http://schemas.microsoft.com/office/drawing/2014/main" id="{24EC5811-D05F-4117-B687-C3F9CF4E99AD}"/>
                    </a:ext>
                  </a:extLst>
                </p14:cNvPr>
                <p14:cNvContentPartPr/>
                <p14:nvPr/>
              </p14:nvContentPartPr>
              <p14:xfrm>
                <a:off x="10230192" y="1328585"/>
                <a:ext cx="177480" cy="201600"/>
              </p14:xfrm>
            </p:contentPart>
          </mc:Choice>
          <mc:Fallback xmlns="">
            <p:pic>
              <p:nvPicPr>
                <p:cNvPr id="60" name="Ink 59">
                  <a:extLst>
                    <a:ext uri="{FF2B5EF4-FFF2-40B4-BE49-F238E27FC236}">
                      <a16:creationId xmlns:a16="http://schemas.microsoft.com/office/drawing/2014/main" id="{24EC5811-D05F-4117-B687-C3F9CF4E99AD}"/>
                    </a:ext>
                  </a:extLst>
                </p:cNvPr>
                <p:cNvPicPr/>
                <p:nvPr/>
              </p:nvPicPr>
              <p:blipFill>
                <a:blip r:embed="rId97"/>
                <a:stretch>
                  <a:fillRect/>
                </a:stretch>
              </p:blipFill>
              <p:spPr>
                <a:xfrm>
                  <a:off x="10221192" y="1319945"/>
                  <a:ext cx="19512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1" name="Ink 60">
                  <a:extLst>
                    <a:ext uri="{FF2B5EF4-FFF2-40B4-BE49-F238E27FC236}">
                      <a16:creationId xmlns:a16="http://schemas.microsoft.com/office/drawing/2014/main" id="{9AB49203-6B4F-4115-8F2E-D92A5231F2A7}"/>
                    </a:ext>
                  </a:extLst>
                </p14:cNvPr>
                <p14:cNvContentPartPr/>
                <p14:nvPr/>
              </p14:nvContentPartPr>
              <p14:xfrm>
                <a:off x="10472472" y="1301225"/>
                <a:ext cx="172080" cy="288000"/>
              </p14:xfrm>
            </p:contentPart>
          </mc:Choice>
          <mc:Fallback xmlns="">
            <p:pic>
              <p:nvPicPr>
                <p:cNvPr id="61" name="Ink 60">
                  <a:extLst>
                    <a:ext uri="{FF2B5EF4-FFF2-40B4-BE49-F238E27FC236}">
                      <a16:creationId xmlns:a16="http://schemas.microsoft.com/office/drawing/2014/main" id="{9AB49203-6B4F-4115-8F2E-D92A5231F2A7}"/>
                    </a:ext>
                  </a:extLst>
                </p:cNvPr>
                <p:cNvPicPr/>
                <p:nvPr/>
              </p:nvPicPr>
              <p:blipFill>
                <a:blip r:embed="rId99"/>
                <a:stretch>
                  <a:fillRect/>
                </a:stretch>
              </p:blipFill>
              <p:spPr>
                <a:xfrm>
                  <a:off x="10463832" y="1292585"/>
                  <a:ext cx="189720" cy="305640"/>
                </a:xfrm>
                <a:prstGeom prst="rect">
                  <a:avLst/>
                </a:prstGeom>
              </p:spPr>
            </p:pic>
          </mc:Fallback>
        </mc:AlternateContent>
      </p:grpSp>
      <p:grpSp>
        <p:nvGrpSpPr>
          <p:cNvPr id="82" name="Group 81">
            <a:extLst>
              <a:ext uri="{FF2B5EF4-FFF2-40B4-BE49-F238E27FC236}">
                <a16:creationId xmlns:a16="http://schemas.microsoft.com/office/drawing/2014/main" id="{66C0BBD1-64B0-4F5F-B949-7A907B19FA54}"/>
              </a:ext>
            </a:extLst>
          </p:cNvPr>
          <p:cNvGrpSpPr/>
          <p:nvPr/>
        </p:nvGrpSpPr>
        <p:grpSpPr>
          <a:xfrm>
            <a:off x="1484352" y="2155865"/>
            <a:ext cx="1190880" cy="353160"/>
            <a:chOff x="1484352" y="2155865"/>
            <a:chExt cx="1190880" cy="353160"/>
          </a:xfrm>
        </p:grpSpPr>
        <mc:AlternateContent xmlns:mc="http://schemas.openxmlformats.org/markup-compatibility/2006" xmlns:p14="http://schemas.microsoft.com/office/powerpoint/2010/main">
          <mc:Choice Requires="p14">
            <p:contentPart p14:bwMode="auto" r:id="rId100">
              <p14:nvContentPartPr>
                <p14:cNvPr id="63" name="Ink 62">
                  <a:extLst>
                    <a:ext uri="{FF2B5EF4-FFF2-40B4-BE49-F238E27FC236}">
                      <a16:creationId xmlns:a16="http://schemas.microsoft.com/office/drawing/2014/main" id="{14194924-BB8B-4F66-AD73-6754BD37A97B}"/>
                    </a:ext>
                  </a:extLst>
                </p14:cNvPr>
                <p14:cNvContentPartPr/>
                <p14:nvPr/>
              </p14:nvContentPartPr>
              <p14:xfrm>
                <a:off x="1484352" y="2327585"/>
                <a:ext cx="19440" cy="181440"/>
              </p14:xfrm>
            </p:contentPart>
          </mc:Choice>
          <mc:Fallback xmlns="">
            <p:pic>
              <p:nvPicPr>
                <p:cNvPr id="63" name="Ink 62">
                  <a:extLst>
                    <a:ext uri="{FF2B5EF4-FFF2-40B4-BE49-F238E27FC236}">
                      <a16:creationId xmlns:a16="http://schemas.microsoft.com/office/drawing/2014/main" id="{14194924-BB8B-4F66-AD73-6754BD37A97B}"/>
                    </a:ext>
                  </a:extLst>
                </p:cNvPr>
                <p:cNvPicPr/>
                <p:nvPr/>
              </p:nvPicPr>
              <p:blipFill>
                <a:blip r:embed="rId101"/>
                <a:stretch>
                  <a:fillRect/>
                </a:stretch>
              </p:blipFill>
              <p:spPr>
                <a:xfrm>
                  <a:off x="1475712" y="2318585"/>
                  <a:ext cx="3708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4" name="Ink 63">
                  <a:extLst>
                    <a:ext uri="{FF2B5EF4-FFF2-40B4-BE49-F238E27FC236}">
                      <a16:creationId xmlns:a16="http://schemas.microsoft.com/office/drawing/2014/main" id="{40F94606-B13B-42CF-82B2-BF93E0AC2BFD}"/>
                    </a:ext>
                  </a:extLst>
                </p14:cNvPr>
                <p14:cNvContentPartPr/>
                <p14:nvPr/>
              </p14:nvContentPartPr>
              <p14:xfrm>
                <a:off x="1496952" y="2294465"/>
                <a:ext cx="240840" cy="176040"/>
              </p14:xfrm>
            </p:contentPart>
          </mc:Choice>
          <mc:Fallback xmlns="">
            <p:pic>
              <p:nvPicPr>
                <p:cNvPr id="64" name="Ink 63">
                  <a:extLst>
                    <a:ext uri="{FF2B5EF4-FFF2-40B4-BE49-F238E27FC236}">
                      <a16:creationId xmlns:a16="http://schemas.microsoft.com/office/drawing/2014/main" id="{40F94606-B13B-42CF-82B2-BF93E0AC2BFD}"/>
                    </a:ext>
                  </a:extLst>
                </p:cNvPr>
                <p:cNvPicPr/>
                <p:nvPr/>
              </p:nvPicPr>
              <p:blipFill>
                <a:blip r:embed="rId103"/>
                <a:stretch>
                  <a:fillRect/>
                </a:stretch>
              </p:blipFill>
              <p:spPr>
                <a:xfrm>
                  <a:off x="1488312" y="2285465"/>
                  <a:ext cx="2584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5" name="Ink 64">
                  <a:extLst>
                    <a:ext uri="{FF2B5EF4-FFF2-40B4-BE49-F238E27FC236}">
                      <a16:creationId xmlns:a16="http://schemas.microsoft.com/office/drawing/2014/main" id="{454909B2-637E-4872-A497-C839523AEEF2}"/>
                    </a:ext>
                  </a:extLst>
                </p14:cNvPr>
                <p14:cNvContentPartPr/>
                <p14:nvPr/>
              </p14:nvContentPartPr>
              <p14:xfrm>
                <a:off x="1674432" y="2216345"/>
                <a:ext cx="41760" cy="244080"/>
              </p14:xfrm>
            </p:contentPart>
          </mc:Choice>
          <mc:Fallback xmlns="">
            <p:pic>
              <p:nvPicPr>
                <p:cNvPr id="65" name="Ink 64">
                  <a:extLst>
                    <a:ext uri="{FF2B5EF4-FFF2-40B4-BE49-F238E27FC236}">
                      <a16:creationId xmlns:a16="http://schemas.microsoft.com/office/drawing/2014/main" id="{454909B2-637E-4872-A497-C839523AEEF2}"/>
                    </a:ext>
                  </a:extLst>
                </p:cNvPr>
                <p:cNvPicPr/>
                <p:nvPr/>
              </p:nvPicPr>
              <p:blipFill>
                <a:blip r:embed="rId105"/>
                <a:stretch>
                  <a:fillRect/>
                </a:stretch>
              </p:blipFill>
              <p:spPr>
                <a:xfrm>
                  <a:off x="1665792" y="2207345"/>
                  <a:ext cx="5940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6" name="Ink 65">
                  <a:extLst>
                    <a:ext uri="{FF2B5EF4-FFF2-40B4-BE49-F238E27FC236}">
                      <a16:creationId xmlns:a16="http://schemas.microsoft.com/office/drawing/2014/main" id="{3F60135F-4881-4222-95D1-5571E8CFE329}"/>
                    </a:ext>
                  </a:extLst>
                </p14:cNvPr>
                <p14:cNvContentPartPr/>
                <p14:nvPr/>
              </p14:nvContentPartPr>
              <p14:xfrm>
                <a:off x="1729512" y="2288705"/>
                <a:ext cx="99360" cy="183240"/>
              </p14:xfrm>
            </p:contentPart>
          </mc:Choice>
          <mc:Fallback xmlns="">
            <p:pic>
              <p:nvPicPr>
                <p:cNvPr id="66" name="Ink 65">
                  <a:extLst>
                    <a:ext uri="{FF2B5EF4-FFF2-40B4-BE49-F238E27FC236}">
                      <a16:creationId xmlns:a16="http://schemas.microsoft.com/office/drawing/2014/main" id="{3F60135F-4881-4222-95D1-5571E8CFE329}"/>
                    </a:ext>
                  </a:extLst>
                </p:cNvPr>
                <p:cNvPicPr/>
                <p:nvPr/>
              </p:nvPicPr>
              <p:blipFill>
                <a:blip r:embed="rId107"/>
                <a:stretch>
                  <a:fillRect/>
                </a:stretch>
              </p:blipFill>
              <p:spPr>
                <a:xfrm>
                  <a:off x="1720512" y="2279705"/>
                  <a:ext cx="1170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7" name="Ink 66">
                  <a:extLst>
                    <a:ext uri="{FF2B5EF4-FFF2-40B4-BE49-F238E27FC236}">
                      <a16:creationId xmlns:a16="http://schemas.microsoft.com/office/drawing/2014/main" id="{3EF4C205-20E0-468E-BE8C-38BE90E1F2E7}"/>
                    </a:ext>
                  </a:extLst>
                </p14:cNvPr>
                <p14:cNvContentPartPr/>
                <p14:nvPr/>
              </p14:nvContentPartPr>
              <p14:xfrm>
                <a:off x="1898352" y="2221025"/>
                <a:ext cx="32400" cy="216720"/>
              </p14:xfrm>
            </p:contentPart>
          </mc:Choice>
          <mc:Fallback xmlns="">
            <p:pic>
              <p:nvPicPr>
                <p:cNvPr id="67" name="Ink 66">
                  <a:extLst>
                    <a:ext uri="{FF2B5EF4-FFF2-40B4-BE49-F238E27FC236}">
                      <a16:creationId xmlns:a16="http://schemas.microsoft.com/office/drawing/2014/main" id="{3EF4C205-20E0-468E-BE8C-38BE90E1F2E7}"/>
                    </a:ext>
                  </a:extLst>
                </p:cNvPr>
                <p:cNvPicPr/>
                <p:nvPr/>
              </p:nvPicPr>
              <p:blipFill>
                <a:blip r:embed="rId109"/>
                <a:stretch>
                  <a:fillRect/>
                </a:stretch>
              </p:blipFill>
              <p:spPr>
                <a:xfrm>
                  <a:off x="1889352" y="2212025"/>
                  <a:ext cx="500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8" name="Ink 67">
                  <a:extLst>
                    <a:ext uri="{FF2B5EF4-FFF2-40B4-BE49-F238E27FC236}">
                      <a16:creationId xmlns:a16="http://schemas.microsoft.com/office/drawing/2014/main" id="{0691E995-FAAF-4B0A-819C-B84E9F6D88D8}"/>
                    </a:ext>
                  </a:extLst>
                </p14:cNvPr>
                <p14:cNvContentPartPr/>
                <p14:nvPr/>
              </p14:nvContentPartPr>
              <p14:xfrm>
                <a:off x="1836072" y="2286545"/>
                <a:ext cx="122400" cy="27720"/>
              </p14:xfrm>
            </p:contentPart>
          </mc:Choice>
          <mc:Fallback xmlns="">
            <p:pic>
              <p:nvPicPr>
                <p:cNvPr id="68" name="Ink 67">
                  <a:extLst>
                    <a:ext uri="{FF2B5EF4-FFF2-40B4-BE49-F238E27FC236}">
                      <a16:creationId xmlns:a16="http://schemas.microsoft.com/office/drawing/2014/main" id="{0691E995-FAAF-4B0A-819C-B84E9F6D88D8}"/>
                    </a:ext>
                  </a:extLst>
                </p:cNvPr>
                <p:cNvPicPr/>
                <p:nvPr/>
              </p:nvPicPr>
              <p:blipFill>
                <a:blip r:embed="rId111"/>
                <a:stretch>
                  <a:fillRect/>
                </a:stretch>
              </p:blipFill>
              <p:spPr>
                <a:xfrm>
                  <a:off x="1827432" y="2277545"/>
                  <a:ext cx="1400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9" name="Ink 68">
                  <a:extLst>
                    <a:ext uri="{FF2B5EF4-FFF2-40B4-BE49-F238E27FC236}">
                      <a16:creationId xmlns:a16="http://schemas.microsoft.com/office/drawing/2014/main" id="{C8E95B95-222C-4788-AE56-C89A1CE903F3}"/>
                    </a:ext>
                  </a:extLst>
                </p14:cNvPr>
                <p14:cNvContentPartPr/>
                <p14:nvPr/>
              </p14:nvContentPartPr>
              <p14:xfrm>
                <a:off x="2036592" y="2236865"/>
                <a:ext cx="176400" cy="172800"/>
              </p14:xfrm>
            </p:contentPart>
          </mc:Choice>
          <mc:Fallback xmlns="">
            <p:pic>
              <p:nvPicPr>
                <p:cNvPr id="69" name="Ink 68">
                  <a:extLst>
                    <a:ext uri="{FF2B5EF4-FFF2-40B4-BE49-F238E27FC236}">
                      <a16:creationId xmlns:a16="http://schemas.microsoft.com/office/drawing/2014/main" id="{C8E95B95-222C-4788-AE56-C89A1CE903F3}"/>
                    </a:ext>
                  </a:extLst>
                </p:cNvPr>
                <p:cNvPicPr/>
                <p:nvPr/>
              </p:nvPicPr>
              <p:blipFill>
                <a:blip r:embed="rId113"/>
                <a:stretch>
                  <a:fillRect/>
                </a:stretch>
              </p:blipFill>
              <p:spPr>
                <a:xfrm>
                  <a:off x="2027952" y="2227865"/>
                  <a:ext cx="1940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0" name="Ink 69">
                  <a:extLst>
                    <a:ext uri="{FF2B5EF4-FFF2-40B4-BE49-F238E27FC236}">
                      <a16:creationId xmlns:a16="http://schemas.microsoft.com/office/drawing/2014/main" id="{35837922-6343-4F55-B5CA-1D05D7FDAD14}"/>
                    </a:ext>
                  </a:extLst>
                </p14:cNvPr>
                <p14:cNvContentPartPr/>
                <p14:nvPr/>
              </p14:nvContentPartPr>
              <p14:xfrm>
                <a:off x="2241432" y="2270705"/>
                <a:ext cx="120960" cy="148680"/>
              </p14:xfrm>
            </p:contentPart>
          </mc:Choice>
          <mc:Fallback xmlns="">
            <p:pic>
              <p:nvPicPr>
                <p:cNvPr id="70" name="Ink 69">
                  <a:extLst>
                    <a:ext uri="{FF2B5EF4-FFF2-40B4-BE49-F238E27FC236}">
                      <a16:creationId xmlns:a16="http://schemas.microsoft.com/office/drawing/2014/main" id="{35837922-6343-4F55-B5CA-1D05D7FDAD14}"/>
                    </a:ext>
                  </a:extLst>
                </p:cNvPr>
                <p:cNvPicPr/>
                <p:nvPr/>
              </p:nvPicPr>
              <p:blipFill>
                <a:blip r:embed="rId115"/>
                <a:stretch>
                  <a:fillRect/>
                </a:stretch>
              </p:blipFill>
              <p:spPr>
                <a:xfrm>
                  <a:off x="2232432" y="2261705"/>
                  <a:ext cx="1386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1" name="Ink 70">
                  <a:extLst>
                    <a:ext uri="{FF2B5EF4-FFF2-40B4-BE49-F238E27FC236}">
                      <a16:creationId xmlns:a16="http://schemas.microsoft.com/office/drawing/2014/main" id="{6ED7F9E7-34A4-468B-9ADE-88994D19C7BE}"/>
                    </a:ext>
                  </a:extLst>
                </p14:cNvPr>
                <p14:cNvContentPartPr/>
                <p14:nvPr/>
              </p14:nvContentPartPr>
              <p14:xfrm>
                <a:off x="2365272" y="2230025"/>
                <a:ext cx="86400" cy="168840"/>
              </p14:xfrm>
            </p:contentPart>
          </mc:Choice>
          <mc:Fallback xmlns="">
            <p:pic>
              <p:nvPicPr>
                <p:cNvPr id="71" name="Ink 70">
                  <a:extLst>
                    <a:ext uri="{FF2B5EF4-FFF2-40B4-BE49-F238E27FC236}">
                      <a16:creationId xmlns:a16="http://schemas.microsoft.com/office/drawing/2014/main" id="{6ED7F9E7-34A4-468B-9ADE-88994D19C7BE}"/>
                    </a:ext>
                  </a:extLst>
                </p:cNvPr>
                <p:cNvPicPr/>
                <p:nvPr/>
              </p:nvPicPr>
              <p:blipFill>
                <a:blip r:embed="rId117"/>
                <a:stretch>
                  <a:fillRect/>
                </a:stretch>
              </p:blipFill>
              <p:spPr>
                <a:xfrm>
                  <a:off x="2356632" y="2221025"/>
                  <a:ext cx="10404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2" name="Ink 71">
                  <a:extLst>
                    <a:ext uri="{FF2B5EF4-FFF2-40B4-BE49-F238E27FC236}">
                      <a16:creationId xmlns:a16="http://schemas.microsoft.com/office/drawing/2014/main" id="{4911D220-9B79-4DA4-8CFD-66009FC09338}"/>
                    </a:ext>
                  </a:extLst>
                </p14:cNvPr>
                <p14:cNvContentPartPr/>
                <p14:nvPr/>
              </p14:nvContentPartPr>
              <p14:xfrm>
                <a:off x="2522592" y="2155865"/>
                <a:ext cx="42120" cy="229320"/>
              </p14:xfrm>
            </p:contentPart>
          </mc:Choice>
          <mc:Fallback xmlns="">
            <p:pic>
              <p:nvPicPr>
                <p:cNvPr id="72" name="Ink 71">
                  <a:extLst>
                    <a:ext uri="{FF2B5EF4-FFF2-40B4-BE49-F238E27FC236}">
                      <a16:creationId xmlns:a16="http://schemas.microsoft.com/office/drawing/2014/main" id="{4911D220-9B79-4DA4-8CFD-66009FC09338}"/>
                    </a:ext>
                  </a:extLst>
                </p:cNvPr>
                <p:cNvPicPr/>
                <p:nvPr/>
              </p:nvPicPr>
              <p:blipFill>
                <a:blip r:embed="rId119"/>
                <a:stretch>
                  <a:fillRect/>
                </a:stretch>
              </p:blipFill>
              <p:spPr>
                <a:xfrm>
                  <a:off x="2513952" y="2147225"/>
                  <a:ext cx="597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3" name="Ink 72">
                  <a:extLst>
                    <a:ext uri="{FF2B5EF4-FFF2-40B4-BE49-F238E27FC236}">
                      <a16:creationId xmlns:a16="http://schemas.microsoft.com/office/drawing/2014/main" id="{DDE38DC4-35B0-4E18-B9B2-4AD808A50B49}"/>
                    </a:ext>
                  </a:extLst>
                </p14:cNvPr>
                <p14:cNvContentPartPr/>
                <p14:nvPr/>
              </p14:nvContentPartPr>
              <p14:xfrm>
                <a:off x="2552112" y="2206625"/>
                <a:ext cx="123120" cy="191160"/>
              </p14:xfrm>
            </p:contentPart>
          </mc:Choice>
          <mc:Fallback xmlns="">
            <p:pic>
              <p:nvPicPr>
                <p:cNvPr id="73" name="Ink 72">
                  <a:extLst>
                    <a:ext uri="{FF2B5EF4-FFF2-40B4-BE49-F238E27FC236}">
                      <a16:creationId xmlns:a16="http://schemas.microsoft.com/office/drawing/2014/main" id="{DDE38DC4-35B0-4E18-B9B2-4AD808A50B49}"/>
                    </a:ext>
                  </a:extLst>
                </p:cNvPr>
                <p:cNvPicPr/>
                <p:nvPr/>
              </p:nvPicPr>
              <p:blipFill>
                <a:blip r:embed="rId121"/>
                <a:stretch>
                  <a:fillRect/>
                </a:stretch>
              </p:blipFill>
              <p:spPr>
                <a:xfrm>
                  <a:off x="2543472" y="2197985"/>
                  <a:ext cx="140760" cy="208800"/>
                </a:xfrm>
                <a:prstGeom prst="rect">
                  <a:avLst/>
                </a:prstGeom>
              </p:spPr>
            </p:pic>
          </mc:Fallback>
        </mc:AlternateContent>
      </p:grpSp>
      <p:grpSp>
        <p:nvGrpSpPr>
          <p:cNvPr id="81" name="Group 80">
            <a:extLst>
              <a:ext uri="{FF2B5EF4-FFF2-40B4-BE49-F238E27FC236}">
                <a16:creationId xmlns:a16="http://schemas.microsoft.com/office/drawing/2014/main" id="{3B17F0C3-9E42-4847-B09C-9141A7AD6F2E}"/>
              </a:ext>
            </a:extLst>
          </p:cNvPr>
          <p:cNvGrpSpPr/>
          <p:nvPr/>
        </p:nvGrpSpPr>
        <p:grpSpPr>
          <a:xfrm>
            <a:off x="2957832" y="2091785"/>
            <a:ext cx="914040" cy="384480"/>
            <a:chOff x="2957832" y="2091785"/>
            <a:chExt cx="914040" cy="384480"/>
          </a:xfrm>
        </p:grpSpPr>
        <mc:AlternateContent xmlns:mc="http://schemas.openxmlformats.org/markup-compatibility/2006" xmlns:p14="http://schemas.microsoft.com/office/powerpoint/2010/main">
          <mc:Choice Requires="p14">
            <p:contentPart p14:bwMode="auto" r:id="rId122">
              <p14:nvContentPartPr>
                <p14:cNvPr id="74" name="Ink 73">
                  <a:extLst>
                    <a:ext uri="{FF2B5EF4-FFF2-40B4-BE49-F238E27FC236}">
                      <a16:creationId xmlns:a16="http://schemas.microsoft.com/office/drawing/2014/main" id="{05178C14-F7D4-4D15-A89F-3E34E05CE1E6}"/>
                    </a:ext>
                  </a:extLst>
                </p14:cNvPr>
                <p14:cNvContentPartPr/>
                <p14:nvPr/>
              </p14:nvContentPartPr>
              <p14:xfrm>
                <a:off x="2957832" y="2224625"/>
                <a:ext cx="131400" cy="251640"/>
              </p14:xfrm>
            </p:contentPart>
          </mc:Choice>
          <mc:Fallback xmlns="">
            <p:pic>
              <p:nvPicPr>
                <p:cNvPr id="74" name="Ink 73">
                  <a:extLst>
                    <a:ext uri="{FF2B5EF4-FFF2-40B4-BE49-F238E27FC236}">
                      <a16:creationId xmlns:a16="http://schemas.microsoft.com/office/drawing/2014/main" id="{05178C14-F7D4-4D15-A89F-3E34E05CE1E6}"/>
                    </a:ext>
                  </a:extLst>
                </p:cNvPr>
                <p:cNvPicPr/>
                <p:nvPr/>
              </p:nvPicPr>
              <p:blipFill>
                <a:blip r:embed="rId123"/>
                <a:stretch>
                  <a:fillRect/>
                </a:stretch>
              </p:blipFill>
              <p:spPr>
                <a:xfrm>
                  <a:off x="2948832" y="2215625"/>
                  <a:ext cx="14904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5" name="Ink 74">
                  <a:extLst>
                    <a:ext uri="{FF2B5EF4-FFF2-40B4-BE49-F238E27FC236}">
                      <a16:creationId xmlns:a16="http://schemas.microsoft.com/office/drawing/2014/main" id="{AC00F556-EF5D-429B-A16E-4C2D5CA623A6}"/>
                    </a:ext>
                  </a:extLst>
                </p14:cNvPr>
                <p14:cNvContentPartPr/>
                <p14:nvPr/>
              </p14:nvContentPartPr>
              <p14:xfrm>
                <a:off x="3178512" y="2211305"/>
                <a:ext cx="109080" cy="182520"/>
              </p14:xfrm>
            </p:contentPart>
          </mc:Choice>
          <mc:Fallback xmlns="">
            <p:pic>
              <p:nvPicPr>
                <p:cNvPr id="75" name="Ink 74">
                  <a:extLst>
                    <a:ext uri="{FF2B5EF4-FFF2-40B4-BE49-F238E27FC236}">
                      <a16:creationId xmlns:a16="http://schemas.microsoft.com/office/drawing/2014/main" id="{AC00F556-EF5D-429B-A16E-4C2D5CA623A6}"/>
                    </a:ext>
                  </a:extLst>
                </p:cNvPr>
                <p:cNvPicPr/>
                <p:nvPr/>
              </p:nvPicPr>
              <p:blipFill>
                <a:blip r:embed="rId125"/>
                <a:stretch>
                  <a:fillRect/>
                </a:stretch>
              </p:blipFill>
              <p:spPr>
                <a:xfrm>
                  <a:off x="3169872" y="2202305"/>
                  <a:ext cx="1267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6" name="Ink 75">
                  <a:extLst>
                    <a:ext uri="{FF2B5EF4-FFF2-40B4-BE49-F238E27FC236}">
                      <a16:creationId xmlns:a16="http://schemas.microsoft.com/office/drawing/2014/main" id="{C08EFA59-EB30-4C42-A858-3D7FA157AB03}"/>
                    </a:ext>
                  </a:extLst>
                </p14:cNvPr>
                <p14:cNvContentPartPr/>
                <p14:nvPr/>
              </p14:nvContentPartPr>
              <p14:xfrm>
                <a:off x="3319632" y="2213465"/>
                <a:ext cx="84960" cy="178560"/>
              </p14:xfrm>
            </p:contentPart>
          </mc:Choice>
          <mc:Fallback xmlns="">
            <p:pic>
              <p:nvPicPr>
                <p:cNvPr id="76" name="Ink 75">
                  <a:extLst>
                    <a:ext uri="{FF2B5EF4-FFF2-40B4-BE49-F238E27FC236}">
                      <a16:creationId xmlns:a16="http://schemas.microsoft.com/office/drawing/2014/main" id="{C08EFA59-EB30-4C42-A858-3D7FA157AB03}"/>
                    </a:ext>
                  </a:extLst>
                </p:cNvPr>
                <p:cNvPicPr/>
                <p:nvPr/>
              </p:nvPicPr>
              <p:blipFill>
                <a:blip r:embed="rId127"/>
                <a:stretch>
                  <a:fillRect/>
                </a:stretch>
              </p:blipFill>
              <p:spPr>
                <a:xfrm>
                  <a:off x="3310632" y="2204825"/>
                  <a:ext cx="1026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7" name="Ink 76">
                  <a:extLst>
                    <a:ext uri="{FF2B5EF4-FFF2-40B4-BE49-F238E27FC236}">
                      <a16:creationId xmlns:a16="http://schemas.microsoft.com/office/drawing/2014/main" id="{4AFD5FFF-6ED0-4A48-90AD-E86BF71887E2}"/>
                    </a:ext>
                  </a:extLst>
                </p14:cNvPr>
                <p14:cNvContentPartPr/>
                <p14:nvPr/>
              </p14:nvContentPartPr>
              <p14:xfrm>
                <a:off x="3515112" y="2091785"/>
                <a:ext cx="104040" cy="244440"/>
              </p14:xfrm>
            </p:contentPart>
          </mc:Choice>
          <mc:Fallback xmlns="">
            <p:pic>
              <p:nvPicPr>
                <p:cNvPr id="77" name="Ink 76">
                  <a:extLst>
                    <a:ext uri="{FF2B5EF4-FFF2-40B4-BE49-F238E27FC236}">
                      <a16:creationId xmlns:a16="http://schemas.microsoft.com/office/drawing/2014/main" id="{4AFD5FFF-6ED0-4A48-90AD-E86BF71887E2}"/>
                    </a:ext>
                  </a:extLst>
                </p:cNvPr>
                <p:cNvPicPr/>
                <p:nvPr/>
              </p:nvPicPr>
              <p:blipFill>
                <a:blip r:embed="rId129"/>
                <a:stretch>
                  <a:fillRect/>
                </a:stretch>
              </p:blipFill>
              <p:spPr>
                <a:xfrm>
                  <a:off x="3506472" y="2083145"/>
                  <a:ext cx="1216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8" name="Ink 77">
                  <a:extLst>
                    <a:ext uri="{FF2B5EF4-FFF2-40B4-BE49-F238E27FC236}">
                      <a16:creationId xmlns:a16="http://schemas.microsoft.com/office/drawing/2014/main" id="{6A063F87-9DD3-4C4D-8356-EE7B932DA5AE}"/>
                    </a:ext>
                  </a:extLst>
                </p14:cNvPr>
                <p14:cNvContentPartPr/>
                <p14:nvPr/>
              </p14:nvContentPartPr>
              <p14:xfrm>
                <a:off x="3490632" y="2224985"/>
                <a:ext cx="146880" cy="16920"/>
              </p14:xfrm>
            </p:contentPart>
          </mc:Choice>
          <mc:Fallback xmlns="">
            <p:pic>
              <p:nvPicPr>
                <p:cNvPr id="78" name="Ink 77">
                  <a:extLst>
                    <a:ext uri="{FF2B5EF4-FFF2-40B4-BE49-F238E27FC236}">
                      <a16:creationId xmlns:a16="http://schemas.microsoft.com/office/drawing/2014/main" id="{6A063F87-9DD3-4C4D-8356-EE7B932DA5AE}"/>
                    </a:ext>
                  </a:extLst>
                </p:cNvPr>
                <p:cNvPicPr/>
                <p:nvPr/>
              </p:nvPicPr>
              <p:blipFill>
                <a:blip r:embed="rId131"/>
                <a:stretch>
                  <a:fillRect/>
                </a:stretch>
              </p:blipFill>
              <p:spPr>
                <a:xfrm>
                  <a:off x="3481992" y="2215985"/>
                  <a:ext cx="1645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9" name="Ink 78">
                  <a:extLst>
                    <a:ext uri="{FF2B5EF4-FFF2-40B4-BE49-F238E27FC236}">
                      <a16:creationId xmlns:a16="http://schemas.microsoft.com/office/drawing/2014/main" id="{2C0CB540-77C4-4B93-8CCE-98EB171E79BF}"/>
                    </a:ext>
                  </a:extLst>
                </p14:cNvPr>
                <p14:cNvContentPartPr/>
                <p14:nvPr/>
              </p14:nvContentPartPr>
              <p14:xfrm>
                <a:off x="3694032" y="2116625"/>
                <a:ext cx="57600" cy="231840"/>
              </p14:xfrm>
            </p:contentPart>
          </mc:Choice>
          <mc:Fallback xmlns="">
            <p:pic>
              <p:nvPicPr>
                <p:cNvPr id="79" name="Ink 78">
                  <a:extLst>
                    <a:ext uri="{FF2B5EF4-FFF2-40B4-BE49-F238E27FC236}">
                      <a16:creationId xmlns:a16="http://schemas.microsoft.com/office/drawing/2014/main" id="{2C0CB540-77C4-4B93-8CCE-98EB171E79BF}"/>
                    </a:ext>
                  </a:extLst>
                </p:cNvPr>
                <p:cNvPicPr/>
                <p:nvPr/>
              </p:nvPicPr>
              <p:blipFill>
                <a:blip r:embed="rId133"/>
                <a:stretch>
                  <a:fillRect/>
                </a:stretch>
              </p:blipFill>
              <p:spPr>
                <a:xfrm>
                  <a:off x="3685032" y="2107985"/>
                  <a:ext cx="7524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0" name="Ink 79">
                  <a:extLst>
                    <a:ext uri="{FF2B5EF4-FFF2-40B4-BE49-F238E27FC236}">
                      <a16:creationId xmlns:a16="http://schemas.microsoft.com/office/drawing/2014/main" id="{FEFEBB20-7C25-4330-81AD-40ADAF0985F4}"/>
                    </a:ext>
                  </a:extLst>
                </p14:cNvPr>
                <p14:cNvContentPartPr/>
                <p14:nvPr/>
              </p14:nvContentPartPr>
              <p14:xfrm>
                <a:off x="3751272" y="2168465"/>
                <a:ext cx="120600" cy="188280"/>
              </p14:xfrm>
            </p:contentPart>
          </mc:Choice>
          <mc:Fallback xmlns="">
            <p:pic>
              <p:nvPicPr>
                <p:cNvPr id="80" name="Ink 79">
                  <a:extLst>
                    <a:ext uri="{FF2B5EF4-FFF2-40B4-BE49-F238E27FC236}">
                      <a16:creationId xmlns:a16="http://schemas.microsoft.com/office/drawing/2014/main" id="{FEFEBB20-7C25-4330-81AD-40ADAF0985F4}"/>
                    </a:ext>
                  </a:extLst>
                </p:cNvPr>
                <p:cNvPicPr/>
                <p:nvPr/>
              </p:nvPicPr>
              <p:blipFill>
                <a:blip r:embed="rId135"/>
                <a:stretch>
                  <a:fillRect/>
                </a:stretch>
              </p:blipFill>
              <p:spPr>
                <a:xfrm>
                  <a:off x="3742272" y="2159825"/>
                  <a:ext cx="138240" cy="205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6">
            <p14:nvContentPartPr>
              <p14:cNvPr id="83" name="Ink 82">
                <a:extLst>
                  <a:ext uri="{FF2B5EF4-FFF2-40B4-BE49-F238E27FC236}">
                    <a16:creationId xmlns:a16="http://schemas.microsoft.com/office/drawing/2014/main" id="{21766543-5A7B-4FD9-B6F8-0FB56890C5FC}"/>
                  </a:ext>
                </a:extLst>
              </p14:cNvPr>
              <p14:cNvContentPartPr/>
              <p14:nvPr/>
            </p14:nvContentPartPr>
            <p14:xfrm>
              <a:off x="4043952" y="2145065"/>
              <a:ext cx="3600" cy="2160"/>
            </p14:xfrm>
          </p:contentPart>
        </mc:Choice>
        <mc:Fallback xmlns="">
          <p:pic>
            <p:nvPicPr>
              <p:cNvPr id="83" name="Ink 82">
                <a:extLst>
                  <a:ext uri="{FF2B5EF4-FFF2-40B4-BE49-F238E27FC236}">
                    <a16:creationId xmlns:a16="http://schemas.microsoft.com/office/drawing/2014/main" id="{21766543-5A7B-4FD9-B6F8-0FB56890C5FC}"/>
                  </a:ext>
                </a:extLst>
              </p:cNvPr>
              <p:cNvPicPr/>
              <p:nvPr/>
            </p:nvPicPr>
            <p:blipFill>
              <a:blip r:embed="rId35"/>
              <a:stretch>
                <a:fillRect/>
              </a:stretch>
            </p:blipFill>
            <p:spPr>
              <a:xfrm>
                <a:off x="4035312" y="2136425"/>
                <a:ext cx="2124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4" name="Ink 83">
                <a:extLst>
                  <a:ext uri="{FF2B5EF4-FFF2-40B4-BE49-F238E27FC236}">
                    <a16:creationId xmlns:a16="http://schemas.microsoft.com/office/drawing/2014/main" id="{8A73278E-8537-4412-9B84-0DCE05735B3E}"/>
                  </a:ext>
                </a:extLst>
              </p14:cNvPr>
              <p14:cNvContentPartPr/>
              <p14:nvPr/>
            </p14:nvContentPartPr>
            <p14:xfrm>
              <a:off x="4059792" y="2263145"/>
              <a:ext cx="6120" cy="12960"/>
            </p14:xfrm>
          </p:contentPart>
        </mc:Choice>
        <mc:Fallback xmlns="">
          <p:pic>
            <p:nvPicPr>
              <p:cNvPr id="84" name="Ink 83">
                <a:extLst>
                  <a:ext uri="{FF2B5EF4-FFF2-40B4-BE49-F238E27FC236}">
                    <a16:creationId xmlns:a16="http://schemas.microsoft.com/office/drawing/2014/main" id="{8A73278E-8537-4412-9B84-0DCE05735B3E}"/>
                  </a:ext>
                </a:extLst>
              </p:cNvPr>
              <p:cNvPicPr/>
              <p:nvPr/>
            </p:nvPicPr>
            <p:blipFill>
              <a:blip r:embed="rId138"/>
              <a:stretch>
                <a:fillRect/>
              </a:stretch>
            </p:blipFill>
            <p:spPr>
              <a:xfrm>
                <a:off x="4051152" y="2254145"/>
                <a:ext cx="2376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5" name="Ink 84">
                <a:extLst>
                  <a:ext uri="{FF2B5EF4-FFF2-40B4-BE49-F238E27FC236}">
                    <a16:creationId xmlns:a16="http://schemas.microsoft.com/office/drawing/2014/main" id="{EF5D4109-91F7-4D28-B4E4-61218973F1ED}"/>
                  </a:ext>
                </a:extLst>
              </p14:cNvPr>
              <p14:cNvContentPartPr/>
              <p14:nvPr/>
            </p14:nvContentPartPr>
            <p14:xfrm>
              <a:off x="4414392" y="2127425"/>
              <a:ext cx="40320" cy="227520"/>
            </p14:xfrm>
          </p:contentPart>
        </mc:Choice>
        <mc:Fallback xmlns="">
          <p:pic>
            <p:nvPicPr>
              <p:cNvPr id="85" name="Ink 84">
                <a:extLst>
                  <a:ext uri="{FF2B5EF4-FFF2-40B4-BE49-F238E27FC236}">
                    <a16:creationId xmlns:a16="http://schemas.microsoft.com/office/drawing/2014/main" id="{EF5D4109-91F7-4D28-B4E4-61218973F1ED}"/>
                  </a:ext>
                </a:extLst>
              </p:cNvPr>
              <p:cNvPicPr/>
              <p:nvPr/>
            </p:nvPicPr>
            <p:blipFill>
              <a:blip r:embed="rId140"/>
              <a:stretch>
                <a:fillRect/>
              </a:stretch>
            </p:blipFill>
            <p:spPr>
              <a:xfrm>
                <a:off x="4405392" y="2118785"/>
                <a:ext cx="57960" cy="245160"/>
              </a:xfrm>
              <a:prstGeom prst="rect">
                <a:avLst/>
              </a:prstGeom>
            </p:spPr>
          </p:pic>
        </mc:Fallback>
      </mc:AlternateContent>
      <p:grpSp>
        <p:nvGrpSpPr>
          <p:cNvPr id="99" name="Group 98">
            <a:extLst>
              <a:ext uri="{FF2B5EF4-FFF2-40B4-BE49-F238E27FC236}">
                <a16:creationId xmlns:a16="http://schemas.microsoft.com/office/drawing/2014/main" id="{2EA77940-CB56-464F-98F1-3CDD9973B8BB}"/>
              </a:ext>
            </a:extLst>
          </p:cNvPr>
          <p:cNvGrpSpPr/>
          <p:nvPr/>
        </p:nvGrpSpPr>
        <p:grpSpPr>
          <a:xfrm>
            <a:off x="4607712" y="2112305"/>
            <a:ext cx="800280" cy="263160"/>
            <a:chOff x="4607712" y="2112305"/>
            <a:chExt cx="800280" cy="263160"/>
          </a:xfrm>
        </p:grpSpPr>
        <mc:AlternateContent xmlns:mc="http://schemas.openxmlformats.org/markup-compatibility/2006" xmlns:p14="http://schemas.microsoft.com/office/powerpoint/2010/main">
          <mc:Choice Requires="p14">
            <p:contentPart p14:bwMode="auto" r:id="rId141">
              <p14:nvContentPartPr>
                <p14:cNvPr id="86" name="Ink 85">
                  <a:extLst>
                    <a:ext uri="{FF2B5EF4-FFF2-40B4-BE49-F238E27FC236}">
                      <a16:creationId xmlns:a16="http://schemas.microsoft.com/office/drawing/2014/main" id="{361E5F13-AB59-4AFD-9B82-76DA645F2D56}"/>
                    </a:ext>
                  </a:extLst>
                </p14:cNvPr>
                <p14:cNvContentPartPr/>
                <p14:nvPr/>
              </p14:nvContentPartPr>
              <p14:xfrm>
                <a:off x="4607712" y="2126345"/>
                <a:ext cx="178200" cy="227520"/>
              </p14:xfrm>
            </p:contentPart>
          </mc:Choice>
          <mc:Fallback xmlns="">
            <p:pic>
              <p:nvPicPr>
                <p:cNvPr id="86" name="Ink 85">
                  <a:extLst>
                    <a:ext uri="{FF2B5EF4-FFF2-40B4-BE49-F238E27FC236}">
                      <a16:creationId xmlns:a16="http://schemas.microsoft.com/office/drawing/2014/main" id="{361E5F13-AB59-4AFD-9B82-76DA645F2D56}"/>
                    </a:ext>
                  </a:extLst>
                </p:cNvPr>
                <p:cNvPicPr/>
                <p:nvPr/>
              </p:nvPicPr>
              <p:blipFill>
                <a:blip r:embed="rId142"/>
                <a:stretch>
                  <a:fillRect/>
                </a:stretch>
              </p:blipFill>
              <p:spPr>
                <a:xfrm>
                  <a:off x="4599072" y="2117345"/>
                  <a:ext cx="1958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87" name="Ink 86">
                  <a:extLst>
                    <a:ext uri="{FF2B5EF4-FFF2-40B4-BE49-F238E27FC236}">
                      <a16:creationId xmlns:a16="http://schemas.microsoft.com/office/drawing/2014/main" id="{A938FCE9-5A18-4701-9E3D-459E7AF58BEF}"/>
                    </a:ext>
                  </a:extLst>
                </p14:cNvPr>
                <p14:cNvContentPartPr/>
                <p14:nvPr/>
              </p14:nvContentPartPr>
              <p14:xfrm>
                <a:off x="4885992" y="2334425"/>
                <a:ext cx="6480" cy="24840"/>
              </p14:xfrm>
            </p:contentPart>
          </mc:Choice>
          <mc:Fallback xmlns="">
            <p:pic>
              <p:nvPicPr>
                <p:cNvPr id="87" name="Ink 86">
                  <a:extLst>
                    <a:ext uri="{FF2B5EF4-FFF2-40B4-BE49-F238E27FC236}">
                      <a16:creationId xmlns:a16="http://schemas.microsoft.com/office/drawing/2014/main" id="{A938FCE9-5A18-4701-9E3D-459E7AF58BEF}"/>
                    </a:ext>
                  </a:extLst>
                </p:cNvPr>
                <p:cNvPicPr/>
                <p:nvPr/>
              </p:nvPicPr>
              <p:blipFill>
                <a:blip r:embed="rId144"/>
                <a:stretch>
                  <a:fillRect/>
                </a:stretch>
              </p:blipFill>
              <p:spPr>
                <a:xfrm>
                  <a:off x="4877352" y="2325425"/>
                  <a:ext cx="241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89" name="Ink 88">
                  <a:extLst>
                    <a:ext uri="{FF2B5EF4-FFF2-40B4-BE49-F238E27FC236}">
                      <a16:creationId xmlns:a16="http://schemas.microsoft.com/office/drawing/2014/main" id="{DBEF1A5D-B442-422F-9D45-0CEB89BA8ED9}"/>
                    </a:ext>
                  </a:extLst>
                </p14:cNvPr>
                <p14:cNvContentPartPr/>
                <p14:nvPr/>
              </p14:nvContentPartPr>
              <p14:xfrm>
                <a:off x="4987512" y="2148305"/>
                <a:ext cx="185760" cy="227160"/>
              </p14:xfrm>
            </p:contentPart>
          </mc:Choice>
          <mc:Fallback xmlns="">
            <p:pic>
              <p:nvPicPr>
                <p:cNvPr id="89" name="Ink 88">
                  <a:extLst>
                    <a:ext uri="{FF2B5EF4-FFF2-40B4-BE49-F238E27FC236}">
                      <a16:creationId xmlns:a16="http://schemas.microsoft.com/office/drawing/2014/main" id="{DBEF1A5D-B442-422F-9D45-0CEB89BA8ED9}"/>
                    </a:ext>
                  </a:extLst>
                </p:cNvPr>
                <p:cNvPicPr/>
                <p:nvPr/>
              </p:nvPicPr>
              <p:blipFill>
                <a:blip r:embed="rId146"/>
                <a:stretch>
                  <a:fillRect/>
                </a:stretch>
              </p:blipFill>
              <p:spPr>
                <a:xfrm>
                  <a:off x="4978512" y="2139665"/>
                  <a:ext cx="2034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0" name="Ink 89">
                  <a:extLst>
                    <a:ext uri="{FF2B5EF4-FFF2-40B4-BE49-F238E27FC236}">
                      <a16:creationId xmlns:a16="http://schemas.microsoft.com/office/drawing/2014/main" id="{AA35D9E2-04B9-4046-89F8-CF10886100D6}"/>
                    </a:ext>
                  </a:extLst>
                </p14:cNvPr>
                <p14:cNvContentPartPr/>
                <p14:nvPr/>
              </p14:nvContentPartPr>
              <p14:xfrm>
                <a:off x="5262192" y="2112305"/>
                <a:ext cx="145800" cy="228960"/>
              </p14:xfrm>
            </p:contentPart>
          </mc:Choice>
          <mc:Fallback xmlns="">
            <p:pic>
              <p:nvPicPr>
                <p:cNvPr id="90" name="Ink 89">
                  <a:extLst>
                    <a:ext uri="{FF2B5EF4-FFF2-40B4-BE49-F238E27FC236}">
                      <a16:creationId xmlns:a16="http://schemas.microsoft.com/office/drawing/2014/main" id="{AA35D9E2-04B9-4046-89F8-CF10886100D6}"/>
                    </a:ext>
                  </a:extLst>
                </p:cNvPr>
                <p:cNvPicPr/>
                <p:nvPr/>
              </p:nvPicPr>
              <p:blipFill>
                <a:blip r:embed="rId148"/>
                <a:stretch>
                  <a:fillRect/>
                </a:stretch>
              </p:blipFill>
              <p:spPr>
                <a:xfrm>
                  <a:off x="5253192" y="2103665"/>
                  <a:ext cx="1634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6" name="Ink 95">
                  <a:extLst>
                    <a:ext uri="{FF2B5EF4-FFF2-40B4-BE49-F238E27FC236}">
                      <a16:creationId xmlns:a16="http://schemas.microsoft.com/office/drawing/2014/main" id="{DDED0843-6486-443D-8A8F-CF8B9D4E6714}"/>
                    </a:ext>
                  </a:extLst>
                </p14:cNvPr>
                <p14:cNvContentPartPr/>
                <p14:nvPr/>
              </p14:nvContentPartPr>
              <p14:xfrm>
                <a:off x="4830912" y="2325785"/>
                <a:ext cx="43200" cy="34920"/>
              </p14:xfrm>
            </p:contentPart>
          </mc:Choice>
          <mc:Fallback xmlns="">
            <p:pic>
              <p:nvPicPr>
                <p:cNvPr id="96" name="Ink 95">
                  <a:extLst>
                    <a:ext uri="{FF2B5EF4-FFF2-40B4-BE49-F238E27FC236}">
                      <a16:creationId xmlns:a16="http://schemas.microsoft.com/office/drawing/2014/main" id="{DDED0843-6486-443D-8A8F-CF8B9D4E6714}"/>
                    </a:ext>
                  </a:extLst>
                </p:cNvPr>
                <p:cNvPicPr/>
                <p:nvPr/>
              </p:nvPicPr>
              <p:blipFill>
                <a:blip r:embed="rId150"/>
                <a:stretch>
                  <a:fillRect/>
                </a:stretch>
              </p:blipFill>
              <p:spPr>
                <a:xfrm>
                  <a:off x="4821912" y="2317145"/>
                  <a:ext cx="60840" cy="52560"/>
                </a:xfrm>
                <a:prstGeom prst="rect">
                  <a:avLst/>
                </a:prstGeom>
              </p:spPr>
            </p:pic>
          </mc:Fallback>
        </mc:AlternateContent>
      </p:grpSp>
      <p:grpSp>
        <p:nvGrpSpPr>
          <p:cNvPr id="98" name="Group 97">
            <a:extLst>
              <a:ext uri="{FF2B5EF4-FFF2-40B4-BE49-F238E27FC236}">
                <a16:creationId xmlns:a16="http://schemas.microsoft.com/office/drawing/2014/main" id="{08D97E14-A358-4280-AA6C-1DE0450F28BD}"/>
              </a:ext>
            </a:extLst>
          </p:cNvPr>
          <p:cNvGrpSpPr/>
          <p:nvPr/>
        </p:nvGrpSpPr>
        <p:grpSpPr>
          <a:xfrm>
            <a:off x="5580792" y="2100425"/>
            <a:ext cx="351000" cy="235080"/>
            <a:chOff x="5580792" y="2100425"/>
            <a:chExt cx="351000" cy="235080"/>
          </a:xfrm>
        </p:grpSpPr>
        <mc:AlternateContent xmlns:mc="http://schemas.openxmlformats.org/markup-compatibility/2006" xmlns:p14="http://schemas.microsoft.com/office/powerpoint/2010/main">
          <mc:Choice Requires="p14">
            <p:contentPart p14:bwMode="auto" r:id="rId151">
              <p14:nvContentPartPr>
                <p14:cNvPr id="91" name="Ink 90">
                  <a:extLst>
                    <a:ext uri="{FF2B5EF4-FFF2-40B4-BE49-F238E27FC236}">
                      <a16:creationId xmlns:a16="http://schemas.microsoft.com/office/drawing/2014/main" id="{52B758FB-FDE4-4D3D-9D36-E0C579B870AB}"/>
                    </a:ext>
                  </a:extLst>
                </p14:cNvPr>
                <p14:cNvContentPartPr/>
                <p14:nvPr/>
              </p14:nvContentPartPr>
              <p14:xfrm>
                <a:off x="5580792" y="2291945"/>
                <a:ext cx="37800" cy="41400"/>
              </p14:xfrm>
            </p:contentPart>
          </mc:Choice>
          <mc:Fallback xmlns="">
            <p:pic>
              <p:nvPicPr>
                <p:cNvPr id="91" name="Ink 90">
                  <a:extLst>
                    <a:ext uri="{FF2B5EF4-FFF2-40B4-BE49-F238E27FC236}">
                      <a16:creationId xmlns:a16="http://schemas.microsoft.com/office/drawing/2014/main" id="{52B758FB-FDE4-4D3D-9D36-E0C579B870AB}"/>
                    </a:ext>
                  </a:extLst>
                </p:cNvPr>
                <p:cNvPicPr/>
                <p:nvPr/>
              </p:nvPicPr>
              <p:blipFill>
                <a:blip r:embed="rId152"/>
                <a:stretch>
                  <a:fillRect/>
                </a:stretch>
              </p:blipFill>
              <p:spPr>
                <a:xfrm>
                  <a:off x="5572152" y="2282945"/>
                  <a:ext cx="554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2" name="Ink 91">
                  <a:extLst>
                    <a:ext uri="{FF2B5EF4-FFF2-40B4-BE49-F238E27FC236}">
                      <a16:creationId xmlns:a16="http://schemas.microsoft.com/office/drawing/2014/main" id="{1D1A6B93-CF49-4344-AC5E-0667D0CF77E4}"/>
                    </a:ext>
                  </a:extLst>
                </p14:cNvPr>
                <p14:cNvContentPartPr/>
                <p14:nvPr/>
              </p14:nvContentPartPr>
              <p14:xfrm>
                <a:off x="5698512" y="2100425"/>
                <a:ext cx="233280" cy="235080"/>
              </p14:xfrm>
            </p:contentPart>
          </mc:Choice>
          <mc:Fallback xmlns="">
            <p:pic>
              <p:nvPicPr>
                <p:cNvPr id="92" name="Ink 91">
                  <a:extLst>
                    <a:ext uri="{FF2B5EF4-FFF2-40B4-BE49-F238E27FC236}">
                      <a16:creationId xmlns:a16="http://schemas.microsoft.com/office/drawing/2014/main" id="{1D1A6B93-CF49-4344-AC5E-0667D0CF77E4}"/>
                    </a:ext>
                  </a:extLst>
                </p:cNvPr>
                <p:cNvPicPr/>
                <p:nvPr/>
              </p:nvPicPr>
              <p:blipFill>
                <a:blip r:embed="rId154"/>
                <a:stretch>
                  <a:fillRect/>
                </a:stretch>
              </p:blipFill>
              <p:spPr>
                <a:xfrm>
                  <a:off x="5689872" y="2091785"/>
                  <a:ext cx="25092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97" name="Ink 96">
                  <a:extLst>
                    <a:ext uri="{FF2B5EF4-FFF2-40B4-BE49-F238E27FC236}">
                      <a16:creationId xmlns:a16="http://schemas.microsoft.com/office/drawing/2014/main" id="{37F7D237-9BD2-4D9E-810B-6435861DF354}"/>
                    </a:ext>
                  </a:extLst>
                </p14:cNvPr>
                <p14:cNvContentPartPr/>
                <p14:nvPr/>
              </p14:nvContentPartPr>
              <p14:xfrm>
                <a:off x="5598432" y="2289065"/>
                <a:ext cx="8280" cy="10080"/>
              </p14:xfrm>
            </p:contentPart>
          </mc:Choice>
          <mc:Fallback xmlns="">
            <p:pic>
              <p:nvPicPr>
                <p:cNvPr id="97" name="Ink 96">
                  <a:extLst>
                    <a:ext uri="{FF2B5EF4-FFF2-40B4-BE49-F238E27FC236}">
                      <a16:creationId xmlns:a16="http://schemas.microsoft.com/office/drawing/2014/main" id="{37F7D237-9BD2-4D9E-810B-6435861DF354}"/>
                    </a:ext>
                  </a:extLst>
                </p:cNvPr>
                <p:cNvPicPr/>
                <p:nvPr/>
              </p:nvPicPr>
              <p:blipFill>
                <a:blip r:embed="rId156"/>
                <a:stretch>
                  <a:fillRect/>
                </a:stretch>
              </p:blipFill>
              <p:spPr>
                <a:xfrm>
                  <a:off x="5589432" y="2280425"/>
                  <a:ext cx="25920" cy="2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7">
            <p14:nvContentPartPr>
              <p14:cNvPr id="100" name="Ink 99">
                <a:extLst>
                  <a:ext uri="{FF2B5EF4-FFF2-40B4-BE49-F238E27FC236}">
                    <a16:creationId xmlns:a16="http://schemas.microsoft.com/office/drawing/2014/main" id="{BE9CDB56-9C15-444D-9E0A-625436B503FF}"/>
                  </a:ext>
                </a:extLst>
              </p14:cNvPr>
              <p14:cNvContentPartPr/>
              <p14:nvPr/>
            </p14:nvContentPartPr>
            <p14:xfrm>
              <a:off x="6890832" y="2178185"/>
              <a:ext cx="153720" cy="31680"/>
            </p14:xfrm>
          </p:contentPart>
        </mc:Choice>
        <mc:Fallback xmlns="">
          <p:pic>
            <p:nvPicPr>
              <p:cNvPr id="100" name="Ink 99">
                <a:extLst>
                  <a:ext uri="{FF2B5EF4-FFF2-40B4-BE49-F238E27FC236}">
                    <a16:creationId xmlns:a16="http://schemas.microsoft.com/office/drawing/2014/main" id="{BE9CDB56-9C15-444D-9E0A-625436B503FF}"/>
                  </a:ext>
                </a:extLst>
              </p:cNvPr>
              <p:cNvPicPr/>
              <p:nvPr/>
            </p:nvPicPr>
            <p:blipFill>
              <a:blip r:embed="rId158"/>
              <a:stretch>
                <a:fillRect/>
              </a:stretch>
            </p:blipFill>
            <p:spPr>
              <a:xfrm>
                <a:off x="6882192" y="2169185"/>
                <a:ext cx="171360" cy="49320"/>
              </a:xfrm>
              <a:prstGeom prst="rect">
                <a:avLst/>
              </a:prstGeom>
            </p:spPr>
          </p:pic>
        </mc:Fallback>
      </mc:AlternateContent>
      <p:grpSp>
        <p:nvGrpSpPr>
          <p:cNvPr id="119" name="Group 118">
            <a:extLst>
              <a:ext uri="{FF2B5EF4-FFF2-40B4-BE49-F238E27FC236}">
                <a16:creationId xmlns:a16="http://schemas.microsoft.com/office/drawing/2014/main" id="{F35EDAE7-685A-4AE3-A574-483313C83831}"/>
              </a:ext>
            </a:extLst>
          </p:cNvPr>
          <p:cNvGrpSpPr/>
          <p:nvPr/>
        </p:nvGrpSpPr>
        <p:grpSpPr>
          <a:xfrm>
            <a:off x="7263072" y="2126345"/>
            <a:ext cx="411480" cy="230400"/>
            <a:chOff x="7263072" y="2126345"/>
            <a:chExt cx="411480" cy="230400"/>
          </a:xfrm>
        </p:grpSpPr>
        <mc:AlternateContent xmlns:mc="http://schemas.openxmlformats.org/markup-compatibility/2006" xmlns:p14="http://schemas.microsoft.com/office/powerpoint/2010/main">
          <mc:Choice Requires="p14">
            <p:contentPart p14:bwMode="auto" r:id="rId159">
              <p14:nvContentPartPr>
                <p14:cNvPr id="101" name="Ink 100">
                  <a:extLst>
                    <a:ext uri="{FF2B5EF4-FFF2-40B4-BE49-F238E27FC236}">
                      <a16:creationId xmlns:a16="http://schemas.microsoft.com/office/drawing/2014/main" id="{D99B3D9C-C488-4C55-9F1C-00859C217B0A}"/>
                    </a:ext>
                  </a:extLst>
                </p14:cNvPr>
                <p14:cNvContentPartPr/>
                <p14:nvPr/>
              </p14:nvContentPartPr>
              <p14:xfrm>
                <a:off x="7332552" y="2149025"/>
                <a:ext cx="21240" cy="207720"/>
              </p14:xfrm>
            </p:contentPart>
          </mc:Choice>
          <mc:Fallback xmlns="">
            <p:pic>
              <p:nvPicPr>
                <p:cNvPr id="101" name="Ink 100">
                  <a:extLst>
                    <a:ext uri="{FF2B5EF4-FFF2-40B4-BE49-F238E27FC236}">
                      <a16:creationId xmlns:a16="http://schemas.microsoft.com/office/drawing/2014/main" id="{D99B3D9C-C488-4C55-9F1C-00859C217B0A}"/>
                    </a:ext>
                  </a:extLst>
                </p:cNvPr>
                <p:cNvPicPr/>
                <p:nvPr/>
              </p:nvPicPr>
              <p:blipFill>
                <a:blip r:embed="rId160"/>
                <a:stretch>
                  <a:fillRect/>
                </a:stretch>
              </p:blipFill>
              <p:spPr>
                <a:xfrm>
                  <a:off x="7323552" y="2140385"/>
                  <a:ext cx="388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2" name="Ink 101">
                  <a:extLst>
                    <a:ext uri="{FF2B5EF4-FFF2-40B4-BE49-F238E27FC236}">
                      <a16:creationId xmlns:a16="http://schemas.microsoft.com/office/drawing/2014/main" id="{C7CE4F1D-8579-4535-8B72-89CEF1C44F83}"/>
                    </a:ext>
                  </a:extLst>
                </p14:cNvPr>
                <p14:cNvContentPartPr/>
                <p14:nvPr/>
              </p14:nvContentPartPr>
              <p14:xfrm>
                <a:off x="7263072" y="2218145"/>
                <a:ext cx="102600" cy="7560"/>
              </p14:xfrm>
            </p:contentPart>
          </mc:Choice>
          <mc:Fallback xmlns="">
            <p:pic>
              <p:nvPicPr>
                <p:cNvPr id="102" name="Ink 101">
                  <a:extLst>
                    <a:ext uri="{FF2B5EF4-FFF2-40B4-BE49-F238E27FC236}">
                      <a16:creationId xmlns:a16="http://schemas.microsoft.com/office/drawing/2014/main" id="{C7CE4F1D-8579-4535-8B72-89CEF1C44F83}"/>
                    </a:ext>
                  </a:extLst>
                </p:cNvPr>
                <p:cNvPicPr/>
                <p:nvPr/>
              </p:nvPicPr>
              <p:blipFill>
                <a:blip r:embed="rId162"/>
                <a:stretch>
                  <a:fillRect/>
                </a:stretch>
              </p:blipFill>
              <p:spPr>
                <a:xfrm>
                  <a:off x="7254072" y="2209145"/>
                  <a:ext cx="1202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3" name="Ink 102">
                  <a:extLst>
                    <a:ext uri="{FF2B5EF4-FFF2-40B4-BE49-F238E27FC236}">
                      <a16:creationId xmlns:a16="http://schemas.microsoft.com/office/drawing/2014/main" id="{2E5E2194-B305-4CCA-ABCD-636FBCFAAC7C}"/>
                    </a:ext>
                  </a:extLst>
                </p14:cNvPr>
                <p14:cNvContentPartPr/>
                <p14:nvPr/>
              </p14:nvContentPartPr>
              <p14:xfrm>
                <a:off x="7406712" y="2126345"/>
                <a:ext cx="130320" cy="208440"/>
              </p14:xfrm>
            </p:contentPart>
          </mc:Choice>
          <mc:Fallback xmlns="">
            <p:pic>
              <p:nvPicPr>
                <p:cNvPr id="103" name="Ink 102">
                  <a:extLst>
                    <a:ext uri="{FF2B5EF4-FFF2-40B4-BE49-F238E27FC236}">
                      <a16:creationId xmlns:a16="http://schemas.microsoft.com/office/drawing/2014/main" id="{2E5E2194-B305-4CCA-ABCD-636FBCFAAC7C}"/>
                    </a:ext>
                  </a:extLst>
                </p:cNvPr>
                <p:cNvPicPr/>
                <p:nvPr/>
              </p:nvPicPr>
              <p:blipFill>
                <a:blip r:embed="rId164"/>
                <a:stretch>
                  <a:fillRect/>
                </a:stretch>
              </p:blipFill>
              <p:spPr>
                <a:xfrm>
                  <a:off x="7398072" y="2117345"/>
                  <a:ext cx="1479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4" name="Ink 103">
                  <a:extLst>
                    <a:ext uri="{FF2B5EF4-FFF2-40B4-BE49-F238E27FC236}">
                      <a16:creationId xmlns:a16="http://schemas.microsoft.com/office/drawing/2014/main" id="{06F99F59-6E0D-481F-8C9C-23B876D40C00}"/>
                    </a:ext>
                  </a:extLst>
                </p14:cNvPr>
                <p14:cNvContentPartPr/>
                <p14:nvPr/>
              </p14:nvContentPartPr>
              <p14:xfrm>
                <a:off x="7621632" y="2236865"/>
                <a:ext cx="18720" cy="11880"/>
              </p14:xfrm>
            </p:contentPart>
          </mc:Choice>
          <mc:Fallback xmlns="">
            <p:pic>
              <p:nvPicPr>
                <p:cNvPr id="104" name="Ink 103">
                  <a:extLst>
                    <a:ext uri="{FF2B5EF4-FFF2-40B4-BE49-F238E27FC236}">
                      <a16:creationId xmlns:a16="http://schemas.microsoft.com/office/drawing/2014/main" id="{06F99F59-6E0D-481F-8C9C-23B876D40C00}"/>
                    </a:ext>
                  </a:extLst>
                </p:cNvPr>
                <p:cNvPicPr/>
                <p:nvPr/>
              </p:nvPicPr>
              <p:blipFill>
                <a:blip r:embed="rId166"/>
                <a:stretch>
                  <a:fillRect/>
                </a:stretch>
              </p:blipFill>
              <p:spPr>
                <a:xfrm>
                  <a:off x="7612992" y="2227865"/>
                  <a:ext cx="3636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5" name="Ink 104">
                  <a:extLst>
                    <a:ext uri="{FF2B5EF4-FFF2-40B4-BE49-F238E27FC236}">
                      <a16:creationId xmlns:a16="http://schemas.microsoft.com/office/drawing/2014/main" id="{E71E44C5-F431-4FD7-A08E-29DF4C5CF8F5}"/>
                    </a:ext>
                  </a:extLst>
                </p14:cNvPr>
                <p14:cNvContentPartPr/>
                <p14:nvPr/>
              </p14:nvContentPartPr>
              <p14:xfrm>
                <a:off x="7589232" y="2195825"/>
                <a:ext cx="85320" cy="143280"/>
              </p14:xfrm>
            </p:contentPart>
          </mc:Choice>
          <mc:Fallback xmlns="">
            <p:pic>
              <p:nvPicPr>
                <p:cNvPr id="105" name="Ink 104">
                  <a:extLst>
                    <a:ext uri="{FF2B5EF4-FFF2-40B4-BE49-F238E27FC236}">
                      <a16:creationId xmlns:a16="http://schemas.microsoft.com/office/drawing/2014/main" id="{E71E44C5-F431-4FD7-A08E-29DF4C5CF8F5}"/>
                    </a:ext>
                  </a:extLst>
                </p:cNvPr>
                <p:cNvPicPr/>
                <p:nvPr/>
              </p:nvPicPr>
              <p:blipFill>
                <a:blip r:embed="rId168"/>
                <a:stretch>
                  <a:fillRect/>
                </a:stretch>
              </p:blipFill>
              <p:spPr>
                <a:xfrm>
                  <a:off x="7580592" y="2187185"/>
                  <a:ext cx="102960" cy="160920"/>
                </a:xfrm>
                <a:prstGeom prst="rect">
                  <a:avLst/>
                </a:prstGeom>
              </p:spPr>
            </p:pic>
          </mc:Fallback>
        </mc:AlternateContent>
      </p:grpSp>
      <p:grpSp>
        <p:nvGrpSpPr>
          <p:cNvPr id="118" name="Group 117">
            <a:extLst>
              <a:ext uri="{FF2B5EF4-FFF2-40B4-BE49-F238E27FC236}">
                <a16:creationId xmlns:a16="http://schemas.microsoft.com/office/drawing/2014/main" id="{81194C60-E636-412B-B94A-BCEE99F30078}"/>
              </a:ext>
            </a:extLst>
          </p:cNvPr>
          <p:cNvGrpSpPr/>
          <p:nvPr/>
        </p:nvGrpSpPr>
        <p:grpSpPr>
          <a:xfrm>
            <a:off x="8043192" y="2134625"/>
            <a:ext cx="1136160" cy="186840"/>
            <a:chOff x="8043192" y="2134625"/>
            <a:chExt cx="1136160" cy="186840"/>
          </a:xfrm>
        </p:grpSpPr>
        <mc:AlternateContent xmlns:mc="http://schemas.openxmlformats.org/markup-compatibility/2006" xmlns:p14="http://schemas.microsoft.com/office/powerpoint/2010/main">
          <mc:Choice Requires="p14">
            <p:contentPart p14:bwMode="auto" r:id="rId169">
              <p14:nvContentPartPr>
                <p14:cNvPr id="106" name="Ink 105">
                  <a:extLst>
                    <a:ext uri="{FF2B5EF4-FFF2-40B4-BE49-F238E27FC236}">
                      <a16:creationId xmlns:a16="http://schemas.microsoft.com/office/drawing/2014/main" id="{3E99583F-DCAF-490A-A190-7E4EE8316D62}"/>
                    </a:ext>
                  </a:extLst>
                </p14:cNvPr>
                <p14:cNvContentPartPr/>
                <p14:nvPr/>
              </p14:nvContentPartPr>
              <p14:xfrm>
                <a:off x="8043192" y="2179985"/>
                <a:ext cx="98280" cy="141480"/>
              </p14:xfrm>
            </p:contentPart>
          </mc:Choice>
          <mc:Fallback xmlns="">
            <p:pic>
              <p:nvPicPr>
                <p:cNvPr id="106" name="Ink 105">
                  <a:extLst>
                    <a:ext uri="{FF2B5EF4-FFF2-40B4-BE49-F238E27FC236}">
                      <a16:creationId xmlns:a16="http://schemas.microsoft.com/office/drawing/2014/main" id="{3E99583F-DCAF-490A-A190-7E4EE8316D62}"/>
                    </a:ext>
                  </a:extLst>
                </p:cNvPr>
                <p:cNvPicPr/>
                <p:nvPr/>
              </p:nvPicPr>
              <p:blipFill>
                <a:blip r:embed="rId170"/>
                <a:stretch>
                  <a:fillRect/>
                </a:stretch>
              </p:blipFill>
              <p:spPr>
                <a:xfrm>
                  <a:off x="8034552" y="2170985"/>
                  <a:ext cx="1159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7" name="Ink 106">
                  <a:extLst>
                    <a:ext uri="{FF2B5EF4-FFF2-40B4-BE49-F238E27FC236}">
                      <a16:creationId xmlns:a16="http://schemas.microsoft.com/office/drawing/2014/main" id="{3984D08E-1A9E-4481-BE24-4B79D441E8F6}"/>
                    </a:ext>
                  </a:extLst>
                </p14:cNvPr>
                <p14:cNvContentPartPr/>
                <p14:nvPr/>
              </p14:nvContentPartPr>
              <p14:xfrm>
                <a:off x="8204112" y="2182865"/>
                <a:ext cx="94680" cy="121680"/>
              </p14:xfrm>
            </p:contentPart>
          </mc:Choice>
          <mc:Fallback xmlns="">
            <p:pic>
              <p:nvPicPr>
                <p:cNvPr id="107" name="Ink 106">
                  <a:extLst>
                    <a:ext uri="{FF2B5EF4-FFF2-40B4-BE49-F238E27FC236}">
                      <a16:creationId xmlns:a16="http://schemas.microsoft.com/office/drawing/2014/main" id="{3984D08E-1A9E-4481-BE24-4B79D441E8F6}"/>
                    </a:ext>
                  </a:extLst>
                </p:cNvPr>
                <p:cNvPicPr/>
                <p:nvPr/>
              </p:nvPicPr>
              <p:blipFill>
                <a:blip r:embed="rId172"/>
                <a:stretch>
                  <a:fillRect/>
                </a:stretch>
              </p:blipFill>
              <p:spPr>
                <a:xfrm>
                  <a:off x="8195112" y="2173865"/>
                  <a:ext cx="1123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8" name="Ink 107">
                  <a:extLst>
                    <a:ext uri="{FF2B5EF4-FFF2-40B4-BE49-F238E27FC236}">
                      <a16:creationId xmlns:a16="http://schemas.microsoft.com/office/drawing/2014/main" id="{6F52F2B4-3757-4489-A0AA-FBB5D13CBB87}"/>
                    </a:ext>
                  </a:extLst>
                </p14:cNvPr>
                <p14:cNvContentPartPr/>
                <p14:nvPr/>
              </p14:nvContentPartPr>
              <p14:xfrm>
                <a:off x="8340912" y="2172785"/>
                <a:ext cx="216360" cy="134280"/>
              </p14:xfrm>
            </p:contentPart>
          </mc:Choice>
          <mc:Fallback xmlns="">
            <p:pic>
              <p:nvPicPr>
                <p:cNvPr id="108" name="Ink 107">
                  <a:extLst>
                    <a:ext uri="{FF2B5EF4-FFF2-40B4-BE49-F238E27FC236}">
                      <a16:creationId xmlns:a16="http://schemas.microsoft.com/office/drawing/2014/main" id="{6F52F2B4-3757-4489-A0AA-FBB5D13CBB87}"/>
                    </a:ext>
                  </a:extLst>
                </p:cNvPr>
                <p:cNvPicPr/>
                <p:nvPr/>
              </p:nvPicPr>
              <p:blipFill>
                <a:blip r:embed="rId174"/>
                <a:stretch>
                  <a:fillRect/>
                </a:stretch>
              </p:blipFill>
              <p:spPr>
                <a:xfrm>
                  <a:off x="8332272" y="2164145"/>
                  <a:ext cx="23400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9" name="Ink 108">
                  <a:extLst>
                    <a:ext uri="{FF2B5EF4-FFF2-40B4-BE49-F238E27FC236}">
                      <a16:creationId xmlns:a16="http://schemas.microsoft.com/office/drawing/2014/main" id="{32EA51CE-0BFB-40D8-9B2B-89B67631B6B2}"/>
                    </a:ext>
                  </a:extLst>
                </p14:cNvPr>
                <p14:cNvContentPartPr/>
                <p14:nvPr/>
              </p14:nvContentPartPr>
              <p14:xfrm>
                <a:off x="8634312" y="2142185"/>
                <a:ext cx="236160" cy="138960"/>
              </p14:xfrm>
            </p:contentPart>
          </mc:Choice>
          <mc:Fallback xmlns="">
            <p:pic>
              <p:nvPicPr>
                <p:cNvPr id="109" name="Ink 108">
                  <a:extLst>
                    <a:ext uri="{FF2B5EF4-FFF2-40B4-BE49-F238E27FC236}">
                      <a16:creationId xmlns:a16="http://schemas.microsoft.com/office/drawing/2014/main" id="{32EA51CE-0BFB-40D8-9B2B-89B67631B6B2}"/>
                    </a:ext>
                  </a:extLst>
                </p:cNvPr>
                <p:cNvPicPr/>
                <p:nvPr/>
              </p:nvPicPr>
              <p:blipFill>
                <a:blip r:embed="rId176"/>
                <a:stretch>
                  <a:fillRect/>
                </a:stretch>
              </p:blipFill>
              <p:spPr>
                <a:xfrm>
                  <a:off x="8625312" y="2133545"/>
                  <a:ext cx="2538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0" name="Ink 109">
                  <a:extLst>
                    <a:ext uri="{FF2B5EF4-FFF2-40B4-BE49-F238E27FC236}">
                      <a16:creationId xmlns:a16="http://schemas.microsoft.com/office/drawing/2014/main" id="{E4F8C21B-DFE7-4967-B6E7-74C794904087}"/>
                    </a:ext>
                  </a:extLst>
                </p14:cNvPr>
                <p14:cNvContentPartPr/>
                <p14:nvPr/>
              </p14:nvContentPartPr>
              <p14:xfrm>
                <a:off x="8917992" y="2155865"/>
                <a:ext cx="88560" cy="127800"/>
              </p14:xfrm>
            </p:contentPart>
          </mc:Choice>
          <mc:Fallback xmlns="">
            <p:pic>
              <p:nvPicPr>
                <p:cNvPr id="110" name="Ink 109">
                  <a:extLst>
                    <a:ext uri="{FF2B5EF4-FFF2-40B4-BE49-F238E27FC236}">
                      <a16:creationId xmlns:a16="http://schemas.microsoft.com/office/drawing/2014/main" id="{E4F8C21B-DFE7-4967-B6E7-74C794904087}"/>
                    </a:ext>
                  </a:extLst>
                </p:cNvPr>
                <p:cNvPicPr/>
                <p:nvPr/>
              </p:nvPicPr>
              <p:blipFill>
                <a:blip r:embed="rId178"/>
                <a:stretch>
                  <a:fillRect/>
                </a:stretch>
              </p:blipFill>
              <p:spPr>
                <a:xfrm>
                  <a:off x="8908992" y="2147225"/>
                  <a:ext cx="10620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1" name="Ink 110">
                  <a:extLst>
                    <a:ext uri="{FF2B5EF4-FFF2-40B4-BE49-F238E27FC236}">
                      <a16:creationId xmlns:a16="http://schemas.microsoft.com/office/drawing/2014/main" id="{859985E6-136D-4485-9ED9-7A6C2A1C0603}"/>
                    </a:ext>
                  </a:extLst>
                </p14:cNvPr>
                <p14:cNvContentPartPr/>
                <p14:nvPr/>
              </p14:nvContentPartPr>
              <p14:xfrm>
                <a:off x="9058752" y="2134625"/>
                <a:ext cx="120600" cy="162720"/>
              </p14:xfrm>
            </p:contentPart>
          </mc:Choice>
          <mc:Fallback xmlns="">
            <p:pic>
              <p:nvPicPr>
                <p:cNvPr id="111" name="Ink 110">
                  <a:extLst>
                    <a:ext uri="{FF2B5EF4-FFF2-40B4-BE49-F238E27FC236}">
                      <a16:creationId xmlns:a16="http://schemas.microsoft.com/office/drawing/2014/main" id="{859985E6-136D-4485-9ED9-7A6C2A1C0603}"/>
                    </a:ext>
                  </a:extLst>
                </p:cNvPr>
                <p:cNvPicPr/>
                <p:nvPr/>
              </p:nvPicPr>
              <p:blipFill>
                <a:blip r:embed="rId180"/>
                <a:stretch>
                  <a:fillRect/>
                </a:stretch>
              </p:blipFill>
              <p:spPr>
                <a:xfrm>
                  <a:off x="9049752" y="2125985"/>
                  <a:ext cx="138240" cy="180360"/>
                </a:xfrm>
                <a:prstGeom prst="rect">
                  <a:avLst/>
                </a:prstGeom>
              </p:spPr>
            </p:pic>
          </mc:Fallback>
        </mc:AlternateContent>
      </p:grpSp>
      <p:grpSp>
        <p:nvGrpSpPr>
          <p:cNvPr id="117" name="Group 116">
            <a:extLst>
              <a:ext uri="{FF2B5EF4-FFF2-40B4-BE49-F238E27FC236}">
                <a16:creationId xmlns:a16="http://schemas.microsoft.com/office/drawing/2014/main" id="{6E525458-514E-44F8-97A3-BE4A0E684CFD}"/>
              </a:ext>
            </a:extLst>
          </p:cNvPr>
          <p:cNvGrpSpPr/>
          <p:nvPr/>
        </p:nvGrpSpPr>
        <p:grpSpPr>
          <a:xfrm>
            <a:off x="9581472" y="2059025"/>
            <a:ext cx="532080" cy="321480"/>
            <a:chOff x="9581472" y="2059025"/>
            <a:chExt cx="532080" cy="321480"/>
          </a:xfrm>
        </p:grpSpPr>
        <mc:AlternateContent xmlns:mc="http://schemas.openxmlformats.org/markup-compatibility/2006" xmlns:p14="http://schemas.microsoft.com/office/powerpoint/2010/main">
          <mc:Choice Requires="p14">
            <p:contentPart p14:bwMode="auto" r:id="rId181">
              <p14:nvContentPartPr>
                <p14:cNvPr id="112" name="Ink 111">
                  <a:extLst>
                    <a:ext uri="{FF2B5EF4-FFF2-40B4-BE49-F238E27FC236}">
                      <a16:creationId xmlns:a16="http://schemas.microsoft.com/office/drawing/2014/main" id="{FC4C9D40-3666-4CD9-8702-E0BCEC9729E1}"/>
                    </a:ext>
                  </a:extLst>
                </p14:cNvPr>
                <p14:cNvContentPartPr/>
                <p14:nvPr/>
              </p14:nvContentPartPr>
              <p14:xfrm>
                <a:off x="9581472" y="2106185"/>
                <a:ext cx="121680" cy="274320"/>
              </p14:xfrm>
            </p:contentPart>
          </mc:Choice>
          <mc:Fallback xmlns="">
            <p:pic>
              <p:nvPicPr>
                <p:cNvPr id="112" name="Ink 111">
                  <a:extLst>
                    <a:ext uri="{FF2B5EF4-FFF2-40B4-BE49-F238E27FC236}">
                      <a16:creationId xmlns:a16="http://schemas.microsoft.com/office/drawing/2014/main" id="{FC4C9D40-3666-4CD9-8702-E0BCEC9729E1}"/>
                    </a:ext>
                  </a:extLst>
                </p:cNvPr>
                <p:cNvPicPr/>
                <p:nvPr/>
              </p:nvPicPr>
              <p:blipFill>
                <a:blip r:embed="rId182"/>
                <a:stretch>
                  <a:fillRect/>
                </a:stretch>
              </p:blipFill>
              <p:spPr>
                <a:xfrm>
                  <a:off x="9572832" y="2097185"/>
                  <a:ext cx="1393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3" name="Ink 112">
                  <a:extLst>
                    <a:ext uri="{FF2B5EF4-FFF2-40B4-BE49-F238E27FC236}">
                      <a16:creationId xmlns:a16="http://schemas.microsoft.com/office/drawing/2014/main" id="{645B1C78-DFD3-45A4-B59B-FB5519FED701}"/>
                    </a:ext>
                  </a:extLst>
                </p14:cNvPr>
                <p14:cNvContentPartPr/>
                <p14:nvPr/>
              </p14:nvContentPartPr>
              <p14:xfrm>
                <a:off x="9718632" y="2128145"/>
                <a:ext cx="149400" cy="121680"/>
              </p14:xfrm>
            </p:contentPart>
          </mc:Choice>
          <mc:Fallback xmlns="">
            <p:pic>
              <p:nvPicPr>
                <p:cNvPr id="113" name="Ink 112">
                  <a:extLst>
                    <a:ext uri="{FF2B5EF4-FFF2-40B4-BE49-F238E27FC236}">
                      <a16:creationId xmlns:a16="http://schemas.microsoft.com/office/drawing/2014/main" id="{645B1C78-DFD3-45A4-B59B-FB5519FED701}"/>
                    </a:ext>
                  </a:extLst>
                </p:cNvPr>
                <p:cNvPicPr/>
                <p:nvPr/>
              </p:nvPicPr>
              <p:blipFill>
                <a:blip r:embed="rId184"/>
                <a:stretch>
                  <a:fillRect/>
                </a:stretch>
              </p:blipFill>
              <p:spPr>
                <a:xfrm>
                  <a:off x="9709632" y="2119145"/>
                  <a:ext cx="16704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4" name="Ink 113">
                  <a:extLst>
                    <a:ext uri="{FF2B5EF4-FFF2-40B4-BE49-F238E27FC236}">
                      <a16:creationId xmlns:a16="http://schemas.microsoft.com/office/drawing/2014/main" id="{D4D910B4-45D3-494C-B2AD-775BB8C43DA6}"/>
                    </a:ext>
                  </a:extLst>
                </p14:cNvPr>
                <p14:cNvContentPartPr/>
                <p14:nvPr/>
              </p14:nvContentPartPr>
              <p14:xfrm>
                <a:off x="9891072" y="2120585"/>
                <a:ext cx="105120" cy="112320"/>
              </p14:xfrm>
            </p:contentPart>
          </mc:Choice>
          <mc:Fallback xmlns="">
            <p:pic>
              <p:nvPicPr>
                <p:cNvPr id="114" name="Ink 113">
                  <a:extLst>
                    <a:ext uri="{FF2B5EF4-FFF2-40B4-BE49-F238E27FC236}">
                      <a16:creationId xmlns:a16="http://schemas.microsoft.com/office/drawing/2014/main" id="{D4D910B4-45D3-494C-B2AD-775BB8C43DA6}"/>
                    </a:ext>
                  </a:extLst>
                </p:cNvPr>
                <p:cNvPicPr/>
                <p:nvPr/>
              </p:nvPicPr>
              <p:blipFill>
                <a:blip r:embed="rId186"/>
                <a:stretch>
                  <a:fillRect/>
                </a:stretch>
              </p:blipFill>
              <p:spPr>
                <a:xfrm>
                  <a:off x="9882432" y="2111945"/>
                  <a:ext cx="12276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5" name="Ink 114">
                  <a:extLst>
                    <a:ext uri="{FF2B5EF4-FFF2-40B4-BE49-F238E27FC236}">
                      <a16:creationId xmlns:a16="http://schemas.microsoft.com/office/drawing/2014/main" id="{42191E52-565B-465C-89F8-6B1D55B25696}"/>
                    </a:ext>
                  </a:extLst>
                </p14:cNvPr>
                <p14:cNvContentPartPr/>
                <p14:nvPr/>
              </p14:nvContentPartPr>
              <p14:xfrm>
                <a:off x="10034712" y="2059025"/>
                <a:ext cx="21600" cy="225000"/>
              </p14:xfrm>
            </p:contentPart>
          </mc:Choice>
          <mc:Fallback xmlns="">
            <p:pic>
              <p:nvPicPr>
                <p:cNvPr id="115" name="Ink 114">
                  <a:extLst>
                    <a:ext uri="{FF2B5EF4-FFF2-40B4-BE49-F238E27FC236}">
                      <a16:creationId xmlns:a16="http://schemas.microsoft.com/office/drawing/2014/main" id="{42191E52-565B-465C-89F8-6B1D55B25696}"/>
                    </a:ext>
                  </a:extLst>
                </p:cNvPr>
                <p:cNvPicPr/>
                <p:nvPr/>
              </p:nvPicPr>
              <p:blipFill>
                <a:blip r:embed="rId188"/>
                <a:stretch>
                  <a:fillRect/>
                </a:stretch>
              </p:blipFill>
              <p:spPr>
                <a:xfrm>
                  <a:off x="10025712" y="2050385"/>
                  <a:ext cx="39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6" name="Ink 115">
                  <a:extLst>
                    <a:ext uri="{FF2B5EF4-FFF2-40B4-BE49-F238E27FC236}">
                      <a16:creationId xmlns:a16="http://schemas.microsoft.com/office/drawing/2014/main" id="{088C45F6-AF4A-401B-9DB2-8FD1376D1A73}"/>
                    </a:ext>
                  </a:extLst>
                </p14:cNvPr>
                <p14:cNvContentPartPr/>
                <p14:nvPr/>
              </p14:nvContentPartPr>
              <p14:xfrm>
                <a:off x="10000512" y="2112305"/>
                <a:ext cx="113040" cy="21600"/>
              </p14:xfrm>
            </p:contentPart>
          </mc:Choice>
          <mc:Fallback xmlns="">
            <p:pic>
              <p:nvPicPr>
                <p:cNvPr id="116" name="Ink 115">
                  <a:extLst>
                    <a:ext uri="{FF2B5EF4-FFF2-40B4-BE49-F238E27FC236}">
                      <a16:creationId xmlns:a16="http://schemas.microsoft.com/office/drawing/2014/main" id="{088C45F6-AF4A-401B-9DB2-8FD1376D1A73}"/>
                    </a:ext>
                  </a:extLst>
                </p:cNvPr>
                <p:cNvPicPr/>
                <p:nvPr/>
              </p:nvPicPr>
              <p:blipFill>
                <a:blip r:embed="rId190"/>
                <a:stretch>
                  <a:fillRect/>
                </a:stretch>
              </p:blipFill>
              <p:spPr>
                <a:xfrm>
                  <a:off x="9991872" y="2103305"/>
                  <a:ext cx="130680" cy="39240"/>
                </a:xfrm>
                <a:prstGeom prst="rect">
                  <a:avLst/>
                </a:prstGeom>
              </p:spPr>
            </p:pic>
          </mc:Fallback>
        </mc:AlternateContent>
      </p:grpSp>
      <p:grpSp>
        <p:nvGrpSpPr>
          <p:cNvPr id="133" name="Group 132">
            <a:extLst>
              <a:ext uri="{FF2B5EF4-FFF2-40B4-BE49-F238E27FC236}">
                <a16:creationId xmlns:a16="http://schemas.microsoft.com/office/drawing/2014/main" id="{16B0C14C-C1A8-4B7D-B59A-76659FCC11A8}"/>
              </a:ext>
            </a:extLst>
          </p:cNvPr>
          <p:cNvGrpSpPr/>
          <p:nvPr/>
        </p:nvGrpSpPr>
        <p:grpSpPr>
          <a:xfrm>
            <a:off x="1573272" y="2700185"/>
            <a:ext cx="909000" cy="316800"/>
            <a:chOff x="1573272" y="2700185"/>
            <a:chExt cx="909000" cy="316800"/>
          </a:xfrm>
        </p:grpSpPr>
        <mc:AlternateContent xmlns:mc="http://schemas.openxmlformats.org/markup-compatibility/2006" xmlns:p14="http://schemas.microsoft.com/office/powerpoint/2010/main">
          <mc:Choice Requires="p14">
            <p:contentPart p14:bwMode="auto" r:id="rId191">
              <p14:nvContentPartPr>
                <p14:cNvPr id="120" name="Ink 119">
                  <a:extLst>
                    <a:ext uri="{FF2B5EF4-FFF2-40B4-BE49-F238E27FC236}">
                      <a16:creationId xmlns:a16="http://schemas.microsoft.com/office/drawing/2014/main" id="{33654705-EB3F-48A5-84BB-B3B078CA4B20}"/>
                    </a:ext>
                  </a:extLst>
                </p14:cNvPr>
                <p14:cNvContentPartPr/>
                <p14:nvPr/>
              </p14:nvContentPartPr>
              <p14:xfrm>
                <a:off x="1573272" y="2830505"/>
                <a:ext cx="115920" cy="160920"/>
              </p14:xfrm>
            </p:contentPart>
          </mc:Choice>
          <mc:Fallback xmlns="">
            <p:pic>
              <p:nvPicPr>
                <p:cNvPr id="120" name="Ink 119">
                  <a:extLst>
                    <a:ext uri="{FF2B5EF4-FFF2-40B4-BE49-F238E27FC236}">
                      <a16:creationId xmlns:a16="http://schemas.microsoft.com/office/drawing/2014/main" id="{33654705-EB3F-48A5-84BB-B3B078CA4B20}"/>
                    </a:ext>
                  </a:extLst>
                </p:cNvPr>
                <p:cNvPicPr/>
                <p:nvPr/>
              </p:nvPicPr>
              <p:blipFill>
                <a:blip r:embed="rId192"/>
                <a:stretch>
                  <a:fillRect/>
                </a:stretch>
              </p:blipFill>
              <p:spPr>
                <a:xfrm>
                  <a:off x="1564272" y="2821865"/>
                  <a:ext cx="1335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1" name="Ink 120">
                  <a:extLst>
                    <a:ext uri="{FF2B5EF4-FFF2-40B4-BE49-F238E27FC236}">
                      <a16:creationId xmlns:a16="http://schemas.microsoft.com/office/drawing/2014/main" id="{8CE7EC0B-1393-4002-B42E-C6A3B0E38DAF}"/>
                    </a:ext>
                  </a:extLst>
                </p14:cNvPr>
                <p14:cNvContentPartPr/>
                <p14:nvPr/>
              </p14:nvContentPartPr>
              <p14:xfrm>
                <a:off x="1752912" y="2874425"/>
                <a:ext cx="128520" cy="142560"/>
              </p14:xfrm>
            </p:contentPart>
          </mc:Choice>
          <mc:Fallback xmlns="">
            <p:pic>
              <p:nvPicPr>
                <p:cNvPr id="121" name="Ink 120">
                  <a:extLst>
                    <a:ext uri="{FF2B5EF4-FFF2-40B4-BE49-F238E27FC236}">
                      <a16:creationId xmlns:a16="http://schemas.microsoft.com/office/drawing/2014/main" id="{8CE7EC0B-1393-4002-B42E-C6A3B0E38DAF}"/>
                    </a:ext>
                  </a:extLst>
                </p:cNvPr>
                <p:cNvPicPr/>
                <p:nvPr/>
              </p:nvPicPr>
              <p:blipFill>
                <a:blip r:embed="rId194"/>
                <a:stretch>
                  <a:fillRect/>
                </a:stretch>
              </p:blipFill>
              <p:spPr>
                <a:xfrm>
                  <a:off x="1744272" y="2865785"/>
                  <a:ext cx="1461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2" name="Ink 121">
                  <a:extLst>
                    <a:ext uri="{FF2B5EF4-FFF2-40B4-BE49-F238E27FC236}">
                      <a16:creationId xmlns:a16="http://schemas.microsoft.com/office/drawing/2014/main" id="{850EDE5A-F09D-4EDC-BD0B-A6DCCCFA26F1}"/>
                    </a:ext>
                  </a:extLst>
                </p14:cNvPr>
                <p14:cNvContentPartPr/>
                <p14:nvPr/>
              </p14:nvContentPartPr>
              <p14:xfrm>
                <a:off x="1914552" y="2799185"/>
                <a:ext cx="123840" cy="197280"/>
              </p14:xfrm>
            </p:contentPart>
          </mc:Choice>
          <mc:Fallback xmlns="">
            <p:pic>
              <p:nvPicPr>
                <p:cNvPr id="122" name="Ink 121">
                  <a:extLst>
                    <a:ext uri="{FF2B5EF4-FFF2-40B4-BE49-F238E27FC236}">
                      <a16:creationId xmlns:a16="http://schemas.microsoft.com/office/drawing/2014/main" id="{850EDE5A-F09D-4EDC-BD0B-A6DCCCFA26F1}"/>
                    </a:ext>
                  </a:extLst>
                </p:cNvPr>
                <p:cNvPicPr/>
                <p:nvPr/>
              </p:nvPicPr>
              <p:blipFill>
                <a:blip r:embed="rId196"/>
                <a:stretch>
                  <a:fillRect/>
                </a:stretch>
              </p:blipFill>
              <p:spPr>
                <a:xfrm>
                  <a:off x="1905912" y="2790545"/>
                  <a:ext cx="141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3" name="Ink 122">
                  <a:extLst>
                    <a:ext uri="{FF2B5EF4-FFF2-40B4-BE49-F238E27FC236}">
                      <a16:creationId xmlns:a16="http://schemas.microsoft.com/office/drawing/2014/main" id="{BDC55D6C-D68C-4E0F-90E2-EBA937295154}"/>
                    </a:ext>
                  </a:extLst>
                </p14:cNvPr>
                <p14:cNvContentPartPr/>
                <p14:nvPr/>
              </p14:nvContentPartPr>
              <p14:xfrm>
                <a:off x="2119752" y="2808185"/>
                <a:ext cx="118080" cy="132120"/>
              </p14:xfrm>
            </p:contentPart>
          </mc:Choice>
          <mc:Fallback xmlns="">
            <p:pic>
              <p:nvPicPr>
                <p:cNvPr id="123" name="Ink 122">
                  <a:extLst>
                    <a:ext uri="{FF2B5EF4-FFF2-40B4-BE49-F238E27FC236}">
                      <a16:creationId xmlns:a16="http://schemas.microsoft.com/office/drawing/2014/main" id="{BDC55D6C-D68C-4E0F-90E2-EBA937295154}"/>
                    </a:ext>
                  </a:extLst>
                </p:cNvPr>
                <p:cNvPicPr/>
                <p:nvPr/>
              </p:nvPicPr>
              <p:blipFill>
                <a:blip r:embed="rId198"/>
                <a:stretch>
                  <a:fillRect/>
                </a:stretch>
              </p:blipFill>
              <p:spPr>
                <a:xfrm>
                  <a:off x="2111112" y="2799545"/>
                  <a:ext cx="1357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24" name="Ink 123">
                  <a:extLst>
                    <a:ext uri="{FF2B5EF4-FFF2-40B4-BE49-F238E27FC236}">
                      <a16:creationId xmlns:a16="http://schemas.microsoft.com/office/drawing/2014/main" id="{6A52CA5B-E559-4898-8815-8296F9586A3D}"/>
                    </a:ext>
                  </a:extLst>
                </p14:cNvPr>
                <p14:cNvContentPartPr/>
                <p14:nvPr/>
              </p14:nvContentPartPr>
              <p14:xfrm>
                <a:off x="2264472" y="2773265"/>
                <a:ext cx="110160" cy="179280"/>
              </p14:xfrm>
            </p:contentPart>
          </mc:Choice>
          <mc:Fallback xmlns="">
            <p:pic>
              <p:nvPicPr>
                <p:cNvPr id="124" name="Ink 123">
                  <a:extLst>
                    <a:ext uri="{FF2B5EF4-FFF2-40B4-BE49-F238E27FC236}">
                      <a16:creationId xmlns:a16="http://schemas.microsoft.com/office/drawing/2014/main" id="{6A52CA5B-E559-4898-8815-8296F9586A3D}"/>
                    </a:ext>
                  </a:extLst>
                </p:cNvPr>
                <p:cNvPicPr/>
                <p:nvPr/>
              </p:nvPicPr>
              <p:blipFill>
                <a:blip r:embed="rId200"/>
                <a:stretch>
                  <a:fillRect/>
                </a:stretch>
              </p:blipFill>
              <p:spPr>
                <a:xfrm>
                  <a:off x="2255832" y="2764265"/>
                  <a:ext cx="1278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25" name="Ink 124">
                  <a:extLst>
                    <a:ext uri="{FF2B5EF4-FFF2-40B4-BE49-F238E27FC236}">
                      <a16:creationId xmlns:a16="http://schemas.microsoft.com/office/drawing/2014/main" id="{8A5E70B1-8821-4E6F-AFC2-A776280C64AD}"/>
                    </a:ext>
                  </a:extLst>
                </p14:cNvPr>
                <p14:cNvContentPartPr/>
                <p14:nvPr/>
              </p14:nvContentPartPr>
              <p14:xfrm>
                <a:off x="2405232" y="2700185"/>
                <a:ext cx="34200" cy="219600"/>
              </p14:xfrm>
            </p:contentPart>
          </mc:Choice>
          <mc:Fallback xmlns="">
            <p:pic>
              <p:nvPicPr>
                <p:cNvPr id="125" name="Ink 124">
                  <a:extLst>
                    <a:ext uri="{FF2B5EF4-FFF2-40B4-BE49-F238E27FC236}">
                      <a16:creationId xmlns:a16="http://schemas.microsoft.com/office/drawing/2014/main" id="{8A5E70B1-8821-4E6F-AFC2-A776280C64AD}"/>
                    </a:ext>
                  </a:extLst>
                </p:cNvPr>
                <p:cNvPicPr/>
                <p:nvPr/>
              </p:nvPicPr>
              <p:blipFill>
                <a:blip r:embed="rId202"/>
                <a:stretch>
                  <a:fillRect/>
                </a:stretch>
              </p:blipFill>
              <p:spPr>
                <a:xfrm>
                  <a:off x="2396592" y="2691185"/>
                  <a:ext cx="5184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26" name="Ink 125">
                  <a:extLst>
                    <a:ext uri="{FF2B5EF4-FFF2-40B4-BE49-F238E27FC236}">
                      <a16:creationId xmlns:a16="http://schemas.microsoft.com/office/drawing/2014/main" id="{F3559802-AA5C-4B56-B150-5988CE0AAAD4}"/>
                    </a:ext>
                  </a:extLst>
                </p14:cNvPr>
                <p14:cNvContentPartPr/>
                <p14:nvPr/>
              </p14:nvContentPartPr>
              <p14:xfrm>
                <a:off x="2388312" y="2744105"/>
                <a:ext cx="93960" cy="33480"/>
              </p14:xfrm>
            </p:contentPart>
          </mc:Choice>
          <mc:Fallback xmlns="">
            <p:pic>
              <p:nvPicPr>
                <p:cNvPr id="126" name="Ink 125">
                  <a:extLst>
                    <a:ext uri="{FF2B5EF4-FFF2-40B4-BE49-F238E27FC236}">
                      <a16:creationId xmlns:a16="http://schemas.microsoft.com/office/drawing/2014/main" id="{F3559802-AA5C-4B56-B150-5988CE0AAAD4}"/>
                    </a:ext>
                  </a:extLst>
                </p:cNvPr>
                <p:cNvPicPr/>
                <p:nvPr/>
              </p:nvPicPr>
              <p:blipFill>
                <a:blip r:embed="rId204"/>
                <a:stretch>
                  <a:fillRect/>
                </a:stretch>
              </p:blipFill>
              <p:spPr>
                <a:xfrm>
                  <a:off x="2379672" y="2735105"/>
                  <a:ext cx="111600" cy="51120"/>
                </a:xfrm>
                <a:prstGeom prst="rect">
                  <a:avLst/>
                </a:prstGeom>
              </p:spPr>
            </p:pic>
          </mc:Fallback>
        </mc:AlternateContent>
      </p:grpSp>
      <p:grpSp>
        <p:nvGrpSpPr>
          <p:cNvPr id="132" name="Group 131">
            <a:extLst>
              <a:ext uri="{FF2B5EF4-FFF2-40B4-BE49-F238E27FC236}">
                <a16:creationId xmlns:a16="http://schemas.microsoft.com/office/drawing/2014/main" id="{1C0572AF-68AB-4FE0-A710-48DF60B52322}"/>
              </a:ext>
            </a:extLst>
          </p:cNvPr>
          <p:cNvGrpSpPr/>
          <p:nvPr/>
        </p:nvGrpSpPr>
        <p:grpSpPr>
          <a:xfrm>
            <a:off x="2921472" y="2634665"/>
            <a:ext cx="718920" cy="275400"/>
            <a:chOff x="2921472" y="2634665"/>
            <a:chExt cx="718920" cy="275400"/>
          </a:xfrm>
        </p:grpSpPr>
        <mc:AlternateContent xmlns:mc="http://schemas.openxmlformats.org/markup-compatibility/2006" xmlns:p14="http://schemas.microsoft.com/office/powerpoint/2010/main">
          <mc:Choice Requires="p14">
            <p:contentPart p14:bwMode="auto" r:id="rId205">
              <p14:nvContentPartPr>
                <p14:cNvPr id="127" name="Ink 126">
                  <a:extLst>
                    <a:ext uri="{FF2B5EF4-FFF2-40B4-BE49-F238E27FC236}">
                      <a16:creationId xmlns:a16="http://schemas.microsoft.com/office/drawing/2014/main" id="{A69A3F58-ECAB-46AF-B9BE-46BC33FEDDAB}"/>
                    </a:ext>
                  </a:extLst>
                </p14:cNvPr>
                <p14:cNvContentPartPr/>
                <p14:nvPr/>
              </p14:nvContentPartPr>
              <p14:xfrm>
                <a:off x="2921472" y="2776865"/>
                <a:ext cx="168480" cy="133200"/>
              </p14:xfrm>
            </p:contentPart>
          </mc:Choice>
          <mc:Fallback xmlns="">
            <p:pic>
              <p:nvPicPr>
                <p:cNvPr id="127" name="Ink 126">
                  <a:extLst>
                    <a:ext uri="{FF2B5EF4-FFF2-40B4-BE49-F238E27FC236}">
                      <a16:creationId xmlns:a16="http://schemas.microsoft.com/office/drawing/2014/main" id="{A69A3F58-ECAB-46AF-B9BE-46BC33FEDDAB}"/>
                    </a:ext>
                  </a:extLst>
                </p:cNvPr>
                <p:cNvPicPr/>
                <p:nvPr/>
              </p:nvPicPr>
              <p:blipFill>
                <a:blip r:embed="rId206"/>
                <a:stretch>
                  <a:fillRect/>
                </a:stretch>
              </p:blipFill>
              <p:spPr>
                <a:xfrm>
                  <a:off x="2912832" y="2768225"/>
                  <a:ext cx="18612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28" name="Ink 127">
                  <a:extLst>
                    <a:ext uri="{FF2B5EF4-FFF2-40B4-BE49-F238E27FC236}">
                      <a16:creationId xmlns:a16="http://schemas.microsoft.com/office/drawing/2014/main" id="{13BBF5AB-B037-4264-9507-D62E991DA84B}"/>
                    </a:ext>
                  </a:extLst>
                </p14:cNvPr>
                <p14:cNvContentPartPr/>
                <p14:nvPr/>
              </p14:nvContentPartPr>
              <p14:xfrm>
                <a:off x="3148632" y="2736185"/>
                <a:ext cx="126720" cy="155880"/>
              </p14:xfrm>
            </p:contentPart>
          </mc:Choice>
          <mc:Fallback xmlns="">
            <p:pic>
              <p:nvPicPr>
                <p:cNvPr id="128" name="Ink 127">
                  <a:extLst>
                    <a:ext uri="{FF2B5EF4-FFF2-40B4-BE49-F238E27FC236}">
                      <a16:creationId xmlns:a16="http://schemas.microsoft.com/office/drawing/2014/main" id="{13BBF5AB-B037-4264-9507-D62E991DA84B}"/>
                    </a:ext>
                  </a:extLst>
                </p:cNvPr>
                <p:cNvPicPr/>
                <p:nvPr/>
              </p:nvPicPr>
              <p:blipFill>
                <a:blip r:embed="rId208"/>
                <a:stretch>
                  <a:fillRect/>
                </a:stretch>
              </p:blipFill>
              <p:spPr>
                <a:xfrm>
                  <a:off x="3139632" y="2727545"/>
                  <a:ext cx="14436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29" name="Ink 128">
                  <a:extLst>
                    <a:ext uri="{FF2B5EF4-FFF2-40B4-BE49-F238E27FC236}">
                      <a16:creationId xmlns:a16="http://schemas.microsoft.com/office/drawing/2014/main" id="{675B282E-AE9C-405F-8E15-8E07EA1D76C6}"/>
                    </a:ext>
                  </a:extLst>
                </p14:cNvPr>
                <p14:cNvContentPartPr/>
                <p14:nvPr/>
              </p14:nvContentPartPr>
              <p14:xfrm>
                <a:off x="3324312" y="2697665"/>
                <a:ext cx="90720" cy="179280"/>
              </p14:xfrm>
            </p:contentPart>
          </mc:Choice>
          <mc:Fallback xmlns="">
            <p:pic>
              <p:nvPicPr>
                <p:cNvPr id="129" name="Ink 128">
                  <a:extLst>
                    <a:ext uri="{FF2B5EF4-FFF2-40B4-BE49-F238E27FC236}">
                      <a16:creationId xmlns:a16="http://schemas.microsoft.com/office/drawing/2014/main" id="{675B282E-AE9C-405F-8E15-8E07EA1D76C6}"/>
                    </a:ext>
                  </a:extLst>
                </p:cNvPr>
                <p:cNvPicPr/>
                <p:nvPr/>
              </p:nvPicPr>
              <p:blipFill>
                <a:blip r:embed="rId210"/>
                <a:stretch>
                  <a:fillRect/>
                </a:stretch>
              </p:blipFill>
              <p:spPr>
                <a:xfrm>
                  <a:off x="3315672" y="2689025"/>
                  <a:ext cx="1083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30" name="Ink 129">
                  <a:extLst>
                    <a:ext uri="{FF2B5EF4-FFF2-40B4-BE49-F238E27FC236}">
                      <a16:creationId xmlns:a16="http://schemas.microsoft.com/office/drawing/2014/main" id="{060F1CFA-1329-4D57-B992-D34163A01676}"/>
                    </a:ext>
                  </a:extLst>
                </p14:cNvPr>
                <p14:cNvContentPartPr/>
                <p14:nvPr/>
              </p14:nvContentPartPr>
              <p14:xfrm>
                <a:off x="3479832" y="2634665"/>
                <a:ext cx="39240" cy="231840"/>
              </p14:xfrm>
            </p:contentPart>
          </mc:Choice>
          <mc:Fallback xmlns="">
            <p:pic>
              <p:nvPicPr>
                <p:cNvPr id="130" name="Ink 129">
                  <a:extLst>
                    <a:ext uri="{FF2B5EF4-FFF2-40B4-BE49-F238E27FC236}">
                      <a16:creationId xmlns:a16="http://schemas.microsoft.com/office/drawing/2014/main" id="{060F1CFA-1329-4D57-B992-D34163A01676}"/>
                    </a:ext>
                  </a:extLst>
                </p:cNvPr>
                <p:cNvPicPr/>
                <p:nvPr/>
              </p:nvPicPr>
              <p:blipFill>
                <a:blip r:embed="rId212"/>
                <a:stretch>
                  <a:fillRect/>
                </a:stretch>
              </p:blipFill>
              <p:spPr>
                <a:xfrm>
                  <a:off x="3471192" y="2625665"/>
                  <a:ext cx="5688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1" name="Ink 130">
                  <a:extLst>
                    <a:ext uri="{FF2B5EF4-FFF2-40B4-BE49-F238E27FC236}">
                      <a16:creationId xmlns:a16="http://schemas.microsoft.com/office/drawing/2014/main" id="{82B3DD2A-9254-4EC4-BD73-133A5F013CBA}"/>
                    </a:ext>
                  </a:extLst>
                </p14:cNvPr>
                <p14:cNvContentPartPr/>
                <p14:nvPr/>
              </p14:nvContentPartPr>
              <p14:xfrm>
                <a:off x="3525912" y="2683985"/>
                <a:ext cx="114480" cy="181080"/>
              </p14:xfrm>
            </p:contentPart>
          </mc:Choice>
          <mc:Fallback xmlns="">
            <p:pic>
              <p:nvPicPr>
                <p:cNvPr id="131" name="Ink 130">
                  <a:extLst>
                    <a:ext uri="{FF2B5EF4-FFF2-40B4-BE49-F238E27FC236}">
                      <a16:creationId xmlns:a16="http://schemas.microsoft.com/office/drawing/2014/main" id="{82B3DD2A-9254-4EC4-BD73-133A5F013CBA}"/>
                    </a:ext>
                  </a:extLst>
                </p:cNvPr>
                <p:cNvPicPr/>
                <p:nvPr/>
              </p:nvPicPr>
              <p:blipFill>
                <a:blip r:embed="rId214"/>
                <a:stretch>
                  <a:fillRect/>
                </a:stretch>
              </p:blipFill>
              <p:spPr>
                <a:xfrm>
                  <a:off x="3516912" y="2675345"/>
                  <a:ext cx="132120" cy="198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5">
            <p14:nvContentPartPr>
              <p14:cNvPr id="134" name="Ink 133">
                <a:extLst>
                  <a:ext uri="{FF2B5EF4-FFF2-40B4-BE49-F238E27FC236}">
                    <a16:creationId xmlns:a16="http://schemas.microsoft.com/office/drawing/2014/main" id="{FE903425-CA0B-455B-8920-1372AEE04DA6}"/>
                  </a:ext>
                </a:extLst>
              </p14:cNvPr>
              <p14:cNvContentPartPr/>
              <p14:nvPr/>
            </p14:nvContentPartPr>
            <p14:xfrm>
              <a:off x="3885552" y="2662025"/>
              <a:ext cx="360" cy="360"/>
            </p14:xfrm>
          </p:contentPart>
        </mc:Choice>
        <mc:Fallback xmlns="">
          <p:pic>
            <p:nvPicPr>
              <p:cNvPr id="134" name="Ink 133">
                <a:extLst>
                  <a:ext uri="{FF2B5EF4-FFF2-40B4-BE49-F238E27FC236}">
                    <a16:creationId xmlns:a16="http://schemas.microsoft.com/office/drawing/2014/main" id="{FE903425-CA0B-455B-8920-1372AEE04DA6}"/>
                  </a:ext>
                </a:extLst>
              </p:cNvPr>
              <p:cNvPicPr/>
              <p:nvPr/>
            </p:nvPicPr>
            <p:blipFill>
              <a:blip r:embed="rId35"/>
              <a:stretch>
                <a:fillRect/>
              </a:stretch>
            </p:blipFill>
            <p:spPr>
              <a:xfrm>
                <a:off x="3876912" y="26530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5" name="Ink 134">
                <a:extLst>
                  <a:ext uri="{FF2B5EF4-FFF2-40B4-BE49-F238E27FC236}">
                    <a16:creationId xmlns:a16="http://schemas.microsoft.com/office/drawing/2014/main" id="{B75AE95A-8888-4833-8E7C-7295029B11B3}"/>
                  </a:ext>
                </a:extLst>
              </p14:cNvPr>
              <p14:cNvContentPartPr/>
              <p14:nvPr/>
            </p14:nvContentPartPr>
            <p14:xfrm>
              <a:off x="3923712" y="2766065"/>
              <a:ext cx="2160" cy="5400"/>
            </p14:xfrm>
          </p:contentPart>
        </mc:Choice>
        <mc:Fallback xmlns="">
          <p:pic>
            <p:nvPicPr>
              <p:cNvPr id="135" name="Ink 134">
                <a:extLst>
                  <a:ext uri="{FF2B5EF4-FFF2-40B4-BE49-F238E27FC236}">
                    <a16:creationId xmlns:a16="http://schemas.microsoft.com/office/drawing/2014/main" id="{B75AE95A-8888-4833-8E7C-7295029B11B3}"/>
                  </a:ext>
                </a:extLst>
              </p:cNvPr>
              <p:cNvPicPr/>
              <p:nvPr/>
            </p:nvPicPr>
            <p:blipFill>
              <a:blip r:embed="rId35"/>
              <a:stretch>
                <a:fillRect/>
              </a:stretch>
            </p:blipFill>
            <p:spPr>
              <a:xfrm>
                <a:off x="3915072" y="2757425"/>
                <a:ext cx="19800" cy="23040"/>
              </a:xfrm>
              <a:prstGeom prst="rect">
                <a:avLst/>
              </a:prstGeom>
            </p:spPr>
          </p:pic>
        </mc:Fallback>
      </mc:AlternateContent>
      <p:grpSp>
        <p:nvGrpSpPr>
          <p:cNvPr id="159" name="Group 158">
            <a:extLst>
              <a:ext uri="{FF2B5EF4-FFF2-40B4-BE49-F238E27FC236}">
                <a16:creationId xmlns:a16="http://schemas.microsoft.com/office/drawing/2014/main" id="{FA727A31-B45C-49F4-9C09-A4AF0E02CD16}"/>
              </a:ext>
            </a:extLst>
          </p:cNvPr>
          <p:cNvGrpSpPr/>
          <p:nvPr/>
        </p:nvGrpSpPr>
        <p:grpSpPr>
          <a:xfrm>
            <a:off x="4323312" y="2650865"/>
            <a:ext cx="649080" cy="232560"/>
            <a:chOff x="4323312" y="2650865"/>
            <a:chExt cx="649080" cy="232560"/>
          </a:xfrm>
        </p:grpSpPr>
        <mc:AlternateContent xmlns:mc="http://schemas.openxmlformats.org/markup-compatibility/2006" xmlns:p14="http://schemas.microsoft.com/office/powerpoint/2010/main">
          <mc:Choice Requires="p14">
            <p:contentPart p14:bwMode="auto" r:id="rId217">
              <p14:nvContentPartPr>
                <p14:cNvPr id="136" name="Ink 135">
                  <a:extLst>
                    <a:ext uri="{FF2B5EF4-FFF2-40B4-BE49-F238E27FC236}">
                      <a16:creationId xmlns:a16="http://schemas.microsoft.com/office/drawing/2014/main" id="{848CCCDF-4231-4320-9148-85D32A5DB62D}"/>
                    </a:ext>
                  </a:extLst>
                </p14:cNvPr>
                <p14:cNvContentPartPr/>
                <p14:nvPr/>
              </p14:nvContentPartPr>
              <p14:xfrm>
                <a:off x="4323312" y="2696585"/>
                <a:ext cx="196200" cy="186840"/>
              </p14:xfrm>
            </p:contentPart>
          </mc:Choice>
          <mc:Fallback xmlns="">
            <p:pic>
              <p:nvPicPr>
                <p:cNvPr id="136" name="Ink 135">
                  <a:extLst>
                    <a:ext uri="{FF2B5EF4-FFF2-40B4-BE49-F238E27FC236}">
                      <a16:creationId xmlns:a16="http://schemas.microsoft.com/office/drawing/2014/main" id="{848CCCDF-4231-4320-9148-85D32A5DB62D}"/>
                    </a:ext>
                  </a:extLst>
                </p:cNvPr>
                <p:cNvPicPr/>
                <p:nvPr/>
              </p:nvPicPr>
              <p:blipFill>
                <a:blip r:embed="rId218"/>
                <a:stretch>
                  <a:fillRect/>
                </a:stretch>
              </p:blipFill>
              <p:spPr>
                <a:xfrm>
                  <a:off x="4314312" y="2687945"/>
                  <a:ext cx="21384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37" name="Ink 136">
                  <a:extLst>
                    <a:ext uri="{FF2B5EF4-FFF2-40B4-BE49-F238E27FC236}">
                      <a16:creationId xmlns:a16="http://schemas.microsoft.com/office/drawing/2014/main" id="{D55E7915-CB9B-4F19-A5ED-19C74F2E3856}"/>
                    </a:ext>
                  </a:extLst>
                </p14:cNvPr>
                <p14:cNvContentPartPr/>
                <p14:nvPr/>
              </p14:nvContentPartPr>
              <p14:xfrm>
                <a:off x="4574592" y="2650865"/>
                <a:ext cx="111600" cy="33480"/>
              </p14:xfrm>
            </p:contentPart>
          </mc:Choice>
          <mc:Fallback xmlns="">
            <p:pic>
              <p:nvPicPr>
                <p:cNvPr id="137" name="Ink 136">
                  <a:extLst>
                    <a:ext uri="{FF2B5EF4-FFF2-40B4-BE49-F238E27FC236}">
                      <a16:creationId xmlns:a16="http://schemas.microsoft.com/office/drawing/2014/main" id="{D55E7915-CB9B-4F19-A5ED-19C74F2E3856}"/>
                    </a:ext>
                  </a:extLst>
                </p:cNvPr>
                <p:cNvPicPr/>
                <p:nvPr/>
              </p:nvPicPr>
              <p:blipFill>
                <a:blip r:embed="rId220"/>
                <a:stretch>
                  <a:fillRect/>
                </a:stretch>
              </p:blipFill>
              <p:spPr>
                <a:xfrm>
                  <a:off x="4565592" y="2642225"/>
                  <a:ext cx="1292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38" name="Ink 137">
                  <a:extLst>
                    <a:ext uri="{FF2B5EF4-FFF2-40B4-BE49-F238E27FC236}">
                      <a16:creationId xmlns:a16="http://schemas.microsoft.com/office/drawing/2014/main" id="{4FE3053A-6428-43FB-9F21-C19FD4984443}"/>
                    </a:ext>
                  </a:extLst>
                </p14:cNvPr>
                <p14:cNvContentPartPr/>
                <p14:nvPr/>
              </p14:nvContentPartPr>
              <p14:xfrm>
                <a:off x="4558032" y="2690825"/>
                <a:ext cx="159840" cy="163440"/>
              </p14:xfrm>
            </p:contentPart>
          </mc:Choice>
          <mc:Fallback xmlns="">
            <p:pic>
              <p:nvPicPr>
                <p:cNvPr id="138" name="Ink 137">
                  <a:extLst>
                    <a:ext uri="{FF2B5EF4-FFF2-40B4-BE49-F238E27FC236}">
                      <a16:creationId xmlns:a16="http://schemas.microsoft.com/office/drawing/2014/main" id="{4FE3053A-6428-43FB-9F21-C19FD4984443}"/>
                    </a:ext>
                  </a:extLst>
                </p:cNvPr>
                <p:cNvPicPr/>
                <p:nvPr/>
              </p:nvPicPr>
              <p:blipFill>
                <a:blip r:embed="rId222"/>
                <a:stretch>
                  <a:fillRect/>
                </a:stretch>
              </p:blipFill>
              <p:spPr>
                <a:xfrm>
                  <a:off x="4549032" y="2682185"/>
                  <a:ext cx="1774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39" name="Ink 138">
                  <a:extLst>
                    <a:ext uri="{FF2B5EF4-FFF2-40B4-BE49-F238E27FC236}">
                      <a16:creationId xmlns:a16="http://schemas.microsoft.com/office/drawing/2014/main" id="{425E6516-B9FF-4ABE-B5B7-11E086E3B174}"/>
                    </a:ext>
                  </a:extLst>
                </p14:cNvPr>
                <p14:cNvContentPartPr/>
                <p14:nvPr/>
              </p14:nvContentPartPr>
              <p14:xfrm>
                <a:off x="4827312" y="2659145"/>
                <a:ext cx="123840" cy="18720"/>
              </p14:xfrm>
            </p:contentPart>
          </mc:Choice>
          <mc:Fallback xmlns="">
            <p:pic>
              <p:nvPicPr>
                <p:cNvPr id="139" name="Ink 138">
                  <a:extLst>
                    <a:ext uri="{FF2B5EF4-FFF2-40B4-BE49-F238E27FC236}">
                      <a16:creationId xmlns:a16="http://schemas.microsoft.com/office/drawing/2014/main" id="{425E6516-B9FF-4ABE-B5B7-11E086E3B174}"/>
                    </a:ext>
                  </a:extLst>
                </p:cNvPr>
                <p:cNvPicPr/>
                <p:nvPr/>
              </p:nvPicPr>
              <p:blipFill>
                <a:blip r:embed="rId224"/>
                <a:stretch>
                  <a:fillRect/>
                </a:stretch>
              </p:blipFill>
              <p:spPr>
                <a:xfrm>
                  <a:off x="4818672" y="2650145"/>
                  <a:ext cx="1414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40" name="Ink 139">
                  <a:extLst>
                    <a:ext uri="{FF2B5EF4-FFF2-40B4-BE49-F238E27FC236}">
                      <a16:creationId xmlns:a16="http://schemas.microsoft.com/office/drawing/2014/main" id="{EC1D3146-7ED6-41C1-9D9B-72D1E0F982F9}"/>
                    </a:ext>
                  </a:extLst>
                </p14:cNvPr>
                <p14:cNvContentPartPr/>
                <p14:nvPr/>
              </p14:nvContentPartPr>
              <p14:xfrm>
                <a:off x="4835952" y="2664905"/>
                <a:ext cx="136440" cy="187560"/>
              </p14:xfrm>
            </p:contentPart>
          </mc:Choice>
          <mc:Fallback xmlns="">
            <p:pic>
              <p:nvPicPr>
                <p:cNvPr id="140" name="Ink 139">
                  <a:extLst>
                    <a:ext uri="{FF2B5EF4-FFF2-40B4-BE49-F238E27FC236}">
                      <a16:creationId xmlns:a16="http://schemas.microsoft.com/office/drawing/2014/main" id="{EC1D3146-7ED6-41C1-9D9B-72D1E0F982F9}"/>
                    </a:ext>
                  </a:extLst>
                </p:cNvPr>
                <p:cNvPicPr/>
                <p:nvPr/>
              </p:nvPicPr>
              <p:blipFill>
                <a:blip r:embed="rId226"/>
                <a:stretch>
                  <a:fillRect/>
                </a:stretch>
              </p:blipFill>
              <p:spPr>
                <a:xfrm>
                  <a:off x="4826952" y="2655905"/>
                  <a:ext cx="154080" cy="205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7">
            <p14:nvContentPartPr>
              <p14:cNvPr id="141" name="Ink 140">
                <a:extLst>
                  <a:ext uri="{FF2B5EF4-FFF2-40B4-BE49-F238E27FC236}">
                    <a16:creationId xmlns:a16="http://schemas.microsoft.com/office/drawing/2014/main" id="{DCE9F103-DE8A-43DC-B537-351F40205751}"/>
                  </a:ext>
                </a:extLst>
              </p14:cNvPr>
              <p14:cNvContentPartPr/>
              <p14:nvPr/>
            </p14:nvContentPartPr>
            <p14:xfrm>
              <a:off x="5112792" y="2794505"/>
              <a:ext cx="5040" cy="27720"/>
            </p14:xfrm>
          </p:contentPart>
        </mc:Choice>
        <mc:Fallback xmlns="">
          <p:pic>
            <p:nvPicPr>
              <p:cNvPr id="141" name="Ink 140">
                <a:extLst>
                  <a:ext uri="{FF2B5EF4-FFF2-40B4-BE49-F238E27FC236}">
                    <a16:creationId xmlns:a16="http://schemas.microsoft.com/office/drawing/2014/main" id="{DCE9F103-DE8A-43DC-B537-351F40205751}"/>
                  </a:ext>
                </a:extLst>
              </p:cNvPr>
              <p:cNvPicPr/>
              <p:nvPr/>
            </p:nvPicPr>
            <p:blipFill>
              <a:blip r:embed="rId228"/>
              <a:stretch>
                <a:fillRect/>
              </a:stretch>
            </p:blipFill>
            <p:spPr>
              <a:xfrm>
                <a:off x="5104152" y="2785865"/>
                <a:ext cx="22680" cy="45360"/>
              </a:xfrm>
              <a:prstGeom prst="rect">
                <a:avLst/>
              </a:prstGeom>
            </p:spPr>
          </p:pic>
        </mc:Fallback>
      </mc:AlternateContent>
      <p:grpSp>
        <p:nvGrpSpPr>
          <p:cNvPr id="158" name="Group 157">
            <a:extLst>
              <a:ext uri="{FF2B5EF4-FFF2-40B4-BE49-F238E27FC236}">
                <a16:creationId xmlns:a16="http://schemas.microsoft.com/office/drawing/2014/main" id="{E3B6165E-FD8D-4A1D-A8FB-DEA6B48CA1F6}"/>
              </a:ext>
            </a:extLst>
          </p:cNvPr>
          <p:cNvGrpSpPr/>
          <p:nvPr/>
        </p:nvGrpSpPr>
        <p:grpSpPr>
          <a:xfrm>
            <a:off x="5274072" y="2660945"/>
            <a:ext cx="539280" cy="214920"/>
            <a:chOff x="5274072" y="2660945"/>
            <a:chExt cx="539280" cy="214920"/>
          </a:xfrm>
        </p:grpSpPr>
        <mc:AlternateContent xmlns:mc="http://schemas.openxmlformats.org/markup-compatibility/2006" xmlns:p14="http://schemas.microsoft.com/office/powerpoint/2010/main">
          <mc:Choice Requires="p14">
            <p:contentPart p14:bwMode="auto" r:id="rId229">
              <p14:nvContentPartPr>
                <p14:cNvPr id="142" name="Ink 141">
                  <a:extLst>
                    <a:ext uri="{FF2B5EF4-FFF2-40B4-BE49-F238E27FC236}">
                      <a16:creationId xmlns:a16="http://schemas.microsoft.com/office/drawing/2014/main" id="{821649EE-DD1C-4649-9BC5-844A6CD0DB69}"/>
                    </a:ext>
                  </a:extLst>
                </p14:cNvPr>
                <p14:cNvContentPartPr/>
                <p14:nvPr/>
              </p14:nvContentPartPr>
              <p14:xfrm>
                <a:off x="5274072" y="2669225"/>
                <a:ext cx="147240" cy="206640"/>
              </p14:xfrm>
            </p:contentPart>
          </mc:Choice>
          <mc:Fallback xmlns="">
            <p:pic>
              <p:nvPicPr>
                <p:cNvPr id="142" name="Ink 141">
                  <a:extLst>
                    <a:ext uri="{FF2B5EF4-FFF2-40B4-BE49-F238E27FC236}">
                      <a16:creationId xmlns:a16="http://schemas.microsoft.com/office/drawing/2014/main" id="{821649EE-DD1C-4649-9BC5-844A6CD0DB69}"/>
                    </a:ext>
                  </a:extLst>
                </p:cNvPr>
                <p:cNvPicPr/>
                <p:nvPr/>
              </p:nvPicPr>
              <p:blipFill>
                <a:blip r:embed="rId230"/>
                <a:stretch>
                  <a:fillRect/>
                </a:stretch>
              </p:blipFill>
              <p:spPr>
                <a:xfrm>
                  <a:off x="5265432" y="2660225"/>
                  <a:ext cx="1648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3" name="Ink 142">
                  <a:extLst>
                    <a:ext uri="{FF2B5EF4-FFF2-40B4-BE49-F238E27FC236}">
                      <a16:creationId xmlns:a16="http://schemas.microsoft.com/office/drawing/2014/main" id="{7535C1FC-AD47-456B-ABF6-FA14440F4E2E}"/>
                    </a:ext>
                  </a:extLst>
                </p14:cNvPr>
                <p14:cNvContentPartPr/>
                <p14:nvPr/>
              </p14:nvContentPartPr>
              <p14:xfrm>
                <a:off x="5504472" y="2660945"/>
                <a:ext cx="94320" cy="11520"/>
              </p14:xfrm>
            </p:contentPart>
          </mc:Choice>
          <mc:Fallback xmlns="">
            <p:pic>
              <p:nvPicPr>
                <p:cNvPr id="143" name="Ink 142">
                  <a:extLst>
                    <a:ext uri="{FF2B5EF4-FFF2-40B4-BE49-F238E27FC236}">
                      <a16:creationId xmlns:a16="http://schemas.microsoft.com/office/drawing/2014/main" id="{7535C1FC-AD47-456B-ABF6-FA14440F4E2E}"/>
                    </a:ext>
                  </a:extLst>
                </p:cNvPr>
                <p:cNvPicPr/>
                <p:nvPr/>
              </p:nvPicPr>
              <p:blipFill>
                <a:blip r:embed="rId232"/>
                <a:stretch>
                  <a:fillRect/>
                </a:stretch>
              </p:blipFill>
              <p:spPr>
                <a:xfrm>
                  <a:off x="5495472" y="2651945"/>
                  <a:ext cx="11196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44" name="Ink 143">
                  <a:extLst>
                    <a:ext uri="{FF2B5EF4-FFF2-40B4-BE49-F238E27FC236}">
                      <a16:creationId xmlns:a16="http://schemas.microsoft.com/office/drawing/2014/main" id="{197CDF9A-7D56-452B-A5AD-532A5133CB52}"/>
                    </a:ext>
                  </a:extLst>
                </p14:cNvPr>
                <p14:cNvContentPartPr/>
                <p14:nvPr/>
              </p14:nvContentPartPr>
              <p14:xfrm>
                <a:off x="5476752" y="2677145"/>
                <a:ext cx="136080" cy="159840"/>
              </p14:xfrm>
            </p:contentPart>
          </mc:Choice>
          <mc:Fallback xmlns="">
            <p:pic>
              <p:nvPicPr>
                <p:cNvPr id="144" name="Ink 143">
                  <a:extLst>
                    <a:ext uri="{FF2B5EF4-FFF2-40B4-BE49-F238E27FC236}">
                      <a16:creationId xmlns:a16="http://schemas.microsoft.com/office/drawing/2014/main" id="{197CDF9A-7D56-452B-A5AD-532A5133CB52}"/>
                    </a:ext>
                  </a:extLst>
                </p:cNvPr>
                <p:cNvPicPr/>
                <p:nvPr/>
              </p:nvPicPr>
              <p:blipFill>
                <a:blip r:embed="rId234"/>
                <a:stretch>
                  <a:fillRect/>
                </a:stretch>
              </p:blipFill>
              <p:spPr>
                <a:xfrm>
                  <a:off x="5468112" y="2668505"/>
                  <a:ext cx="1537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45" name="Ink 144">
                  <a:extLst>
                    <a:ext uri="{FF2B5EF4-FFF2-40B4-BE49-F238E27FC236}">
                      <a16:creationId xmlns:a16="http://schemas.microsoft.com/office/drawing/2014/main" id="{C927AE6A-7B3F-4D3E-8C62-774EB01F438C}"/>
                    </a:ext>
                  </a:extLst>
                </p14:cNvPr>
                <p14:cNvContentPartPr/>
                <p14:nvPr/>
              </p14:nvContentPartPr>
              <p14:xfrm>
                <a:off x="5676912" y="2664545"/>
                <a:ext cx="106920" cy="4680"/>
              </p14:xfrm>
            </p:contentPart>
          </mc:Choice>
          <mc:Fallback xmlns="">
            <p:pic>
              <p:nvPicPr>
                <p:cNvPr id="145" name="Ink 144">
                  <a:extLst>
                    <a:ext uri="{FF2B5EF4-FFF2-40B4-BE49-F238E27FC236}">
                      <a16:creationId xmlns:a16="http://schemas.microsoft.com/office/drawing/2014/main" id="{C927AE6A-7B3F-4D3E-8C62-774EB01F438C}"/>
                    </a:ext>
                  </a:extLst>
                </p:cNvPr>
                <p:cNvPicPr/>
                <p:nvPr/>
              </p:nvPicPr>
              <p:blipFill>
                <a:blip r:embed="rId236"/>
                <a:stretch>
                  <a:fillRect/>
                </a:stretch>
              </p:blipFill>
              <p:spPr>
                <a:xfrm>
                  <a:off x="5668272" y="2655545"/>
                  <a:ext cx="1245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46" name="Ink 145">
                  <a:extLst>
                    <a:ext uri="{FF2B5EF4-FFF2-40B4-BE49-F238E27FC236}">
                      <a16:creationId xmlns:a16="http://schemas.microsoft.com/office/drawing/2014/main" id="{F3F0B83C-E8C5-4DA3-AEC9-DEC818B8EFEF}"/>
                    </a:ext>
                  </a:extLst>
                </p14:cNvPr>
                <p14:cNvContentPartPr/>
                <p14:nvPr/>
              </p14:nvContentPartPr>
              <p14:xfrm>
                <a:off x="5671152" y="2665985"/>
                <a:ext cx="142200" cy="187200"/>
              </p14:xfrm>
            </p:contentPart>
          </mc:Choice>
          <mc:Fallback xmlns="">
            <p:pic>
              <p:nvPicPr>
                <p:cNvPr id="146" name="Ink 145">
                  <a:extLst>
                    <a:ext uri="{FF2B5EF4-FFF2-40B4-BE49-F238E27FC236}">
                      <a16:creationId xmlns:a16="http://schemas.microsoft.com/office/drawing/2014/main" id="{F3F0B83C-E8C5-4DA3-AEC9-DEC818B8EFEF}"/>
                    </a:ext>
                  </a:extLst>
                </p:cNvPr>
                <p:cNvPicPr/>
                <p:nvPr/>
              </p:nvPicPr>
              <p:blipFill>
                <a:blip r:embed="rId238"/>
                <a:stretch>
                  <a:fillRect/>
                </a:stretch>
              </p:blipFill>
              <p:spPr>
                <a:xfrm>
                  <a:off x="5662512" y="2656985"/>
                  <a:ext cx="159840" cy="204840"/>
                </a:xfrm>
                <a:prstGeom prst="rect">
                  <a:avLst/>
                </a:prstGeom>
              </p:spPr>
            </p:pic>
          </mc:Fallback>
        </mc:AlternateContent>
      </p:grpSp>
      <p:grpSp>
        <p:nvGrpSpPr>
          <p:cNvPr id="157" name="Group 156">
            <a:extLst>
              <a:ext uri="{FF2B5EF4-FFF2-40B4-BE49-F238E27FC236}">
                <a16:creationId xmlns:a16="http://schemas.microsoft.com/office/drawing/2014/main" id="{89840BE3-8BDF-49C6-97FE-3315FBC991D0}"/>
              </a:ext>
            </a:extLst>
          </p:cNvPr>
          <p:cNvGrpSpPr/>
          <p:nvPr/>
        </p:nvGrpSpPr>
        <p:grpSpPr>
          <a:xfrm>
            <a:off x="5951592" y="2560505"/>
            <a:ext cx="740520" cy="278640"/>
            <a:chOff x="5951592" y="2560505"/>
            <a:chExt cx="740520" cy="278640"/>
          </a:xfrm>
        </p:grpSpPr>
        <mc:AlternateContent xmlns:mc="http://schemas.openxmlformats.org/markup-compatibility/2006" xmlns:p14="http://schemas.microsoft.com/office/powerpoint/2010/main">
          <mc:Choice Requires="p14">
            <p:contentPart p14:bwMode="auto" r:id="rId239">
              <p14:nvContentPartPr>
                <p14:cNvPr id="147" name="Ink 146">
                  <a:extLst>
                    <a:ext uri="{FF2B5EF4-FFF2-40B4-BE49-F238E27FC236}">
                      <a16:creationId xmlns:a16="http://schemas.microsoft.com/office/drawing/2014/main" id="{9AFBB31E-E29A-4FC9-B29D-6070A13F78D6}"/>
                    </a:ext>
                  </a:extLst>
                </p14:cNvPr>
                <p14:cNvContentPartPr/>
                <p14:nvPr/>
              </p14:nvContentPartPr>
              <p14:xfrm>
                <a:off x="5951592" y="2802425"/>
                <a:ext cx="39960" cy="36720"/>
              </p14:xfrm>
            </p:contentPart>
          </mc:Choice>
          <mc:Fallback xmlns="">
            <p:pic>
              <p:nvPicPr>
                <p:cNvPr id="147" name="Ink 146">
                  <a:extLst>
                    <a:ext uri="{FF2B5EF4-FFF2-40B4-BE49-F238E27FC236}">
                      <a16:creationId xmlns:a16="http://schemas.microsoft.com/office/drawing/2014/main" id="{9AFBB31E-E29A-4FC9-B29D-6070A13F78D6}"/>
                    </a:ext>
                  </a:extLst>
                </p:cNvPr>
                <p:cNvPicPr/>
                <p:nvPr/>
              </p:nvPicPr>
              <p:blipFill>
                <a:blip r:embed="rId240"/>
                <a:stretch>
                  <a:fillRect/>
                </a:stretch>
              </p:blipFill>
              <p:spPr>
                <a:xfrm>
                  <a:off x="5942952" y="2793425"/>
                  <a:ext cx="576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48" name="Ink 147">
                  <a:extLst>
                    <a:ext uri="{FF2B5EF4-FFF2-40B4-BE49-F238E27FC236}">
                      <a16:creationId xmlns:a16="http://schemas.microsoft.com/office/drawing/2014/main" id="{21A50218-3DB5-4BF9-8FAB-EF588AE665BF}"/>
                    </a:ext>
                  </a:extLst>
                </p14:cNvPr>
                <p14:cNvContentPartPr/>
                <p14:nvPr/>
              </p14:nvContentPartPr>
              <p14:xfrm>
                <a:off x="6096312" y="2578865"/>
                <a:ext cx="183960" cy="192240"/>
              </p14:xfrm>
            </p:contentPart>
          </mc:Choice>
          <mc:Fallback xmlns="">
            <p:pic>
              <p:nvPicPr>
                <p:cNvPr id="148" name="Ink 147">
                  <a:extLst>
                    <a:ext uri="{FF2B5EF4-FFF2-40B4-BE49-F238E27FC236}">
                      <a16:creationId xmlns:a16="http://schemas.microsoft.com/office/drawing/2014/main" id="{21A50218-3DB5-4BF9-8FAB-EF588AE665BF}"/>
                    </a:ext>
                  </a:extLst>
                </p:cNvPr>
                <p:cNvPicPr/>
                <p:nvPr/>
              </p:nvPicPr>
              <p:blipFill>
                <a:blip r:embed="rId242"/>
                <a:stretch>
                  <a:fillRect/>
                </a:stretch>
              </p:blipFill>
              <p:spPr>
                <a:xfrm>
                  <a:off x="6087672" y="2570225"/>
                  <a:ext cx="2016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49" name="Ink 148">
                  <a:extLst>
                    <a:ext uri="{FF2B5EF4-FFF2-40B4-BE49-F238E27FC236}">
                      <a16:creationId xmlns:a16="http://schemas.microsoft.com/office/drawing/2014/main" id="{4DA4C462-AA92-4FEE-A36E-E4AD476D3C7F}"/>
                    </a:ext>
                  </a:extLst>
                </p14:cNvPr>
                <p14:cNvContentPartPr/>
                <p14:nvPr/>
              </p14:nvContentPartPr>
              <p14:xfrm>
                <a:off x="6347592" y="2560505"/>
                <a:ext cx="93240" cy="12960"/>
              </p14:xfrm>
            </p:contentPart>
          </mc:Choice>
          <mc:Fallback xmlns="">
            <p:pic>
              <p:nvPicPr>
                <p:cNvPr id="149" name="Ink 148">
                  <a:extLst>
                    <a:ext uri="{FF2B5EF4-FFF2-40B4-BE49-F238E27FC236}">
                      <a16:creationId xmlns:a16="http://schemas.microsoft.com/office/drawing/2014/main" id="{4DA4C462-AA92-4FEE-A36E-E4AD476D3C7F}"/>
                    </a:ext>
                  </a:extLst>
                </p:cNvPr>
                <p:cNvPicPr/>
                <p:nvPr/>
              </p:nvPicPr>
              <p:blipFill>
                <a:blip r:embed="rId244"/>
                <a:stretch>
                  <a:fillRect/>
                </a:stretch>
              </p:blipFill>
              <p:spPr>
                <a:xfrm>
                  <a:off x="6338952" y="2551505"/>
                  <a:ext cx="1108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50" name="Ink 149">
                  <a:extLst>
                    <a:ext uri="{FF2B5EF4-FFF2-40B4-BE49-F238E27FC236}">
                      <a16:creationId xmlns:a16="http://schemas.microsoft.com/office/drawing/2014/main" id="{C70AA4A6-C29C-4C26-A20F-6B5087CA8557}"/>
                    </a:ext>
                  </a:extLst>
                </p14:cNvPr>
                <p14:cNvContentPartPr/>
                <p14:nvPr/>
              </p14:nvContentPartPr>
              <p14:xfrm>
                <a:off x="6311232" y="2603345"/>
                <a:ext cx="155520" cy="140400"/>
              </p14:xfrm>
            </p:contentPart>
          </mc:Choice>
          <mc:Fallback xmlns="">
            <p:pic>
              <p:nvPicPr>
                <p:cNvPr id="150" name="Ink 149">
                  <a:extLst>
                    <a:ext uri="{FF2B5EF4-FFF2-40B4-BE49-F238E27FC236}">
                      <a16:creationId xmlns:a16="http://schemas.microsoft.com/office/drawing/2014/main" id="{C70AA4A6-C29C-4C26-A20F-6B5087CA8557}"/>
                    </a:ext>
                  </a:extLst>
                </p:cNvPr>
                <p:cNvPicPr/>
                <p:nvPr/>
              </p:nvPicPr>
              <p:blipFill>
                <a:blip r:embed="rId246"/>
                <a:stretch>
                  <a:fillRect/>
                </a:stretch>
              </p:blipFill>
              <p:spPr>
                <a:xfrm>
                  <a:off x="6302592" y="2594345"/>
                  <a:ext cx="17316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51" name="Ink 150">
                  <a:extLst>
                    <a:ext uri="{FF2B5EF4-FFF2-40B4-BE49-F238E27FC236}">
                      <a16:creationId xmlns:a16="http://schemas.microsoft.com/office/drawing/2014/main" id="{5EA0F047-92DC-41C9-A9BC-B7D190017AFE}"/>
                    </a:ext>
                  </a:extLst>
                </p14:cNvPr>
                <p14:cNvContentPartPr/>
                <p14:nvPr/>
              </p14:nvContentPartPr>
              <p14:xfrm>
                <a:off x="6569712" y="2570225"/>
                <a:ext cx="122400" cy="30240"/>
              </p14:xfrm>
            </p:contentPart>
          </mc:Choice>
          <mc:Fallback xmlns="">
            <p:pic>
              <p:nvPicPr>
                <p:cNvPr id="151" name="Ink 150">
                  <a:extLst>
                    <a:ext uri="{FF2B5EF4-FFF2-40B4-BE49-F238E27FC236}">
                      <a16:creationId xmlns:a16="http://schemas.microsoft.com/office/drawing/2014/main" id="{5EA0F047-92DC-41C9-A9BC-B7D190017AFE}"/>
                    </a:ext>
                  </a:extLst>
                </p:cNvPr>
                <p:cNvPicPr/>
                <p:nvPr/>
              </p:nvPicPr>
              <p:blipFill>
                <a:blip r:embed="rId248"/>
                <a:stretch>
                  <a:fillRect/>
                </a:stretch>
              </p:blipFill>
              <p:spPr>
                <a:xfrm>
                  <a:off x="6561072" y="2561225"/>
                  <a:ext cx="1400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52" name="Ink 151">
                  <a:extLst>
                    <a:ext uri="{FF2B5EF4-FFF2-40B4-BE49-F238E27FC236}">
                      <a16:creationId xmlns:a16="http://schemas.microsoft.com/office/drawing/2014/main" id="{167CE131-905F-419D-819A-3E4B555E49A1}"/>
                    </a:ext>
                  </a:extLst>
                </p14:cNvPr>
                <p14:cNvContentPartPr/>
                <p14:nvPr/>
              </p14:nvContentPartPr>
              <p14:xfrm>
                <a:off x="6554592" y="2587865"/>
                <a:ext cx="136800" cy="167400"/>
              </p14:xfrm>
            </p:contentPart>
          </mc:Choice>
          <mc:Fallback xmlns="">
            <p:pic>
              <p:nvPicPr>
                <p:cNvPr id="152" name="Ink 151">
                  <a:extLst>
                    <a:ext uri="{FF2B5EF4-FFF2-40B4-BE49-F238E27FC236}">
                      <a16:creationId xmlns:a16="http://schemas.microsoft.com/office/drawing/2014/main" id="{167CE131-905F-419D-819A-3E4B555E49A1}"/>
                    </a:ext>
                  </a:extLst>
                </p:cNvPr>
                <p:cNvPicPr/>
                <p:nvPr/>
              </p:nvPicPr>
              <p:blipFill>
                <a:blip r:embed="rId250"/>
                <a:stretch>
                  <a:fillRect/>
                </a:stretch>
              </p:blipFill>
              <p:spPr>
                <a:xfrm>
                  <a:off x="6545592" y="2578865"/>
                  <a:ext cx="15444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1">
            <p14:nvContentPartPr>
              <p14:cNvPr id="153" name="Ink 152">
                <a:extLst>
                  <a:ext uri="{FF2B5EF4-FFF2-40B4-BE49-F238E27FC236}">
                    <a16:creationId xmlns:a16="http://schemas.microsoft.com/office/drawing/2014/main" id="{1CA6099A-F434-4E68-B23E-7E982E36DF09}"/>
                  </a:ext>
                </a:extLst>
              </p14:cNvPr>
              <p14:cNvContentPartPr/>
              <p14:nvPr/>
            </p14:nvContentPartPr>
            <p14:xfrm>
              <a:off x="6840072" y="2707025"/>
              <a:ext cx="32040" cy="26640"/>
            </p14:xfrm>
          </p:contentPart>
        </mc:Choice>
        <mc:Fallback xmlns="">
          <p:pic>
            <p:nvPicPr>
              <p:cNvPr id="153" name="Ink 152">
                <a:extLst>
                  <a:ext uri="{FF2B5EF4-FFF2-40B4-BE49-F238E27FC236}">
                    <a16:creationId xmlns:a16="http://schemas.microsoft.com/office/drawing/2014/main" id="{1CA6099A-F434-4E68-B23E-7E982E36DF09}"/>
                  </a:ext>
                </a:extLst>
              </p:cNvPr>
              <p:cNvPicPr/>
              <p:nvPr/>
            </p:nvPicPr>
            <p:blipFill>
              <a:blip r:embed="rId252"/>
              <a:stretch>
                <a:fillRect/>
              </a:stretch>
            </p:blipFill>
            <p:spPr>
              <a:xfrm>
                <a:off x="6831432" y="2698025"/>
                <a:ext cx="49680" cy="44280"/>
              </a:xfrm>
              <a:prstGeom prst="rect">
                <a:avLst/>
              </a:prstGeom>
            </p:spPr>
          </p:pic>
        </mc:Fallback>
      </mc:AlternateContent>
      <p:grpSp>
        <p:nvGrpSpPr>
          <p:cNvPr id="156" name="Group 155">
            <a:extLst>
              <a:ext uri="{FF2B5EF4-FFF2-40B4-BE49-F238E27FC236}">
                <a16:creationId xmlns:a16="http://schemas.microsoft.com/office/drawing/2014/main" id="{A1E62FEF-F0F4-4691-ADA7-4FDEEE278123}"/>
              </a:ext>
            </a:extLst>
          </p:cNvPr>
          <p:cNvGrpSpPr/>
          <p:nvPr/>
        </p:nvGrpSpPr>
        <p:grpSpPr>
          <a:xfrm>
            <a:off x="7066152" y="2520905"/>
            <a:ext cx="256320" cy="294840"/>
            <a:chOff x="7066152" y="2520905"/>
            <a:chExt cx="256320" cy="294840"/>
          </a:xfrm>
        </p:grpSpPr>
        <mc:AlternateContent xmlns:mc="http://schemas.openxmlformats.org/markup-compatibility/2006" xmlns:p14="http://schemas.microsoft.com/office/powerpoint/2010/main">
          <mc:Choice Requires="p14">
            <p:contentPart p14:bwMode="auto" r:id="rId253">
              <p14:nvContentPartPr>
                <p14:cNvPr id="154" name="Ink 153">
                  <a:extLst>
                    <a:ext uri="{FF2B5EF4-FFF2-40B4-BE49-F238E27FC236}">
                      <a16:creationId xmlns:a16="http://schemas.microsoft.com/office/drawing/2014/main" id="{FC04A2E6-52CD-43A7-A1C0-B9675EFFC14B}"/>
                    </a:ext>
                  </a:extLst>
                </p14:cNvPr>
                <p14:cNvContentPartPr/>
                <p14:nvPr/>
              </p14:nvContentPartPr>
              <p14:xfrm>
                <a:off x="7066152" y="2523425"/>
                <a:ext cx="230400" cy="246240"/>
              </p14:xfrm>
            </p:contentPart>
          </mc:Choice>
          <mc:Fallback xmlns="">
            <p:pic>
              <p:nvPicPr>
                <p:cNvPr id="154" name="Ink 153">
                  <a:extLst>
                    <a:ext uri="{FF2B5EF4-FFF2-40B4-BE49-F238E27FC236}">
                      <a16:creationId xmlns:a16="http://schemas.microsoft.com/office/drawing/2014/main" id="{FC04A2E6-52CD-43A7-A1C0-B9675EFFC14B}"/>
                    </a:ext>
                  </a:extLst>
                </p:cNvPr>
                <p:cNvPicPr/>
                <p:nvPr/>
              </p:nvPicPr>
              <p:blipFill>
                <a:blip r:embed="rId254"/>
                <a:stretch>
                  <a:fillRect/>
                </a:stretch>
              </p:blipFill>
              <p:spPr>
                <a:xfrm>
                  <a:off x="7057512" y="2514425"/>
                  <a:ext cx="2480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55" name="Ink 154">
                  <a:extLst>
                    <a:ext uri="{FF2B5EF4-FFF2-40B4-BE49-F238E27FC236}">
                      <a16:creationId xmlns:a16="http://schemas.microsoft.com/office/drawing/2014/main" id="{C8B97E9C-5BB3-431B-AF91-6DA80E14E3AE}"/>
                    </a:ext>
                  </a:extLst>
                </p14:cNvPr>
                <p14:cNvContentPartPr/>
                <p14:nvPr/>
              </p14:nvContentPartPr>
              <p14:xfrm>
                <a:off x="7086672" y="2520905"/>
                <a:ext cx="235800" cy="294840"/>
              </p14:xfrm>
            </p:contentPart>
          </mc:Choice>
          <mc:Fallback xmlns="">
            <p:pic>
              <p:nvPicPr>
                <p:cNvPr id="155" name="Ink 154">
                  <a:extLst>
                    <a:ext uri="{FF2B5EF4-FFF2-40B4-BE49-F238E27FC236}">
                      <a16:creationId xmlns:a16="http://schemas.microsoft.com/office/drawing/2014/main" id="{C8B97E9C-5BB3-431B-AF91-6DA80E14E3AE}"/>
                    </a:ext>
                  </a:extLst>
                </p:cNvPr>
                <p:cNvPicPr/>
                <p:nvPr/>
              </p:nvPicPr>
              <p:blipFill>
                <a:blip r:embed="rId256"/>
                <a:stretch>
                  <a:fillRect/>
                </a:stretch>
              </p:blipFill>
              <p:spPr>
                <a:xfrm>
                  <a:off x="7077672" y="2511905"/>
                  <a:ext cx="253440" cy="312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7">
            <p14:nvContentPartPr>
              <p14:cNvPr id="160" name="Ink 159">
                <a:extLst>
                  <a:ext uri="{FF2B5EF4-FFF2-40B4-BE49-F238E27FC236}">
                    <a16:creationId xmlns:a16="http://schemas.microsoft.com/office/drawing/2014/main" id="{A2B39D7B-3976-4BD7-8D7E-DAED2578DFCA}"/>
                  </a:ext>
                </a:extLst>
              </p14:cNvPr>
              <p14:cNvContentPartPr/>
              <p14:nvPr/>
            </p14:nvContentPartPr>
            <p14:xfrm>
              <a:off x="7843752" y="2617025"/>
              <a:ext cx="141840" cy="60840"/>
            </p14:xfrm>
          </p:contentPart>
        </mc:Choice>
        <mc:Fallback xmlns="">
          <p:pic>
            <p:nvPicPr>
              <p:cNvPr id="160" name="Ink 159">
                <a:extLst>
                  <a:ext uri="{FF2B5EF4-FFF2-40B4-BE49-F238E27FC236}">
                    <a16:creationId xmlns:a16="http://schemas.microsoft.com/office/drawing/2014/main" id="{A2B39D7B-3976-4BD7-8D7E-DAED2578DFCA}"/>
                  </a:ext>
                </a:extLst>
              </p:cNvPr>
              <p:cNvPicPr/>
              <p:nvPr/>
            </p:nvPicPr>
            <p:blipFill>
              <a:blip r:embed="rId258"/>
              <a:stretch>
                <a:fillRect/>
              </a:stretch>
            </p:blipFill>
            <p:spPr>
              <a:xfrm>
                <a:off x="7834752" y="2608025"/>
                <a:ext cx="1594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61" name="Ink 160">
                <a:extLst>
                  <a:ext uri="{FF2B5EF4-FFF2-40B4-BE49-F238E27FC236}">
                    <a16:creationId xmlns:a16="http://schemas.microsoft.com/office/drawing/2014/main" id="{652F19E6-AA99-4080-AB82-0D90D17CC9A1}"/>
                  </a:ext>
                </a:extLst>
              </p14:cNvPr>
              <p14:cNvContentPartPr/>
              <p14:nvPr/>
            </p14:nvContentPartPr>
            <p14:xfrm>
              <a:off x="8242632" y="2591825"/>
              <a:ext cx="45360" cy="244800"/>
            </p14:xfrm>
          </p:contentPart>
        </mc:Choice>
        <mc:Fallback xmlns="">
          <p:pic>
            <p:nvPicPr>
              <p:cNvPr id="161" name="Ink 160">
                <a:extLst>
                  <a:ext uri="{FF2B5EF4-FFF2-40B4-BE49-F238E27FC236}">
                    <a16:creationId xmlns:a16="http://schemas.microsoft.com/office/drawing/2014/main" id="{652F19E6-AA99-4080-AB82-0D90D17CC9A1}"/>
                  </a:ext>
                </a:extLst>
              </p:cNvPr>
              <p:cNvPicPr/>
              <p:nvPr/>
            </p:nvPicPr>
            <p:blipFill>
              <a:blip r:embed="rId260"/>
              <a:stretch>
                <a:fillRect/>
              </a:stretch>
            </p:blipFill>
            <p:spPr>
              <a:xfrm>
                <a:off x="8233992" y="2582825"/>
                <a:ext cx="63000" cy="262440"/>
              </a:xfrm>
              <a:prstGeom prst="rect">
                <a:avLst/>
              </a:prstGeom>
            </p:spPr>
          </p:pic>
        </mc:Fallback>
      </mc:AlternateContent>
      <p:grpSp>
        <p:nvGrpSpPr>
          <p:cNvPr id="168" name="Group 167">
            <a:extLst>
              <a:ext uri="{FF2B5EF4-FFF2-40B4-BE49-F238E27FC236}">
                <a16:creationId xmlns:a16="http://schemas.microsoft.com/office/drawing/2014/main" id="{E8FC3232-F6CC-45F3-A431-CC0D3A003428}"/>
              </a:ext>
            </a:extLst>
          </p:cNvPr>
          <p:cNvGrpSpPr/>
          <p:nvPr/>
        </p:nvGrpSpPr>
        <p:grpSpPr>
          <a:xfrm>
            <a:off x="8367552" y="2566265"/>
            <a:ext cx="218880" cy="247680"/>
            <a:chOff x="8367552" y="2566265"/>
            <a:chExt cx="218880" cy="247680"/>
          </a:xfrm>
        </p:grpSpPr>
        <mc:AlternateContent xmlns:mc="http://schemas.openxmlformats.org/markup-compatibility/2006" xmlns:p14="http://schemas.microsoft.com/office/powerpoint/2010/main">
          <mc:Choice Requires="p14">
            <p:contentPart p14:bwMode="auto" r:id="rId261">
              <p14:nvContentPartPr>
                <p14:cNvPr id="166" name="Ink 165">
                  <a:extLst>
                    <a:ext uri="{FF2B5EF4-FFF2-40B4-BE49-F238E27FC236}">
                      <a16:creationId xmlns:a16="http://schemas.microsoft.com/office/drawing/2014/main" id="{CF931733-2050-4AAB-BD04-2C542F77F550}"/>
                    </a:ext>
                  </a:extLst>
                </p14:cNvPr>
                <p14:cNvContentPartPr/>
                <p14:nvPr/>
              </p14:nvContentPartPr>
              <p14:xfrm>
                <a:off x="8367552" y="2566265"/>
                <a:ext cx="82440" cy="72720"/>
              </p14:xfrm>
            </p:contentPart>
          </mc:Choice>
          <mc:Fallback xmlns="">
            <p:pic>
              <p:nvPicPr>
                <p:cNvPr id="166" name="Ink 165">
                  <a:extLst>
                    <a:ext uri="{FF2B5EF4-FFF2-40B4-BE49-F238E27FC236}">
                      <a16:creationId xmlns:a16="http://schemas.microsoft.com/office/drawing/2014/main" id="{CF931733-2050-4AAB-BD04-2C542F77F550}"/>
                    </a:ext>
                  </a:extLst>
                </p:cNvPr>
                <p:cNvPicPr/>
                <p:nvPr/>
              </p:nvPicPr>
              <p:blipFill>
                <a:blip r:embed="rId262"/>
                <a:stretch>
                  <a:fillRect/>
                </a:stretch>
              </p:blipFill>
              <p:spPr>
                <a:xfrm>
                  <a:off x="8358552" y="2557265"/>
                  <a:ext cx="10008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67" name="Ink 166">
                  <a:extLst>
                    <a:ext uri="{FF2B5EF4-FFF2-40B4-BE49-F238E27FC236}">
                      <a16:creationId xmlns:a16="http://schemas.microsoft.com/office/drawing/2014/main" id="{A0C81165-B6B4-4D13-A7F1-60CF21891A32}"/>
                    </a:ext>
                  </a:extLst>
                </p14:cNvPr>
                <p14:cNvContentPartPr/>
                <p14:nvPr/>
              </p14:nvContentPartPr>
              <p14:xfrm>
                <a:off x="8504712" y="2669585"/>
                <a:ext cx="81720" cy="144360"/>
              </p14:xfrm>
            </p:contentPart>
          </mc:Choice>
          <mc:Fallback xmlns="">
            <p:pic>
              <p:nvPicPr>
                <p:cNvPr id="167" name="Ink 166">
                  <a:extLst>
                    <a:ext uri="{FF2B5EF4-FFF2-40B4-BE49-F238E27FC236}">
                      <a16:creationId xmlns:a16="http://schemas.microsoft.com/office/drawing/2014/main" id="{A0C81165-B6B4-4D13-A7F1-60CF21891A32}"/>
                    </a:ext>
                  </a:extLst>
                </p:cNvPr>
                <p:cNvPicPr/>
                <p:nvPr/>
              </p:nvPicPr>
              <p:blipFill>
                <a:blip r:embed="rId264"/>
                <a:stretch>
                  <a:fillRect/>
                </a:stretch>
              </p:blipFill>
              <p:spPr>
                <a:xfrm>
                  <a:off x="8496072" y="2660945"/>
                  <a:ext cx="99360" cy="162000"/>
                </a:xfrm>
                <a:prstGeom prst="rect">
                  <a:avLst/>
                </a:prstGeom>
              </p:spPr>
            </p:pic>
          </mc:Fallback>
        </mc:AlternateContent>
      </p:grpSp>
      <p:grpSp>
        <p:nvGrpSpPr>
          <p:cNvPr id="192" name="Group 191">
            <a:extLst>
              <a:ext uri="{FF2B5EF4-FFF2-40B4-BE49-F238E27FC236}">
                <a16:creationId xmlns:a16="http://schemas.microsoft.com/office/drawing/2014/main" id="{96CD59FD-822D-4B10-9898-1B132C1A79D8}"/>
              </a:ext>
            </a:extLst>
          </p:cNvPr>
          <p:cNvGrpSpPr/>
          <p:nvPr/>
        </p:nvGrpSpPr>
        <p:grpSpPr>
          <a:xfrm>
            <a:off x="8974872" y="2603345"/>
            <a:ext cx="353880" cy="232560"/>
            <a:chOff x="8974872" y="2603345"/>
            <a:chExt cx="353880" cy="232560"/>
          </a:xfrm>
        </p:grpSpPr>
        <mc:AlternateContent xmlns:mc="http://schemas.openxmlformats.org/markup-compatibility/2006" xmlns:p14="http://schemas.microsoft.com/office/powerpoint/2010/main">
          <mc:Choice Requires="p14">
            <p:contentPart p14:bwMode="auto" r:id="rId265">
              <p14:nvContentPartPr>
                <p14:cNvPr id="169" name="Ink 168">
                  <a:extLst>
                    <a:ext uri="{FF2B5EF4-FFF2-40B4-BE49-F238E27FC236}">
                      <a16:creationId xmlns:a16="http://schemas.microsoft.com/office/drawing/2014/main" id="{4B9ECF42-3664-4938-8905-2775D809F486}"/>
                    </a:ext>
                  </a:extLst>
                </p14:cNvPr>
                <p14:cNvContentPartPr/>
                <p14:nvPr/>
              </p14:nvContentPartPr>
              <p14:xfrm>
                <a:off x="8974872" y="2650145"/>
                <a:ext cx="96480" cy="185760"/>
              </p14:xfrm>
            </p:contentPart>
          </mc:Choice>
          <mc:Fallback xmlns="">
            <p:pic>
              <p:nvPicPr>
                <p:cNvPr id="169" name="Ink 168">
                  <a:extLst>
                    <a:ext uri="{FF2B5EF4-FFF2-40B4-BE49-F238E27FC236}">
                      <a16:creationId xmlns:a16="http://schemas.microsoft.com/office/drawing/2014/main" id="{4B9ECF42-3664-4938-8905-2775D809F486}"/>
                    </a:ext>
                  </a:extLst>
                </p:cNvPr>
                <p:cNvPicPr/>
                <p:nvPr/>
              </p:nvPicPr>
              <p:blipFill>
                <a:blip r:embed="rId266"/>
                <a:stretch>
                  <a:fillRect/>
                </a:stretch>
              </p:blipFill>
              <p:spPr>
                <a:xfrm>
                  <a:off x="8965872" y="2641505"/>
                  <a:ext cx="1141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70" name="Ink 169">
                  <a:extLst>
                    <a:ext uri="{FF2B5EF4-FFF2-40B4-BE49-F238E27FC236}">
                      <a16:creationId xmlns:a16="http://schemas.microsoft.com/office/drawing/2014/main" id="{F2E0802B-A8B4-4EE6-935E-436F5637E527}"/>
                    </a:ext>
                  </a:extLst>
                </p14:cNvPr>
                <p14:cNvContentPartPr/>
                <p14:nvPr/>
              </p14:nvContentPartPr>
              <p14:xfrm>
                <a:off x="9086112" y="2669225"/>
                <a:ext cx="99000" cy="158400"/>
              </p14:xfrm>
            </p:contentPart>
          </mc:Choice>
          <mc:Fallback xmlns="">
            <p:pic>
              <p:nvPicPr>
                <p:cNvPr id="170" name="Ink 169">
                  <a:extLst>
                    <a:ext uri="{FF2B5EF4-FFF2-40B4-BE49-F238E27FC236}">
                      <a16:creationId xmlns:a16="http://schemas.microsoft.com/office/drawing/2014/main" id="{F2E0802B-A8B4-4EE6-935E-436F5637E527}"/>
                    </a:ext>
                  </a:extLst>
                </p:cNvPr>
                <p:cNvPicPr/>
                <p:nvPr/>
              </p:nvPicPr>
              <p:blipFill>
                <a:blip r:embed="rId268"/>
                <a:stretch>
                  <a:fillRect/>
                </a:stretch>
              </p:blipFill>
              <p:spPr>
                <a:xfrm>
                  <a:off x="9077472" y="2660225"/>
                  <a:ext cx="1166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71" name="Ink 170">
                  <a:extLst>
                    <a:ext uri="{FF2B5EF4-FFF2-40B4-BE49-F238E27FC236}">
                      <a16:creationId xmlns:a16="http://schemas.microsoft.com/office/drawing/2014/main" id="{F2CF3928-93A3-4A95-B775-468C4A7E1462}"/>
                    </a:ext>
                  </a:extLst>
                </p14:cNvPr>
                <p14:cNvContentPartPr/>
                <p14:nvPr/>
              </p14:nvContentPartPr>
              <p14:xfrm>
                <a:off x="9246672" y="2603345"/>
                <a:ext cx="23040" cy="197640"/>
              </p14:xfrm>
            </p:contentPart>
          </mc:Choice>
          <mc:Fallback xmlns="">
            <p:pic>
              <p:nvPicPr>
                <p:cNvPr id="171" name="Ink 170">
                  <a:extLst>
                    <a:ext uri="{FF2B5EF4-FFF2-40B4-BE49-F238E27FC236}">
                      <a16:creationId xmlns:a16="http://schemas.microsoft.com/office/drawing/2014/main" id="{F2CF3928-93A3-4A95-B775-468C4A7E1462}"/>
                    </a:ext>
                  </a:extLst>
                </p:cNvPr>
                <p:cNvPicPr/>
                <p:nvPr/>
              </p:nvPicPr>
              <p:blipFill>
                <a:blip r:embed="rId270"/>
                <a:stretch>
                  <a:fillRect/>
                </a:stretch>
              </p:blipFill>
              <p:spPr>
                <a:xfrm>
                  <a:off x="9238032" y="2594345"/>
                  <a:ext cx="406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72" name="Ink 171">
                  <a:extLst>
                    <a:ext uri="{FF2B5EF4-FFF2-40B4-BE49-F238E27FC236}">
                      <a16:creationId xmlns:a16="http://schemas.microsoft.com/office/drawing/2014/main" id="{787F9357-072F-4FBE-B955-38F4F03797C3}"/>
                    </a:ext>
                  </a:extLst>
                </p14:cNvPr>
                <p14:cNvContentPartPr/>
                <p14:nvPr/>
              </p14:nvContentPartPr>
              <p14:xfrm>
                <a:off x="9206352" y="2648345"/>
                <a:ext cx="122400" cy="21600"/>
              </p14:xfrm>
            </p:contentPart>
          </mc:Choice>
          <mc:Fallback xmlns="">
            <p:pic>
              <p:nvPicPr>
                <p:cNvPr id="172" name="Ink 171">
                  <a:extLst>
                    <a:ext uri="{FF2B5EF4-FFF2-40B4-BE49-F238E27FC236}">
                      <a16:creationId xmlns:a16="http://schemas.microsoft.com/office/drawing/2014/main" id="{787F9357-072F-4FBE-B955-38F4F03797C3}"/>
                    </a:ext>
                  </a:extLst>
                </p:cNvPr>
                <p:cNvPicPr/>
                <p:nvPr/>
              </p:nvPicPr>
              <p:blipFill>
                <a:blip r:embed="rId272"/>
                <a:stretch>
                  <a:fillRect/>
                </a:stretch>
              </p:blipFill>
              <p:spPr>
                <a:xfrm>
                  <a:off x="9197352" y="2639345"/>
                  <a:ext cx="140040" cy="39240"/>
                </a:xfrm>
                <a:prstGeom prst="rect">
                  <a:avLst/>
                </a:prstGeom>
              </p:spPr>
            </p:pic>
          </mc:Fallback>
        </mc:AlternateContent>
      </p:grpSp>
      <p:grpSp>
        <p:nvGrpSpPr>
          <p:cNvPr id="191" name="Group 190">
            <a:extLst>
              <a:ext uri="{FF2B5EF4-FFF2-40B4-BE49-F238E27FC236}">
                <a16:creationId xmlns:a16="http://schemas.microsoft.com/office/drawing/2014/main" id="{0C5F5B9C-F78D-4EC1-8E09-FDDF11DC112B}"/>
              </a:ext>
            </a:extLst>
          </p:cNvPr>
          <p:cNvGrpSpPr/>
          <p:nvPr/>
        </p:nvGrpSpPr>
        <p:grpSpPr>
          <a:xfrm>
            <a:off x="9576432" y="2517665"/>
            <a:ext cx="1041120" cy="299880"/>
            <a:chOff x="9576432" y="2517665"/>
            <a:chExt cx="1041120" cy="299880"/>
          </a:xfrm>
        </p:grpSpPr>
        <mc:AlternateContent xmlns:mc="http://schemas.openxmlformats.org/markup-compatibility/2006" xmlns:p14="http://schemas.microsoft.com/office/powerpoint/2010/main">
          <mc:Choice Requires="p14">
            <p:contentPart p14:bwMode="auto" r:id="rId273">
              <p14:nvContentPartPr>
                <p14:cNvPr id="173" name="Ink 172">
                  <a:extLst>
                    <a:ext uri="{FF2B5EF4-FFF2-40B4-BE49-F238E27FC236}">
                      <a16:creationId xmlns:a16="http://schemas.microsoft.com/office/drawing/2014/main" id="{CD20CE3F-8995-49ED-9085-DB21D6E0FF72}"/>
                    </a:ext>
                  </a:extLst>
                </p14:cNvPr>
                <p14:cNvContentPartPr/>
                <p14:nvPr/>
              </p14:nvContentPartPr>
              <p14:xfrm>
                <a:off x="9576432" y="2654105"/>
                <a:ext cx="98280" cy="152640"/>
              </p14:xfrm>
            </p:contentPart>
          </mc:Choice>
          <mc:Fallback xmlns="">
            <p:pic>
              <p:nvPicPr>
                <p:cNvPr id="173" name="Ink 172">
                  <a:extLst>
                    <a:ext uri="{FF2B5EF4-FFF2-40B4-BE49-F238E27FC236}">
                      <a16:creationId xmlns:a16="http://schemas.microsoft.com/office/drawing/2014/main" id="{CD20CE3F-8995-49ED-9085-DB21D6E0FF72}"/>
                    </a:ext>
                  </a:extLst>
                </p:cNvPr>
                <p:cNvPicPr/>
                <p:nvPr/>
              </p:nvPicPr>
              <p:blipFill>
                <a:blip r:embed="rId274"/>
                <a:stretch>
                  <a:fillRect/>
                </a:stretch>
              </p:blipFill>
              <p:spPr>
                <a:xfrm>
                  <a:off x="9567792" y="2645105"/>
                  <a:ext cx="1159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4" name="Ink 173">
                  <a:extLst>
                    <a:ext uri="{FF2B5EF4-FFF2-40B4-BE49-F238E27FC236}">
                      <a16:creationId xmlns:a16="http://schemas.microsoft.com/office/drawing/2014/main" id="{232FA6E2-8180-4069-84B4-FBA388561D62}"/>
                    </a:ext>
                  </a:extLst>
                </p14:cNvPr>
                <p14:cNvContentPartPr/>
                <p14:nvPr/>
              </p14:nvContentPartPr>
              <p14:xfrm>
                <a:off x="9735192" y="2653385"/>
                <a:ext cx="82080" cy="164160"/>
              </p14:xfrm>
            </p:contentPart>
          </mc:Choice>
          <mc:Fallback xmlns="">
            <p:pic>
              <p:nvPicPr>
                <p:cNvPr id="174" name="Ink 173">
                  <a:extLst>
                    <a:ext uri="{FF2B5EF4-FFF2-40B4-BE49-F238E27FC236}">
                      <a16:creationId xmlns:a16="http://schemas.microsoft.com/office/drawing/2014/main" id="{232FA6E2-8180-4069-84B4-FBA388561D62}"/>
                    </a:ext>
                  </a:extLst>
                </p:cNvPr>
                <p:cNvPicPr/>
                <p:nvPr/>
              </p:nvPicPr>
              <p:blipFill>
                <a:blip r:embed="rId276"/>
                <a:stretch>
                  <a:fillRect/>
                </a:stretch>
              </p:blipFill>
              <p:spPr>
                <a:xfrm>
                  <a:off x="9726552" y="2644745"/>
                  <a:ext cx="997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75" name="Ink 174">
                  <a:extLst>
                    <a:ext uri="{FF2B5EF4-FFF2-40B4-BE49-F238E27FC236}">
                      <a16:creationId xmlns:a16="http://schemas.microsoft.com/office/drawing/2014/main" id="{0B2553D9-350E-44E6-8769-ABC5E7A688EB}"/>
                    </a:ext>
                  </a:extLst>
                </p14:cNvPr>
                <p14:cNvContentPartPr/>
                <p14:nvPr/>
              </p14:nvContentPartPr>
              <p14:xfrm>
                <a:off x="9872352" y="2575985"/>
                <a:ext cx="52920" cy="225000"/>
              </p14:xfrm>
            </p:contentPart>
          </mc:Choice>
          <mc:Fallback xmlns="">
            <p:pic>
              <p:nvPicPr>
                <p:cNvPr id="175" name="Ink 174">
                  <a:extLst>
                    <a:ext uri="{FF2B5EF4-FFF2-40B4-BE49-F238E27FC236}">
                      <a16:creationId xmlns:a16="http://schemas.microsoft.com/office/drawing/2014/main" id="{0B2553D9-350E-44E6-8769-ABC5E7A688EB}"/>
                    </a:ext>
                  </a:extLst>
                </p:cNvPr>
                <p:cNvPicPr/>
                <p:nvPr/>
              </p:nvPicPr>
              <p:blipFill>
                <a:blip r:embed="rId278"/>
                <a:stretch>
                  <a:fillRect/>
                </a:stretch>
              </p:blipFill>
              <p:spPr>
                <a:xfrm>
                  <a:off x="9863352" y="2566985"/>
                  <a:ext cx="705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76" name="Ink 175">
                  <a:extLst>
                    <a:ext uri="{FF2B5EF4-FFF2-40B4-BE49-F238E27FC236}">
                      <a16:creationId xmlns:a16="http://schemas.microsoft.com/office/drawing/2014/main" id="{2BD25F73-D66D-4E7D-9342-EA59AD6A63EC}"/>
                    </a:ext>
                  </a:extLst>
                </p14:cNvPr>
                <p14:cNvContentPartPr/>
                <p14:nvPr/>
              </p14:nvContentPartPr>
              <p14:xfrm>
                <a:off x="9814032" y="2623865"/>
                <a:ext cx="169560" cy="37440"/>
              </p14:xfrm>
            </p:contentPart>
          </mc:Choice>
          <mc:Fallback xmlns="">
            <p:pic>
              <p:nvPicPr>
                <p:cNvPr id="176" name="Ink 175">
                  <a:extLst>
                    <a:ext uri="{FF2B5EF4-FFF2-40B4-BE49-F238E27FC236}">
                      <a16:creationId xmlns:a16="http://schemas.microsoft.com/office/drawing/2014/main" id="{2BD25F73-D66D-4E7D-9342-EA59AD6A63EC}"/>
                    </a:ext>
                  </a:extLst>
                </p:cNvPr>
                <p:cNvPicPr/>
                <p:nvPr/>
              </p:nvPicPr>
              <p:blipFill>
                <a:blip r:embed="rId280"/>
                <a:stretch>
                  <a:fillRect/>
                </a:stretch>
              </p:blipFill>
              <p:spPr>
                <a:xfrm>
                  <a:off x="9805392" y="2614865"/>
                  <a:ext cx="1872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77" name="Ink 176">
                  <a:extLst>
                    <a:ext uri="{FF2B5EF4-FFF2-40B4-BE49-F238E27FC236}">
                      <a16:creationId xmlns:a16="http://schemas.microsoft.com/office/drawing/2014/main" id="{0F41BD88-92B0-4CE7-8461-70DB8E72AEC6}"/>
                    </a:ext>
                  </a:extLst>
                </p14:cNvPr>
                <p14:cNvContentPartPr/>
                <p14:nvPr/>
              </p14:nvContentPartPr>
              <p14:xfrm>
                <a:off x="10014192" y="2591825"/>
                <a:ext cx="167400" cy="185400"/>
              </p14:xfrm>
            </p:contentPart>
          </mc:Choice>
          <mc:Fallback xmlns="">
            <p:pic>
              <p:nvPicPr>
                <p:cNvPr id="177" name="Ink 176">
                  <a:extLst>
                    <a:ext uri="{FF2B5EF4-FFF2-40B4-BE49-F238E27FC236}">
                      <a16:creationId xmlns:a16="http://schemas.microsoft.com/office/drawing/2014/main" id="{0F41BD88-92B0-4CE7-8461-70DB8E72AEC6}"/>
                    </a:ext>
                  </a:extLst>
                </p:cNvPr>
                <p:cNvPicPr/>
                <p:nvPr/>
              </p:nvPicPr>
              <p:blipFill>
                <a:blip r:embed="rId282"/>
                <a:stretch>
                  <a:fillRect/>
                </a:stretch>
              </p:blipFill>
              <p:spPr>
                <a:xfrm>
                  <a:off x="10005192" y="2582825"/>
                  <a:ext cx="1850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78" name="Ink 177">
                  <a:extLst>
                    <a:ext uri="{FF2B5EF4-FFF2-40B4-BE49-F238E27FC236}">
                      <a16:creationId xmlns:a16="http://schemas.microsoft.com/office/drawing/2014/main" id="{31A2C4C7-84E0-44F6-A7C0-682793B2A34F}"/>
                    </a:ext>
                  </a:extLst>
                </p14:cNvPr>
                <p14:cNvContentPartPr/>
                <p14:nvPr/>
              </p14:nvContentPartPr>
              <p14:xfrm>
                <a:off x="10233432" y="2585705"/>
                <a:ext cx="85320" cy="165600"/>
              </p14:xfrm>
            </p:contentPart>
          </mc:Choice>
          <mc:Fallback xmlns="">
            <p:pic>
              <p:nvPicPr>
                <p:cNvPr id="178" name="Ink 177">
                  <a:extLst>
                    <a:ext uri="{FF2B5EF4-FFF2-40B4-BE49-F238E27FC236}">
                      <a16:creationId xmlns:a16="http://schemas.microsoft.com/office/drawing/2014/main" id="{31A2C4C7-84E0-44F6-A7C0-682793B2A34F}"/>
                    </a:ext>
                  </a:extLst>
                </p:cNvPr>
                <p:cNvPicPr/>
                <p:nvPr/>
              </p:nvPicPr>
              <p:blipFill>
                <a:blip r:embed="rId284"/>
                <a:stretch>
                  <a:fillRect/>
                </a:stretch>
              </p:blipFill>
              <p:spPr>
                <a:xfrm>
                  <a:off x="10224792" y="2576705"/>
                  <a:ext cx="10296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79" name="Ink 178">
                  <a:extLst>
                    <a:ext uri="{FF2B5EF4-FFF2-40B4-BE49-F238E27FC236}">
                      <a16:creationId xmlns:a16="http://schemas.microsoft.com/office/drawing/2014/main" id="{FC6C14E0-CF9F-4E0D-9110-192DCE73F661}"/>
                    </a:ext>
                  </a:extLst>
                </p14:cNvPr>
                <p14:cNvContentPartPr/>
                <p14:nvPr/>
              </p14:nvContentPartPr>
              <p14:xfrm>
                <a:off x="10332072" y="2587865"/>
                <a:ext cx="72720" cy="132840"/>
              </p14:xfrm>
            </p:contentPart>
          </mc:Choice>
          <mc:Fallback xmlns="">
            <p:pic>
              <p:nvPicPr>
                <p:cNvPr id="179" name="Ink 178">
                  <a:extLst>
                    <a:ext uri="{FF2B5EF4-FFF2-40B4-BE49-F238E27FC236}">
                      <a16:creationId xmlns:a16="http://schemas.microsoft.com/office/drawing/2014/main" id="{FC6C14E0-CF9F-4E0D-9110-192DCE73F661}"/>
                    </a:ext>
                  </a:extLst>
                </p:cNvPr>
                <p:cNvPicPr/>
                <p:nvPr/>
              </p:nvPicPr>
              <p:blipFill>
                <a:blip r:embed="rId286"/>
                <a:stretch>
                  <a:fillRect/>
                </a:stretch>
              </p:blipFill>
              <p:spPr>
                <a:xfrm>
                  <a:off x="10323432" y="2578865"/>
                  <a:ext cx="9036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80" name="Ink 179">
                  <a:extLst>
                    <a:ext uri="{FF2B5EF4-FFF2-40B4-BE49-F238E27FC236}">
                      <a16:creationId xmlns:a16="http://schemas.microsoft.com/office/drawing/2014/main" id="{998EAA2A-7CFA-4192-AC37-EC39BF91B462}"/>
                    </a:ext>
                  </a:extLst>
                </p14:cNvPr>
                <p14:cNvContentPartPr/>
                <p14:nvPr/>
              </p14:nvContentPartPr>
              <p14:xfrm>
                <a:off x="10484352" y="2517665"/>
                <a:ext cx="36360" cy="224280"/>
              </p14:xfrm>
            </p:contentPart>
          </mc:Choice>
          <mc:Fallback xmlns="">
            <p:pic>
              <p:nvPicPr>
                <p:cNvPr id="180" name="Ink 179">
                  <a:extLst>
                    <a:ext uri="{FF2B5EF4-FFF2-40B4-BE49-F238E27FC236}">
                      <a16:creationId xmlns:a16="http://schemas.microsoft.com/office/drawing/2014/main" id="{998EAA2A-7CFA-4192-AC37-EC39BF91B462}"/>
                    </a:ext>
                  </a:extLst>
                </p:cNvPr>
                <p:cNvPicPr/>
                <p:nvPr/>
              </p:nvPicPr>
              <p:blipFill>
                <a:blip r:embed="rId288"/>
                <a:stretch>
                  <a:fillRect/>
                </a:stretch>
              </p:blipFill>
              <p:spPr>
                <a:xfrm>
                  <a:off x="10475352" y="2509025"/>
                  <a:ext cx="540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81" name="Ink 180">
                  <a:extLst>
                    <a:ext uri="{FF2B5EF4-FFF2-40B4-BE49-F238E27FC236}">
                      <a16:creationId xmlns:a16="http://schemas.microsoft.com/office/drawing/2014/main" id="{FA37FEE0-3AEA-4C3B-A090-4BFB04492679}"/>
                    </a:ext>
                  </a:extLst>
                </p14:cNvPr>
                <p14:cNvContentPartPr/>
                <p14:nvPr/>
              </p14:nvContentPartPr>
              <p14:xfrm>
                <a:off x="10490832" y="2603345"/>
                <a:ext cx="126720" cy="149760"/>
              </p14:xfrm>
            </p:contentPart>
          </mc:Choice>
          <mc:Fallback xmlns="">
            <p:pic>
              <p:nvPicPr>
                <p:cNvPr id="181" name="Ink 180">
                  <a:extLst>
                    <a:ext uri="{FF2B5EF4-FFF2-40B4-BE49-F238E27FC236}">
                      <a16:creationId xmlns:a16="http://schemas.microsoft.com/office/drawing/2014/main" id="{FA37FEE0-3AEA-4C3B-A090-4BFB04492679}"/>
                    </a:ext>
                  </a:extLst>
                </p:cNvPr>
                <p:cNvPicPr/>
                <p:nvPr/>
              </p:nvPicPr>
              <p:blipFill>
                <a:blip r:embed="rId290"/>
                <a:stretch>
                  <a:fillRect/>
                </a:stretch>
              </p:blipFill>
              <p:spPr>
                <a:xfrm>
                  <a:off x="10481832" y="2594345"/>
                  <a:ext cx="144360" cy="167400"/>
                </a:xfrm>
                <a:prstGeom prst="rect">
                  <a:avLst/>
                </a:prstGeom>
              </p:spPr>
            </p:pic>
          </mc:Fallback>
        </mc:AlternateContent>
      </p:grpSp>
      <p:grpSp>
        <p:nvGrpSpPr>
          <p:cNvPr id="190" name="Group 189">
            <a:extLst>
              <a:ext uri="{FF2B5EF4-FFF2-40B4-BE49-F238E27FC236}">
                <a16:creationId xmlns:a16="http://schemas.microsoft.com/office/drawing/2014/main" id="{E547CDC2-32FB-4825-BE95-933125B166EF}"/>
              </a:ext>
            </a:extLst>
          </p:cNvPr>
          <p:cNvGrpSpPr/>
          <p:nvPr/>
        </p:nvGrpSpPr>
        <p:grpSpPr>
          <a:xfrm>
            <a:off x="10880712" y="2464745"/>
            <a:ext cx="973800" cy="379800"/>
            <a:chOff x="10880712" y="2464745"/>
            <a:chExt cx="973800" cy="379800"/>
          </a:xfrm>
        </p:grpSpPr>
        <mc:AlternateContent xmlns:mc="http://schemas.openxmlformats.org/markup-compatibility/2006" xmlns:p14="http://schemas.microsoft.com/office/powerpoint/2010/main">
          <mc:Choice Requires="p14">
            <p:contentPart p14:bwMode="auto" r:id="rId291">
              <p14:nvContentPartPr>
                <p14:cNvPr id="182" name="Ink 181">
                  <a:extLst>
                    <a:ext uri="{FF2B5EF4-FFF2-40B4-BE49-F238E27FC236}">
                      <a16:creationId xmlns:a16="http://schemas.microsoft.com/office/drawing/2014/main" id="{57864E4F-D55F-421C-96C1-74C1CAA5EE0B}"/>
                    </a:ext>
                  </a:extLst>
                </p14:cNvPr>
                <p14:cNvContentPartPr/>
                <p14:nvPr/>
              </p14:nvContentPartPr>
              <p14:xfrm>
                <a:off x="10880712" y="2574545"/>
                <a:ext cx="113040" cy="270000"/>
              </p14:xfrm>
            </p:contentPart>
          </mc:Choice>
          <mc:Fallback xmlns="">
            <p:pic>
              <p:nvPicPr>
                <p:cNvPr id="182" name="Ink 181">
                  <a:extLst>
                    <a:ext uri="{FF2B5EF4-FFF2-40B4-BE49-F238E27FC236}">
                      <a16:creationId xmlns:a16="http://schemas.microsoft.com/office/drawing/2014/main" id="{57864E4F-D55F-421C-96C1-74C1CAA5EE0B}"/>
                    </a:ext>
                  </a:extLst>
                </p:cNvPr>
                <p:cNvPicPr/>
                <p:nvPr/>
              </p:nvPicPr>
              <p:blipFill>
                <a:blip r:embed="rId292"/>
                <a:stretch>
                  <a:fillRect/>
                </a:stretch>
              </p:blipFill>
              <p:spPr>
                <a:xfrm>
                  <a:off x="10872072" y="2565545"/>
                  <a:ext cx="13068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83" name="Ink 182">
                  <a:extLst>
                    <a:ext uri="{FF2B5EF4-FFF2-40B4-BE49-F238E27FC236}">
                      <a16:creationId xmlns:a16="http://schemas.microsoft.com/office/drawing/2014/main" id="{95C8559C-9584-4656-99D8-AC2C686465F0}"/>
                    </a:ext>
                  </a:extLst>
                </p14:cNvPr>
                <p14:cNvContentPartPr/>
                <p14:nvPr/>
              </p14:nvContentPartPr>
              <p14:xfrm>
                <a:off x="10995552" y="2565905"/>
                <a:ext cx="132480" cy="138600"/>
              </p14:xfrm>
            </p:contentPart>
          </mc:Choice>
          <mc:Fallback xmlns="">
            <p:pic>
              <p:nvPicPr>
                <p:cNvPr id="183" name="Ink 182">
                  <a:extLst>
                    <a:ext uri="{FF2B5EF4-FFF2-40B4-BE49-F238E27FC236}">
                      <a16:creationId xmlns:a16="http://schemas.microsoft.com/office/drawing/2014/main" id="{95C8559C-9584-4656-99D8-AC2C686465F0}"/>
                    </a:ext>
                  </a:extLst>
                </p:cNvPr>
                <p:cNvPicPr/>
                <p:nvPr/>
              </p:nvPicPr>
              <p:blipFill>
                <a:blip r:embed="rId294"/>
                <a:stretch>
                  <a:fillRect/>
                </a:stretch>
              </p:blipFill>
              <p:spPr>
                <a:xfrm>
                  <a:off x="10986552" y="2556905"/>
                  <a:ext cx="1501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84" name="Ink 183">
                  <a:extLst>
                    <a:ext uri="{FF2B5EF4-FFF2-40B4-BE49-F238E27FC236}">
                      <a16:creationId xmlns:a16="http://schemas.microsoft.com/office/drawing/2014/main" id="{1E43993F-A136-4771-B3CA-AC87C4A21062}"/>
                    </a:ext>
                  </a:extLst>
                </p14:cNvPr>
                <p14:cNvContentPartPr/>
                <p14:nvPr/>
              </p14:nvContentPartPr>
              <p14:xfrm>
                <a:off x="11161872" y="2539985"/>
                <a:ext cx="72720" cy="151920"/>
              </p14:xfrm>
            </p:contentPart>
          </mc:Choice>
          <mc:Fallback xmlns="">
            <p:pic>
              <p:nvPicPr>
                <p:cNvPr id="184" name="Ink 183">
                  <a:extLst>
                    <a:ext uri="{FF2B5EF4-FFF2-40B4-BE49-F238E27FC236}">
                      <a16:creationId xmlns:a16="http://schemas.microsoft.com/office/drawing/2014/main" id="{1E43993F-A136-4771-B3CA-AC87C4A21062}"/>
                    </a:ext>
                  </a:extLst>
                </p:cNvPr>
                <p:cNvPicPr/>
                <p:nvPr/>
              </p:nvPicPr>
              <p:blipFill>
                <a:blip r:embed="rId296"/>
                <a:stretch>
                  <a:fillRect/>
                </a:stretch>
              </p:blipFill>
              <p:spPr>
                <a:xfrm>
                  <a:off x="11152872" y="2530985"/>
                  <a:ext cx="903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85" name="Ink 184">
                  <a:extLst>
                    <a:ext uri="{FF2B5EF4-FFF2-40B4-BE49-F238E27FC236}">
                      <a16:creationId xmlns:a16="http://schemas.microsoft.com/office/drawing/2014/main" id="{5C8D37D3-DC9B-4C79-8488-B2FBE971BFFE}"/>
                    </a:ext>
                  </a:extLst>
                </p14:cNvPr>
                <p14:cNvContentPartPr/>
                <p14:nvPr/>
              </p14:nvContentPartPr>
              <p14:xfrm>
                <a:off x="11363472" y="2474465"/>
                <a:ext cx="35640" cy="260640"/>
              </p14:xfrm>
            </p:contentPart>
          </mc:Choice>
          <mc:Fallback xmlns="">
            <p:pic>
              <p:nvPicPr>
                <p:cNvPr id="185" name="Ink 184">
                  <a:extLst>
                    <a:ext uri="{FF2B5EF4-FFF2-40B4-BE49-F238E27FC236}">
                      <a16:creationId xmlns:a16="http://schemas.microsoft.com/office/drawing/2014/main" id="{5C8D37D3-DC9B-4C79-8488-B2FBE971BFFE}"/>
                    </a:ext>
                  </a:extLst>
                </p:cNvPr>
                <p:cNvPicPr/>
                <p:nvPr/>
              </p:nvPicPr>
              <p:blipFill>
                <a:blip r:embed="rId298"/>
                <a:stretch>
                  <a:fillRect/>
                </a:stretch>
              </p:blipFill>
              <p:spPr>
                <a:xfrm>
                  <a:off x="11354472" y="2465465"/>
                  <a:ext cx="532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86" name="Ink 185">
                  <a:extLst>
                    <a:ext uri="{FF2B5EF4-FFF2-40B4-BE49-F238E27FC236}">
                      <a16:creationId xmlns:a16="http://schemas.microsoft.com/office/drawing/2014/main" id="{4C7868C9-F840-442A-9231-A3B3423BD9F9}"/>
                    </a:ext>
                  </a:extLst>
                </p14:cNvPr>
                <p14:cNvContentPartPr/>
                <p14:nvPr/>
              </p14:nvContentPartPr>
              <p14:xfrm>
                <a:off x="11304792" y="2547905"/>
                <a:ext cx="105120" cy="29520"/>
              </p14:xfrm>
            </p:contentPart>
          </mc:Choice>
          <mc:Fallback xmlns="">
            <p:pic>
              <p:nvPicPr>
                <p:cNvPr id="186" name="Ink 185">
                  <a:extLst>
                    <a:ext uri="{FF2B5EF4-FFF2-40B4-BE49-F238E27FC236}">
                      <a16:creationId xmlns:a16="http://schemas.microsoft.com/office/drawing/2014/main" id="{4C7868C9-F840-442A-9231-A3B3423BD9F9}"/>
                    </a:ext>
                  </a:extLst>
                </p:cNvPr>
                <p:cNvPicPr/>
                <p:nvPr/>
              </p:nvPicPr>
              <p:blipFill>
                <a:blip r:embed="rId300"/>
                <a:stretch>
                  <a:fillRect/>
                </a:stretch>
              </p:blipFill>
              <p:spPr>
                <a:xfrm>
                  <a:off x="11295792" y="2539265"/>
                  <a:ext cx="1227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87" name="Ink 186">
                  <a:extLst>
                    <a:ext uri="{FF2B5EF4-FFF2-40B4-BE49-F238E27FC236}">
                      <a16:creationId xmlns:a16="http://schemas.microsoft.com/office/drawing/2014/main" id="{782E2601-3F2E-4766-8F61-FBC5F2E227E1}"/>
                    </a:ext>
                  </a:extLst>
                </p14:cNvPr>
                <p14:cNvContentPartPr/>
                <p14:nvPr/>
              </p14:nvContentPartPr>
              <p14:xfrm>
                <a:off x="11493072" y="2464745"/>
                <a:ext cx="58680" cy="226440"/>
              </p14:xfrm>
            </p:contentPart>
          </mc:Choice>
          <mc:Fallback xmlns="">
            <p:pic>
              <p:nvPicPr>
                <p:cNvPr id="187" name="Ink 186">
                  <a:extLst>
                    <a:ext uri="{FF2B5EF4-FFF2-40B4-BE49-F238E27FC236}">
                      <a16:creationId xmlns:a16="http://schemas.microsoft.com/office/drawing/2014/main" id="{782E2601-3F2E-4766-8F61-FBC5F2E227E1}"/>
                    </a:ext>
                  </a:extLst>
                </p:cNvPr>
                <p:cNvPicPr/>
                <p:nvPr/>
              </p:nvPicPr>
              <p:blipFill>
                <a:blip r:embed="rId302"/>
                <a:stretch>
                  <a:fillRect/>
                </a:stretch>
              </p:blipFill>
              <p:spPr>
                <a:xfrm>
                  <a:off x="11484432" y="2456105"/>
                  <a:ext cx="763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88" name="Ink 187">
                  <a:extLst>
                    <a:ext uri="{FF2B5EF4-FFF2-40B4-BE49-F238E27FC236}">
                      <a16:creationId xmlns:a16="http://schemas.microsoft.com/office/drawing/2014/main" id="{17A1C0A8-99FD-4726-9AE4-8DBB129FF891}"/>
                    </a:ext>
                  </a:extLst>
                </p14:cNvPr>
                <p14:cNvContentPartPr/>
                <p14:nvPr/>
              </p14:nvContentPartPr>
              <p14:xfrm>
                <a:off x="11556432" y="2536025"/>
                <a:ext cx="169920" cy="142560"/>
              </p14:xfrm>
            </p:contentPart>
          </mc:Choice>
          <mc:Fallback xmlns="">
            <p:pic>
              <p:nvPicPr>
                <p:cNvPr id="188" name="Ink 187">
                  <a:extLst>
                    <a:ext uri="{FF2B5EF4-FFF2-40B4-BE49-F238E27FC236}">
                      <a16:creationId xmlns:a16="http://schemas.microsoft.com/office/drawing/2014/main" id="{17A1C0A8-99FD-4726-9AE4-8DBB129FF891}"/>
                    </a:ext>
                  </a:extLst>
                </p:cNvPr>
                <p:cNvPicPr/>
                <p:nvPr/>
              </p:nvPicPr>
              <p:blipFill>
                <a:blip r:embed="rId304"/>
                <a:stretch>
                  <a:fillRect/>
                </a:stretch>
              </p:blipFill>
              <p:spPr>
                <a:xfrm>
                  <a:off x="11547432" y="2527025"/>
                  <a:ext cx="1875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89" name="Ink 188">
                  <a:extLst>
                    <a:ext uri="{FF2B5EF4-FFF2-40B4-BE49-F238E27FC236}">
                      <a16:creationId xmlns:a16="http://schemas.microsoft.com/office/drawing/2014/main" id="{2E6BBDFA-182C-43ED-A79A-5F06BE9CC920}"/>
                    </a:ext>
                  </a:extLst>
                </p14:cNvPr>
                <p14:cNvContentPartPr/>
                <p14:nvPr/>
              </p14:nvContentPartPr>
              <p14:xfrm>
                <a:off x="11733912" y="2494985"/>
                <a:ext cx="120600" cy="173160"/>
              </p14:xfrm>
            </p:contentPart>
          </mc:Choice>
          <mc:Fallback xmlns="">
            <p:pic>
              <p:nvPicPr>
                <p:cNvPr id="189" name="Ink 188">
                  <a:extLst>
                    <a:ext uri="{FF2B5EF4-FFF2-40B4-BE49-F238E27FC236}">
                      <a16:creationId xmlns:a16="http://schemas.microsoft.com/office/drawing/2014/main" id="{2E6BBDFA-182C-43ED-A79A-5F06BE9CC920}"/>
                    </a:ext>
                  </a:extLst>
                </p:cNvPr>
                <p:cNvPicPr/>
                <p:nvPr/>
              </p:nvPicPr>
              <p:blipFill>
                <a:blip r:embed="rId306"/>
                <a:stretch>
                  <a:fillRect/>
                </a:stretch>
              </p:blipFill>
              <p:spPr>
                <a:xfrm>
                  <a:off x="11724912" y="2485985"/>
                  <a:ext cx="138240" cy="19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7">
            <p14:nvContentPartPr>
              <p14:cNvPr id="193" name="Ink 192">
                <a:extLst>
                  <a:ext uri="{FF2B5EF4-FFF2-40B4-BE49-F238E27FC236}">
                    <a16:creationId xmlns:a16="http://schemas.microsoft.com/office/drawing/2014/main" id="{F7D946D6-A2DD-42E4-98AA-B2E09A43AD5D}"/>
                  </a:ext>
                </a:extLst>
              </p14:cNvPr>
              <p14:cNvContentPartPr/>
              <p14:nvPr/>
            </p14:nvContentPartPr>
            <p14:xfrm>
              <a:off x="897192" y="3881705"/>
              <a:ext cx="29880" cy="222120"/>
            </p14:xfrm>
          </p:contentPart>
        </mc:Choice>
        <mc:Fallback xmlns="">
          <p:pic>
            <p:nvPicPr>
              <p:cNvPr id="193" name="Ink 192">
                <a:extLst>
                  <a:ext uri="{FF2B5EF4-FFF2-40B4-BE49-F238E27FC236}">
                    <a16:creationId xmlns:a16="http://schemas.microsoft.com/office/drawing/2014/main" id="{F7D946D6-A2DD-42E4-98AA-B2E09A43AD5D}"/>
                  </a:ext>
                </a:extLst>
              </p:cNvPr>
              <p:cNvPicPr/>
              <p:nvPr/>
            </p:nvPicPr>
            <p:blipFill>
              <a:blip r:embed="rId308"/>
              <a:stretch>
                <a:fillRect/>
              </a:stretch>
            </p:blipFill>
            <p:spPr>
              <a:xfrm>
                <a:off x="888192" y="3873065"/>
                <a:ext cx="47520" cy="239760"/>
              </a:xfrm>
              <a:prstGeom prst="rect">
                <a:avLst/>
              </a:prstGeom>
            </p:spPr>
          </p:pic>
        </mc:Fallback>
      </mc:AlternateContent>
      <p:grpSp>
        <p:nvGrpSpPr>
          <p:cNvPr id="197" name="Group 196">
            <a:extLst>
              <a:ext uri="{FF2B5EF4-FFF2-40B4-BE49-F238E27FC236}">
                <a16:creationId xmlns:a16="http://schemas.microsoft.com/office/drawing/2014/main" id="{1DD7E778-3650-49F1-A6C3-CB6C4BA33147}"/>
              </a:ext>
            </a:extLst>
          </p:cNvPr>
          <p:cNvGrpSpPr/>
          <p:nvPr/>
        </p:nvGrpSpPr>
        <p:grpSpPr>
          <a:xfrm>
            <a:off x="1066032" y="3822665"/>
            <a:ext cx="153720" cy="264240"/>
            <a:chOff x="1066032" y="3822665"/>
            <a:chExt cx="153720" cy="264240"/>
          </a:xfrm>
        </p:grpSpPr>
        <mc:AlternateContent xmlns:mc="http://schemas.openxmlformats.org/markup-compatibility/2006" xmlns:p14="http://schemas.microsoft.com/office/powerpoint/2010/main">
          <mc:Choice Requires="p14">
            <p:contentPart p14:bwMode="auto" r:id="rId309">
              <p14:nvContentPartPr>
                <p14:cNvPr id="194" name="Ink 193">
                  <a:extLst>
                    <a:ext uri="{FF2B5EF4-FFF2-40B4-BE49-F238E27FC236}">
                      <a16:creationId xmlns:a16="http://schemas.microsoft.com/office/drawing/2014/main" id="{5ED1D079-7BB1-4734-9338-C1152563F16C}"/>
                    </a:ext>
                  </a:extLst>
                </p14:cNvPr>
                <p14:cNvContentPartPr/>
                <p14:nvPr/>
              </p14:nvContentPartPr>
              <p14:xfrm>
                <a:off x="1066032" y="3871985"/>
                <a:ext cx="153720" cy="214920"/>
              </p14:xfrm>
            </p:contentPart>
          </mc:Choice>
          <mc:Fallback xmlns="">
            <p:pic>
              <p:nvPicPr>
                <p:cNvPr id="194" name="Ink 193">
                  <a:extLst>
                    <a:ext uri="{FF2B5EF4-FFF2-40B4-BE49-F238E27FC236}">
                      <a16:creationId xmlns:a16="http://schemas.microsoft.com/office/drawing/2014/main" id="{5ED1D079-7BB1-4734-9338-C1152563F16C}"/>
                    </a:ext>
                  </a:extLst>
                </p:cNvPr>
                <p:cNvPicPr/>
                <p:nvPr/>
              </p:nvPicPr>
              <p:blipFill>
                <a:blip r:embed="rId310"/>
                <a:stretch>
                  <a:fillRect/>
                </a:stretch>
              </p:blipFill>
              <p:spPr>
                <a:xfrm>
                  <a:off x="1057032" y="3862985"/>
                  <a:ext cx="17136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95" name="Ink 194">
                  <a:extLst>
                    <a:ext uri="{FF2B5EF4-FFF2-40B4-BE49-F238E27FC236}">
                      <a16:creationId xmlns:a16="http://schemas.microsoft.com/office/drawing/2014/main" id="{5D4B70CC-FC8E-49A2-A0D6-36FDF44A1922}"/>
                    </a:ext>
                  </a:extLst>
                </p14:cNvPr>
                <p14:cNvContentPartPr/>
                <p14:nvPr/>
              </p14:nvContentPartPr>
              <p14:xfrm>
                <a:off x="1117512" y="3822665"/>
                <a:ext cx="94320" cy="198000"/>
              </p14:xfrm>
            </p:contentPart>
          </mc:Choice>
          <mc:Fallback xmlns="">
            <p:pic>
              <p:nvPicPr>
                <p:cNvPr id="195" name="Ink 194">
                  <a:extLst>
                    <a:ext uri="{FF2B5EF4-FFF2-40B4-BE49-F238E27FC236}">
                      <a16:creationId xmlns:a16="http://schemas.microsoft.com/office/drawing/2014/main" id="{5D4B70CC-FC8E-49A2-A0D6-36FDF44A1922}"/>
                    </a:ext>
                  </a:extLst>
                </p:cNvPr>
                <p:cNvPicPr/>
                <p:nvPr/>
              </p:nvPicPr>
              <p:blipFill>
                <a:blip r:embed="rId312"/>
                <a:stretch>
                  <a:fillRect/>
                </a:stretch>
              </p:blipFill>
              <p:spPr>
                <a:xfrm>
                  <a:off x="1108872" y="3813665"/>
                  <a:ext cx="111960" cy="21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3">
            <p14:nvContentPartPr>
              <p14:cNvPr id="196" name="Ink 195">
                <a:extLst>
                  <a:ext uri="{FF2B5EF4-FFF2-40B4-BE49-F238E27FC236}">
                    <a16:creationId xmlns:a16="http://schemas.microsoft.com/office/drawing/2014/main" id="{E766C377-5B39-4F01-9AC9-5F753029A7DF}"/>
                  </a:ext>
                </a:extLst>
              </p14:cNvPr>
              <p14:cNvContentPartPr/>
              <p14:nvPr/>
            </p14:nvContentPartPr>
            <p14:xfrm>
              <a:off x="1395072" y="4025345"/>
              <a:ext cx="3600" cy="16920"/>
            </p14:xfrm>
          </p:contentPart>
        </mc:Choice>
        <mc:Fallback xmlns="">
          <p:pic>
            <p:nvPicPr>
              <p:cNvPr id="196" name="Ink 195">
                <a:extLst>
                  <a:ext uri="{FF2B5EF4-FFF2-40B4-BE49-F238E27FC236}">
                    <a16:creationId xmlns:a16="http://schemas.microsoft.com/office/drawing/2014/main" id="{E766C377-5B39-4F01-9AC9-5F753029A7DF}"/>
                  </a:ext>
                </a:extLst>
              </p:cNvPr>
              <p:cNvPicPr/>
              <p:nvPr/>
            </p:nvPicPr>
            <p:blipFill>
              <a:blip r:embed="rId314"/>
              <a:stretch>
                <a:fillRect/>
              </a:stretch>
            </p:blipFill>
            <p:spPr>
              <a:xfrm>
                <a:off x="1386072" y="4016705"/>
                <a:ext cx="21240" cy="34560"/>
              </a:xfrm>
              <a:prstGeom prst="rect">
                <a:avLst/>
              </a:prstGeom>
            </p:spPr>
          </p:pic>
        </mc:Fallback>
      </mc:AlternateContent>
      <p:grpSp>
        <p:nvGrpSpPr>
          <p:cNvPr id="201" name="Group 200">
            <a:extLst>
              <a:ext uri="{FF2B5EF4-FFF2-40B4-BE49-F238E27FC236}">
                <a16:creationId xmlns:a16="http://schemas.microsoft.com/office/drawing/2014/main" id="{C00CD5AD-81FE-4650-9D46-E738A06486B4}"/>
              </a:ext>
            </a:extLst>
          </p:cNvPr>
          <p:cNvGrpSpPr/>
          <p:nvPr/>
        </p:nvGrpSpPr>
        <p:grpSpPr>
          <a:xfrm>
            <a:off x="1568232" y="3825185"/>
            <a:ext cx="412560" cy="209160"/>
            <a:chOff x="1568232" y="3825185"/>
            <a:chExt cx="412560" cy="209160"/>
          </a:xfrm>
        </p:grpSpPr>
        <mc:AlternateContent xmlns:mc="http://schemas.openxmlformats.org/markup-compatibility/2006" xmlns:p14="http://schemas.microsoft.com/office/powerpoint/2010/main">
          <mc:Choice Requires="p14">
            <p:contentPart p14:bwMode="auto" r:id="rId315">
              <p14:nvContentPartPr>
                <p14:cNvPr id="198" name="Ink 197">
                  <a:extLst>
                    <a:ext uri="{FF2B5EF4-FFF2-40B4-BE49-F238E27FC236}">
                      <a16:creationId xmlns:a16="http://schemas.microsoft.com/office/drawing/2014/main" id="{F8CEEB58-3F02-4146-8C3A-861D78FEE770}"/>
                    </a:ext>
                  </a:extLst>
                </p14:cNvPr>
                <p14:cNvContentPartPr/>
                <p14:nvPr/>
              </p14:nvContentPartPr>
              <p14:xfrm>
                <a:off x="1568232" y="3825185"/>
                <a:ext cx="173160" cy="209160"/>
              </p14:xfrm>
            </p:contentPart>
          </mc:Choice>
          <mc:Fallback xmlns="">
            <p:pic>
              <p:nvPicPr>
                <p:cNvPr id="198" name="Ink 197">
                  <a:extLst>
                    <a:ext uri="{FF2B5EF4-FFF2-40B4-BE49-F238E27FC236}">
                      <a16:creationId xmlns:a16="http://schemas.microsoft.com/office/drawing/2014/main" id="{F8CEEB58-3F02-4146-8C3A-861D78FEE770}"/>
                    </a:ext>
                  </a:extLst>
                </p:cNvPr>
                <p:cNvPicPr/>
                <p:nvPr/>
              </p:nvPicPr>
              <p:blipFill>
                <a:blip r:embed="rId316"/>
                <a:stretch>
                  <a:fillRect/>
                </a:stretch>
              </p:blipFill>
              <p:spPr>
                <a:xfrm>
                  <a:off x="1559592" y="3816545"/>
                  <a:ext cx="1908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99" name="Ink 198">
                  <a:extLst>
                    <a:ext uri="{FF2B5EF4-FFF2-40B4-BE49-F238E27FC236}">
                      <a16:creationId xmlns:a16="http://schemas.microsoft.com/office/drawing/2014/main" id="{4CF39879-4226-4D96-86B9-37FED34F3DEF}"/>
                    </a:ext>
                  </a:extLst>
                </p14:cNvPr>
                <p14:cNvContentPartPr/>
                <p14:nvPr/>
              </p14:nvContentPartPr>
              <p14:xfrm>
                <a:off x="1849032" y="3827345"/>
                <a:ext cx="131760" cy="194760"/>
              </p14:xfrm>
            </p:contentPart>
          </mc:Choice>
          <mc:Fallback xmlns="">
            <p:pic>
              <p:nvPicPr>
                <p:cNvPr id="199" name="Ink 198">
                  <a:extLst>
                    <a:ext uri="{FF2B5EF4-FFF2-40B4-BE49-F238E27FC236}">
                      <a16:creationId xmlns:a16="http://schemas.microsoft.com/office/drawing/2014/main" id="{4CF39879-4226-4D96-86B9-37FED34F3DEF}"/>
                    </a:ext>
                  </a:extLst>
                </p:cNvPr>
                <p:cNvPicPr/>
                <p:nvPr/>
              </p:nvPicPr>
              <p:blipFill>
                <a:blip r:embed="rId318"/>
                <a:stretch>
                  <a:fillRect/>
                </a:stretch>
              </p:blipFill>
              <p:spPr>
                <a:xfrm>
                  <a:off x="1840392" y="3818705"/>
                  <a:ext cx="149400" cy="21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9">
            <p14:nvContentPartPr>
              <p14:cNvPr id="200" name="Ink 199">
                <a:extLst>
                  <a:ext uri="{FF2B5EF4-FFF2-40B4-BE49-F238E27FC236}">
                    <a16:creationId xmlns:a16="http://schemas.microsoft.com/office/drawing/2014/main" id="{41A7943D-D37E-4F97-81BA-448FA1AF2093}"/>
                  </a:ext>
                </a:extLst>
              </p14:cNvPr>
              <p14:cNvContentPartPr/>
              <p14:nvPr/>
            </p14:nvContentPartPr>
            <p14:xfrm>
              <a:off x="2178432" y="3981425"/>
              <a:ext cx="9360" cy="15840"/>
            </p14:xfrm>
          </p:contentPart>
        </mc:Choice>
        <mc:Fallback xmlns="">
          <p:pic>
            <p:nvPicPr>
              <p:cNvPr id="200" name="Ink 199">
                <a:extLst>
                  <a:ext uri="{FF2B5EF4-FFF2-40B4-BE49-F238E27FC236}">
                    <a16:creationId xmlns:a16="http://schemas.microsoft.com/office/drawing/2014/main" id="{41A7943D-D37E-4F97-81BA-448FA1AF2093}"/>
                  </a:ext>
                </a:extLst>
              </p:cNvPr>
              <p:cNvPicPr/>
              <p:nvPr/>
            </p:nvPicPr>
            <p:blipFill>
              <a:blip r:embed="rId320"/>
              <a:stretch>
                <a:fillRect/>
              </a:stretch>
            </p:blipFill>
            <p:spPr>
              <a:xfrm>
                <a:off x="2169792" y="3972785"/>
                <a:ext cx="2700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02" name="Ink 201">
                <a:extLst>
                  <a:ext uri="{FF2B5EF4-FFF2-40B4-BE49-F238E27FC236}">
                    <a16:creationId xmlns:a16="http://schemas.microsoft.com/office/drawing/2014/main" id="{F55EFC51-1064-4A9A-BB3B-99A63F70C424}"/>
                  </a:ext>
                </a:extLst>
              </p14:cNvPr>
              <p14:cNvContentPartPr/>
              <p14:nvPr/>
            </p14:nvContentPartPr>
            <p14:xfrm>
              <a:off x="2402712" y="3778385"/>
              <a:ext cx="157680" cy="255960"/>
            </p14:xfrm>
          </p:contentPart>
        </mc:Choice>
        <mc:Fallback xmlns="">
          <p:pic>
            <p:nvPicPr>
              <p:cNvPr id="202" name="Ink 201">
                <a:extLst>
                  <a:ext uri="{FF2B5EF4-FFF2-40B4-BE49-F238E27FC236}">
                    <a16:creationId xmlns:a16="http://schemas.microsoft.com/office/drawing/2014/main" id="{F55EFC51-1064-4A9A-BB3B-99A63F70C424}"/>
                  </a:ext>
                </a:extLst>
              </p:cNvPr>
              <p:cNvPicPr/>
              <p:nvPr/>
            </p:nvPicPr>
            <p:blipFill>
              <a:blip r:embed="rId322"/>
              <a:stretch>
                <a:fillRect/>
              </a:stretch>
            </p:blipFill>
            <p:spPr>
              <a:xfrm>
                <a:off x="2393712" y="3769385"/>
                <a:ext cx="1753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03" name="Ink 202">
                <a:extLst>
                  <a:ext uri="{FF2B5EF4-FFF2-40B4-BE49-F238E27FC236}">
                    <a16:creationId xmlns:a16="http://schemas.microsoft.com/office/drawing/2014/main" id="{613FE62D-4AAB-49C9-8D0B-412384A7AF4C}"/>
                  </a:ext>
                </a:extLst>
              </p14:cNvPr>
              <p14:cNvContentPartPr/>
              <p14:nvPr/>
            </p14:nvContentPartPr>
            <p14:xfrm>
              <a:off x="2755872" y="3976745"/>
              <a:ext cx="49320" cy="35640"/>
            </p14:xfrm>
          </p:contentPart>
        </mc:Choice>
        <mc:Fallback xmlns="">
          <p:pic>
            <p:nvPicPr>
              <p:cNvPr id="203" name="Ink 202">
                <a:extLst>
                  <a:ext uri="{FF2B5EF4-FFF2-40B4-BE49-F238E27FC236}">
                    <a16:creationId xmlns:a16="http://schemas.microsoft.com/office/drawing/2014/main" id="{613FE62D-4AAB-49C9-8D0B-412384A7AF4C}"/>
                  </a:ext>
                </a:extLst>
              </p:cNvPr>
              <p:cNvPicPr/>
              <p:nvPr/>
            </p:nvPicPr>
            <p:blipFill>
              <a:blip r:embed="rId324"/>
              <a:stretch>
                <a:fillRect/>
              </a:stretch>
            </p:blipFill>
            <p:spPr>
              <a:xfrm>
                <a:off x="2746872" y="3967745"/>
                <a:ext cx="66960" cy="53280"/>
              </a:xfrm>
              <a:prstGeom prst="rect">
                <a:avLst/>
              </a:prstGeom>
            </p:spPr>
          </p:pic>
        </mc:Fallback>
      </mc:AlternateContent>
      <p:grpSp>
        <p:nvGrpSpPr>
          <p:cNvPr id="206" name="Group 205">
            <a:extLst>
              <a:ext uri="{FF2B5EF4-FFF2-40B4-BE49-F238E27FC236}">
                <a16:creationId xmlns:a16="http://schemas.microsoft.com/office/drawing/2014/main" id="{064A7295-8B2A-4FA9-9EBE-E3B18436E488}"/>
              </a:ext>
            </a:extLst>
          </p:cNvPr>
          <p:cNvGrpSpPr/>
          <p:nvPr/>
        </p:nvGrpSpPr>
        <p:grpSpPr>
          <a:xfrm>
            <a:off x="3089592" y="3770825"/>
            <a:ext cx="204480" cy="267480"/>
            <a:chOff x="3089592" y="3770825"/>
            <a:chExt cx="204480" cy="267480"/>
          </a:xfrm>
        </p:grpSpPr>
        <mc:AlternateContent xmlns:mc="http://schemas.openxmlformats.org/markup-compatibility/2006" xmlns:p14="http://schemas.microsoft.com/office/powerpoint/2010/main">
          <mc:Choice Requires="p14">
            <p:contentPart p14:bwMode="auto" r:id="rId325">
              <p14:nvContentPartPr>
                <p14:cNvPr id="204" name="Ink 203">
                  <a:extLst>
                    <a:ext uri="{FF2B5EF4-FFF2-40B4-BE49-F238E27FC236}">
                      <a16:creationId xmlns:a16="http://schemas.microsoft.com/office/drawing/2014/main" id="{21B6DDC6-9225-4D40-933C-EA810DE8CC57}"/>
                    </a:ext>
                  </a:extLst>
                </p14:cNvPr>
                <p14:cNvContentPartPr/>
                <p14:nvPr/>
              </p14:nvContentPartPr>
              <p14:xfrm>
                <a:off x="3098592" y="3770825"/>
                <a:ext cx="195480" cy="253440"/>
              </p14:xfrm>
            </p:contentPart>
          </mc:Choice>
          <mc:Fallback xmlns="">
            <p:pic>
              <p:nvPicPr>
                <p:cNvPr id="204" name="Ink 203">
                  <a:extLst>
                    <a:ext uri="{FF2B5EF4-FFF2-40B4-BE49-F238E27FC236}">
                      <a16:creationId xmlns:a16="http://schemas.microsoft.com/office/drawing/2014/main" id="{21B6DDC6-9225-4D40-933C-EA810DE8CC57}"/>
                    </a:ext>
                  </a:extLst>
                </p:cNvPr>
                <p:cNvPicPr/>
                <p:nvPr/>
              </p:nvPicPr>
              <p:blipFill>
                <a:blip r:embed="rId326"/>
                <a:stretch>
                  <a:fillRect/>
                </a:stretch>
              </p:blipFill>
              <p:spPr>
                <a:xfrm>
                  <a:off x="3089592" y="3761825"/>
                  <a:ext cx="21312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05" name="Ink 204">
                  <a:extLst>
                    <a:ext uri="{FF2B5EF4-FFF2-40B4-BE49-F238E27FC236}">
                      <a16:creationId xmlns:a16="http://schemas.microsoft.com/office/drawing/2014/main" id="{3EBAFA52-2971-4192-9CD7-D09D769D6D70}"/>
                    </a:ext>
                  </a:extLst>
                </p14:cNvPr>
                <p14:cNvContentPartPr/>
                <p14:nvPr/>
              </p14:nvContentPartPr>
              <p14:xfrm>
                <a:off x="3089592" y="3770825"/>
                <a:ext cx="176400" cy="267480"/>
              </p14:xfrm>
            </p:contentPart>
          </mc:Choice>
          <mc:Fallback xmlns="">
            <p:pic>
              <p:nvPicPr>
                <p:cNvPr id="205" name="Ink 204">
                  <a:extLst>
                    <a:ext uri="{FF2B5EF4-FFF2-40B4-BE49-F238E27FC236}">
                      <a16:creationId xmlns:a16="http://schemas.microsoft.com/office/drawing/2014/main" id="{3EBAFA52-2971-4192-9CD7-D09D769D6D70}"/>
                    </a:ext>
                  </a:extLst>
                </p:cNvPr>
                <p:cNvPicPr/>
                <p:nvPr/>
              </p:nvPicPr>
              <p:blipFill>
                <a:blip r:embed="rId328"/>
                <a:stretch>
                  <a:fillRect/>
                </a:stretch>
              </p:blipFill>
              <p:spPr>
                <a:xfrm>
                  <a:off x="3080952" y="3761825"/>
                  <a:ext cx="194040" cy="285120"/>
                </a:xfrm>
                <a:prstGeom prst="rect">
                  <a:avLst/>
                </a:prstGeom>
              </p:spPr>
            </p:pic>
          </mc:Fallback>
        </mc:AlternateContent>
      </p:grpSp>
      <p:grpSp>
        <p:nvGrpSpPr>
          <p:cNvPr id="229" name="Group 228">
            <a:extLst>
              <a:ext uri="{FF2B5EF4-FFF2-40B4-BE49-F238E27FC236}">
                <a16:creationId xmlns:a16="http://schemas.microsoft.com/office/drawing/2014/main" id="{9B84E4D4-F04B-4E2E-B6C7-7AAB01EA0044}"/>
              </a:ext>
            </a:extLst>
          </p:cNvPr>
          <p:cNvGrpSpPr/>
          <p:nvPr/>
        </p:nvGrpSpPr>
        <p:grpSpPr>
          <a:xfrm>
            <a:off x="612072" y="4673705"/>
            <a:ext cx="707760" cy="225000"/>
            <a:chOff x="612072" y="4673705"/>
            <a:chExt cx="707760" cy="225000"/>
          </a:xfrm>
        </p:grpSpPr>
        <mc:AlternateContent xmlns:mc="http://schemas.openxmlformats.org/markup-compatibility/2006" xmlns:p14="http://schemas.microsoft.com/office/powerpoint/2010/main">
          <mc:Choice Requires="p14">
            <p:contentPart p14:bwMode="auto" r:id="rId329">
              <p14:nvContentPartPr>
                <p14:cNvPr id="207" name="Ink 206">
                  <a:extLst>
                    <a:ext uri="{FF2B5EF4-FFF2-40B4-BE49-F238E27FC236}">
                      <a16:creationId xmlns:a16="http://schemas.microsoft.com/office/drawing/2014/main" id="{34BE04DE-032E-4043-8421-2BBAE0D5AE39}"/>
                    </a:ext>
                  </a:extLst>
                </p14:cNvPr>
                <p14:cNvContentPartPr/>
                <p14:nvPr/>
              </p14:nvContentPartPr>
              <p14:xfrm>
                <a:off x="612072" y="4704665"/>
                <a:ext cx="201240" cy="194040"/>
              </p14:xfrm>
            </p:contentPart>
          </mc:Choice>
          <mc:Fallback xmlns="">
            <p:pic>
              <p:nvPicPr>
                <p:cNvPr id="207" name="Ink 206">
                  <a:extLst>
                    <a:ext uri="{FF2B5EF4-FFF2-40B4-BE49-F238E27FC236}">
                      <a16:creationId xmlns:a16="http://schemas.microsoft.com/office/drawing/2014/main" id="{34BE04DE-032E-4043-8421-2BBAE0D5AE39}"/>
                    </a:ext>
                  </a:extLst>
                </p:cNvPr>
                <p:cNvPicPr/>
                <p:nvPr/>
              </p:nvPicPr>
              <p:blipFill>
                <a:blip r:embed="rId330"/>
                <a:stretch>
                  <a:fillRect/>
                </a:stretch>
              </p:blipFill>
              <p:spPr>
                <a:xfrm>
                  <a:off x="603072" y="4695665"/>
                  <a:ext cx="21888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08" name="Ink 207">
                  <a:extLst>
                    <a:ext uri="{FF2B5EF4-FFF2-40B4-BE49-F238E27FC236}">
                      <a16:creationId xmlns:a16="http://schemas.microsoft.com/office/drawing/2014/main" id="{41BF21E0-E91B-462E-AA14-F28D7DA38CC5}"/>
                    </a:ext>
                  </a:extLst>
                </p14:cNvPr>
                <p14:cNvContentPartPr/>
                <p14:nvPr/>
              </p14:nvContentPartPr>
              <p14:xfrm>
                <a:off x="905112" y="4682345"/>
                <a:ext cx="129600" cy="15120"/>
              </p14:xfrm>
            </p:contentPart>
          </mc:Choice>
          <mc:Fallback xmlns="">
            <p:pic>
              <p:nvPicPr>
                <p:cNvPr id="208" name="Ink 207">
                  <a:extLst>
                    <a:ext uri="{FF2B5EF4-FFF2-40B4-BE49-F238E27FC236}">
                      <a16:creationId xmlns:a16="http://schemas.microsoft.com/office/drawing/2014/main" id="{41BF21E0-E91B-462E-AA14-F28D7DA38CC5}"/>
                    </a:ext>
                  </a:extLst>
                </p:cNvPr>
                <p:cNvPicPr/>
                <p:nvPr/>
              </p:nvPicPr>
              <p:blipFill>
                <a:blip r:embed="rId332"/>
                <a:stretch>
                  <a:fillRect/>
                </a:stretch>
              </p:blipFill>
              <p:spPr>
                <a:xfrm>
                  <a:off x="896112" y="4673345"/>
                  <a:ext cx="1472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09" name="Ink 208">
                  <a:extLst>
                    <a:ext uri="{FF2B5EF4-FFF2-40B4-BE49-F238E27FC236}">
                      <a16:creationId xmlns:a16="http://schemas.microsoft.com/office/drawing/2014/main" id="{3D903490-6655-4D23-ACD6-F0B8CBE6D291}"/>
                    </a:ext>
                  </a:extLst>
                </p14:cNvPr>
                <p14:cNvContentPartPr/>
                <p14:nvPr/>
              </p14:nvContentPartPr>
              <p14:xfrm>
                <a:off x="909432" y="4703945"/>
                <a:ext cx="175680" cy="142920"/>
              </p14:xfrm>
            </p:contentPart>
          </mc:Choice>
          <mc:Fallback xmlns="">
            <p:pic>
              <p:nvPicPr>
                <p:cNvPr id="209" name="Ink 208">
                  <a:extLst>
                    <a:ext uri="{FF2B5EF4-FFF2-40B4-BE49-F238E27FC236}">
                      <a16:creationId xmlns:a16="http://schemas.microsoft.com/office/drawing/2014/main" id="{3D903490-6655-4D23-ACD6-F0B8CBE6D291}"/>
                    </a:ext>
                  </a:extLst>
                </p:cNvPr>
                <p:cNvPicPr/>
                <p:nvPr/>
              </p:nvPicPr>
              <p:blipFill>
                <a:blip r:embed="rId334"/>
                <a:stretch>
                  <a:fillRect/>
                </a:stretch>
              </p:blipFill>
              <p:spPr>
                <a:xfrm>
                  <a:off x="900792" y="4695305"/>
                  <a:ext cx="1933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10" name="Ink 209">
                  <a:extLst>
                    <a:ext uri="{FF2B5EF4-FFF2-40B4-BE49-F238E27FC236}">
                      <a16:creationId xmlns:a16="http://schemas.microsoft.com/office/drawing/2014/main" id="{472CA7C5-9F98-4EFD-AB7F-FD436E3F2AF7}"/>
                    </a:ext>
                  </a:extLst>
                </p14:cNvPr>
                <p14:cNvContentPartPr/>
                <p14:nvPr/>
              </p14:nvContentPartPr>
              <p14:xfrm>
                <a:off x="1165392" y="4676585"/>
                <a:ext cx="122400" cy="11160"/>
              </p14:xfrm>
            </p:contentPart>
          </mc:Choice>
          <mc:Fallback xmlns="">
            <p:pic>
              <p:nvPicPr>
                <p:cNvPr id="210" name="Ink 209">
                  <a:extLst>
                    <a:ext uri="{FF2B5EF4-FFF2-40B4-BE49-F238E27FC236}">
                      <a16:creationId xmlns:a16="http://schemas.microsoft.com/office/drawing/2014/main" id="{472CA7C5-9F98-4EFD-AB7F-FD436E3F2AF7}"/>
                    </a:ext>
                  </a:extLst>
                </p:cNvPr>
                <p:cNvPicPr/>
                <p:nvPr/>
              </p:nvPicPr>
              <p:blipFill>
                <a:blip r:embed="rId336"/>
                <a:stretch>
                  <a:fillRect/>
                </a:stretch>
              </p:blipFill>
              <p:spPr>
                <a:xfrm>
                  <a:off x="1156752" y="4667945"/>
                  <a:ext cx="14004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11" name="Ink 210">
                  <a:extLst>
                    <a:ext uri="{FF2B5EF4-FFF2-40B4-BE49-F238E27FC236}">
                      <a16:creationId xmlns:a16="http://schemas.microsoft.com/office/drawing/2014/main" id="{07987745-79ED-4A75-9732-AE3B96539AEF}"/>
                    </a:ext>
                  </a:extLst>
                </p14:cNvPr>
                <p14:cNvContentPartPr/>
                <p14:nvPr/>
              </p14:nvContentPartPr>
              <p14:xfrm>
                <a:off x="1136952" y="4673705"/>
                <a:ext cx="182880" cy="142920"/>
              </p14:xfrm>
            </p:contentPart>
          </mc:Choice>
          <mc:Fallback xmlns="">
            <p:pic>
              <p:nvPicPr>
                <p:cNvPr id="211" name="Ink 210">
                  <a:extLst>
                    <a:ext uri="{FF2B5EF4-FFF2-40B4-BE49-F238E27FC236}">
                      <a16:creationId xmlns:a16="http://schemas.microsoft.com/office/drawing/2014/main" id="{07987745-79ED-4A75-9732-AE3B96539AEF}"/>
                    </a:ext>
                  </a:extLst>
                </p:cNvPr>
                <p:cNvPicPr/>
                <p:nvPr/>
              </p:nvPicPr>
              <p:blipFill>
                <a:blip r:embed="rId338"/>
                <a:stretch>
                  <a:fillRect/>
                </a:stretch>
              </p:blipFill>
              <p:spPr>
                <a:xfrm>
                  <a:off x="1127952" y="4665065"/>
                  <a:ext cx="200520" cy="160560"/>
                </a:xfrm>
                <a:prstGeom prst="rect">
                  <a:avLst/>
                </a:prstGeom>
              </p:spPr>
            </p:pic>
          </mc:Fallback>
        </mc:AlternateContent>
      </p:grpSp>
      <p:grpSp>
        <p:nvGrpSpPr>
          <p:cNvPr id="228" name="Group 227">
            <a:extLst>
              <a:ext uri="{FF2B5EF4-FFF2-40B4-BE49-F238E27FC236}">
                <a16:creationId xmlns:a16="http://schemas.microsoft.com/office/drawing/2014/main" id="{44F30277-67B3-478C-9403-E8CA747137F8}"/>
              </a:ext>
            </a:extLst>
          </p:cNvPr>
          <p:cNvGrpSpPr/>
          <p:nvPr/>
        </p:nvGrpSpPr>
        <p:grpSpPr>
          <a:xfrm>
            <a:off x="1548072" y="4520345"/>
            <a:ext cx="1675440" cy="285840"/>
            <a:chOff x="1548072" y="4520345"/>
            <a:chExt cx="1675440" cy="285840"/>
          </a:xfrm>
        </p:grpSpPr>
        <mc:AlternateContent xmlns:mc="http://schemas.openxmlformats.org/markup-compatibility/2006" xmlns:p14="http://schemas.microsoft.com/office/powerpoint/2010/main">
          <mc:Choice Requires="p14">
            <p:contentPart p14:bwMode="auto" r:id="rId339">
              <p14:nvContentPartPr>
                <p14:cNvPr id="212" name="Ink 211">
                  <a:extLst>
                    <a:ext uri="{FF2B5EF4-FFF2-40B4-BE49-F238E27FC236}">
                      <a16:creationId xmlns:a16="http://schemas.microsoft.com/office/drawing/2014/main" id="{BFDA975E-5B36-4D70-B6AB-774B36921063}"/>
                    </a:ext>
                  </a:extLst>
                </p14:cNvPr>
                <p14:cNvContentPartPr/>
                <p14:nvPr/>
              </p14:nvContentPartPr>
              <p14:xfrm>
                <a:off x="1548072" y="4783865"/>
                <a:ext cx="3600" cy="5400"/>
              </p14:xfrm>
            </p:contentPart>
          </mc:Choice>
          <mc:Fallback xmlns="">
            <p:pic>
              <p:nvPicPr>
                <p:cNvPr id="212" name="Ink 211">
                  <a:extLst>
                    <a:ext uri="{FF2B5EF4-FFF2-40B4-BE49-F238E27FC236}">
                      <a16:creationId xmlns:a16="http://schemas.microsoft.com/office/drawing/2014/main" id="{BFDA975E-5B36-4D70-B6AB-774B36921063}"/>
                    </a:ext>
                  </a:extLst>
                </p:cNvPr>
                <p:cNvPicPr/>
                <p:nvPr/>
              </p:nvPicPr>
              <p:blipFill>
                <a:blip r:embed="rId340"/>
                <a:stretch>
                  <a:fillRect/>
                </a:stretch>
              </p:blipFill>
              <p:spPr>
                <a:xfrm>
                  <a:off x="1539072" y="4774865"/>
                  <a:ext cx="2124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13" name="Ink 212">
                  <a:extLst>
                    <a:ext uri="{FF2B5EF4-FFF2-40B4-BE49-F238E27FC236}">
                      <a16:creationId xmlns:a16="http://schemas.microsoft.com/office/drawing/2014/main" id="{71FB363E-C71B-4748-B0FB-857F27C53FD2}"/>
                    </a:ext>
                  </a:extLst>
                </p14:cNvPr>
                <p14:cNvContentPartPr/>
                <p14:nvPr/>
              </p14:nvContentPartPr>
              <p14:xfrm>
                <a:off x="1674072" y="4608185"/>
                <a:ext cx="181080" cy="198000"/>
              </p14:xfrm>
            </p:contentPart>
          </mc:Choice>
          <mc:Fallback xmlns="">
            <p:pic>
              <p:nvPicPr>
                <p:cNvPr id="213" name="Ink 212">
                  <a:extLst>
                    <a:ext uri="{FF2B5EF4-FFF2-40B4-BE49-F238E27FC236}">
                      <a16:creationId xmlns:a16="http://schemas.microsoft.com/office/drawing/2014/main" id="{71FB363E-C71B-4748-B0FB-857F27C53FD2}"/>
                    </a:ext>
                  </a:extLst>
                </p:cNvPr>
                <p:cNvPicPr/>
                <p:nvPr/>
              </p:nvPicPr>
              <p:blipFill>
                <a:blip r:embed="rId342"/>
                <a:stretch>
                  <a:fillRect/>
                </a:stretch>
              </p:blipFill>
              <p:spPr>
                <a:xfrm>
                  <a:off x="1665072" y="4599185"/>
                  <a:ext cx="1987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14" name="Ink 213">
                  <a:extLst>
                    <a:ext uri="{FF2B5EF4-FFF2-40B4-BE49-F238E27FC236}">
                      <a16:creationId xmlns:a16="http://schemas.microsoft.com/office/drawing/2014/main" id="{AA7136E8-E3D4-42BF-910E-4C0611719C9A}"/>
                    </a:ext>
                  </a:extLst>
                </p14:cNvPr>
                <p14:cNvContentPartPr/>
                <p14:nvPr/>
              </p14:nvContentPartPr>
              <p14:xfrm>
                <a:off x="1931832" y="4581545"/>
                <a:ext cx="148680" cy="12240"/>
              </p14:xfrm>
            </p:contentPart>
          </mc:Choice>
          <mc:Fallback xmlns="">
            <p:pic>
              <p:nvPicPr>
                <p:cNvPr id="214" name="Ink 213">
                  <a:extLst>
                    <a:ext uri="{FF2B5EF4-FFF2-40B4-BE49-F238E27FC236}">
                      <a16:creationId xmlns:a16="http://schemas.microsoft.com/office/drawing/2014/main" id="{AA7136E8-E3D4-42BF-910E-4C0611719C9A}"/>
                    </a:ext>
                  </a:extLst>
                </p:cNvPr>
                <p:cNvPicPr/>
                <p:nvPr/>
              </p:nvPicPr>
              <p:blipFill>
                <a:blip r:embed="rId344"/>
                <a:stretch>
                  <a:fillRect/>
                </a:stretch>
              </p:blipFill>
              <p:spPr>
                <a:xfrm>
                  <a:off x="1922832" y="4572545"/>
                  <a:ext cx="16632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15" name="Ink 214">
                  <a:extLst>
                    <a:ext uri="{FF2B5EF4-FFF2-40B4-BE49-F238E27FC236}">
                      <a16:creationId xmlns:a16="http://schemas.microsoft.com/office/drawing/2014/main" id="{3C2D9F0C-BE1D-4033-AAFB-C60BC05434DE}"/>
                    </a:ext>
                  </a:extLst>
                </p14:cNvPr>
                <p14:cNvContentPartPr/>
                <p14:nvPr/>
              </p14:nvContentPartPr>
              <p14:xfrm>
                <a:off x="1931472" y="4579025"/>
                <a:ext cx="169560" cy="178200"/>
              </p14:xfrm>
            </p:contentPart>
          </mc:Choice>
          <mc:Fallback xmlns="">
            <p:pic>
              <p:nvPicPr>
                <p:cNvPr id="215" name="Ink 214">
                  <a:extLst>
                    <a:ext uri="{FF2B5EF4-FFF2-40B4-BE49-F238E27FC236}">
                      <a16:creationId xmlns:a16="http://schemas.microsoft.com/office/drawing/2014/main" id="{3C2D9F0C-BE1D-4033-AAFB-C60BC05434DE}"/>
                    </a:ext>
                  </a:extLst>
                </p:cNvPr>
                <p:cNvPicPr/>
                <p:nvPr/>
              </p:nvPicPr>
              <p:blipFill>
                <a:blip r:embed="rId346"/>
                <a:stretch>
                  <a:fillRect/>
                </a:stretch>
              </p:blipFill>
              <p:spPr>
                <a:xfrm>
                  <a:off x="1922472" y="4570385"/>
                  <a:ext cx="1872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16" name="Ink 215">
                  <a:extLst>
                    <a:ext uri="{FF2B5EF4-FFF2-40B4-BE49-F238E27FC236}">
                      <a16:creationId xmlns:a16="http://schemas.microsoft.com/office/drawing/2014/main" id="{058114E6-12A3-4A93-8E01-CDEF2117D739}"/>
                    </a:ext>
                  </a:extLst>
                </p14:cNvPr>
                <p14:cNvContentPartPr/>
                <p14:nvPr/>
              </p14:nvContentPartPr>
              <p14:xfrm>
                <a:off x="2177712" y="4564265"/>
                <a:ext cx="121320" cy="15120"/>
              </p14:xfrm>
            </p:contentPart>
          </mc:Choice>
          <mc:Fallback xmlns="">
            <p:pic>
              <p:nvPicPr>
                <p:cNvPr id="216" name="Ink 215">
                  <a:extLst>
                    <a:ext uri="{FF2B5EF4-FFF2-40B4-BE49-F238E27FC236}">
                      <a16:creationId xmlns:a16="http://schemas.microsoft.com/office/drawing/2014/main" id="{058114E6-12A3-4A93-8E01-CDEF2117D739}"/>
                    </a:ext>
                  </a:extLst>
                </p:cNvPr>
                <p:cNvPicPr/>
                <p:nvPr/>
              </p:nvPicPr>
              <p:blipFill>
                <a:blip r:embed="rId348"/>
                <a:stretch>
                  <a:fillRect/>
                </a:stretch>
              </p:blipFill>
              <p:spPr>
                <a:xfrm>
                  <a:off x="2168712" y="4555625"/>
                  <a:ext cx="1389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17" name="Ink 216">
                  <a:extLst>
                    <a:ext uri="{FF2B5EF4-FFF2-40B4-BE49-F238E27FC236}">
                      <a16:creationId xmlns:a16="http://schemas.microsoft.com/office/drawing/2014/main" id="{87345275-3402-4E80-98AF-8375FFD90284}"/>
                    </a:ext>
                  </a:extLst>
                </p14:cNvPr>
                <p14:cNvContentPartPr/>
                <p14:nvPr/>
              </p14:nvContentPartPr>
              <p14:xfrm>
                <a:off x="2160432" y="4579385"/>
                <a:ext cx="180720" cy="165960"/>
              </p14:xfrm>
            </p:contentPart>
          </mc:Choice>
          <mc:Fallback xmlns="">
            <p:pic>
              <p:nvPicPr>
                <p:cNvPr id="217" name="Ink 216">
                  <a:extLst>
                    <a:ext uri="{FF2B5EF4-FFF2-40B4-BE49-F238E27FC236}">
                      <a16:creationId xmlns:a16="http://schemas.microsoft.com/office/drawing/2014/main" id="{87345275-3402-4E80-98AF-8375FFD90284}"/>
                    </a:ext>
                  </a:extLst>
                </p:cNvPr>
                <p:cNvPicPr/>
                <p:nvPr/>
              </p:nvPicPr>
              <p:blipFill>
                <a:blip r:embed="rId350"/>
                <a:stretch>
                  <a:fillRect/>
                </a:stretch>
              </p:blipFill>
              <p:spPr>
                <a:xfrm>
                  <a:off x="2151432" y="4570745"/>
                  <a:ext cx="1983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18" name="Ink 217">
                  <a:extLst>
                    <a:ext uri="{FF2B5EF4-FFF2-40B4-BE49-F238E27FC236}">
                      <a16:creationId xmlns:a16="http://schemas.microsoft.com/office/drawing/2014/main" id="{3207C269-ECF0-493E-87FC-0F8BC698DFBE}"/>
                    </a:ext>
                  </a:extLst>
                </p14:cNvPr>
                <p14:cNvContentPartPr/>
                <p14:nvPr/>
              </p14:nvContentPartPr>
              <p14:xfrm>
                <a:off x="2448432" y="4727345"/>
                <a:ext cx="29520" cy="19800"/>
              </p14:xfrm>
            </p:contentPart>
          </mc:Choice>
          <mc:Fallback xmlns="">
            <p:pic>
              <p:nvPicPr>
                <p:cNvPr id="218" name="Ink 217">
                  <a:extLst>
                    <a:ext uri="{FF2B5EF4-FFF2-40B4-BE49-F238E27FC236}">
                      <a16:creationId xmlns:a16="http://schemas.microsoft.com/office/drawing/2014/main" id="{3207C269-ECF0-493E-87FC-0F8BC698DFBE}"/>
                    </a:ext>
                  </a:extLst>
                </p:cNvPr>
                <p:cNvPicPr/>
                <p:nvPr/>
              </p:nvPicPr>
              <p:blipFill>
                <a:blip r:embed="rId352"/>
                <a:stretch>
                  <a:fillRect/>
                </a:stretch>
              </p:blipFill>
              <p:spPr>
                <a:xfrm>
                  <a:off x="2439792" y="4718345"/>
                  <a:ext cx="471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19" name="Ink 218">
                  <a:extLst>
                    <a:ext uri="{FF2B5EF4-FFF2-40B4-BE49-F238E27FC236}">
                      <a16:creationId xmlns:a16="http://schemas.microsoft.com/office/drawing/2014/main" id="{C78F85B7-A059-4475-842F-48FD74121280}"/>
                    </a:ext>
                  </a:extLst>
                </p14:cNvPr>
                <p14:cNvContentPartPr/>
                <p14:nvPr/>
              </p14:nvContentPartPr>
              <p14:xfrm>
                <a:off x="2596032" y="4530065"/>
                <a:ext cx="199800" cy="212040"/>
              </p14:xfrm>
            </p:contentPart>
          </mc:Choice>
          <mc:Fallback xmlns="">
            <p:pic>
              <p:nvPicPr>
                <p:cNvPr id="219" name="Ink 218">
                  <a:extLst>
                    <a:ext uri="{FF2B5EF4-FFF2-40B4-BE49-F238E27FC236}">
                      <a16:creationId xmlns:a16="http://schemas.microsoft.com/office/drawing/2014/main" id="{C78F85B7-A059-4475-842F-48FD74121280}"/>
                    </a:ext>
                  </a:extLst>
                </p:cNvPr>
                <p:cNvPicPr/>
                <p:nvPr/>
              </p:nvPicPr>
              <p:blipFill>
                <a:blip r:embed="rId354"/>
                <a:stretch>
                  <a:fillRect/>
                </a:stretch>
              </p:blipFill>
              <p:spPr>
                <a:xfrm>
                  <a:off x="2587392" y="4521425"/>
                  <a:ext cx="2174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20" name="Ink 219">
                  <a:extLst>
                    <a:ext uri="{FF2B5EF4-FFF2-40B4-BE49-F238E27FC236}">
                      <a16:creationId xmlns:a16="http://schemas.microsoft.com/office/drawing/2014/main" id="{859737DA-12A5-4136-881E-89AA651B9204}"/>
                    </a:ext>
                  </a:extLst>
                </p14:cNvPr>
                <p14:cNvContentPartPr/>
                <p14:nvPr/>
              </p14:nvContentPartPr>
              <p14:xfrm>
                <a:off x="2875392" y="4520345"/>
                <a:ext cx="93240" cy="19080"/>
              </p14:xfrm>
            </p:contentPart>
          </mc:Choice>
          <mc:Fallback xmlns="">
            <p:pic>
              <p:nvPicPr>
                <p:cNvPr id="220" name="Ink 219">
                  <a:extLst>
                    <a:ext uri="{FF2B5EF4-FFF2-40B4-BE49-F238E27FC236}">
                      <a16:creationId xmlns:a16="http://schemas.microsoft.com/office/drawing/2014/main" id="{859737DA-12A5-4136-881E-89AA651B9204}"/>
                    </a:ext>
                  </a:extLst>
                </p:cNvPr>
                <p:cNvPicPr/>
                <p:nvPr/>
              </p:nvPicPr>
              <p:blipFill>
                <a:blip r:embed="rId356"/>
                <a:stretch>
                  <a:fillRect/>
                </a:stretch>
              </p:blipFill>
              <p:spPr>
                <a:xfrm>
                  <a:off x="2866392" y="4511705"/>
                  <a:ext cx="11088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21" name="Ink 220">
                  <a:extLst>
                    <a:ext uri="{FF2B5EF4-FFF2-40B4-BE49-F238E27FC236}">
                      <a16:creationId xmlns:a16="http://schemas.microsoft.com/office/drawing/2014/main" id="{F1A56AEB-8A23-43BC-B9E7-303CA28802EE}"/>
                    </a:ext>
                  </a:extLst>
                </p14:cNvPr>
                <p14:cNvContentPartPr/>
                <p14:nvPr/>
              </p14:nvContentPartPr>
              <p14:xfrm>
                <a:off x="2810232" y="4546265"/>
                <a:ext cx="169920" cy="176040"/>
              </p14:xfrm>
            </p:contentPart>
          </mc:Choice>
          <mc:Fallback xmlns="">
            <p:pic>
              <p:nvPicPr>
                <p:cNvPr id="221" name="Ink 220">
                  <a:extLst>
                    <a:ext uri="{FF2B5EF4-FFF2-40B4-BE49-F238E27FC236}">
                      <a16:creationId xmlns:a16="http://schemas.microsoft.com/office/drawing/2014/main" id="{F1A56AEB-8A23-43BC-B9E7-303CA28802EE}"/>
                    </a:ext>
                  </a:extLst>
                </p:cNvPr>
                <p:cNvPicPr/>
                <p:nvPr/>
              </p:nvPicPr>
              <p:blipFill>
                <a:blip r:embed="rId358"/>
                <a:stretch>
                  <a:fillRect/>
                </a:stretch>
              </p:blipFill>
              <p:spPr>
                <a:xfrm>
                  <a:off x="2801592" y="4537265"/>
                  <a:ext cx="18756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22" name="Ink 221">
                  <a:extLst>
                    <a:ext uri="{FF2B5EF4-FFF2-40B4-BE49-F238E27FC236}">
                      <a16:creationId xmlns:a16="http://schemas.microsoft.com/office/drawing/2014/main" id="{6CC2EF36-A846-4171-98D7-153575850BEF}"/>
                    </a:ext>
                  </a:extLst>
                </p14:cNvPr>
                <p14:cNvContentPartPr/>
                <p14:nvPr/>
              </p14:nvContentPartPr>
              <p14:xfrm>
                <a:off x="3031632" y="4532585"/>
                <a:ext cx="144720" cy="15840"/>
              </p14:xfrm>
            </p:contentPart>
          </mc:Choice>
          <mc:Fallback xmlns="">
            <p:pic>
              <p:nvPicPr>
                <p:cNvPr id="222" name="Ink 221">
                  <a:extLst>
                    <a:ext uri="{FF2B5EF4-FFF2-40B4-BE49-F238E27FC236}">
                      <a16:creationId xmlns:a16="http://schemas.microsoft.com/office/drawing/2014/main" id="{6CC2EF36-A846-4171-98D7-153575850BEF}"/>
                    </a:ext>
                  </a:extLst>
                </p:cNvPr>
                <p:cNvPicPr/>
                <p:nvPr/>
              </p:nvPicPr>
              <p:blipFill>
                <a:blip r:embed="rId360"/>
                <a:stretch>
                  <a:fillRect/>
                </a:stretch>
              </p:blipFill>
              <p:spPr>
                <a:xfrm>
                  <a:off x="3022632" y="4523585"/>
                  <a:ext cx="16236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23" name="Ink 222">
                  <a:extLst>
                    <a:ext uri="{FF2B5EF4-FFF2-40B4-BE49-F238E27FC236}">
                      <a16:creationId xmlns:a16="http://schemas.microsoft.com/office/drawing/2014/main" id="{529D059B-4F03-42E6-B4A6-F027276466B8}"/>
                    </a:ext>
                  </a:extLst>
                </p14:cNvPr>
                <p14:cNvContentPartPr/>
                <p14:nvPr/>
              </p14:nvContentPartPr>
              <p14:xfrm>
                <a:off x="3049632" y="4527185"/>
                <a:ext cx="173880" cy="182520"/>
              </p14:xfrm>
            </p:contentPart>
          </mc:Choice>
          <mc:Fallback xmlns="">
            <p:pic>
              <p:nvPicPr>
                <p:cNvPr id="223" name="Ink 222">
                  <a:extLst>
                    <a:ext uri="{FF2B5EF4-FFF2-40B4-BE49-F238E27FC236}">
                      <a16:creationId xmlns:a16="http://schemas.microsoft.com/office/drawing/2014/main" id="{529D059B-4F03-42E6-B4A6-F027276466B8}"/>
                    </a:ext>
                  </a:extLst>
                </p:cNvPr>
                <p:cNvPicPr/>
                <p:nvPr/>
              </p:nvPicPr>
              <p:blipFill>
                <a:blip r:embed="rId362"/>
                <a:stretch>
                  <a:fillRect/>
                </a:stretch>
              </p:blipFill>
              <p:spPr>
                <a:xfrm>
                  <a:off x="3040992" y="4518545"/>
                  <a:ext cx="191520" cy="200160"/>
                </a:xfrm>
                <a:prstGeom prst="rect">
                  <a:avLst/>
                </a:prstGeom>
              </p:spPr>
            </p:pic>
          </mc:Fallback>
        </mc:AlternateContent>
      </p:grpSp>
      <p:grpSp>
        <p:nvGrpSpPr>
          <p:cNvPr id="227" name="Group 226">
            <a:extLst>
              <a:ext uri="{FF2B5EF4-FFF2-40B4-BE49-F238E27FC236}">
                <a16:creationId xmlns:a16="http://schemas.microsoft.com/office/drawing/2014/main" id="{CFA39BF1-6579-4F6D-AA54-99402E1888CE}"/>
              </a:ext>
            </a:extLst>
          </p:cNvPr>
          <p:cNvGrpSpPr/>
          <p:nvPr/>
        </p:nvGrpSpPr>
        <p:grpSpPr>
          <a:xfrm>
            <a:off x="3374712" y="4480745"/>
            <a:ext cx="324360" cy="234360"/>
            <a:chOff x="3374712" y="4480745"/>
            <a:chExt cx="324360" cy="234360"/>
          </a:xfrm>
        </p:grpSpPr>
        <mc:AlternateContent xmlns:mc="http://schemas.openxmlformats.org/markup-compatibility/2006" xmlns:p14="http://schemas.microsoft.com/office/powerpoint/2010/main">
          <mc:Choice Requires="p14">
            <p:contentPart p14:bwMode="auto" r:id="rId363">
              <p14:nvContentPartPr>
                <p14:cNvPr id="224" name="Ink 223">
                  <a:extLst>
                    <a:ext uri="{FF2B5EF4-FFF2-40B4-BE49-F238E27FC236}">
                      <a16:creationId xmlns:a16="http://schemas.microsoft.com/office/drawing/2014/main" id="{559E4797-F171-41A4-9434-B2CE16A7D88D}"/>
                    </a:ext>
                  </a:extLst>
                </p14:cNvPr>
                <p14:cNvContentPartPr/>
                <p14:nvPr/>
              </p14:nvContentPartPr>
              <p14:xfrm>
                <a:off x="3374712" y="4673705"/>
                <a:ext cx="28440" cy="41400"/>
              </p14:xfrm>
            </p:contentPart>
          </mc:Choice>
          <mc:Fallback xmlns="">
            <p:pic>
              <p:nvPicPr>
                <p:cNvPr id="224" name="Ink 223">
                  <a:extLst>
                    <a:ext uri="{FF2B5EF4-FFF2-40B4-BE49-F238E27FC236}">
                      <a16:creationId xmlns:a16="http://schemas.microsoft.com/office/drawing/2014/main" id="{559E4797-F171-41A4-9434-B2CE16A7D88D}"/>
                    </a:ext>
                  </a:extLst>
                </p:cNvPr>
                <p:cNvPicPr/>
                <p:nvPr/>
              </p:nvPicPr>
              <p:blipFill>
                <a:blip r:embed="rId364"/>
                <a:stretch>
                  <a:fillRect/>
                </a:stretch>
              </p:blipFill>
              <p:spPr>
                <a:xfrm>
                  <a:off x="3366072" y="4665065"/>
                  <a:ext cx="460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25" name="Ink 224">
                  <a:extLst>
                    <a:ext uri="{FF2B5EF4-FFF2-40B4-BE49-F238E27FC236}">
                      <a16:creationId xmlns:a16="http://schemas.microsoft.com/office/drawing/2014/main" id="{1A866345-EFD2-40EB-91FC-0B44AB5E442B}"/>
                    </a:ext>
                  </a:extLst>
                </p14:cNvPr>
                <p14:cNvContentPartPr/>
                <p14:nvPr/>
              </p14:nvContentPartPr>
              <p14:xfrm>
                <a:off x="3524832" y="4491545"/>
                <a:ext cx="174240" cy="216720"/>
              </p14:xfrm>
            </p:contentPart>
          </mc:Choice>
          <mc:Fallback xmlns="">
            <p:pic>
              <p:nvPicPr>
                <p:cNvPr id="225" name="Ink 224">
                  <a:extLst>
                    <a:ext uri="{FF2B5EF4-FFF2-40B4-BE49-F238E27FC236}">
                      <a16:creationId xmlns:a16="http://schemas.microsoft.com/office/drawing/2014/main" id="{1A866345-EFD2-40EB-91FC-0B44AB5E442B}"/>
                    </a:ext>
                  </a:extLst>
                </p:cNvPr>
                <p:cNvPicPr/>
                <p:nvPr/>
              </p:nvPicPr>
              <p:blipFill>
                <a:blip r:embed="rId366"/>
                <a:stretch>
                  <a:fillRect/>
                </a:stretch>
              </p:blipFill>
              <p:spPr>
                <a:xfrm>
                  <a:off x="3516192" y="4482545"/>
                  <a:ext cx="19188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26" name="Ink 225">
                  <a:extLst>
                    <a:ext uri="{FF2B5EF4-FFF2-40B4-BE49-F238E27FC236}">
                      <a16:creationId xmlns:a16="http://schemas.microsoft.com/office/drawing/2014/main" id="{7DFD2EE6-8AF7-4756-86C6-99F5DEAD8758}"/>
                    </a:ext>
                  </a:extLst>
                </p14:cNvPr>
                <p14:cNvContentPartPr/>
                <p14:nvPr/>
              </p14:nvContentPartPr>
              <p14:xfrm>
                <a:off x="3536712" y="4480745"/>
                <a:ext cx="157680" cy="215640"/>
              </p14:xfrm>
            </p:contentPart>
          </mc:Choice>
          <mc:Fallback xmlns="">
            <p:pic>
              <p:nvPicPr>
                <p:cNvPr id="226" name="Ink 225">
                  <a:extLst>
                    <a:ext uri="{FF2B5EF4-FFF2-40B4-BE49-F238E27FC236}">
                      <a16:creationId xmlns:a16="http://schemas.microsoft.com/office/drawing/2014/main" id="{7DFD2EE6-8AF7-4756-86C6-99F5DEAD8758}"/>
                    </a:ext>
                  </a:extLst>
                </p:cNvPr>
                <p:cNvPicPr/>
                <p:nvPr/>
              </p:nvPicPr>
              <p:blipFill>
                <a:blip r:embed="rId368"/>
                <a:stretch>
                  <a:fillRect/>
                </a:stretch>
              </p:blipFill>
              <p:spPr>
                <a:xfrm>
                  <a:off x="3528072" y="4471745"/>
                  <a:ext cx="175320" cy="233280"/>
                </a:xfrm>
                <a:prstGeom prst="rect">
                  <a:avLst/>
                </a:prstGeom>
              </p:spPr>
            </p:pic>
          </mc:Fallback>
        </mc:AlternateContent>
      </p:grpSp>
      <p:grpSp>
        <p:nvGrpSpPr>
          <p:cNvPr id="264" name="Group 263">
            <a:extLst>
              <a:ext uri="{FF2B5EF4-FFF2-40B4-BE49-F238E27FC236}">
                <a16:creationId xmlns:a16="http://schemas.microsoft.com/office/drawing/2014/main" id="{45896CD3-4465-4D44-BCBF-1ADD7E32DE0C}"/>
              </a:ext>
            </a:extLst>
          </p:cNvPr>
          <p:cNvGrpSpPr/>
          <p:nvPr/>
        </p:nvGrpSpPr>
        <p:grpSpPr>
          <a:xfrm>
            <a:off x="10575792" y="4163945"/>
            <a:ext cx="1558800" cy="399240"/>
            <a:chOff x="10575792" y="4163945"/>
            <a:chExt cx="1558800" cy="399240"/>
          </a:xfrm>
        </p:grpSpPr>
        <mc:AlternateContent xmlns:mc="http://schemas.openxmlformats.org/markup-compatibility/2006" xmlns:p14="http://schemas.microsoft.com/office/powerpoint/2010/main">
          <mc:Choice Requires="p14">
            <p:contentPart p14:bwMode="auto" r:id="rId369">
              <p14:nvContentPartPr>
                <p14:cNvPr id="256" name="Ink 255">
                  <a:extLst>
                    <a:ext uri="{FF2B5EF4-FFF2-40B4-BE49-F238E27FC236}">
                      <a16:creationId xmlns:a16="http://schemas.microsoft.com/office/drawing/2014/main" id="{5A74F17C-96D5-4C20-B28B-59146958F414}"/>
                    </a:ext>
                  </a:extLst>
                </p14:cNvPr>
                <p14:cNvContentPartPr/>
                <p14:nvPr/>
              </p14:nvContentPartPr>
              <p14:xfrm>
                <a:off x="10575792" y="4330265"/>
                <a:ext cx="170640" cy="232920"/>
              </p14:xfrm>
            </p:contentPart>
          </mc:Choice>
          <mc:Fallback xmlns="">
            <p:pic>
              <p:nvPicPr>
                <p:cNvPr id="256" name="Ink 255">
                  <a:extLst>
                    <a:ext uri="{FF2B5EF4-FFF2-40B4-BE49-F238E27FC236}">
                      <a16:creationId xmlns:a16="http://schemas.microsoft.com/office/drawing/2014/main" id="{5A74F17C-96D5-4C20-B28B-59146958F414}"/>
                    </a:ext>
                  </a:extLst>
                </p:cNvPr>
                <p:cNvPicPr/>
                <p:nvPr/>
              </p:nvPicPr>
              <p:blipFill>
                <a:blip r:embed="rId370"/>
                <a:stretch>
                  <a:fillRect/>
                </a:stretch>
              </p:blipFill>
              <p:spPr>
                <a:xfrm>
                  <a:off x="10567152" y="4321265"/>
                  <a:ext cx="1882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57" name="Ink 256">
                  <a:extLst>
                    <a:ext uri="{FF2B5EF4-FFF2-40B4-BE49-F238E27FC236}">
                      <a16:creationId xmlns:a16="http://schemas.microsoft.com/office/drawing/2014/main" id="{13BA8842-2226-4A35-942F-C2EF65521743}"/>
                    </a:ext>
                  </a:extLst>
                </p14:cNvPr>
                <p14:cNvContentPartPr/>
                <p14:nvPr/>
              </p14:nvContentPartPr>
              <p14:xfrm>
                <a:off x="10768032" y="4314425"/>
                <a:ext cx="160200" cy="244440"/>
              </p14:xfrm>
            </p:contentPart>
          </mc:Choice>
          <mc:Fallback xmlns="">
            <p:pic>
              <p:nvPicPr>
                <p:cNvPr id="257" name="Ink 256">
                  <a:extLst>
                    <a:ext uri="{FF2B5EF4-FFF2-40B4-BE49-F238E27FC236}">
                      <a16:creationId xmlns:a16="http://schemas.microsoft.com/office/drawing/2014/main" id="{13BA8842-2226-4A35-942F-C2EF65521743}"/>
                    </a:ext>
                  </a:extLst>
                </p:cNvPr>
                <p:cNvPicPr/>
                <p:nvPr/>
              </p:nvPicPr>
              <p:blipFill>
                <a:blip r:embed="rId372"/>
                <a:stretch>
                  <a:fillRect/>
                </a:stretch>
              </p:blipFill>
              <p:spPr>
                <a:xfrm>
                  <a:off x="10759032" y="4305785"/>
                  <a:ext cx="1778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58" name="Ink 257">
                  <a:extLst>
                    <a:ext uri="{FF2B5EF4-FFF2-40B4-BE49-F238E27FC236}">
                      <a16:creationId xmlns:a16="http://schemas.microsoft.com/office/drawing/2014/main" id="{385757A7-1B5B-4B80-896F-F801F6D73451}"/>
                    </a:ext>
                  </a:extLst>
                </p14:cNvPr>
                <p14:cNvContentPartPr/>
                <p14:nvPr/>
              </p14:nvContentPartPr>
              <p14:xfrm>
                <a:off x="10959552" y="4310465"/>
                <a:ext cx="163800" cy="239040"/>
              </p14:xfrm>
            </p:contentPart>
          </mc:Choice>
          <mc:Fallback xmlns="">
            <p:pic>
              <p:nvPicPr>
                <p:cNvPr id="258" name="Ink 257">
                  <a:extLst>
                    <a:ext uri="{FF2B5EF4-FFF2-40B4-BE49-F238E27FC236}">
                      <a16:creationId xmlns:a16="http://schemas.microsoft.com/office/drawing/2014/main" id="{385757A7-1B5B-4B80-896F-F801F6D73451}"/>
                    </a:ext>
                  </a:extLst>
                </p:cNvPr>
                <p:cNvPicPr/>
                <p:nvPr/>
              </p:nvPicPr>
              <p:blipFill>
                <a:blip r:embed="rId374"/>
                <a:stretch>
                  <a:fillRect/>
                </a:stretch>
              </p:blipFill>
              <p:spPr>
                <a:xfrm>
                  <a:off x="10950552" y="4301825"/>
                  <a:ext cx="18144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59" name="Ink 258">
                  <a:extLst>
                    <a:ext uri="{FF2B5EF4-FFF2-40B4-BE49-F238E27FC236}">
                      <a16:creationId xmlns:a16="http://schemas.microsoft.com/office/drawing/2014/main" id="{6EE1498D-4C51-4AF7-AD24-D1B120F1697E}"/>
                    </a:ext>
                  </a:extLst>
                </p14:cNvPr>
                <p14:cNvContentPartPr/>
                <p14:nvPr/>
              </p14:nvContentPartPr>
              <p14:xfrm>
                <a:off x="11199672" y="4268705"/>
                <a:ext cx="156600" cy="227520"/>
              </p14:xfrm>
            </p:contentPart>
          </mc:Choice>
          <mc:Fallback xmlns="">
            <p:pic>
              <p:nvPicPr>
                <p:cNvPr id="259" name="Ink 258">
                  <a:extLst>
                    <a:ext uri="{FF2B5EF4-FFF2-40B4-BE49-F238E27FC236}">
                      <a16:creationId xmlns:a16="http://schemas.microsoft.com/office/drawing/2014/main" id="{6EE1498D-4C51-4AF7-AD24-D1B120F1697E}"/>
                    </a:ext>
                  </a:extLst>
                </p:cNvPr>
                <p:cNvPicPr/>
                <p:nvPr/>
              </p:nvPicPr>
              <p:blipFill>
                <a:blip r:embed="rId376"/>
                <a:stretch>
                  <a:fillRect/>
                </a:stretch>
              </p:blipFill>
              <p:spPr>
                <a:xfrm>
                  <a:off x="11191032" y="4259705"/>
                  <a:ext cx="1742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60" name="Ink 259">
                  <a:extLst>
                    <a:ext uri="{FF2B5EF4-FFF2-40B4-BE49-F238E27FC236}">
                      <a16:creationId xmlns:a16="http://schemas.microsoft.com/office/drawing/2014/main" id="{1FB34C2D-F6C6-4B10-BD23-727CF93F295A}"/>
                    </a:ext>
                  </a:extLst>
                </p14:cNvPr>
                <p14:cNvContentPartPr/>
                <p14:nvPr/>
              </p14:nvContentPartPr>
              <p14:xfrm>
                <a:off x="11411712" y="4265105"/>
                <a:ext cx="185040" cy="237240"/>
              </p14:xfrm>
            </p:contentPart>
          </mc:Choice>
          <mc:Fallback xmlns="">
            <p:pic>
              <p:nvPicPr>
                <p:cNvPr id="260" name="Ink 259">
                  <a:extLst>
                    <a:ext uri="{FF2B5EF4-FFF2-40B4-BE49-F238E27FC236}">
                      <a16:creationId xmlns:a16="http://schemas.microsoft.com/office/drawing/2014/main" id="{1FB34C2D-F6C6-4B10-BD23-727CF93F295A}"/>
                    </a:ext>
                  </a:extLst>
                </p:cNvPr>
                <p:cNvPicPr/>
                <p:nvPr/>
              </p:nvPicPr>
              <p:blipFill>
                <a:blip r:embed="rId378"/>
                <a:stretch>
                  <a:fillRect/>
                </a:stretch>
              </p:blipFill>
              <p:spPr>
                <a:xfrm>
                  <a:off x="11403072" y="4256465"/>
                  <a:ext cx="2026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61" name="Ink 260">
                  <a:extLst>
                    <a:ext uri="{FF2B5EF4-FFF2-40B4-BE49-F238E27FC236}">
                      <a16:creationId xmlns:a16="http://schemas.microsoft.com/office/drawing/2014/main" id="{FFE50005-9536-42F5-BAEB-533EFD9CE66E}"/>
                    </a:ext>
                  </a:extLst>
                </p14:cNvPr>
                <p14:cNvContentPartPr/>
                <p14:nvPr/>
              </p14:nvContentPartPr>
              <p14:xfrm>
                <a:off x="11581632" y="4224065"/>
                <a:ext cx="200520" cy="217440"/>
              </p14:xfrm>
            </p:contentPart>
          </mc:Choice>
          <mc:Fallback xmlns="">
            <p:pic>
              <p:nvPicPr>
                <p:cNvPr id="261" name="Ink 260">
                  <a:extLst>
                    <a:ext uri="{FF2B5EF4-FFF2-40B4-BE49-F238E27FC236}">
                      <a16:creationId xmlns:a16="http://schemas.microsoft.com/office/drawing/2014/main" id="{FFE50005-9536-42F5-BAEB-533EFD9CE66E}"/>
                    </a:ext>
                  </a:extLst>
                </p:cNvPr>
                <p:cNvPicPr/>
                <p:nvPr/>
              </p:nvPicPr>
              <p:blipFill>
                <a:blip r:embed="rId380"/>
                <a:stretch>
                  <a:fillRect/>
                </a:stretch>
              </p:blipFill>
              <p:spPr>
                <a:xfrm>
                  <a:off x="11572992" y="4215425"/>
                  <a:ext cx="2181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262" name="Ink 261">
                  <a:extLst>
                    <a:ext uri="{FF2B5EF4-FFF2-40B4-BE49-F238E27FC236}">
                      <a16:creationId xmlns:a16="http://schemas.microsoft.com/office/drawing/2014/main" id="{8AA3524E-BC64-4836-856D-DA649C4FA974}"/>
                    </a:ext>
                  </a:extLst>
                </p14:cNvPr>
                <p14:cNvContentPartPr/>
                <p14:nvPr/>
              </p14:nvContentPartPr>
              <p14:xfrm>
                <a:off x="11802672" y="4225865"/>
                <a:ext cx="156600" cy="218880"/>
              </p14:xfrm>
            </p:contentPart>
          </mc:Choice>
          <mc:Fallback xmlns="">
            <p:pic>
              <p:nvPicPr>
                <p:cNvPr id="262" name="Ink 261">
                  <a:extLst>
                    <a:ext uri="{FF2B5EF4-FFF2-40B4-BE49-F238E27FC236}">
                      <a16:creationId xmlns:a16="http://schemas.microsoft.com/office/drawing/2014/main" id="{8AA3524E-BC64-4836-856D-DA649C4FA974}"/>
                    </a:ext>
                  </a:extLst>
                </p:cNvPr>
                <p:cNvPicPr/>
                <p:nvPr/>
              </p:nvPicPr>
              <p:blipFill>
                <a:blip r:embed="rId382"/>
                <a:stretch>
                  <a:fillRect/>
                </a:stretch>
              </p:blipFill>
              <p:spPr>
                <a:xfrm>
                  <a:off x="11793672" y="4217225"/>
                  <a:ext cx="1742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63" name="Ink 262">
                  <a:extLst>
                    <a:ext uri="{FF2B5EF4-FFF2-40B4-BE49-F238E27FC236}">
                      <a16:creationId xmlns:a16="http://schemas.microsoft.com/office/drawing/2014/main" id="{2B0B3F58-69DE-49D0-BCBE-A559AE660173}"/>
                    </a:ext>
                  </a:extLst>
                </p14:cNvPr>
                <p14:cNvContentPartPr/>
                <p14:nvPr/>
              </p14:nvContentPartPr>
              <p14:xfrm>
                <a:off x="11970792" y="4163945"/>
                <a:ext cx="163800" cy="334800"/>
              </p14:xfrm>
            </p:contentPart>
          </mc:Choice>
          <mc:Fallback xmlns="">
            <p:pic>
              <p:nvPicPr>
                <p:cNvPr id="263" name="Ink 262">
                  <a:extLst>
                    <a:ext uri="{FF2B5EF4-FFF2-40B4-BE49-F238E27FC236}">
                      <a16:creationId xmlns:a16="http://schemas.microsoft.com/office/drawing/2014/main" id="{2B0B3F58-69DE-49D0-BCBE-A559AE660173}"/>
                    </a:ext>
                  </a:extLst>
                </p:cNvPr>
                <p:cNvPicPr/>
                <p:nvPr/>
              </p:nvPicPr>
              <p:blipFill>
                <a:blip r:embed="rId384"/>
                <a:stretch>
                  <a:fillRect/>
                </a:stretch>
              </p:blipFill>
              <p:spPr>
                <a:xfrm>
                  <a:off x="11962152" y="4155305"/>
                  <a:ext cx="181440" cy="352440"/>
                </a:xfrm>
                <a:prstGeom prst="rect">
                  <a:avLst/>
                </a:prstGeom>
              </p:spPr>
            </p:pic>
          </mc:Fallback>
        </mc:AlternateContent>
      </p:grpSp>
      <p:grpSp>
        <p:nvGrpSpPr>
          <p:cNvPr id="274" name="Group 273">
            <a:extLst>
              <a:ext uri="{FF2B5EF4-FFF2-40B4-BE49-F238E27FC236}">
                <a16:creationId xmlns:a16="http://schemas.microsoft.com/office/drawing/2014/main" id="{A56D4971-6D80-4C4E-AC21-33B7886AD06C}"/>
              </a:ext>
            </a:extLst>
          </p:cNvPr>
          <p:cNvGrpSpPr/>
          <p:nvPr/>
        </p:nvGrpSpPr>
        <p:grpSpPr>
          <a:xfrm>
            <a:off x="4528872" y="3730865"/>
            <a:ext cx="1636200" cy="283680"/>
            <a:chOff x="4528872" y="3730865"/>
            <a:chExt cx="1636200" cy="283680"/>
          </a:xfrm>
        </p:grpSpPr>
        <mc:AlternateContent xmlns:mc="http://schemas.openxmlformats.org/markup-compatibility/2006" xmlns:p14="http://schemas.microsoft.com/office/powerpoint/2010/main">
          <mc:Choice Requires="p14">
            <p:contentPart p14:bwMode="auto" r:id="rId385">
              <p14:nvContentPartPr>
                <p14:cNvPr id="265" name="Ink 264">
                  <a:extLst>
                    <a:ext uri="{FF2B5EF4-FFF2-40B4-BE49-F238E27FC236}">
                      <a16:creationId xmlns:a16="http://schemas.microsoft.com/office/drawing/2014/main" id="{D4DB23DC-444F-4CCE-BC89-4770BF40E027}"/>
                    </a:ext>
                  </a:extLst>
                </p14:cNvPr>
                <p14:cNvContentPartPr/>
                <p14:nvPr/>
              </p14:nvContentPartPr>
              <p14:xfrm>
                <a:off x="4528872" y="3812225"/>
                <a:ext cx="178560" cy="202320"/>
              </p14:xfrm>
            </p:contentPart>
          </mc:Choice>
          <mc:Fallback xmlns="">
            <p:pic>
              <p:nvPicPr>
                <p:cNvPr id="265" name="Ink 264">
                  <a:extLst>
                    <a:ext uri="{FF2B5EF4-FFF2-40B4-BE49-F238E27FC236}">
                      <a16:creationId xmlns:a16="http://schemas.microsoft.com/office/drawing/2014/main" id="{D4DB23DC-444F-4CCE-BC89-4770BF40E027}"/>
                    </a:ext>
                  </a:extLst>
                </p:cNvPr>
                <p:cNvPicPr/>
                <p:nvPr/>
              </p:nvPicPr>
              <p:blipFill>
                <a:blip r:embed="rId386"/>
                <a:stretch>
                  <a:fillRect/>
                </a:stretch>
              </p:blipFill>
              <p:spPr>
                <a:xfrm>
                  <a:off x="4520232" y="3803585"/>
                  <a:ext cx="1962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66" name="Ink 265">
                  <a:extLst>
                    <a:ext uri="{FF2B5EF4-FFF2-40B4-BE49-F238E27FC236}">
                      <a16:creationId xmlns:a16="http://schemas.microsoft.com/office/drawing/2014/main" id="{DD1139E4-9BCE-4E67-A3A8-80D9E6EF6AD1}"/>
                    </a:ext>
                  </a:extLst>
                </p14:cNvPr>
                <p14:cNvContentPartPr/>
                <p14:nvPr/>
              </p14:nvContentPartPr>
              <p14:xfrm>
                <a:off x="4739112" y="3799265"/>
                <a:ext cx="152640" cy="189360"/>
              </p14:xfrm>
            </p:contentPart>
          </mc:Choice>
          <mc:Fallback xmlns="">
            <p:pic>
              <p:nvPicPr>
                <p:cNvPr id="266" name="Ink 265">
                  <a:extLst>
                    <a:ext uri="{FF2B5EF4-FFF2-40B4-BE49-F238E27FC236}">
                      <a16:creationId xmlns:a16="http://schemas.microsoft.com/office/drawing/2014/main" id="{DD1139E4-9BCE-4E67-A3A8-80D9E6EF6AD1}"/>
                    </a:ext>
                  </a:extLst>
                </p:cNvPr>
                <p:cNvPicPr/>
                <p:nvPr/>
              </p:nvPicPr>
              <p:blipFill>
                <a:blip r:embed="rId388"/>
                <a:stretch>
                  <a:fillRect/>
                </a:stretch>
              </p:blipFill>
              <p:spPr>
                <a:xfrm>
                  <a:off x="4730472" y="3790265"/>
                  <a:ext cx="1702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267" name="Ink 266">
                  <a:extLst>
                    <a:ext uri="{FF2B5EF4-FFF2-40B4-BE49-F238E27FC236}">
                      <a16:creationId xmlns:a16="http://schemas.microsoft.com/office/drawing/2014/main" id="{E2EE7DEF-7C56-4674-BF7A-FEEF6AEDA5BE}"/>
                    </a:ext>
                  </a:extLst>
                </p14:cNvPr>
                <p14:cNvContentPartPr/>
                <p14:nvPr/>
              </p14:nvContentPartPr>
              <p14:xfrm>
                <a:off x="4966992" y="3753905"/>
                <a:ext cx="190080" cy="205560"/>
              </p14:xfrm>
            </p:contentPart>
          </mc:Choice>
          <mc:Fallback xmlns="">
            <p:pic>
              <p:nvPicPr>
                <p:cNvPr id="267" name="Ink 266">
                  <a:extLst>
                    <a:ext uri="{FF2B5EF4-FFF2-40B4-BE49-F238E27FC236}">
                      <a16:creationId xmlns:a16="http://schemas.microsoft.com/office/drawing/2014/main" id="{E2EE7DEF-7C56-4674-BF7A-FEEF6AEDA5BE}"/>
                    </a:ext>
                  </a:extLst>
                </p:cNvPr>
                <p:cNvPicPr/>
                <p:nvPr/>
              </p:nvPicPr>
              <p:blipFill>
                <a:blip r:embed="rId390"/>
                <a:stretch>
                  <a:fillRect/>
                </a:stretch>
              </p:blipFill>
              <p:spPr>
                <a:xfrm>
                  <a:off x="4958352" y="3745265"/>
                  <a:ext cx="20772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268" name="Ink 267">
                  <a:extLst>
                    <a:ext uri="{FF2B5EF4-FFF2-40B4-BE49-F238E27FC236}">
                      <a16:creationId xmlns:a16="http://schemas.microsoft.com/office/drawing/2014/main" id="{687F328A-FD83-4FB9-B1A0-F0983D2E0F7C}"/>
                    </a:ext>
                  </a:extLst>
                </p14:cNvPr>
                <p14:cNvContentPartPr/>
                <p14:nvPr/>
              </p14:nvContentPartPr>
              <p14:xfrm>
                <a:off x="5226912" y="3765425"/>
                <a:ext cx="164160" cy="207720"/>
              </p14:xfrm>
            </p:contentPart>
          </mc:Choice>
          <mc:Fallback xmlns="">
            <p:pic>
              <p:nvPicPr>
                <p:cNvPr id="268" name="Ink 267">
                  <a:extLst>
                    <a:ext uri="{FF2B5EF4-FFF2-40B4-BE49-F238E27FC236}">
                      <a16:creationId xmlns:a16="http://schemas.microsoft.com/office/drawing/2014/main" id="{687F328A-FD83-4FB9-B1A0-F0983D2E0F7C}"/>
                    </a:ext>
                  </a:extLst>
                </p:cNvPr>
                <p:cNvPicPr/>
                <p:nvPr/>
              </p:nvPicPr>
              <p:blipFill>
                <a:blip r:embed="rId392"/>
                <a:stretch>
                  <a:fillRect/>
                </a:stretch>
              </p:blipFill>
              <p:spPr>
                <a:xfrm>
                  <a:off x="5218272" y="3756425"/>
                  <a:ext cx="1818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270" name="Ink 269">
                  <a:extLst>
                    <a:ext uri="{FF2B5EF4-FFF2-40B4-BE49-F238E27FC236}">
                      <a16:creationId xmlns:a16="http://schemas.microsoft.com/office/drawing/2014/main" id="{CE77A2FC-DE9F-4841-9186-F2A5D9CEBFBC}"/>
                    </a:ext>
                  </a:extLst>
                </p14:cNvPr>
                <p14:cNvContentPartPr/>
                <p14:nvPr/>
              </p14:nvContentPartPr>
              <p14:xfrm>
                <a:off x="5475312" y="3770825"/>
                <a:ext cx="18720" cy="205920"/>
              </p14:xfrm>
            </p:contentPart>
          </mc:Choice>
          <mc:Fallback xmlns="">
            <p:pic>
              <p:nvPicPr>
                <p:cNvPr id="270" name="Ink 269">
                  <a:extLst>
                    <a:ext uri="{FF2B5EF4-FFF2-40B4-BE49-F238E27FC236}">
                      <a16:creationId xmlns:a16="http://schemas.microsoft.com/office/drawing/2014/main" id="{CE77A2FC-DE9F-4841-9186-F2A5D9CEBFBC}"/>
                    </a:ext>
                  </a:extLst>
                </p:cNvPr>
                <p:cNvPicPr/>
                <p:nvPr/>
              </p:nvPicPr>
              <p:blipFill>
                <a:blip r:embed="rId394"/>
                <a:stretch>
                  <a:fillRect/>
                </a:stretch>
              </p:blipFill>
              <p:spPr>
                <a:xfrm>
                  <a:off x="5466312" y="3761825"/>
                  <a:ext cx="363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271" name="Ink 270">
                  <a:extLst>
                    <a:ext uri="{FF2B5EF4-FFF2-40B4-BE49-F238E27FC236}">
                      <a16:creationId xmlns:a16="http://schemas.microsoft.com/office/drawing/2014/main" id="{875EC986-5409-43CB-ADBA-89AFDA338D27}"/>
                    </a:ext>
                  </a:extLst>
                </p14:cNvPr>
                <p14:cNvContentPartPr/>
                <p14:nvPr/>
              </p14:nvContentPartPr>
              <p14:xfrm>
                <a:off x="5613552" y="3744545"/>
                <a:ext cx="167040" cy="225720"/>
              </p14:xfrm>
            </p:contentPart>
          </mc:Choice>
          <mc:Fallback xmlns="">
            <p:pic>
              <p:nvPicPr>
                <p:cNvPr id="271" name="Ink 270">
                  <a:extLst>
                    <a:ext uri="{FF2B5EF4-FFF2-40B4-BE49-F238E27FC236}">
                      <a16:creationId xmlns:a16="http://schemas.microsoft.com/office/drawing/2014/main" id="{875EC986-5409-43CB-ADBA-89AFDA338D27}"/>
                    </a:ext>
                  </a:extLst>
                </p:cNvPr>
                <p:cNvPicPr/>
                <p:nvPr/>
              </p:nvPicPr>
              <p:blipFill>
                <a:blip r:embed="rId396"/>
                <a:stretch>
                  <a:fillRect/>
                </a:stretch>
              </p:blipFill>
              <p:spPr>
                <a:xfrm>
                  <a:off x="5604912" y="3735545"/>
                  <a:ext cx="1846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72" name="Ink 271">
                  <a:extLst>
                    <a:ext uri="{FF2B5EF4-FFF2-40B4-BE49-F238E27FC236}">
                      <a16:creationId xmlns:a16="http://schemas.microsoft.com/office/drawing/2014/main" id="{6A3C8C27-B5EF-4A9E-A924-CC7202F96570}"/>
                    </a:ext>
                  </a:extLst>
                </p14:cNvPr>
                <p14:cNvContentPartPr/>
                <p14:nvPr/>
              </p14:nvContentPartPr>
              <p14:xfrm>
                <a:off x="5880312" y="3730865"/>
                <a:ext cx="29880" cy="200520"/>
              </p14:xfrm>
            </p:contentPart>
          </mc:Choice>
          <mc:Fallback xmlns="">
            <p:pic>
              <p:nvPicPr>
                <p:cNvPr id="272" name="Ink 271">
                  <a:extLst>
                    <a:ext uri="{FF2B5EF4-FFF2-40B4-BE49-F238E27FC236}">
                      <a16:creationId xmlns:a16="http://schemas.microsoft.com/office/drawing/2014/main" id="{6A3C8C27-B5EF-4A9E-A924-CC7202F96570}"/>
                    </a:ext>
                  </a:extLst>
                </p:cNvPr>
                <p:cNvPicPr/>
                <p:nvPr/>
              </p:nvPicPr>
              <p:blipFill>
                <a:blip r:embed="rId398"/>
                <a:stretch>
                  <a:fillRect/>
                </a:stretch>
              </p:blipFill>
              <p:spPr>
                <a:xfrm>
                  <a:off x="5871672" y="3721865"/>
                  <a:ext cx="475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273" name="Ink 272">
                  <a:extLst>
                    <a:ext uri="{FF2B5EF4-FFF2-40B4-BE49-F238E27FC236}">
                      <a16:creationId xmlns:a16="http://schemas.microsoft.com/office/drawing/2014/main" id="{7181CCC4-A88C-4AD3-AA7D-A99AD865AFB7}"/>
                    </a:ext>
                  </a:extLst>
                </p14:cNvPr>
                <p14:cNvContentPartPr/>
                <p14:nvPr/>
              </p14:nvContentPartPr>
              <p14:xfrm>
                <a:off x="5987232" y="3737705"/>
                <a:ext cx="177840" cy="226800"/>
              </p14:xfrm>
            </p:contentPart>
          </mc:Choice>
          <mc:Fallback xmlns="">
            <p:pic>
              <p:nvPicPr>
                <p:cNvPr id="273" name="Ink 272">
                  <a:extLst>
                    <a:ext uri="{FF2B5EF4-FFF2-40B4-BE49-F238E27FC236}">
                      <a16:creationId xmlns:a16="http://schemas.microsoft.com/office/drawing/2014/main" id="{7181CCC4-A88C-4AD3-AA7D-A99AD865AFB7}"/>
                    </a:ext>
                  </a:extLst>
                </p:cNvPr>
                <p:cNvPicPr/>
                <p:nvPr/>
              </p:nvPicPr>
              <p:blipFill>
                <a:blip r:embed="rId400"/>
                <a:stretch>
                  <a:fillRect/>
                </a:stretch>
              </p:blipFill>
              <p:spPr>
                <a:xfrm>
                  <a:off x="5978232" y="3728705"/>
                  <a:ext cx="195480" cy="244440"/>
                </a:xfrm>
                <a:prstGeom prst="rect">
                  <a:avLst/>
                </a:prstGeom>
              </p:spPr>
            </p:pic>
          </mc:Fallback>
        </mc:AlternateContent>
      </p:grpSp>
      <p:grpSp>
        <p:nvGrpSpPr>
          <p:cNvPr id="279" name="Group 278">
            <a:extLst>
              <a:ext uri="{FF2B5EF4-FFF2-40B4-BE49-F238E27FC236}">
                <a16:creationId xmlns:a16="http://schemas.microsoft.com/office/drawing/2014/main" id="{53738BF7-ED8C-412C-B627-68667F402FA2}"/>
              </a:ext>
            </a:extLst>
          </p:cNvPr>
          <p:cNvGrpSpPr/>
          <p:nvPr/>
        </p:nvGrpSpPr>
        <p:grpSpPr>
          <a:xfrm>
            <a:off x="6608232" y="3716825"/>
            <a:ext cx="584640" cy="244080"/>
            <a:chOff x="6608232" y="3716825"/>
            <a:chExt cx="584640" cy="244080"/>
          </a:xfrm>
        </p:grpSpPr>
        <mc:AlternateContent xmlns:mc="http://schemas.openxmlformats.org/markup-compatibility/2006" xmlns:p14="http://schemas.microsoft.com/office/powerpoint/2010/main">
          <mc:Choice Requires="p14">
            <p:contentPart p14:bwMode="auto" r:id="rId401">
              <p14:nvContentPartPr>
                <p14:cNvPr id="275" name="Ink 274">
                  <a:extLst>
                    <a:ext uri="{FF2B5EF4-FFF2-40B4-BE49-F238E27FC236}">
                      <a16:creationId xmlns:a16="http://schemas.microsoft.com/office/drawing/2014/main" id="{BF830D3E-5294-4205-AE8E-728366788D5A}"/>
                    </a:ext>
                  </a:extLst>
                </p14:cNvPr>
                <p14:cNvContentPartPr/>
                <p14:nvPr/>
              </p14:nvContentPartPr>
              <p14:xfrm>
                <a:off x="6608232" y="3754265"/>
                <a:ext cx="170640" cy="206640"/>
              </p14:xfrm>
            </p:contentPart>
          </mc:Choice>
          <mc:Fallback xmlns="">
            <p:pic>
              <p:nvPicPr>
                <p:cNvPr id="275" name="Ink 274">
                  <a:extLst>
                    <a:ext uri="{FF2B5EF4-FFF2-40B4-BE49-F238E27FC236}">
                      <a16:creationId xmlns:a16="http://schemas.microsoft.com/office/drawing/2014/main" id="{BF830D3E-5294-4205-AE8E-728366788D5A}"/>
                    </a:ext>
                  </a:extLst>
                </p:cNvPr>
                <p:cNvPicPr/>
                <p:nvPr/>
              </p:nvPicPr>
              <p:blipFill>
                <a:blip r:embed="rId402"/>
                <a:stretch>
                  <a:fillRect/>
                </a:stretch>
              </p:blipFill>
              <p:spPr>
                <a:xfrm>
                  <a:off x="6599592" y="3745265"/>
                  <a:ext cx="1882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276" name="Ink 275">
                  <a:extLst>
                    <a:ext uri="{FF2B5EF4-FFF2-40B4-BE49-F238E27FC236}">
                      <a16:creationId xmlns:a16="http://schemas.microsoft.com/office/drawing/2014/main" id="{8964F819-E2AA-4BE7-ACC8-4056341B7608}"/>
                    </a:ext>
                  </a:extLst>
                </p14:cNvPr>
                <p14:cNvContentPartPr/>
                <p14:nvPr/>
              </p14:nvContentPartPr>
              <p14:xfrm>
                <a:off x="6841512" y="3749945"/>
                <a:ext cx="171720" cy="190800"/>
              </p14:xfrm>
            </p:contentPart>
          </mc:Choice>
          <mc:Fallback xmlns="">
            <p:pic>
              <p:nvPicPr>
                <p:cNvPr id="276" name="Ink 275">
                  <a:extLst>
                    <a:ext uri="{FF2B5EF4-FFF2-40B4-BE49-F238E27FC236}">
                      <a16:creationId xmlns:a16="http://schemas.microsoft.com/office/drawing/2014/main" id="{8964F819-E2AA-4BE7-ACC8-4056341B7608}"/>
                    </a:ext>
                  </a:extLst>
                </p:cNvPr>
                <p:cNvPicPr/>
                <p:nvPr/>
              </p:nvPicPr>
              <p:blipFill>
                <a:blip r:embed="rId404"/>
                <a:stretch>
                  <a:fillRect/>
                </a:stretch>
              </p:blipFill>
              <p:spPr>
                <a:xfrm>
                  <a:off x="6832512" y="3741305"/>
                  <a:ext cx="18936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277" name="Ink 276">
                  <a:extLst>
                    <a:ext uri="{FF2B5EF4-FFF2-40B4-BE49-F238E27FC236}">
                      <a16:creationId xmlns:a16="http://schemas.microsoft.com/office/drawing/2014/main" id="{D2DF5A70-E429-495A-AADF-E36961FEEC89}"/>
                    </a:ext>
                  </a:extLst>
                </p14:cNvPr>
                <p14:cNvContentPartPr/>
                <p14:nvPr/>
              </p14:nvContentPartPr>
              <p14:xfrm>
                <a:off x="7046352" y="3716825"/>
                <a:ext cx="146520" cy="226800"/>
              </p14:xfrm>
            </p:contentPart>
          </mc:Choice>
          <mc:Fallback xmlns="">
            <p:pic>
              <p:nvPicPr>
                <p:cNvPr id="277" name="Ink 276">
                  <a:extLst>
                    <a:ext uri="{FF2B5EF4-FFF2-40B4-BE49-F238E27FC236}">
                      <a16:creationId xmlns:a16="http://schemas.microsoft.com/office/drawing/2014/main" id="{D2DF5A70-E429-495A-AADF-E36961FEEC89}"/>
                    </a:ext>
                  </a:extLst>
                </p:cNvPr>
                <p:cNvPicPr/>
                <p:nvPr/>
              </p:nvPicPr>
              <p:blipFill>
                <a:blip r:embed="rId406"/>
                <a:stretch>
                  <a:fillRect/>
                </a:stretch>
              </p:blipFill>
              <p:spPr>
                <a:xfrm>
                  <a:off x="7037352" y="3708185"/>
                  <a:ext cx="164160" cy="244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7">
            <p14:nvContentPartPr>
              <p14:cNvPr id="278" name="Ink 277">
                <a:extLst>
                  <a:ext uri="{FF2B5EF4-FFF2-40B4-BE49-F238E27FC236}">
                    <a16:creationId xmlns:a16="http://schemas.microsoft.com/office/drawing/2014/main" id="{67F33DF2-A5A9-42B6-9C6F-B63FE64F7D24}"/>
                  </a:ext>
                </a:extLst>
              </p14:cNvPr>
              <p14:cNvContentPartPr/>
              <p14:nvPr/>
            </p14:nvContentPartPr>
            <p14:xfrm>
              <a:off x="7329312" y="3743825"/>
              <a:ext cx="19440" cy="219240"/>
            </p14:xfrm>
          </p:contentPart>
        </mc:Choice>
        <mc:Fallback xmlns="">
          <p:pic>
            <p:nvPicPr>
              <p:cNvPr id="278" name="Ink 277">
                <a:extLst>
                  <a:ext uri="{FF2B5EF4-FFF2-40B4-BE49-F238E27FC236}">
                    <a16:creationId xmlns:a16="http://schemas.microsoft.com/office/drawing/2014/main" id="{67F33DF2-A5A9-42B6-9C6F-B63FE64F7D24}"/>
                  </a:ext>
                </a:extLst>
              </p:cNvPr>
              <p:cNvPicPr/>
              <p:nvPr/>
            </p:nvPicPr>
            <p:blipFill>
              <a:blip r:embed="rId408"/>
              <a:stretch>
                <a:fillRect/>
              </a:stretch>
            </p:blipFill>
            <p:spPr>
              <a:xfrm>
                <a:off x="7320312" y="3734825"/>
                <a:ext cx="3708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84" name="Ink 283">
                <a:extLst>
                  <a:ext uri="{FF2B5EF4-FFF2-40B4-BE49-F238E27FC236}">
                    <a16:creationId xmlns:a16="http://schemas.microsoft.com/office/drawing/2014/main" id="{93D49352-AF53-4EA1-B680-A3DD09B19B0E}"/>
                  </a:ext>
                </a:extLst>
              </p14:cNvPr>
              <p14:cNvContentPartPr/>
              <p14:nvPr/>
            </p14:nvContentPartPr>
            <p14:xfrm>
              <a:off x="7436592" y="3747425"/>
              <a:ext cx="127800" cy="209160"/>
            </p14:xfrm>
          </p:contentPart>
        </mc:Choice>
        <mc:Fallback xmlns="">
          <p:pic>
            <p:nvPicPr>
              <p:cNvPr id="284" name="Ink 283">
                <a:extLst>
                  <a:ext uri="{FF2B5EF4-FFF2-40B4-BE49-F238E27FC236}">
                    <a16:creationId xmlns:a16="http://schemas.microsoft.com/office/drawing/2014/main" id="{93D49352-AF53-4EA1-B680-A3DD09B19B0E}"/>
                  </a:ext>
                </a:extLst>
              </p:cNvPr>
              <p:cNvPicPr/>
              <p:nvPr/>
            </p:nvPicPr>
            <p:blipFill>
              <a:blip r:embed="rId410"/>
              <a:stretch>
                <a:fillRect/>
              </a:stretch>
            </p:blipFill>
            <p:spPr>
              <a:xfrm>
                <a:off x="7427952" y="3738425"/>
                <a:ext cx="145440" cy="226800"/>
              </a:xfrm>
              <a:prstGeom prst="rect">
                <a:avLst/>
              </a:prstGeom>
            </p:spPr>
          </p:pic>
        </mc:Fallback>
      </mc:AlternateContent>
      <p:grpSp>
        <p:nvGrpSpPr>
          <p:cNvPr id="288" name="Group 287">
            <a:extLst>
              <a:ext uri="{FF2B5EF4-FFF2-40B4-BE49-F238E27FC236}">
                <a16:creationId xmlns:a16="http://schemas.microsoft.com/office/drawing/2014/main" id="{CE20669A-8676-40DD-91C8-2EACD6753589}"/>
              </a:ext>
            </a:extLst>
          </p:cNvPr>
          <p:cNvGrpSpPr/>
          <p:nvPr/>
        </p:nvGrpSpPr>
        <p:grpSpPr>
          <a:xfrm>
            <a:off x="7727112" y="3716105"/>
            <a:ext cx="309600" cy="268560"/>
            <a:chOff x="7727112" y="3716105"/>
            <a:chExt cx="309600" cy="268560"/>
          </a:xfrm>
        </p:grpSpPr>
        <mc:AlternateContent xmlns:mc="http://schemas.openxmlformats.org/markup-compatibility/2006" xmlns:p14="http://schemas.microsoft.com/office/powerpoint/2010/main">
          <mc:Choice Requires="p14">
            <p:contentPart p14:bwMode="auto" r:id="rId411">
              <p14:nvContentPartPr>
                <p14:cNvPr id="285" name="Ink 284">
                  <a:extLst>
                    <a:ext uri="{FF2B5EF4-FFF2-40B4-BE49-F238E27FC236}">
                      <a16:creationId xmlns:a16="http://schemas.microsoft.com/office/drawing/2014/main" id="{6F0AE33C-979A-423B-977C-0425583B1F6A}"/>
                    </a:ext>
                  </a:extLst>
                </p14:cNvPr>
                <p14:cNvContentPartPr/>
                <p14:nvPr/>
              </p14:nvContentPartPr>
              <p14:xfrm>
                <a:off x="7727112" y="3758585"/>
                <a:ext cx="19800" cy="207360"/>
              </p14:xfrm>
            </p:contentPart>
          </mc:Choice>
          <mc:Fallback xmlns="">
            <p:pic>
              <p:nvPicPr>
                <p:cNvPr id="285" name="Ink 284">
                  <a:extLst>
                    <a:ext uri="{FF2B5EF4-FFF2-40B4-BE49-F238E27FC236}">
                      <a16:creationId xmlns:a16="http://schemas.microsoft.com/office/drawing/2014/main" id="{6F0AE33C-979A-423B-977C-0425583B1F6A}"/>
                    </a:ext>
                  </a:extLst>
                </p:cNvPr>
                <p:cNvPicPr/>
                <p:nvPr/>
              </p:nvPicPr>
              <p:blipFill>
                <a:blip r:embed="rId412"/>
                <a:stretch>
                  <a:fillRect/>
                </a:stretch>
              </p:blipFill>
              <p:spPr>
                <a:xfrm>
                  <a:off x="7718112" y="3749945"/>
                  <a:ext cx="374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286" name="Ink 285">
                  <a:extLst>
                    <a:ext uri="{FF2B5EF4-FFF2-40B4-BE49-F238E27FC236}">
                      <a16:creationId xmlns:a16="http://schemas.microsoft.com/office/drawing/2014/main" id="{0E415CED-0824-4AF3-9719-BCE27A3EB442}"/>
                    </a:ext>
                  </a:extLst>
                </p14:cNvPr>
                <p14:cNvContentPartPr/>
                <p14:nvPr/>
              </p14:nvContentPartPr>
              <p14:xfrm>
                <a:off x="7854192" y="3721145"/>
                <a:ext cx="45360" cy="263520"/>
              </p14:xfrm>
            </p:contentPart>
          </mc:Choice>
          <mc:Fallback xmlns="">
            <p:pic>
              <p:nvPicPr>
                <p:cNvPr id="286" name="Ink 285">
                  <a:extLst>
                    <a:ext uri="{FF2B5EF4-FFF2-40B4-BE49-F238E27FC236}">
                      <a16:creationId xmlns:a16="http://schemas.microsoft.com/office/drawing/2014/main" id="{0E415CED-0824-4AF3-9719-BCE27A3EB442}"/>
                    </a:ext>
                  </a:extLst>
                </p:cNvPr>
                <p:cNvPicPr/>
                <p:nvPr/>
              </p:nvPicPr>
              <p:blipFill>
                <a:blip r:embed="rId414"/>
                <a:stretch>
                  <a:fillRect/>
                </a:stretch>
              </p:blipFill>
              <p:spPr>
                <a:xfrm>
                  <a:off x="7845192" y="3712145"/>
                  <a:ext cx="6300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287" name="Ink 286">
                  <a:extLst>
                    <a:ext uri="{FF2B5EF4-FFF2-40B4-BE49-F238E27FC236}">
                      <a16:creationId xmlns:a16="http://schemas.microsoft.com/office/drawing/2014/main" id="{08D1E665-8549-4A47-8257-73617FE8519C}"/>
                    </a:ext>
                  </a:extLst>
                </p14:cNvPr>
                <p14:cNvContentPartPr/>
                <p14:nvPr/>
              </p14:nvContentPartPr>
              <p14:xfrm>
                <a:off x="8015832" y="3716105"/>
                <a:ext cx="20880" cy="225000"/>
              </p14:xfrm>
            </p:contentPart>
          </mc:Choice>
          <mc:Fallback xmlns="">
            <p:pic>
              <p:nvPicPr>
                <p:cNvPr id="287" name="Ink 286">
                  <a:extLst>
                    <a:ext uri="{FF2B5EF4-FFF2-40B4-BE49-F238E27FC236}">
                      <a16:creationId xmlns:a16="http://schemas.microsoft.com/office/drawing/2014/main" id="{08D1E665-8549-4A47-8257-73617FE8519C}"/>
                    </a:ext>
                  </a:extLst>
                </p:cNvPr>
                <p:cNvPicPr/>
                <p:nvPr/>
              </p:nvPicPr>
              <p:blipFill>
                <a:blip r:embed="rId416"/>
                <a:stretch>
                  <a:fillRect/>
                </a:stretch>
              </p:blipFill>
              <p:spPr>
                <a:xfrm>
                  <a:off x="8007192" y="3707105"/>
                  <a:ext cx="38520" cy="242640"/>
                </a:xfrm>
                <a:prstGeom prst="rect">
                  <a:avLst/>
                </a:prstGeom>
              </p:spPr>
            </p:pic>
          </mc:Fallback>
        </mc:AlternateContent>
      </p:grpSp>
      <p:grpSp>
        <p:nvGrpSpPr>
          <p:cNvPr id="298" name="Group 297">
            <a:extLst>
              <a:ext uri="{FF2B5EF4-FFF2-40B4-BE49-F238E27FC236}">
                <a16:creationId xmlns:a16="http://schemas.microsoft.com/office/drawing/2014/main" id="{1B11BDAC-2E2E-46FD-981B-F087373E7B73}"/>
              </a:ext>
            </a:extLst>
          </p:cNvPr>
          <p:cNvGrpSpPr/>
          <p:nvPr/>
        </p:nvGrpSpPr>
        <p:grpSpPr>
          <a:xfrm>
            <a:off x="8512632" y="3688025"/>
            <a:ext cx="1418760" cy="282960"/>
            <a:chOff x="8512632" y="3688025"/>
            <a:chExt cx="1418760" cy="282960"/>
          </a:xfrm>
        </p:grpSpPr>
        <mc:AlternateContent xmlns:mc="http://schemas.openxmlformats.org/markup-compatibility/2006" xmlns:p14="http://schemas.microsoft.com/office/powerpoint/2010/main">
          <mc:Choice Requires="p14">
            <p:contentPart p14:bwMode="auto" r:id="rId417">
              <p14:nvContentPartPr>
                <p14:cNvPr id="289" name="Ink 288">
                  <a:extLst>
                    <a:ext uri="{FF2B5EF4-FFF2-40B4-BE49-F238E27FC236}">
                      <a16:creationId xmlns:a16="http://schemas.microsoft.com/office/drawing/2014/main" id="{FCD848AC-B316-4FBB-88D7-D73E64EFF03A}"/>
                    </a:ext>
                  </a:extLst>
                </p14:cNvPr>
                <p14:cNvContentPartPr/>
                <p14:nvPr/>
              </p14:nvContentPartPr>
              <p14:xfrm>
                <a:off x="8512632" y="3761465"/>
                <a:ext cx="175680" cy="209520"/>
              </p14:xfrm>
            </p:contentPart>
          </mc:Choice>
          <mc:Fallback xmlns="">
            <p:pic>
              <p:nvPicPr>
                <p:cNvPr id="289" name="Ink 288">
                  <a:extLst>
                    <a:ext uri="{FF2B5EF4-FFF2-40B4-BE49-F238E27FC236}">
                      <a16:creationId xmlns:a16="http://schemas.microsoft.com/office/drawing/2014/main" id="{FCD848AC-B316-4FBB-88D7-D73E64EFF03A}"/>
                    </a:ext>
                  </a:extLst>
                </p:cNvPr>
                <p:cNvPicPr/>
                <p:nvPr/>
              </p:nvPicPr>
              <p:blipFill>
                <a:blip r:embed="rId418"/>
                <a:stretch>
                  <a:fillRect/>
                </a:stretch>
              </p:blipFill>
              <p:spPr>
                <a:xfrm>
                  <a:off x="8503992" y="3752825"/>
                  <a:ext cx="1933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290" name="Ink 289">
                  <a:extLst>
                    <a:ext uri="{FF2B5EF4-FFF2-40B4-BE49-F238E27FC236}">
                      <a16:creationId xmlns:a16="http://schemas.microsoft.com/office/drawing/2014/main" id="{43A7A90D-3B17-444E-8E2C-6DBCA4EE0EFC}"/>
                    </a:ext>
                  </a:extLst>
                </p14:cNvPr>
                <p14:cNvContentPartPr/>
                <p14:nvPr/>
              </p14:nvContentPartPr>
              <p14:xfrm>
                <a:off x="8704152" y="3759665"/>
                <a:ext cx="162360" cy="182520"/>
              </p14:xfrm>
            </p:contentPart>
          </mc:Choice>
          <mc:Fallback xmlns="">
            <p:pic>
              <p:nvPicPr>
                <p:cNvPr id="290" name="Ink 289">
                  <a:extLst>
                    <a:ext uri="{FF2B5EF4-FFF2-40B4-BE49-F238E27FC236}">
                      <a16:creationId xmlns:a16="http://schemas.microsoft.com/office/drawing/2014/main" id="{43A7A90D-3B17-444E-8E2C-6DBCA4EE0EFC}"/>
                    </a:ext>
                  </a:extLst>
                </p:cNvPr>
                <p:cNvPicPr/>
                <p:nvPr/>
              </p:nvPicPr>
              <p:blipFill>
                <a:blip r:embed="rId420"/>
                <a:stretch>
                  <a:fillRect/>
                </a:stretch>
              </p:blipFill>
              <p:spPr>
                <a:xfrm>
                  <a:off x="8695152" y="3751025"/>
                  <a:ext cx="1800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291" name="Ink 290">
                  <a:extLst>
                    <a:ext uri="{FF2B5EF4-FFF2-40B4-BE49-F238E27FC236}">
                      <a16:creationId xmlns:a16="http://schemas.microsoft.com/office/drawing/2014/main" id="{13432DB6-BD89-49BE-BD71-820852B0F7A0}"/>
                    </a:ext>
                  </a:extLst>
                </p14:cNvPr>
                <p14:cNvContentPartPr/>
                <p14:nvPr/>
              </p14:nvContentPartPr>
              <p14:xfrm>
                <a:off x="8891712" y="3725825"/>
                <a:ext cx="166320" cy="222120"/>
              </p14:xfrm>
            </p:contentPart>
          </mc:Choice>
          <mc:Fallback xmlns="">
            <p:pic>
              <p:nvPicPr>
                <p:cNvPr id="291" name="Ink 290">
                  <a:extLst>
                    <a:ext uri="{FF2B5EF4-FFF2-40B4-BE49-F238E27FC236}">
                      <a16:creationId xmlns:a16="http://schemas.microsoft.com/office/drawing/2014/main" id="{13432DB6-BD89-49BE-BD71-820852B0F7A0}"/>
                    </a:ext>
                  </a:extLst>
                </p:cNvPr>
                <p:cNvPicPr/>
                <p:nvPr/>
              </p:nvPicPr>
              <p:blipFill>
                <a:blip r:embed="rId422"/>
                <a:stretch>
                  <a:fillRect/>
                </a:stretch>
              </p:blipFill>
              <p:spPr>
                <a:xfrm>
                  <a:off x="8882712" y="3716825"/>
                  <a:ext cx="18396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292" name="Ink 291">
                  <a:extLst>
                    <a:ext uri="{FF2B5EF4-FFF2-40B4-BE49-F238E27FC236}">
                      <a16:creationId xmlns:a16="http://schemas.microsoft.com/office/drawing/2014/main" id="{1E817659-2AB3-4D8B-9618-22E88871F9D9}"/>
                    </a:ext>
                  </a:extLst>
                </p14:cNvPr>
                <p14:cNvContentPartPr/>
                <p14:nvPr/>
              </p14:nvContentPartPr>
              <p14:xfrm>
                <a:off x="9071712" y="3705305"/>
                <a:ext cx="171720" cy="224640"/>
              </p14:xfrm>
            </p:contentPart>
          </mc:Choice>
          <mc:Fallback xmlns="">
            <p:pic>
              <p:nvPicPr>
                <p:cNvPr id="292" name="Ink 291">
                  <a:extLst>
                    <a:ext uri="{FF2B5EF4-FFF2-40B4-BE49-F238E27FC236}">
                      <a16:creationId xmlns:a16="http://schemas.microsoft.com/office/drawing/2014/main" id="{1E817659-2AB3-4D8B-9618-22E88871F9D9}"/>
                    </a:ext>
                  </a:extLst>
                </p:cNvPr>
                <p:cNvPicPr/>
                <p:nvPr/>
              </p:nvPicPr>
              <p:blipFill>
                <a:blip r:embed="rId424"/>
                <a:stretch>
                  <a:fillRect/>
                </a:stretch>
              </p:blipFill>
              <p:spPr>
                <a:xfrm>
                  <a:off x="9063072" y="3696305"/>
                  <a:ext cx="18936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93" name="Ink 292">
                  <a:extLst>
                    <a:ext uri="{FF2B5EF4-FFF2-40B4-BE49-F238E27FC236}">
                      <a16:creationId xmlns:a16="http://schemas.microsoft.com/office/drawing/2014/main" id="{83973802-8B16-4640-80F7-0F705B4288D5}"/>
                    </a:ext>
                  </a:extLst>
                </p14:cNvPr>
                <p14:cNvContentPartPr/>
                <p14:nvPr/>
              </p14:nvContentPartPr>
              <p14:xfrm>
                <a:off x="9264672" y="3720065"/>
                <a:ext cx="139680" cy="194040"/>
              </p14:xfrm>
            </p:contentPart>
          </mc:Choice>
          <mc:Fallback xmlns="">
            <p:pic>
              <p:nvPicPr>
                <p:cNvPr id="293" name="Ink 292">
                  <a:extLst>
                    <a:ext uri="{FF2B5EF4-FFF2-40B4-BE49-F238E27FC236}">
                      <a16:creationId xmlns:a16="http://schemas.microsoft.com/office/drawing/2014/main" id="{83973802-8B16-4640-80F7-0F705B4288D5}"/>
                    </a:ext>
                  </a:extLst>
                </p:cNvPr>
                <p:cNvPicPr/>
                <p:nvPr/>
              </p:nvPicPr>
              <p:blipFill>
                <a:blip r:embed="rId426"/>
                <a:stretch>
                  <a:fillRect/>
                </a:stretch>
              </p:blipFill>
              <p:spPr>
                <a:xfrm>
                  <a:off x="9256032" y="3711065"/>
                  <a:ext cx="15732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294" name="Ink 293">
                  <a:extLst>
                    <a:ext uri="{FF2B5EF4-FFF2-40B4-BE49-F238E27FC236}">
                      <a16:creationId xmlns:a16="http://schemas.microsoft.com/office/drawing/2014/main" id="{BB3BABAC-EAB1-4BFE-B4B9-0184176366EE}"/>
                    </a:ext>
                  </a:extLst>
                </p14:cNvPr>
                <p14:cNvContentPartPr/>
                <p14:nvPr/>
              </p14:nvContentPartPr>
              <p14:xfrm>
                <a:off x="9410112" y="3717185"/>
                <a:ext cx="175680" cy="207720"/>
              </p14:xfrm>
            </p:contentPart>
          </mc:Choice>
          <mc:Fallback xmlns="">
            <p:pic>
              <p:nvPicPr>
                <p:cNvPr id="294" name="Ink 293">
                  <a:extLst>
                    <a:ext uri="{FF2B5EF4-FFF2-40B4-BE49-F238E27FC236}">
                      <a16:creationId xmlns:a16="http://schemas.microsoft.com/office/drawing/2014/main" id="{BB3BABAC-EAB1-4BFE-B4B9-0184176366EE}"/>
                    </a:ext>
                  </a:extLst>
                </p:cNvPr>
                <p:cNvPicPr/>
                <p:nvPr/>
              </p:nvPicPr>
              <p:blipFill>
                <a:blip r:embed="rId428"/>
                <a:stretch>
                  <a:fillRect/>
                </a:stretch>
              </p:blipFill>
              <p:spPr>
                <a:xfrm>
                  <a:off x="9401112" y="3708185"/>
                  <a:ext cx="1933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296" name="Ink 295">
                  <a:extLst>
                    <a:ext uri="{FF2B5EF4-FFF2-40B4-BE49-F238E27FC236}">
                      <a16:creationId xmlns:a16="http://schemas.microsoft.com/office/drawing/2014/main" id="{FE681082-ED92-440D-83DA-BFFF41F0F1DD}"/>
                    </a:ext>
                  </a:extLst>
                </p14:cNvPr>
                <p14:cNvContentPartPr/>
                <p14:nvPr/>
              </p14:nvContentPartPr>
              <p14:xfrm>
                <a:off x="9657792" y="3714305"/>
                <a:ext cx="22680" cy="216720"/>
              </p14:xfrm>
            </p:contentPart>
          </mc:Choice>
          <mc:Fallback xmlns="">
            <p:pic>
              <p:nvPicPr>
                <p:cNvPr id="296" name="Ink 295">
                  <a:extLst>
                    <a:ext uri="{FF2B5EF4-FFF2-40B4-BE49-F238E27FC236}">
                      <a16:creationId xmlns:a16="http://schemas.microsoft.com/office/drawing/2014/main" id="{FE681082-ED92-440D-83DA-BFFF41F0F1DD}"/>
                    </a:ext>
                  </a:extLst>
                </p:cNvPr>
                <p:cNvPicPr/>
                <p:nvPr/>
              </p:nvPicPr>
              <p:blipFill>
                <a:blip r:embed="rId430"/>
                <a:stretch>
                  <a:fillRect/>
                </a:stretch>
              </p:blipFill>
              <p:spPr>
                <a:xfrm>
                  <a:off x="9649152" y="3705305"/>
                  <a:ext cx="403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297" name="Ink 296">
                  <a:extLst>
                    <a:ext uri="{FF2B5EF4-FFF2-40B4-BE49-F238E27FC236}">
                      <a16:creationId xmlns:a16="http://schemas.microsoft.com/office/drawing/2014/main" id="{11AEADDE-5BCF-4F5D-85BD-B08C97EFB957}"/>
                    </a:ext>
                  </a:extLst>
                </p14:cNvPr>
                <p14:cNvContentPartPr/>
                <p14:nvPr/>
              </p14:nvContentPartPr>
              <p14:xfrm>
                <a:off x="9756792" y="3688025"/>
                <a:ext cx="174600" cy="239040"/>
              </p14:xfrm>
            </p:contentPart>
          </mc:Choice>
          <mc:Fallback xmlns="">
            <p:pic>
              <p:nvPicPr>
                <p:cNvPr id="297" name="Ink 296">
                  <a:extLst>
                    <a:ext uri="{FF2B5EF4-FFF2-40B4-BE49-F238E27FC236}">
                      <a16:creationId xmlns:a16="http://schemas.microsoft.com/office/drawing/2014/main" id="{11AEADDE-5BCF-4F5D-85BD-B08C97EFB957}"/>
                    </a:ext>
                  </a:extLst>
                </p:cNvPr>
                <p:cNvPicPr/>
                <p:nvPr/>
              </p:nvPicPr>
              <p:blipFill>
                <a:blip r:embed="rId432"/>
                <a:stretch>
                  <a:fillRect/>
                </a:stretch>
              </p:blipFill>
              <p:spPr>
                <a:xfrm>
                  <a:off x="9748152" y="3679385"/>
                  <a:ext cx="192240" cy="256680"/>
                </a:xfrm>
                <a:prstGeom prst="rect">
                  <a:avLst/>
                </a:prstGeom>
              </p:spPr>
            </p:pic>
          </mc:Fallback>
        </mc:AlternateContent>
      </p:grpSp>
      <p:grpSp>
        <p:nvGrpSpPr>
          <p:cNvPr id="307" name="Group 306">
            <a:extLst>
              <a:ext uri="{FF2B5EF4-FFF2-40B4-BE49-F238E27FC236}">
                <a16:creationId xmlns:a16="http://schemas.microsoft.com/office/drawing/2014/main" id="{5534D7FE-866A-4202-8894-A1457CB42E5B}"/>
              </a:ext>
            </a:extLst>
          </p:cNvPr>
          <p:cNvGrpSpPr/>
          <p:nvPr/>
        </p:nvGrpSpPr>
        <p:grpSpPr>
          <a:xfrm>
            <a:off x="10449792" y="3614225"/>
            <a:ext cx="1551600" cy="310680"/>
            <a:chOff x="10449792" y="3614225"/>
            <a:chExt cx="1551600" cy="310680"/>
          </a:xfrm>
        </p:grpSpPr>
        <mc:AlternateContent xmlns:mc="http://schemas.openxmlformats.org/markup-compatibility/2006" xmlns:p14="http://schemas.microsoft.com/office/powerpoint/2010/main">
          <mc:Choice Requires="p14">
            <p:contentPart p14:bwMode="auto" r:id="rId433">
              <p14:nvContentPartPr>
                <p14:cNvPr id="299" name="Ink 298">
                  <a:extLst>
                    <a:ext uri="{FF2B5EF4-FFF2-40B4-BE49-F238E27FC236}">
                      <a16:creationId xmlns:a16="http://schemas.microsoft.com/office/drawing/2014/main" id="{0A09D6F1-0C55-454B-8C54-F6BFB1851943}"/>
                    </a:ext>
                  </a:extLst>
                </p14:cNvPr>
                <p14:cNvContentPartPr/>
                <p14:nvPr/>
              </p14:nvContentPartPr>
              <p14:xfrm>
                <a:off x="10449792" y="3733745"/>
                <a:ext cx="155520" cy="191160"/>
              </p14:xfrm>
            </p:contentPart>
          </mc:Choice>
          <mc:Fallback xmlns="">
            <p:pic>
              <p:nvPicPr>
                <p:cNvPr id="299" name="Ink 298">
                  <a:extLst>
                    <a:ext uri="{FF2B5EF4-FFF2-40B4-BE49-F238E27FC236}">
                      <a16:creationId xmlns:a16="http://schemas.microsoft.com/office/drawing/2014/main" id="{0A09D6F1-0C55-454B-8C54-F6BFB1851943}"/>
                    </a:ext>
                  </a:extLst>
                </p:cNvPr>
                <p:cNvPicPr/>
                <p:nvPr/>
              </p:nvPicPr>
              <p:blipFill>
                <a:blip r:embed="rId434"/>
                <a:stretch>
                  <a:fillRect/>
                </a:stretch>
              </p:blipFill>
              <p:spPr>
                <a:xfrm>
                  <a:off x="10441152" y="3724745"/>
                  <a:ext cx="17316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300" name="Ink 299">
                  <a:extLst>
                    <a:ext uri="{FF2B5EF4-FFF2-40B4-BE49-F238E27FC236}">
                      <a16:creationId xmlns:a16="http://schemas.microsoft.com/office/drawing/2014/main" id="{B0FEF3A9-79DC-4EC1-ADC3-58F4CF06A66B}"/>
                    </a:ext>
                  </a:extLst>
                </p14:cNvPr>
                <p14:cNvContentPartPr/>
                <p14:nvPr/>
              </p14:nvContentPartPr>
              <p14:xfrm>
                <a:off x="10651392" y="3725465"/>
                <a:ext cx="201240" cy="180720"/>
              </p14:xfrm>
            </p:contentPart>
          </mc:Choice>
          <mc:Fallback xmlns="">
            <p:pic>
              <p:nvPicPr>
                <p:cNvPr id="300" name="Ink 299">
                  <a:extLst>
                    <a:ext uri="{FF2B5EF4-FFF2-40B4-BE49-F238E27FC236}">
                      <a16:creationId xmlns:a16="http://schemas.microsoft.com/office/drawing/2014/main" id="{B0FEF3A9-79DC-4EC1-ADC3-58F4CF06A66B}"/>
                    </a:ext>
                  </a:extLst>
                </p:cNvPr>
                <p:cNvPicPr/>
                <p:nvPr/>
              </p:nvPicPr>
              <p:blipFill>
                <a:blip r:embed="rId436"/>
                <a:stretch>
                  <a:fillRect/>
                </a:stretch>
              </p:blipFill>
              <p:spPr>
                <a:xfrm>
                  <a:off x="10642392" y="3716465"/>
                  <a:ext cx="21888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301" name="Ink 300">
                  <a:extLst>
                    <a:ext uri="{FF2B5EF4-FFF2-40B4-BE49-F238E27FC236}">
                      <a16:creationId xmlns:a16="http://schemas.microsoft.com/office/drawing/2014/main" id="{0FA7C15E-7781-465D-9C77-CEEA91F9933C}"/>
                    </a:ext>
                  </a:extLst>
                </p14:cNvPr>
                <p14:cNvContentPartPr/>
                <p14:nvPr/>
              </p14:nvContentPartPr>
              <p14:xfrm>
                <a:off x="10869552" y="3669665"/>
                <a:ext cx="199800" cy="199080"/>
              </p14:xfrm>
            </p:contentPart>
          </mc:Choice>
          <mc:Fallback xmlns="">
            <p:pic>
              <p:nvPicPr>
                <p:cNvPr id="301" name="Ink 300">
                  <a:extLst>
                    <a:ext uri="{FF2B5EF4-FFF2-40B4-BE49-F238E27FC236}">
                      <a16:creationId xmlns:a16="http://schemas.microsoft.com/office/drawing/2014/main" id="{0FA7C15E-7781-465D-9C77-CEEA91F9933C}"/>
                    </a:ext>
                  </a:extLst>
                </p:cNvPr>
                <p:cNvPicPr/>
                <p:nvPr/>
              </p:nvPicPr>
              <p:blipFill>
                <a:blip r:embed="rId438"/>
                <a:stretch>
                  <a:fillRect/>
                </a:stretch>
              </p:blipFill>
              <p:spPr>
                <a:xfrm>
                  <a:off x="10860552" y="3660665"/>
                  <a:ext cx="2174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302" name="Ink 301">
                  <a:extLst>
                    <a:ext uri="{FF2B5EF4-FFF2-40B4-BE49-F238E27FC236}">
                      <a16:creationId xmlns:a16="http://schemas.microsoft.com/office/drawing/2014/main" id="{6C71ADEE-3C5E-47FC-AD2D-D2893CAFC681}"/>
                    </a:ext>
                  </a:extLst>
                </p14:cNvPr>
                <p14:cNvContentPartPr/>
                <p14:nvPr/>
              </p14:nvContentPartPr>
              <p14:xfrm>
                <a:off x="11049192" y="3665345"/>
                <a:ext cx="171360" cy="193680"/>
              </p14:xfrm>
            </p:contentPart>
          </mc:Choice>
          <mc:Fallback xmlns="">
            <p:pic>
              <p:nvPicPr>
                <p:cNvPr id="302" name="Ink 301">
                  <a:extLst>
                    <a:ext uri="{FF2B5EF4-FFF2-40B4-BE49-F238E27FC236}">
                      <a16:creationId xmlns:a16="http://schemas.microsoft.com/office/drawing/2014/main" id="{6C71ADEE-3C5E-47FC-AD2D-D2893CAFC681}"/>
                    </a:ext>
                  </a:extLst>
                </p:cNvPr>
                <p:cNvPicPr/>
                <p:nvPr/>
              </p:nvPicPr>
              <p:blipFill>
                <a:blip r:embed="rId440"/>
                <a:stretch>
                  <a:fillRect/>
                </a:stretch>
              </p:blipFill>
              <p:spPr>
                <a:xfrm>
                  <a:off x="11040192" y="3656345"/>
                  <a:ext cx="1890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303" name="Ink 302">
                  <a:extLst>
                    <a:ext uri="{FF2B5EF4-FFF2-40B4-BE49-F238E27FC236}">
                      <a16:creationId xmlns:a16="http://schemas.microsoft.com/office/drawing/2014/main" id="{37EE4D07-F071-4A99-AF11-167D992164B1}"/>
                    </a:ext>
                  </a:extLst>
                </p14:cNvPr>
                <p14:cNvContentPartPr/>
                <p14:nvPr/>
              </p14:nvContentPartPr>
              <p14:xfrm>
                <a:off x="11205792" y="3651665"/>
                <a:ext cx="193680" cy="231480"/>
              </p14:xfrm>
            </p:contentPart>
          </mc:Choice>
          <mc:Fallback xmlns="">
            <p:pic>
              <p:nvPicPr>
                <p:cNvPr id="303" name="Ink 302">
                  <a:extLst>
                    <a:ext uri="{FF2B5EF4-FFF2-40B4-BE49-F238E27FC236}">
                      <a16:creationId xmlns:a16="http://schemas.microsoft.com/office/drawing/2014/main" id="{37EE4D07-F071-4A99-AF11-167D992164B1}"/>
                    </a:ext>
                  </a:extLst>
                </p:cNvPr>
                <p:cNvPicPr/>
                <p:nvPr/>
              </p:nvPicPr>
              <p:blipFill>
                <a:blip r:embed="rId442"/>
                <a:stretch>
                  <a:fillRect/>
                </a:stretch>
              </p:blipFill>
              <p:spPr>
                <a:xfrm>
                  <a:off x="11197152" y="3642665"/>
                  <a:ext cx="2113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304" name="Ink 303">
                  <a:extLst>
                    <a:ext uri="{FF2B5EF4-FFF2-40B4-BE49-F238E27FC236}">
                      <a16:creationId xmlns:a16="http://schemas.microsoft.com/office/drawing/2014/main" id="{5E86C2A8-11B8-472F-B802-9F3A328DF6E5}"/>
                    </a:ext>
                  </a:extLst>
                </p14:cNvPr>
                <p14:cNvContentPartPr/>
                <p14:nvPr/>
              </p14:nvContentPartPr>
              <p14:xfrm>
                <a:off x="11392272" y="3675425"/>
                <a:ext cx="181080" cy="197280"/>
              </p14:xfrm>
            </p:contentPart>
          </mc:Choice>
          <mc:Fallback xmlns="">
            <p:pic>
              <p:nvPicPr>
                <p:cNvPr id="304" name="Ink 303">
                  <a:extLst>
                    <a:ext uri="{FF2B5EF4-FFF2-40B4-BE49-F238E27FC236}">
                      <a16:creationId xmlns:a16="http://schemas.microsoft.com/office/drawing/2014/main" id="{5E86C2A8-11B8-472F-B802-9F3A328DF6E5}"/>
                    </a:ext>
                  </a:extLst>
                </p:cNvPr>
                <p:cNvPicPr/>
                <p:nvPr/>
              </p:nvPicPr>
              <p:blipFill>
                <a:blip r:embed="rId444"/>
                <a:stretch>
                  <a:fillRect/>
                </a:stretch>
              </p:blipFill>
              <p:spPr>
                <a:xfrm>
                  <a:off x="11383272" y="3666425"/>
                  <a:ext cx="19872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305" name="Ink 304">
                  <a:extLst>
                    <a:ext uri="{FF2B5EF4-FFF2-40B4-BE49-F238E27FC236}">
                      <a16:creationId xmlns:a16="http://schemas.microsoft.com/office/drawing/2014/main" id="{A417F853-FCAF-4B51-B964-B3606373B3AF}"/>
                    </a:ext>
                  </a:extLst>
                </p14:cNvPr>
                <p14:cNvContentPartPr/>
                <p14:nvPr/>
              </p14:nvContentPartPr>
              <p14:xfrm>
                <a:off x="11576952" y="3652745"/>
                <a:ext cx="183240" cy="211680"/>
              </p14:xfrm>
            </p:contentPart>
          </mc:Choice>
          <mc:Fallback xmlns="">
            <p:pic>
              <p:nvPicPr>
                <p:cNvPr id="305" name="Ink 304">
                  <a:extLst>
                    <a:ext uri="{FF2B5EF4-FFF2-40B4-BE49-F238E27FC236}">
                      <a16:creationId xmlns:a16="http://schemas.microsoft.com/office/drawing/2014/main" id="{A417F853-FCAF-4B51-B964-B3606373B3AF}"/>
                    </a:ext>
                  </a:extLst>
                </p:cNvPr>
                <p:cNvPicPr/>
                <p:nvPr/>
              </p:nvPicPr>
              <p:blipFill>
                <a:blip r:embed="rId446"/>
                <a:stretch>
                  <a:fillRect/>
                </a:stretch>
              </p:blipFill>
              <p:spPr>
                <a:xfrm>
                  <a:off x="11568312" y="3643745"/>
                  <a:ext cx="20088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306" name="Ink 305">
                  <a:extLst>
                    <a:ext uri="{FF2B5EF4-FFF2-40B4-BE49-F238E27FC236}">
                      <a16:creationId xmlns:a16="http://schemas.microsoft.com/office/drawing/2014/main" id="{BD082AF1-D4E1-4DFB-A54F-2F63330AA2C0}"/>
                    </a:ext>
                  </a:extLst>
                </p14:cNvPr>
                <p14:cNvContentPartPr/>
                <p14:nvPr/>
              </p14:nvContentPartPr>
              <p14:xfrm>
                <a:off x="11803752" y="3614225"/>
                <a:ext cx="197640" cy="187920"/>
              </p14:xfrm>
            </p:contentPart>
          </mc:Choice>
          <mc:Fallback xmlns="">
            <p:pic>
              <p:nvPicPr>
                <p:cNvPr id="306" name="Ink 305">
                  <a:extLst>
                    <a:ext uri="{FF2B5EF4-FFF2-40B4-BE49-F238E27FC236}">
                      <a16:creationId xmlns:a16="http://schemas.microsoft.com/office/drawing/2014/main" id="{BD082AF1-D4E1-4DFB-A54F-2F63330AA2C0}"/>
                    </a:ext>
                  </a:extLst>
                </p:cNvPr>
                <p:cNvPicPr/>
                <p:nvPr/>
              </p:nvPicPr>
              <p:blipFill>
                <a:blip r:embed="rId448"/>
                <a:stretch>
                  <a:fillRect/>
                </a:stretch>
              </p:blipFill>
              <p:spPr>
                <a:xfrm>
                  <a:off x="11795112" y="3605585"/>
                  <a:ext cx="215280" cy="205560"/>
                </a:xfrm>
                <a:prstGeom prst="rect">
                  <a:avLst/>
                </a:prstGeom>
              </p:spPr>
            </p:pic>
          </mc:Fallback>
        </mc:AlternateContent>
      </p:grpSp>
      <p:grpSp>
        <p:nvGrpSpPr>
          <p:cNvPr id="312" name="Group 311">
            <a:extLst>
              <a:ext uri="{FF2B5EF4-FFF2-40B4-BE49-F238E27FC236}">
                <a16:creationId xmlns:a16="http://schemas.microsoft.com/office/drawing/2014/main" id="{3C021663-1B5A-4115-A198-A1AB68EAE9C6}"/>
              </a:ext>
            </a:extLst>
          </p:cNvPr>
          <p:cNvGrpSpPr/>
          <p:nvPr/>
        </p:nvGrpSpPr>
        <p:grpSpPr>
          <a:xfrm>
            <a:off x="4533552" y="4391825"/>
            <a:ext cx="1800720" cy="942840"/>
            <a:chOff x="4533552" y="4391825"/>
            <a:chExt cx="1800720" cy="942840"/>
          </a:xfrm>
        </p:grpSpPr>
        <mc:AlternateContent xmlns:mc="http://schemas.openxmlformats.org/markup-compatibility/2006" xmlns:p14="http://schemas.microsoft.com/office/powerpoint/2010/main">
          <mc:Choice Requires="p14">
            <p:contentPart p14:bwMode="auto" r:id="rId449">
              <p14:nvContentPartPr>
                <p14:cNvPr id="230" name="Ink 229">
                  <a:extLst>
                    <a:ext uri="{FF2B5EF4-FFF2-40B4-BE49-F238E27FC236}">
                      <a16:creationId xmlns:a16="http://schemas.microsoft.com/office/drawing/2014/main" id="{F3773A01-0658-4FF2-9933-927982C12247}"/>
                    </a:ext>
                  </a:extLst>
                </p14:cNvPr>
                <p14:cNvContentPartPr/>
                <p14:nvPr/>
              </p14:nvContentPartPr>
              <p14:xfrm>
                <a:off x="4773312" y="4513505"/>
                <a:ext cx="17280" cy="211320"/>
              </p14:xfrm>
            </p:contentPart>
          </mc:Choice>
          <mc:Fallback xmlns="">
            <p:pic>
              <p:nvPicPr>
                <p:cNvPr id="230" name="Ink 229">
                  <a:extLst>
                    <a:ext uri="{FF2B5EF4-FFF2-40B4-BE49-F238E27FC236}">
                      <a16:creationId xmlns:a16="http://schemas.microsoft.com/office/drawing/2014/main" id="{F3773A01-0658-4FF2-9933-927982C12247}"/>
                    </a:ext>
                  </a:extLst>
                </p:cNvPr>
                <p:cNvPicPr/>
                <p:nvPr/>
              </p:nvPicPr>
              <p:blipFill>
                <a:blip r:embed="rId450"/>
                <a:stretch>
                  <a:fillRect/>
                </a:stretch>
              </p:blipFill>
              <p:spPr>
                <a:xfrm>
                  <a:off x="4764312" y="4504865"/>
                  <a:ext cx="3492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231" name="Ink 230">
                  <a:extLst>
                    <a:ext uri="{FF2B5EF4-FFF2-40B4-BE49-F238E27FC236}">
                      <a16:creationId xmlns:a16="http://schemas.microsoft.com/office/drawing/2014/main" id="{0E379F89-55FE-4497-B19F-BAFDA82F3A13}"/>
                    </a:ext>
                  </a:extLst>
                </p14:cNvPr>
                <p14:cNvContentPartPr/>
                <p14:nvPr/>
              </p14:nvContentPartPr>
              <p14:xfrm>
                <a:off x="4938192" y="4477865"/>
                <a:ext cx="14400" cy="222480"/>
              </p14:xfrm>
            </p:contentPart>
          </mc:Choice>
          <mc:Fallback xmlns="">
            <p:pic>
              <p:nvPicPr>
                <p:cNvPr id="231" name="Ink 230">
                  <a:extLst>
                    <a:ext uri="{FF2B5EF4-FFF2-40B4-BE49-F238E27FC236}">
                      <a16:creationId xmlns:a16="http://schemas.microsoft.com/office/drawing/2014/main" id="{0E379F89-55FE-4497-B19F-BAFDA82F3A13}"/>
                    </a:ext>
                  </a:extLst>
                </p:cNvPr>
                <p:cNvPicPr/>
                <p:nvPr/>
              </p:nvPicPr>
              <p:blipFill>
                <a:blip r:embed="rId452"/>
                <a:stretch>
                  <a:fillRect/>
                </a:stretch>
              </p:blipFill>
              <p:spPr>
                <a:xfrm>
                  <a:off x="4929552" y="4468865"/>
                  <a:ext cx="3204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232" name="Ink 231">
                  <a:extLst>
                    <a:ext uri="{FF2B5EF4-FFF2-40B4-BE49-F238E27FC236}">
                      <a16:creationId xmlns:a16="http://schemas.microsoft.com/office/drawing/2014/main" id="{4B90CB2B-9462-45FD-9916-09954691BF44}"/>
                    </a:ext>
                  </a:extLst>
                </p14:cNvPr>
                <p14:cNvContentPartPr/>
                <p14:nvPr/>
              </p14:nvContentPartPr>
              <p14:xfrm>
                <a:off x="5150952" y="4457345"/>
                <a:ext cx="17280" cy="227520"/>
              </p14:xfrm>
            </p:contentPart>
          </mc:Choice>
          <mc:Fallback xmlns="">
            <p:pic>
              <p:nvPicPr>
                <p:cNvPr id="232" name="Ink 231">
                  <a:extLst>
                    <a:ext uri="{FF2B5EF4-FFF2-40B4-BE49-F238E27FC236}">
                      <a16:creationId xmlns:a16="http://schemas.microsoft.com/office/drawing/2014/main" id="{4B90CB2B-9462-45FD-9916-09954691BF44}"/>
                    </a:ext>
                  </a:extLst>
                </p:cNvPr>
                <p:cNvPicPr/>
                <p:nvPr/>
              </p:nvPicPr>
              <p:blipFill>
                <a:blip r:embed="rId454"/>
                <a:stretch>
                  <a:fillRect/>
                </a:stretch>
              </p:blipFill>
              <p:spPr>
                <a:xfrm>
                  <a:off x="5142312" y="4448345"/>
                  <a:ext cx="349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233" name="Ink 232">
                  <a:extLst>
                    <a:ext uri="{FF2B5EF4-FFF2-40B4-BE49-F238E27FC236}">
                      <a16:creationId xmlns:a16="http://schemas.microsoft.com/office/drawing/2014/main" id="{75118572-8EDE-4808-83D4-2BCA1D049A62}"/>
                    </a:ext>
                  </a:extLst>
                </p14:cNvPr>
                <p14:cNvContentPartPr/>
                <p14:nvPr/>
              </p14:nvContentPartPr>
              <p14:xfrm>
                <a:off x="5310072" y="4460225"/>
                <a:ext cx="19080" cy="208440"/>
              </p14:xfrm>
            </p:contentPart>
          </mc:Choice>
          <mc:Fallback xmlns="">
            <p:pic>
              <p:nvPicPr>
                <p:cNvPr id="233" name="Ink 232">
                  <a:extLst>
                    <a:ext uri="{FF2B5EF4-FFF2-40B4-BE49-F238E27FC236}">
                      <a16:creationId xmlns:a16="http://schemas.microsoft.com/office/drawing/2014/main" id="{75118572-8EDE-4808-83D4-2BCA1D049A62}"/>
                    </a:ext>
                  </a:extLst>
                </p:cNvPr>
                <p:cNvPicPr/>
                <p:nvPr/>
              </p:nvPicPr>
              <p:blipFill>
                <a:blip r:embed="rId456"/>
                <a:stretch>
                  <a:fillRect/>
                </a:stretch>
              </p:blipFill>
              <p:spPr>
                <a:xfrm>
                  <a:off x="5301072" y="4451225"/>
                  <a:ext cx="367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234" name="Ink 233">
                  <a:extLst>
                    <a:ext uri="{FF2B5EF4-FFF2-40B4-BE49-F238E27FC236}">
                      <a16:creationId xmlns:a16="http://schemas.microsoft.com/office/drawing/2014/main" id="{58EC46D2-BB79-4A7D-A600-D87097336118}"/>
                    </a:ext>
                  </a:extLst>
                </p14:cNvPr>
                <p14:cNvContentPartPr/>
                <p14:nvPr/>
              </p14:nvContentPartPr>
              <p14:xfrm>
                <a:off x="5536872" y="4460225"/>
                <a:ext cx="44640" cy="216720"/>
              </p14:xfrm>
            </p:contentPart>
          </mc:Choice>
          <mc:Fallback xmlns="">
            <p:pic>
              <p:nvPicPr>
                <p:cNvPr id="234" name="Ink 233">
                  <a:extLst>
                    <a:ext uri="{FF2B5EF4-FFF2-40B4-BE49-F238E27FC236}">
                      <a16:creationId xmlns:a16="http://schemas.microsoft.com/office/drawing/2014/main" id="{58EC46D2-BB79-4A7D-A600-D87097336118}"/>
                    </a:ext>
                  </a:extLst>
                </p:cNvPr>
                <p:cNvPicPr/>
                <p:nvPr/>
              </p:nvPicPr>
              <p:blipFill>
                <a:blip r:embed="rId458"/>
                <a:stretch>
                  <a:fillRect/>
                </a:stretch>
              </p:blipFill>
              <p:spPr>
                <a:xfrm>
                  <a:off x="5527872" y="4451225"/>
                  <a:ext cx="6228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459">
              <p14:nvContentPartPr>
                <p14:cNvPr id="235" name="Ink 234">
                  <a:extLst>
                    <a:ext uri="{FF2B5EF4-FFF2-40B4-BE49-F238E27FC236}">
                      <a16:creationId xmlns:a16="http://schemas.microsoft.com/office/drawing/2014/main" id="{AEF96DDF-DB9B-41F7-8F08-39AB5D3EDEA8}"/>
                    </a:ext>
                  </a:extLst>
                </p14:cNvPr>
                <p14:cNvContentPartPr/>
                <p14:nvPr/>
              </p14:nvContentPartPr>
              <p14:xfrm>
                <a:off x="5746392" y="4410545"/>
                <a:ext cx="43560" cy="230400"/>
              </p14:xfrm>
            </p:contentPart>
          </mc:Choice>
          <mc:Fallback xmlns="">
            <p:pic>
              <p:nvPicPr>
                <p:cNvPr id="235" name="Ink 234">
                  <a:extLst>
                    <a:ext uri="{FF2B5EF4-FFF2-40B4-BE49-F238E27FC236}">
                      <a16:creationId xmlns:a16="http://schemas.microsoft.com/office/drawing/2014/main" id="{AEF96DDF-DB9B-41F7-8F08-39AB5D3EDEA8}"/>
                    </a:ext>
                  </a:extLst>
                </p:cNvPr>
                <p:cNvPicPr/>
                <p:nvPr/>
              </p:nvPicPr>
              <p:blipFill>
                <a:blip r:embed="rId460"/>
                <a:stretch>
                  <a:fillRect/>
                </a:stretch>
              </p:blipFill>
              <p:spPr>
                <a:xfrm>
                  <a:off x="5737752" y="4401545"/>
                  <a:ext cx="612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236" name="Ink 235">
                  <a:extLst>
                    <a:ext uri="{FF2B5EF4-FFF2-40B4-BE49-F238E27FC236}">
                      <a16:creationId xmlns:a16="http://schemas.microsoft.com/office/drawing/2014/main" id="{AD257AC2-3C69-4656-B764-4C20E9462866}"/>
                    </a:ext>
                  </a:extLst>
                </p14:cNvPr>
                <p14:cNvContentPartPr/>
                <p14:nvPr/>
              </p14:nvContentPartPr>
              <p14:xfrm>
                <a:off x="5962392" y="4391825"/>
                <a:ext cx="37440" cy="242640"/>
              </p14:xfrm>
            </p:contentPart>
          </mc:Choice>
          <mc:Fallback xmlns="">
            <p:pic>
              <p:nvPicPr>
                <p:cNvPr id="236" name="Ink 235">
                  <a:extLst>
                    <a:ext uri="{FF2B5EF4-FFF2-40B4-BE49-F238E27FC236}">
                      <a16:creationId xmlns:a16="http://schemas.microsoft.com/office/drawing/2014/main" id="{AD257AC2-3C69-4656-B764-4C20E9462866}"/>
                    </a:ext>
                  </a:extLst>
                </p:cNvPr>
                <p:cNvPicPr/>
                <p:nvPr/>
              </p:nvPicPr>
              <p:blipFill>
                <a:blip r:embed="rId462"/>
                <a:stretch>
                  <a:fillRect/>
                </a:stretch>
              </p:blipFill>
              <p:spPr>
                <a:xfrm>
                  <a:off x="5953752" y="4382825"/>
                  <a:ext cx="550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237" name="Ink 236">
                  <a:extLst>
                    <a:ext uri="{FF2B5EF4-FFF2-40B4-BE49-F238E27FC236}">
                      <a16:creationId xmlns:a16="http://schemas.microsoft.com/office/drawing/2014/main" id="{B942954C-7004-4536-9E1B-72918BF0DCFE}"/>
                    </a:ext>
                  </a:extLst>
                </p14:cNvPr>
                <p14:cNvContentPartPr/>
                <p14:nvPr/>
              </p14:nvContentPartPr>
              <p14:xfrm>
                <a:off x="6175152" y="4392905"/>
                <a:ext cx="25560" cy="244080"/>
              </p14:xfrm>
            </p:contentPart>
          </mc:Choice>
          <mc:Fallback xmlns="">
            <p:pic>
              <p:nvPicPr>
                <p:cNvPr id="237" name="Ink 236">
                  <a:extLst>
                    <a:ext uri="{FF2B5EF4-FFF2-40B4-BE49-F238E27FC236}">
                      <a16:creationId xmlns:a16="http://schemas.microsoft.com/office/drawing/2014/main" id="{B942954C-7004-4536-9E1B-72918BF0DCFE}"/>
                    </a:ext>
                  </a:extLst>
                </p:cNvPr>
                <p:cNvPicPr/>
                <p:nvPr/>
              </p:nvPicPr>
              <p:blipFill>
                <a:blip r:embed="rId464"/>
                <a:stretch>
                  <a:fillRect/>
                </a:stretch>
              </p:blipFill>
              <p:spPr>
                <a:xfrm>
                  <a:off x="6166152" y="4383905"/>
                  <a:ext cx="4320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308" name="Ink 307">
                  <a:extLst>
                    <a:ext uri="{FF2B5EF4-FFF2-40B4-BE49-F238E27FC236}">
                      <a16:creationId xmlns:a16="http://schemas.microsoft.com/office/drawing/2014/main" id="{0FEE2ECC-1464-4B05-B81E-E2B448E0BA3F}"/>
                    </a:ext>
                  </a:extLst>
                </p14:cNvPr>
                <p14:cNvContentPartPr/>
                <p14:nvPr/>
              </p14:nvContentPartPr>
              <p14:xfrm>
                <a:off x="4533552" y="4909505"/>
                <a:ext cx="1787040" cy="144000"/>
              </p14:xfrm>
            </p:contentPart>
          </mc:Choice>
          <mc:Fallback xmlns="">
            <p:pic>
              <p:nvPicPr>
                <p:cNvPr id="308" name="Ink 307">
                  <a:extLst>
                    <a:ext uri="{FF2B5EF4-FFF2-40B4-BE49-F238E27FC236}">
                      <a16:creationId xmlns:a16="http://schemas.microsoft.com/office/drawing/2014/main" id="{0FEE2ECC-1464-4B05-B81E-E2B448E0BA3F}"/>
                    </a:ext>
                  </a:extLst>
                </p:cNvPr>
                <p:cNvPicPr/>
                <p:nvPr/>
              </p:nvPicPr>
              <p:blipFill>
                <a:blip r:embed="rId466"/>
                <a:stretch>
                  <a:fillRect/>
                </a:stretch>
              </p:blipFill>
              <p:spPr>
                <a:xfrm>
                  <a:off x="4524552" y="4900865"/>
                  <a:ext cx="18046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309" name="Ink 308">
                  <a:extLst>
                    <a:ext uri="{FF2B5EF4-FFF2-40B4-BE49-F238E27FC236}">
                      <a16:creationId xmlns:a16="http://schemas.microsoft.com/office/drawing/2014/main" id="{507D7B8A-679A-4F0B-A27F-2356C6E13B99}"/>
                    </a:ext>
                  </a:extLst>
                </p14:cNvPr>
                <p14:cNvContentPartPr/>
                <p14:nvPr/>
              </p14:nvContentPartPr>
              <p14:xfrm>
                <a:off x="6311232" y="4744985"/>
                <a:ext cx="23040" cy="192240"/>
              </p14:xfrm>
            </p:contentPart>
          </mc:Choice>
          <mc:Fallback xmlns="">
            <p:pic>
              <p:nvPicPr>
                <p:cNvPr id="309" name="Ink 308">
                  <a:extLst>
                    <a:ext uri="{FF2B5EF4-FFF2-40B4-BE49-F238E27FC236}">
                      <a16:creationId xmlns:a16="http://schemas.microsoft.com/office/drawing/2014/main" id="{507D7B8A-679A-4F0B-A27F-2356C6E13B99}"/>
                    </a:ext>
                  </a:extLst>
                </p:cNvPr>
                <p:cNvPicPr/>
                <p:nvPr/>
              </p:nvPicPr>
              <p:blipFill>
                <a:blip r:embed="rId468"/>
                <a:stretch>
                  <a:fillRect/>
                </a:stretch>
              </p:blipFill>
              <p:spPr>
                <a:xfrm>
                  <a:off x="6302592" y="4736345"/>
                  <a:ext cx="406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310" name="Ink 309">
                  <a:extLst>
                    <a:ext uri="{FF2B5EF4-FFF2-40B4-BE49-F238E27FC236}">
                      <a16:creationId xmlns:a16="http://schemas.microsoft.com/office/drawing/2014/main" id="{79061EAF-7945-4CF4-AFB9-3BF806F7E561}"/>
                    </a:ext>
                  </a:extLst>
                </p14:cNvPr>
                <p14:cNvContentPartPr/>
                <p14:nvPr/>
              </p14:nvContentPartPr>
              <p14:xfrm>
                <a:off x="5368752" y="5053865"/>
                <a:ext cx="125280" cy="156600"/>
              </p14:xfrm>
            </p:contentPart>
          </mc:Choice>
          <mc:Fallback xmlns="">
            <p:pic>
              <p:nvPicPr>
                <p:cNvPr id="310" name="Ink 309">
                  <a:extLst>
                    <a:ext uri="{FF2B5EF4-FFF2-40B4-BE49-F238E27FC236}">
                      <a16:creationId xmlns:a16="http://schemas.microsoft.com/office/drawing/2014/main" id="{79061EAF-7945-4CF4-AFB9-3BF806F7E561}"/>
                    </a:ext>
                  </a:extLst>
                </p:cNvPr>
                <p:cNvPicPr/>
                <p:nvPr/>
              </p:nvPicPr>
              <p:blipFill>
                <a:blip r:embed="rId470"/>
                <a:stretch>
                  <a:fillRect/>
                </a:stretch>
              </p:blipFill>
              <p:spPr>
                <a:xfrm>
                  <a:off x="5359752" y="5044865"/>
                  <a:ext cx="1429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311" name="Ink 310">
                  <a:extLst>
                    <a:ext uri="{FF2B5EF4-FFF2-40B4-BE49-F238E27FC236}">
                      <a16:creationId xmlns:a16="http://schemas.microsoft.com/office/drawing/2014/main" id="{ABFACA06-33EE-42D4-8083-7B3E45A74C55}"/>
                    </a:ext>
                  </a:extLst>
                </p14:cNvPr>
                <p14:cNvContentPartPr/>
                <p14:nvPr/>
              </p14:nvContentPartPr>
              <p14:xfrm>
                <a:off x="5364792" y="5179865"/>
                <a:ext cx="145080" cy="154800"/>
              </p14:xfrm>
            </p:contentPart>
          </mc:Choice>
          <mc:Fallback xmlns="">
            <p:pic>
              <p:nvPicPr>
                <p:cNvPr id="311" name="Ink 310">
                  <a:extLst>
                    <a:ext uri="{FF2B5EF4-FFF2-40B4-BE49-F238E27FC236}">
                      <a16:creationId xmlns:a16="http://schemas.microsoft.com/office/drawing/2014/main" id="{ABFACA06-33EE-42D4-8083-7B3E45A74C55}"/>
                    </a:ext>
                  </a:extLst>
                </p:cNvPr>
                <p:cNvPicPr/>
                <p:nvPr/>
              </p:nvPicPr>
              <p:blipFill>
                <a:blip r:embed="rId472"/>
                <a:stretch>
                  <a:fillRect/>
                </a:stretch>
              </p:blipFill>
              <p:spPr>
                <a:xfrm>
                  <a:off x="5355792" y="5170865"/>
                  <a:ext cx="162720" cy="172440"/>
                </a:xfrm>
                <a:prstGeom prst="rect">
                  <a:avLst/>
                </a:prstGeom>
              </p:spPr>
            </p:pic>
          </mc:Fallback>
        </mc:AlternateContent>
      </p:grpSp>
      <p:grpSp>
        <p:nvGrpSpPr>
          <p:cNvPr id="318" name="Group 317">
            <a:extLst>
              <a:ext uri="{FF2B5EF4-FFF2-40B4-BE49-F238E27FC236}">
                <a16:creationId xmlns:a16="http://schemas.microsoft.com/office/drawing/2014/main" id="{5009FD86-B951-4F7E-969C-222BF53EEDB9}"/>
              </a:ext>
            </a:extLst>
          </p:cNvPr>
          <p:cNvGrpSpPr/>
          <p:nvPr/>
        </p:nvGrpSpPr>
        <p:grpSpPr>
          <a:xfrm>
            <a:off x="6677712" y="4369505"/>
            <a:ext cx="1598760" cy="997560"/>
            <a:chOff x="6677712" y="4369505"/>
            <a:chExt cx="1598760" cy="997560"/>
          </a:xfrm>
        </p:grpSpPr>
        <mc:AlternateContent xmlns:mc="http://schemas.openxmlformats.org/markup-compatibility/2006" xmlns:p14="http://schemas.microsoft.com/office/powerpoint/2010/main">
          <mc:Choice Requires="p14">
            <p:contentPart p14:bwMode="auto" r:id="rId473">
              <p14:nvContentPartPr>
                <p14:cNvPr id="238" name="Ink 237">
                  <a:extLst>
                    <a:ext uri="{FF2B5EF4-FFF2-40B4-BE49-F238E27FC236}">
                      <a16:creationId xmlns:a16="http://schemas.microsoft.com/office/drawing/2014/main" id="{D440E18E-2660-4C82-974F-EC19DCD243F6}"/>
                    </a:ext>
                  </a:extLst>
                </p14:cNvPr>
                <p14:cNvContentPartPr/>
                <p14:nvPr/>
              </p14:nvContentPartPr>
              <p14:xfrm>
                <a:off x="6764112" y="4454465"/>
                <a:ext cx="43560" cy="235080"/>
              </p14:xfrm>
            </p:contentPart>
          </mc:Choice>
          <mc:Fallback xmlns="">
            <p:pic>
              <p:nvPicPr>
                <p:cNvPr id="238" name="Ink 237">
                  <a:extLst>
                    <a:ext uri="{FF2B5EF4-FFF2-40B4-BE49-F238E27FC236}">
                      <a16:creationId xmlns:a16="http://schemas.microsoft.com/office/drawing/2014/main" id="{D440E18E-2660-4C82-974F-EC19DCD243F6}"/>
                    </a:ext>
                  </a:extLst>
                </p:cNvPr>
                <p:cNvPicPr/>
                <p:nvPr/>
              </p:nvPicPr>
              <p:blipFill>
                <a:blip r:embed="rId474"/>
                <a:stretch>
                  <a:fillRect/>
                </a:stretch>
              </p:blipFill>
              <p:spPr>
                <a:xfrm>
                  <a:off x="6755472" y="4445465"/>
                  <a:ext cx="612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239" name="Ink 238">
                  <a:extLst>
                    <a:ext uri="{FF2B5EF4-FFF2-40B4-BE49-F238E27FC236}">
                      <a16:creationId xmlns:a16="http://schemas.microsoft.com/office/drawing/2014/main" id="{83BCAE4F-B5AA-45E4-9286-FC9E4EAD1050}"/>
                    </a:ext>
                  </a:extLst>
                </p14:cNvPr>
                <p14:cNvContentPartPr/>
                <p14:nvPr/>
              </p14:nvContentPartPr>
              <p14:xfrm>
                <a:off x="6970752" y="4437185"/>
                <a:ext cx="32400" cy="223200"/>
              </p14:xfrm>
            </p:contentPart>
          </mc:Choice>
          <mc:Fallback xmlns="">
            <p:pic>
              <p:nvPicPr>
                <p:cNvPr id="239" name="Ink 238">
                  <a:extLst>
                    <a:ext uri="{FF2B5EF4-FFF2-40B4-BE49-F238E27FC236}">
                      <a16:creationId xmlns:a16="http://schemas.microsoft.com/office/drawing/2014/main" id="{83BCAE4F-B5AA-45E4-9286-FC9E4EAD1050}"/>
                    </a:ext>
                  </a:extLst>
                </p:cNvPr>
                <p:cNvPicPr/>
                <p:nvPr/>
              </p:nvPicPr>
              <p:blipFill>
                <a:blip r:embed="rId476"/>
                <a:stretch>
                  <a:fillRect/>
                </a:stretch>
              </p:blipFill>
              <p:spPr>
                <a:xfrm>
                  <a:off x="6962112" y="4428545"/>
                  <a:ext cx="5004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240" name="Ink 239">
                  <a:extLst>
                    <a:ext uri="{FF2B5EF4-FFF2-40B4-BE49-F238E27FC236}">
                      <a16:creationId xmlns:a16="http://schemas.microsoft.com/office/drawing/2014/main" id="{61A70ABB-C467-49F8-B0F6-CADED2B22F2A}"/>
                    </a:ext>
                  </a:extLst>
                </p14:cNvPr>
                <p14:cNvContentPartPr/>
                <p14:nvPr/>
              </p14:nvContentPartPr>
              <p14:xfrm>
                <a:off x="7152552" y="4405505"/>
                <a:ext cx="50040" cy="231840"/>
              </p14:xfrm>
            </p:contentPart>
          </mc:Choice>
          <mc:Fallback xmlns="">
            <p:pic>
              <p:nvPicPr>
                <p:cNvPr id="240" name="Ink 239">
                  <a:extLst>
                    <a:ext uri="{FF2B5EF4-FFF2-40B4-BE49-F238E27FC236}">
                      <a16:creationId xmlns:a16="http://schemas.microsoft.com/office/drawing/2014/main" id="{61A70ABB-C467-49F8-B0F6-CADED2B22F2A}"/>
                    </a:ext>
                  </a:extLst>
                </p:cNvPr>
                <p:cNvPicPr/>
                <p:nvPr/>
              </p:nvPicPr>
              <p:blipFill>
                <a:blip r:embed="rId478"/>
                <a:stretch>
                  <a:fillRect/>
                </a:stretch>
              </p:blipFill>
              <p:spPr>
                <a:xfrm>
                  <a:off x="7143912" y="4396505"/>
                  <a:ext cx="6768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241" name="Ink 240">
                  <a:extLst>
                    <a:ext uri="{FF2B5EF4-FFF2-40B4-BE49-F238E27FC236}">
                      <a16:creationId xmlns:a16="http://schemas.microsoft.com/office/drawing/2014/main" id="{8EC16B5A-BF1B-4DE0-8751-9052CE23A70D}"/>
                    </a:ext>
                  </a:extLst>
                </p14:cNvPr>
                <p14:cNvContentPartPr/>
                <p14:nvPr/>
              </p14:nvContentPartPr>
              <p14:xfrm>
                <a:off x="7348752" y="4396865"/>
                <a:ext cx="47520" cy="228600"/>
              </p14:xfrm>
            </p:contentPart>
          </mc:Choice>
          <mc:Fallback xmlns="">
            <p:pic>
              <p:nvPicPr>
                <p:cNvPr id="241" name="Ink 240">
                  <a:extLst>
                    <a:ext uri="{FF2B5EF4-FFF2-40B4-BE49-F238E27FC236}">
                      <a16:creationId xmlns:a16="http://schemas.microsoft.com/office/drawing/2014/main" id="{8EC16B5A-BF1B-4DE0-8751-9052CE23A70D}"/>
                    </a:ext>
                  </a:extLst>
                </p:cNvPr>
                <p:cNvPicPr/>
                <p:nvPr/>
              </p:nvPicPr>
              <p:blipFill>
                <a:blip r:embed="rId480"/>
                <a:stretch>
                  <a:fillRect/>
                </a:stretch>
              </p:blipFill>
              <p:spPr>
                <a:xfrm>
                  <a:off x="7339752" y="4387865"/>
                  <a:ext cx="651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242" name="Ink 241">
                  <a:extLst>
                    <a:ext uri="{FF2B5EF4-FFF2-40B4-BE49-F238E27FC236}">
                      <a16:creationId xmlns:a16="http://schemas.microsoft.com/office/drawing/2014/main" id="{16CA9241-960A-40E6-8FB9-3CB53A79D566}"/>
                    </a:ext>
                  </a:extLst>
                </p14:cNvPr>
                <p14:cNvContentPartPr/>
                <p14:nvPr/>
              </p14:nvContentPartPr>
              <p14:xfrm>
                <a:off x="7534872" y="4386065"/>
                <a:ext cx="37440" cy="250920"/>
              </p14:xfrm>
            </p:contentPart>
          </mc:Choice>
          <mc:Fallback xmlns="">
            <p:pic>
              <p:nvPicPr>
                <p:cNvPr id="242" name="Ink 241">
                  <a:extLst>
                    <a:ext uri="{FF2B5EF4-FFF2-40B4-BE49-F238E27FC236}">
                      <a16:creationId xmlns:a16="http://schemas.microsoft.com/office/drawing/2014/main" id="{16CA9241-960A-40E6-8FB9-3CB53A79D566}"/>
                    </a:ext>
                  </a:extLst>
                </p:cNvPr>
                <p:cNvPicPr/>
                <p:nvPr/>
              </p:nvPicPr>
              <p:blipFill>
                <a:blip r:embed="rId482"/>
                <a:stretch>
                  <a:fillRect/>
                </a:stretch>
              </p:blipFill>
              <p:spPr>
                <a:xfrm>
                  <a:off x="7526232" y="4377065"/>
                  <a:ext cx="5508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243" name="Ink 242">
                  <a:extLst>
                    <a:ext uri="{FF2B5EF4-FFF2-40B4-BE49-F238E27FC236}">
                      <a16:creationId xmlns:a16="http://schemas.microsoft.com/office/drawing/2014/main" id="{B5DE4545-07D5-499F-B3E7-C50F549D05D9}"/>
                    </a:ext>
                  </a:extLst>
                </p14:cNvPr>
                <p14:cNvContentPartPr/>
                <p14:nvPr/>
              </p14:nvContentPartPr>
              <p14:xfrm>
                <a:off x="7763472" y="4375265"/>
                <a:ext cx="36720" cy="218160"/>
              </p14:xfrm>
            </p:contentPart>
          </mc:Choice>
          <mc:Fallback xmlns="">
            <p:pic>
              <p:nvPicPr>
                <p:cNvPr id="243" name="Ink 242">
                  <a:extLst>
                    <a:ext uri="{FF2B5EF4-FFF2-40B4-BE49-F238E27FC236}">
                      <a16:creationId xmlns:a16="http://schemas.microsoft.com/office/drawing/2014/main" id="{B5DE4545-07D5-499F-B3E7-C50F549D05D9}"/>
                    </a:ext>
                  </a:extLst>
                </p:cNvPr>
                <p:cNvPicPr/>
                <p:nvPr/>
              </p:nvPicPr>
              <p:blipFill>
                <a:blip r:embed="rId484"/>
                <a:stretch>
                  <a:fillRect/>
                </a:stretch>
              </p:blipFill>
              <p:spPr>
                <a:xfrm>
                  <a:off x="7754832" y="4366265"/>
                  <a:ext cx="543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244" name="Ink 243">
                  <a:extLst>
                    <a:ext uri="{FF2B5EF4-FFF2-40B4-BE49-F238E27FC236}">
                      <a16:creationId xmlns:a16="http://schemas.microsoft.com/office/drawing/2014/main" id="{6E049DC0-F275-4C19-86FE-F7E89429AECD}"/>
                    </a:ext>
                  </a:extLst>
                </p14:cNvPr>
                <p14:cNvContentPartPr/>
                <p14:nvPr/>
              </p14:nvContentPartPr>
              <p14:xfrm>
                <a:off x="7951392" y="4369505"/>
                <a:ext cx="16920" cy="257760"/>
              </p14:xfrm>
            </p:contentPart>
          </mc:Choice>
          <mc:Fallback xmlns="">
            <p:pic>
              <p:nvPicPr>
                <p:cNvPr id="244" name="Ink 243">
                  <a:extLst>
                    <a:ext uri="{FF2B5EF4-FFF2-40B4-BE49-F238E27FC236}">
                      <a16:creationId xmlns:a16="http://schemas.microsoft.com/office/drawing/2014/main" id="{6E049DC0-F275-4C19-86FE-F7E89429AECD}"/>
                    </a:ext>
                  </a:extLst>
                </p:cNvPr>
                <p:cNvPicPr/>
                <p:nvPr/>
              </p:nvPicPr>
              <p:blipFill>
                <a:blip r:embed="rId486"/>
                <a:stretch>
                  <a:fillRect/>
                </a:stretch>
              </p:blipFill>
              <p:spPr>
                <a:xfrm>
                  <a:off x="7942752" y="4360865"/>
                  <a:ext cx="3456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245" name="Ink 244">
                  <a:extLst>
                    <a:ext uri="{FF2B5EF4-FFF2-40B4-BE49-F238E27FC236}">
                      <a16:creationId xmlns:a16="http://schemas.microsoft.com/office/drawing/2014/main" id="{CB4CADC1-3056-4D76-81FA-73A5C2960854}"/>
                    </a:ext>
                  </a:extLst>
                </p14:cNvPr>
                <p14:cNvContentPartPr/>
                <p14:nvPr/>
              </p14:nvContentPartPr>
              <p14:xfrm>
                <a:off x="8139672" y="4378145"/>
                <a:ext cx="32760" cy="266040"/>
              </p14:xfrm>
            </p:contentPart>
          </mc:Choice>
          <mc:Fallback xmlns="">
            <p:pic>
              <p:nvPicPr>
                <p:cNvPr id="245" name="Ink 244">
                  <a:extLst>
                    <a:ext uri="{FF2B5EF4-FFF2-40B4-BE49-F238E27FC236}">
                      <a16:creationId xmlns:a16="http://schemas.microsoft.com/office/drawing/2014/main" id="{CB4CADC1-3056-4D76-81FA-73A5C2960854}"/>
                    </a:ext>
                  </a:extLst>
                </p:cNvPr>
                <p:cNvPicPr/>
                <p:nvPr/>
              </p:nvPicPr>
              <p:blipFill>
                <a:blip r:embed="rId488"/>
                <a:stretch>
                  <a:fillRect/>
                </a:stretch>
              </p:blipFill>
              <p:spPr>
                <a:xfrm>
                  <a:off x="8130672" y="4369145"/>
                  <a:ext cx="5040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313" name="Ink 312">
                  <a:extLst>
                    <a:ext uri="{FF2B5EF4-FFF2-40B4-BE49-F238E27FC236}">
                      <a16:creationId xmlns:a16="http://schemas.microsoft.com/office/drawing/2014/main" id="{E4D9215B-3216-4192-ABFD-822DEAE5ADC6}"/>
                    </a:ext>
                  </a:extLst>
                </p14:cNvPr>
                <p14:cNvContentPartPr/>
                <p14:nvPr/>
              </p14:nvContentPartPr>
              <p14:xfrm>
                <a:off x="6677712" y="4820225"/>
                <a:ext cx="1443600" cy="214920"/>
              </p14:xfrm>
            </p:contentPart>
          </mc:Choice>
          <mc:Fallback xmlns="">
            <p:pic>
              <p:nvPicPr>
                <p:cNvPr id="313" name="Ink 312">
                  <a:extLst>
                    <a:ext uri="{FF2B5EF4-FFF2-40B4-BE49-F238E27FC236}">
                      <a16:creationId xmlns:a16="http://schemas.microsoft.com/office/drawing/2014/main" id="{E4D9215B-3216-4192-ABFD-822DEAE5ADC6}"/>
                    </a:ext>
                  </a:extLst>
                </p:cNvPr>
                <p:cNvPicPr/>
                <p:nvPr/>
              </p:nvPicPr>
              <p:blipFill>
                <a:blip r:embed="rId490"/>
                <a:stretch>
                  <a:fillRect/>
                </a:stretch>
              </p:blipFill>
              <p:spPr>
                <a:xfrm>
                  <a:off x="6669072" y="4811225"/>
                  <a:ext cx="146124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314" name="Ink 313">
                  <a:extLst>
                    <a:ext uri="{FF2B5EF4-FFF2-40B4-BE49-F238E27FC236}">
                      <a16:creationId xmlns:a16="http://schemas.microsoft.com/office/drawing/2014/main" id="{0544364B-4780-4EA0-A872-9A9A6729A4BF}"/>
                    </a:ext>
                  </a:extLst>
                </p14:cNvPr>
                <p14:cNvContentPartPr/>
                <p14:nvPr/>
              </p14:nvContentPartPr>
              <p14:xfrm>
                <a:off x="8041032" y="4958825"/>
                <a:ext cx="195840" cy="43200"/>
              </p14:xfrm>
            </p:contentPart>
          </mc:Choice>
          <mc:Fallback xmlns="">
            <p:pic>
              <p:nvPicPr>
                <p:cNvPr id="314" name="Ink 313">
                  <a:extLst>
                    <a:ext uri="{FF2B5EF4-FFF2-40B4-BE49-F238E27FC236}">
                      <a16:creationId xmlns:a16="http://schemas.microsoft.com/office/drawing/2014/main" id="{0544364B-4780-4EA0-A872-9A9A6729A4BF}"/>
                    </a:ext>
                  </a:extLst>
                </p:cNvPr>
                <p:cNvPicPr/>
                <p:nvPr/>
              </p:nvPicPr>
              <p:blipFill>
                <a:blip r:embed="rId492"/>
                <a:stretch>
                  <a:fillRect/>
                </a:stretch>
              </p:blipFill>
              <p:spPr>
                <a:xfrm>
                  <a:off x="8032032" y="4949825"/>
                  <a:ext cx="2134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493">
              <p14:nvContentPartPr>
                <p14:cNvPr id="315" name="Ink 314">
                  <a:extLst>
                    <a:ext uri="{FF2B5EF4-FFF2-40B4-BE49-F238E27FC236}">
                      <a16:creationId xmlns:a16="http://schemas.microsoft.com/office/drawing/2014/main" id="{3E9FBC3C-C416-41C1-9482-A03D4323D43F}"/>
                    </a:ext>
                  </a:extLst>
                </p14:cNvPr>
                <p14:cNvContentPartPr/>
                <p14:nvPr/>
              </p14:nvContentPartPr>
              <p14:xfrm>
                <a:off x="8264232" y="4751825"/>
                <a:ext cx="12240" cy="195120"/>
              </p14:xfrm>
            </p:contentPart>
          </mc:Choice>
          <mc:Fallback xmlns="">
            <p:pic>
              <p:nvPicPr>
                <p:cNvPr id="315" name="Ink 314">
                  <a:extLst>
                    <a:ext uri="{FF2B5EF4-FFF2-40B4-BE49-F238E27FC236}">
                      <a16:creationId xmlns:a16="http://schemas.microsoft.com/office/drawing/2014/main" id="{3E9FBC3C-C416-41C1-9482-A03D4323D43F}"/>
                    </a:ext>
                  </a:extLst>
                </p:cNvPr>
                <p:cNvPicPr/>
                <p:nvPr/>
              </p:nvPicPr>
              <p:blipFill>
                <a:blip r:embed="rId494"/>
                <a:stretch>
                  <a:fillRect/>
                </a:stretch>
              </p:blipFill>
              <p:spPr>
                <a:xfrm>
                  <a:off x="8255592" y="4743185"/>
                  <a:ext cx="2988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495">
              <p14:nvContentPartPr>
                <p14:cNvPr id="316" name="Ink 315">
                  <a:extLst>
                    <a:ext uri="{FF2B5EF4-FFF2-40B4-BE49-F238E27FC236}">
                      <a16:creationId xmlns:a16="http://schemas.microsoft.com/office/drawing/2014/main" id="{FD532061-DC79-4A34-AFC6-C4B795F5B7C3}"/>
                    </a:ext>
                  </a:extLst>
                </p14:cNvPr>
                <p14:cNvContentPartPr/>
                <p14:nvPr/>
              </p14:nvContentPartPr>
              <p14:xfrm>
                <a:off x="7469712" y="5089505"/>
                <a:ext cx="135360" cy="123120"/>
              </p14:xfrm>
            </p:contentPart>
          </mc:Choice>
          <mc:Fallback xmlns="">
            <p:pic>
              <p:nvPicPr>
                <p:cNvPr id="316" name="Ink 315">
                  <a:extLst>
                    <a:ext uri="{FF2B5EF4-FFF2-40B4-BE49-F238E27FC236}">
                      <a16:creationId xmlns:a16="http://schemas.microsoft.com/office/drawing/2014/main" id="{FD532061-DC79-4A34-AFC6-C4B795F5B7C3}"/>
                    </a:ext>
                  </a:extLst>
                </p:cNvPr>
                <p:cNvPicPr/>
                <p:nvPr/>
              </p:nvPicPr>
              <p:blipFill>
                <a:blip r:embed="rId496"/>
                <a:stretch>
                  <a:fillRect/>
                </a:stretch>
              </p:blipFill>
              <p:spPr>
                <a:xfrm>
                  <a:off x="7460712" y="5080505"/>
                  <a:ext cx="1530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317" name="Ink 316">
                  <a:extLst>
                    <a:ext uri="{FF2B5EF4-FFF2-40B4-BE49-F238E27FC236}">
                      <a16:creationId xmlns:a16="http://schemas.microsoft.com/office/drawing/2014/main" id="{600735E9-E7FB-4642-ACE9-E9441B0A78A1}"/>
                    </a:ext>
                  </a:extLst>
                </p14:cNvPr>
                <p14:cNvContentPartPr/>
                <p14:nvPr/>
              </p14:nvContentPartPr>
              <p14:xfrm>
                <a:off x="7433712" y="5178065"/>
                <a:ext cx="186120" cy="189000"/>
              </p14:xfrm>
            </p:contentPart>
          </mc:Choice>
          <mc:Fallback xmlns="">
            <p:pic>
              <p:nvPicPr>
                <p:cNvPr id="317" name="Ink 316">
                  <a:extLst>
                    <a:ext uri="{FF2B5EF4-FFF2-40B4-BE49-F238E27FC236}">
                      <a16:creationId xmlns:a16="http://schemas.microsoft.com/office/drawing/2014/main" id="{600735E9-E7FB-4642-ACE9-E9441B0A78A1}"/>
                    </a:ext>
                  </a:extLst>
                </p:cNvPr>
                <p:cNvPicPr/>
                <p:nvPr/>
              </p:nvPicPr>
              <p:blipFill>
                <a:blip r:embed="rId498"/>
                <a:stretch>
                  <a:fillRect/>
                </a:stretch>
              </p:blipFill>
              <p:spPr>
                <a:xfrm>
                  <a:off x="7425072" y="5169065"/>
                  <a:ext cx="203760" cy="206640"/>
                </a:xfrm>
                <a:prstGeom prst="rect">
                  <a:avLst/>
                </a:prstGeom>
              </p:spPr>
            </p:pic>
          </mc:Fallback>
        </mc:AlternateContent>
      </p:grpSp>
      <p:grpSp>
        <p:nvGrpSpPr>
          <p:cNvPr id="323" name="Group 322">
            <a:extLst>
              <a:ext uri="{FF2B5EF4-FFF2-40B4-BE49-F238E27FC236}">
                <a16:creationId xmlns:a16="http://schemas.microsoft.com/office/drawing/2014/main" id="{B8C4CFB3-45B7-485E-971D-5D2172ACC7F5}"/>
              </a:ext>
            </a:extLst>
          </p:cNvPr>
          <p:cNvGrpSpPr/>
          <p:nvPr/>
        </p:nvGrpSpPr>
        <p:grpSpPr>
          <a:xfrm>
            <a:off x="8539632" y="4307945"/>
            <a:ext cx="1639800" cy="1060200"/>
            <a:chOff x="8539632" y="4307945"/>
            <a:chExt cx="1639800" cy="1060200"/>
          </a:xfrm>
        </p:grpSpPr>
        <mc:AlternateContent xmlns:mc="http://schemas.openxmlformats.org/markup-compatibility/2006" xmlns:p14="http://schemas.microsoft.com/office/powerpoint/2010/main">
          <mc:Choice Requires="p14">
            <p:contentPart p14:bwMode="auto" r:id="rId499">
              <p14:nvContentPartPr>
                <p14:cNvPr id="246" name="Ink 245">
                  <a:extLst>
                    <a:ext uri="{FF2B5EF4-FFF2-40B4-BE49-F238E27FC236}">
                      <a16:creationId xmlns:a16="http://schemas.microsoft.com/office/drawing/2014/main" id="{9FE09254-9DA9-4C78-85DE-418E1F884958}"/>
                    </a:ext>
                  </a:extLst>
                </p14:cNvPr>
                <p14:cNvContentPartPr/>
                <p14:nvPr/>
              </p14:nvContentPartPr>
              <p14:xfrm>
                <a:off x="8648352" y="4407305"/>
                <a:ext cx="37440" cy="249120"/>
              </p14:xfrm>
            </p:contentPart>
          </mc:Choice>
          <mc:Fallback xmlns="">
            <p:pic>
              <p:nvPicPr>
                <p:cNvPr id="246" name="Ink 245">
                  <a:extLst>
                    <a:ext uri="{FF2B5EF4-FFF2-40B4-BE49-F238E27FC236}">
                      <a16:creationId xmlns:a16="http://schemas.microsoft.com/office/drawing/2014/main" id="{9FE09254-9DA9-4C78-85DE-418E1F884958}"/>
                    </a:ext>
                  </a:extLst>
                </p:cNvPr>
                <p:cNvPicPr/>
                <p:nvPr/>
              </p:nvPicPr>
              <p:blipFill>
                <a:blip r:embed="rId500"/>
                <a:stretch>
                  <a:fillRect/>
                </a:stretch>
              </p:blipFill>
              <p:spPr>
                <a:xfrm>
                  <a:off x="8639712" y="4398305"/>
                  <a:ext cx="550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247" name="Ink 246">
                  <a:extLst>
                    <a:ext uri="{FF2B5EF4-FFF2-40B4-BE49-F238E27FC236}">
                      <a16:creationId xmlns:a16="http://schemas.microsoft.com/office/drawing/2014/main" id="{51F2493C-782B-4120-8B9A-47C84DF63B9E}"/>
                    </a:ext>
                  </a:extLst>
                </p14:cNvPr>
                <p14:cNvContentPartPr/>
                <p14:nvPr/>
              </p14:nvContentPartPr>
              <p14:xfrm>
                <a:off x="8813232" y="4402625"/>
                <a:ext cx="48240" cy="238680"/>
              </p14:xfrm>
            </p:contentPart>
          </mc:Choice>
          <mc:Fallback xmlns="">
            <p:pic>
              <p:nvPicPr>
                <p:cNvPr id="247" name="Ink 246">
                  <a:extLst>
                    <a:ext uri="{FF2B5EF4-FFF2-40B4-BE49-F238E27FC236}">
                      <a16:creationId xmlns:a16="http://schemas.microsoft.com/office/drawing/2014/main" id="{51F2493C-782B-4120-8B9A-47C84DF63B9E}"/>
                    </a:ext>
                  </a:extLst>
                </p:cNvPr>
                <p:cNvPicPr/>
                <p:nvPr/>
              </p:nvPicPr>
              <p:blipFill>
                <a:blip r:embed="rId502"/>
                <a:stretch>
                  <a:fillRect/>
                </a:stretch>
              </p:blipFill>
              <p:spPr>
                <a:xfrm>
                  <a:off x="8804232" y="4393625"/>
                  <a:ext cx="658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248" name="Ink 247">
                  <a:extLst>
                    <a:ext uri="{FF2B5EF4-FFF2-40B4-BE49-F238E27FC236}">
                      <a16:creationId xmlns:a16="http://schemas.microsoft.com/office/drawing/2014/main" id="{AC3BC822-E08F-415B-AFD8-E67775E2004B}"/>
                    </a:ext>
                  </a:extLst>
                </p14:cNvPr>
                <p14:cNvContentPartPr/>
                <p14:nvPr/>
              </p14:nvContentPartPr>
              <p14:xfrm>
                <a:off x="8987472" y="4402625"/>
                <a:ext cx="17280" cy="221040"/>
              </p14:xfrm>
            </p:contentPart>
          </mc:Choice>
          <mc:Fallback xmlns="">
            <p:pic>
              <p:nvPicPr>
                <p:cNvPr id="248" name="Ink 247">
                  <a:extLst>
                    <a:ext uri="{FF2B5EF4-FFF2-40B4-BE49-F238E27FC236}">
                      <a16:creationId xmlns:a16="http://schemas.microsoft.com/office/drawing/2014/main" id="{AC3BC822-E08F-415B-AFD8-E67775E2004B}"/>
                    </a:ext>
                  </a:extLst>
                </p:cNvPr>
                <p:cNvPicPr/>
                <p:nvPr/>
              </p:nvPicPr>
              <p:blipFill>
                <a:blip r:embed="rId504"/>
                <a:stretch>
                  <a:fillRect/>
                </a:stretch>
              </p:blipFill>
              <p:spPr>
                <a:xfrm>
                  <a:off x="8978472" y="4393625"/>
                  <a:ext cx="3492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249" name="Ink 248">
                  <a:extLst>
                    <a:ext uri="{FF2B5EF4-FFF2-40B4-BE49-F238E27FC236}">
                      <a16:creationId xmlns:a16="http://schemas.microsoft.com/office/drawing/2014/main" id="{6863D61F-1A5C-4B5F-976D-CAF8ECE25003}"/>
                    </a:ext>
                  </a:extLst>
                </p14:cNvPr>
                <p14:cNvContentPartPr/>
                <p14:nvPr/>
              </p14:nvContentPartPr>
              <p14:xfrm>
                <a:off x="9164592" y="4359785"/>
                <a:ext cx="25560" cy="236160"/>
              </p14:xfrm>
            </p:contentPart>
          </mc:Choice>
          <mc:Fallback xmlns="">
            <p:pic>
              <p:nvPicPr>
                <p:cNvPr id="249" name="Ink 248">
                  <a:extLst>
                    <a:ext uri="{FF2B5EF4-FFF2-40B4-BE49-F238E27FC236}">
                      <a16:creationId xmlns:a16="http://schemas.microsoft.com/office/drawing/2014/main" id="{6863D61F-1A5C-4B5F-976D-CAF8ECE25003}"/>
                    </a:ext>
                  </a:extLst>
                </p:cNvPr>
                <p:cNvPicPr/>
                <p:nvPr/>
              </p:nvPicPr>
              <p:blipFill>
                <a:blip r:embed="rId506"/>
                <a:stretch>
                  <a:fillRect/>
                </a:stretch>
              </p:blipFill>
              <p:spPr>
                <a:xfrm>
                  <a:off x="9155952" y="4351145"/>
                  <a:ext cx="432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250" name="Ink 249">
                  <a:extLst>
                    <a:ext uri="{FF2B5EF4-FFF2-40B4-BE49-F238E27FC236}">
                      <a16:creationId xmlns:a16="http://schemas.microsoft.com/office/drawing/2014/main" id="{9841D489-502B-4C18-9818-040B19488F8A}"/>
                    </a:ext>
                  </a:extLst>
                </p14:cNvPr>
                <p14:cNvContentPartPr/>
                <p14:nvPr/>
              </p14:nvContentPartPr>
              <p14:xfrm>
                <a:off x="9310032" y="4350065"/>
                <a:ext cx="29520" cy="240120"/>
              </p14:xfrm>
            </p:contentPart>
          </mc:Choice>
          <mc:Fallback xmlns="">
            <p:pic>
              <p:nvPicPr>
                <p:cNvPr id="250" name="Ink 249">
                  <a:extLst>
                    <a:ext uri="{FF2B5EF4-FFF2-40B4-BE49-F238E27FC236}">
                      <a16:creationId xmlns:a16="http://schemas.microsoft.com/office/drawing/2014/main" id="{9841D489-502B-4C18-9818-040B19488F8A}"/>
                    </a:ext>
                  </a:extLst>
                </p:cNvPr>
                <p:cNvPicPr/>
                <p:nvPr/>
              </p:nvPicPr>
              <p:blipFill>
                <a:blip r:embed="rId508"/>
                <a:stretch>
                  <a:fillRect/>
                </a:stretch>
              </p:blipFill>
              <p:spPr>
                <a:xfrm>
                  <a:off x="9301032" y="4341425"/>
                  <a:ext cx="4716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251" name="Ink 250">
                  <a:extLst>
                    <a:ext uri="{FF2B5EF4-FFF2-40B4-BE49-F238E27FC236}">
                      <a16:creationId xmlns:a16="http://schemas.microsoft.com/office/drawing/2014/main" id="{827C5CD6-0E46-4615-9A30-31259A8F5A5E}"/>
                    </a:ext>
                  </a:extLst>
                </p14:cNvPr>
                <p14:cNvContentPartPr/>
                <p14:nvPr/>
              </p14:nvContentPartPr>
              <p14:xfrm>
                <a:off x="9504072" y="4307945"/>
                <a:ext cx="30960" cy="291960"/>
              </p14:xfrm>
            </p:contentPart>
          </mc:Choice>
          <mc:Fallback xmlns="">
            <p:pic>
              <p:nvPicPr>
                <p:cNvPr id="251" name="Ink 250">
                  <a:extLst>
                    <a:ext uri="{FF2B5EF4-FFF2-40B4-BE49-F238E27FC236}">
                      <a16:creationId xmlns:a16="http://schemas.microsoft.com/office/drawing/2014/main" id="{827C5CD6-0E46-4615-9A30-31259A8F5A5E}"/>
                    </a:ext>
                  </a:extLst>
                </p:cNvPr>
                <p:cNvPicPr/>
                <p:nvPr/>
              </p:nvPicPr>
              <p:blipFill>
                <a:blip r:embed="rId510"/>
                <a:stretch>
                  <a:fillRect/>
                </a:stretch>
              </p:blipFill>
              <p:spPr>
                <a:xfrm>
                  <a:off x="9495432" y="4299305"/>
                  <a:ext cx="4860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252" name="Ink 251">
                  <a:extLst>
                    <a:ext uri="{FF2B5EF4-FFF2-40B4-BE49-F238E27FC236}">
                      <a16:creationId xmlns:a16="http://schemas.microsoft.com/office/drawing/2014/main" id="{D7794762-73C0-44FC-B6C7-B5B6A5CAC307}"/>
                    </a:ext>
                  </a:extLst>
                </p14:cNvPr>
                <p14:cNvContentPartPr/>
                <p14:nvPr/>
              </p14:nvContentPartPr>
              <p14:xfrm>
                <a:off x="9709272" y="4307945"/>
                <a:ext cx="27720" cy="253800"/>
              </p14:xfrm>
            </p:contentPart>
          </mc:Choice>
          <mc:Fallback xmlns="">
            <p:pic>
              <p:nvPicPr>
                <p:cNvPr id="252" name="Ink 251">
                  <a:extLst>
                    <a:ext uri="{FF2B5EF4-FFF2-40B4-BE49-F238E27FC236}">
                      <a16:creationId xmlns:a16="http://schemas.microsoft.com/office/drawing/2014/main" id="{D7794762-73C0-44FC-B6C7-B5B6A5CAC307}"/>
                    </a:ext>
                  </a:extLst>
                </p:cNvPr>
                <p:cNvPicPr/>
                <p:nvPr/>
              </p:nvPicPr>
              <p:blipFill>
                <a:blip r:embed="rId512"/>
                <a:stretch>
                  <a:fillRect/>
                </a:stretch>
              </p:blipFill>
              <p:spPr>
                <a:xfrm>
                  <a:off x="9700632" y="4299305"/>
                  <a:ext cx="4536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513">
              <p14:nvContentPartPr>
                <p14:cNvPr id="253" name="Ink 252">
                  <a:extLst>
                    <a:ext uri="{FF2B5EF4-FFF2-40B4-BE49-F238E27FC236}">
                      <a16:creationId xmlns:a16="http://schemas.microsoft.com/office/drawing/2014/main" id="{6C291109-137C-4D79-B020-5796C76D833E}"/>
                    </a:ext>
                  </a:extLst>
                </p14:cNvPr>
                <p14:cNvContentPartPr/>
                <p14:nvPr/>
              </p14:nvContentPartPr>
              <p14:xfrm>
                <a:off x="9924552" y="4313705"/>
                <a:ext cx="14760" cy="259200"/>
              </p14:xfrm>
            </p:contentPart>
          </mc:Choice>
          <mc:Fallback xmlns="">
            <p:pic>
              <p:nvPicPr>
                <p:cNvPr id="253" name="Ink 252">
                  <a:extLst>
                    <a:ext uri="{FF2B5EF4-FFF2-40B4-BE49-F238E27FC236}">
                      <a16:creationId xmlns:a16="http://schemas.microsoft.com/office/drawing/2014/main" id="{6C291109-137C-4D79-B020-5796C76D833E}"/>
                    </a:ext>
                  </a:extLst>
                </p:cNvPr>
                <p:cNvPicPr/>
                <p:nvPr/>
              </p:nvPicPr>
              <p:blipFill>
                <a:blip r:embed="rId514"/>
                <a:stretch>
                  <a:fillRect/>
                </a:stretch>
              </p:blipFill>
              <p:spPr>
                <a:xfrm>
                  <a:off x="9915912" y="4304705"/>
                  <a:ext cx="324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319" name="Ink 318">
                  <a:extLst>
                    <a:ext uri="{FF2B5EF4-FFF2-40B4-BE49-F238E27FC236}">
                      <a16:creationId xmlns:a16="http://schemas.microsoft.com/office/drawing/2014/main" id="{EB24194C-8296-487D-9A64-3632728DFE73}"/>
                    </a:ext>
                  </a:extLst>
                </p14:cNvPr>
                <p14:cNvContentPartPr/>
                <p14:nvPr/>
              </p14:nvContentPartPr>
              <p14:xfrm>
                <a:off x="8539632" y="4802585"/>
                <a:ext cx="1639800" cy="216000"/>
              </p14:xfrm>
            </p:contentPart>
          </mc:Choice>
          <mc:Fallback xmlns="">
            <p:pic>
              <p:nvPicPr>
                <p:cNvPr id="319" name="Ink 318">
                  <a:extLst>
                    <a:ext uri="{FF2B5EF4-FFF2-40B4-BE49-F238E27FC236}">
                      <a16:creationId xmlns:a16="http://schemas.microsoft.com/office/drawing/2014/main" id="{EB24194C-8296-487D-9A64-3632728DFE73}"/>
                    </a:ext>
                  </a:extLst>
                </p:cNvPr>
                <p:cNvPicPr/>
                <p:nvPr/>
              </p:nvPicPr>
              <p:blipFill>
                <a:blip r:embed="rId516"/>
                <a:stretch>
                  <a:fillRect/>
                </a:stretch>
              </p:blipFill>
              <p:spPr>
                <a:xfrm>
                  <a:off x="8530992" y="4793585"/>
                  <a:ext cx="165744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517">
              <p14:nvContentPartPr>
                <p14:cNvPr id="320" name="Ink 319">
                  <a:extLst>
                    <a:ext uri="{FF2B5EF4-FFF2-40B4-BE49-F238E27FC236}">
                      <a16:creationId xmlns:a16="http://schemas.microsoft.com/office/drawing/2014/main" id="{050E7104-8F6A-40CD-A018-C12B2BE29ADB}"/>
                    </a:ext>
                  </a:extLst>
                </p14:cNvPr>
                <p14:cNvContentPartPr/>
                <p14:nvPr/>
              </p14:nvContentPartPr>
              <p14:xfrm>
                <a:off x="10133352" y="4696025"/>
                <a:ext cx="15840" cy="201600"/>
              </p14:xfrm>
            </p:contentPart>
          </mc:Choice>
          <mc:Fallback xmlns="">
            <p:pic>
              <p:nvPicPr>
                <p:cNvPr id="320" name="Ink 319">
                  <a:extLst>
                    <a:ext uri="{FF2B5EF4-FFF2-40B4-BE49-F238E27FC236}">
                      <a16:creationId xmlns:a16="http://schemas.microsoft.com/office/drawing/2014/main" id="{050E7104-8F6A-40CD-A018-C12B2BE29ADB}"/>
                    </a:ext>
                  </a:extLst>
                </p:cNvPr>
                <p:cNvPicPr/>
                <p:nvPr/>
              </p:nvPicPr>
              <p:blipFill>
                <a:blip r:embed="rId518"/>
                <a:stretch>
                  <a:fillRect/>
                </a:stretch>
              </p:blipFill>
              <p:spPr>
                <a:xfrm>
                  <a:off x="10124352" y="4687025"/>
                  <a:ext cx="334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519">
              <p14:nvContentPartPr>
                <p14:cNvPr id="321" name="Ink 320">
                  <a:extLst>
                    <a:ext uri="{FF2B5EF4-FFF2-40B4-BE49-F238E27FC236}">
                      <a16:creationId xmlns:a16="http://schemas.microsoft.com/office/drawing/2014/main" id="{C455F5D1-3B54-4204-B3DC-3EBFEF3ED5D6}"/>
                    </a:ext>
                  </a:extLst>
                </p14:cNvPr>
                <p14:cNvContentPartPr/>
                <p14:nvPr/>
              </p14:nvContentPartPr>
              <p14:xfrm>
                <a:off x="9351792" y="5025065"/>
                <a:ext cx="152640" cy="146880"/>
              </p14:xfrm>
            </p:contentPart>
          </mc:Choice>
          <mc:Fallback xmlns="">
            <p:pic>
              <p:nvPicPr>
                <p:cNvPr id="321" name="Ink 320">
                  <a:extLst>
                    <a:ext uri="{FF2B5EF4-FFF2-40B4-BE49-F238E27FC236}">
                      <a16:creationId xmlns:a16="http://schemas.microsoft.com/office/drawing/2014/main" id="{C455F5D1-3B54-4204-B3DC-3EBFEF3ED5D6}"/>
                    </a:ext>
                  </a:extLst>
                </p:cNvPr>
                <p:cNvPicPr/>
                <p:nvPr/>
              </p:nvPicPr>
              <p:blipFill>
                <a:blip r:embed="rId520"/>
                <a:stretch>
                  <a:fillRect/>
                </a:stretch>
              </p:blipFill>
              <p:spPr>
                <a:xfrm>
                  <a:off x="9343152" y="5016065"/>
                  <a:ext cx="17028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521">
              <p14:nvContentPartPr>
                <p14:cNvPr id="322" name="Ink 321">
                  <a:extLst>
                    <a:ext uri="{FF2B5EF4-FFF2-40B4-BE49-F238E27FC236}">
                      <a16:creationId xmlns:a16="http://schemas.microsoft.com/office/drawing/2014/main" id="{F964044B-6CE7-4441-AE42-E3B594C23268}"/>
                    </a:ext>
                  </a:extLst>
                </p14:cNvPr>
                <p14:cNvContentPartPr/>
                <p14:nvPr/>
              </p14:nvContentPartPr>
              <p14:xfrm>
                <a:off x="9290232" y="5171225"/>
                <a:ext cx="225000" cy="196920"/>
              </p14:xfrm>
            </p:contentPart>
          </mc:Choice>
          <mc:Fallback xmlns="">
            <p:pic>
              <p:nvPicPr>
                <p:cNvPr id="322" name="Ink 321">
                  <a:extLst>
                    <a:ext uri="{FF2B5EF4-FFF2-40B4-BE49-F238E27FC236}">
                      <a16:creationId xmlns:a16="http://schemas.microsoft.com/office/drawing/2014/main" id="{F964044B-6CE7-4441-AE42-E3B594C23268}"/>
                    </a:ext>
                  </a:extLst>
                </p:cNvPr>
                <p:cNvPicPr/>
                <p:nvPr/>
              </p:nvPicPr>
              <p:blipFill>
                <a:blip r:embed="rId522"/>
                <a:stretch>
                  <a:fillRect/>
                </a:stretch>
              </p:blipFill>
              <p:spPr>
                <a:xfrm>
                  <a:off x="9281592" y="5162225"/>
                  <a:ext cx="242640" cy="214560"/>
                </a:xfrm>
                <a:prstGeom prst="rect">
                  <a:avLst/>
                </a:prstGeom>
              </p:spPr>
            </p:pic>
          </mc:Fallback>
        </mc:AlternateContent>
      </p:grpSp>
      <p:grpSp>
        <p:nvGrpSpPr>
          <p:cNvPr id="326" name="Group 325">
            <a:extLst>
              <a:ext uri="{FF2B5EF4-FFF2-40B4-BE49-F238E27FC236}">
                <a16:creationId xmlns:a16="http://schemas.microsoft.com/office/drawing/2014/main" id="{23574CDE-39E3-4789-A456-30235848D579}"/>
              </a:ext>
            </a:extLst>
          </p:cNvPr>
          <p:cNvGrpSpPr/>
          <p:nvPr/>
        </p:nvGrpSpPr>
        <p:grpSpPr>
          <a:xfrm>
            <a:off x="6323112" y="5168345"/>
            <a:ext cx="173160" cy="140400"/>
            <a:chOff x="6323112" y="5168345"/>
            <a:chExt cx="173160" cy="140400"/>
          </a:xfrm>
        </p:grpSpPr>
        <mc:AlternateContent xmlns:mc="http://schemas.openxmlformats.org/markup-compatibility/2006" xmlns:p14="http://schemas.microsoft.com/office/powerpoint/2010/main">
          <mc:Choice Requires="p14">
            <p:contentPart p14:bwMode="auto" r:id="rId523">
              <p14:nvContentPartPr>
                <p14:cNvPr id="324" name="Ink 323">
                  <a:extLst>
                    <a:ext uri="{FF2B5EF4-FFF2-40B4-BE49-F238E27FC236}">
                      <a16:creationId xmlns:a16="http://schemas.microsoft.com/office/drawing/2014/main" id="{4A0F8B98-35B2-46AF-9E57-5B9BFE5346B5}"/>
                    </a:ext>
                  </a:extLst>
                </p14:cNvPr>
                <p14:cNvContentPartPr/>
                <p14:nvPr/>
              </p14:nvContentPartPr>
              <p14:xfrm>
                <a:off x="6323112" y="5212985"/>
                <a:ext cx="173160" cy="9720"/>
              </p14:xfrm>
            </p:contentPart>
          </mc:Choice>
          <mc:Fallback xmlns="">
            <p:pic>
              <p:nvPicPr>
                <p:cNvPr id="324" name="Ink 323">
                  <a:extLst>
                    <a:ext uri="{FF2B5EF4-FFF2-40B4-BE49-F238E27FC236}">
                      <a16:creationId xmlns:a16="http://schemas.microsoft.com/office/drawing/2014/main" id="{4A0F8B98-35B2-46AF-9E57-5B9BFE5346B5}"/>
                    </a:ext>
                  </a:extLst>
                </p:cNvPr>
                <p:cNvPicPr/>
                <p:nvPr/>
              </p:nvPicPr>
              <p:blipFill>
                <a:blip r:embed="rId524"/>
                <a:stretch>
                  <a:fillRect/>
                </a:stretch>
              </p:blipFill>
              <p:spPr>
                <a:xfrm>
                  <a:off x="6314472" y="5204345"/>
                  <a:ext cx="1908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525">
              <p14:nvContentPartPr>
                <p14:cNvPr id="325" name="Ink 324">
                  <a:extLst>
                    <a:ext uri="{FF2B5EF4-FFF2-40B4-BE49-F238E27FC236}">
                      <a16:creationId xmlns:a16="http://schemas.microsoft.com/office/drawing/2014/main" id="{0EB4451C-69DE-486F-B408-E36ABFE2B686}"/>
                    </a:ext>
                  </a:extLst>
                </p14:cNvPr>
                <p14:cNvContentPartPr/>
                <p14:nvPr/>
              </p14:nvContentPartPr>
              <p14:xfrm>
                <a:off x="6392232" y="5168345"/>
                <a:ext cx="11880" cy="140400"/>
              </p14:xfrm>
            </p:contentPart>
          </mc:Choice>
          <mc:Fallback xmlns="">
            <p:pic>
              <p:nvPicPr>
                <p:cNvPr id="325" name="Ink 324">
                  <a:extLst>
                    <a:ext uri="{FF2B5EF4-FFF2-40B4-BE49-F238E27FC236}">
                      <a16:creationId xmlns:a16="http://schemas.microsoft.com/office/drawing/2014/main" id="{0EB4451C-69DE-486F-B408-E36ABFE2B686}"/>
                    </a:ext>
                  </a:extLst>
                </p:cNvPr>
                <p:cNvPicPr/>
                <p:nvPr/>
              </p:nvPicPr>
              <p:blipFill>
                <a:blip r:embed="rId526"/>
                <a:stretch>
                  <a:fillRect/>
                </a:stretch>
              </p:blipFill>
              <p:spPr>
                <a:xfrm>
                  <a:off x="6383232" y="5159345"/>
                  <a:ext cx="29520" cy="158040"/>
                </a:xfrm>
                <a:prstGeom prst="rect">
                  <a:avLst/>
                </a:prstGeom>
              </p:spPr>
            </p:pic>
          </mc:Fallback>
        </mc:AlternateContent>
      </p:grpSp>
      <p:grpSp>
        <p:nvGrpSpPr>
          <p:cNvPr id="329" name="Group 328">
            <a:extLst>
              <a:ext uri="{FF2B5EF4-FFF2-40B4-BE49-F238E27FC236}">
                <a16:creationId xmlns:a16="http://schemas.microsoft.com/office/drawing/2014/main" id="{89A14717-31A1-4499-BA17-4DC1639CFD70}"/>
              </a:ext>
            </a:extLst>
          </p:cNvPr>
          <p:cNvGrpSpPr/>
          <p:nvPr/>
        </p:nvGrpSpPr>
        <p:grpSpPr>
          <a:xfrm>
            <a:off x="8298432" y="5157545"/>
            <a:ext cx="155880" cy="118440"/>
            <a:chOff x="8298432" y="5157545"/>
            <a:chExt cx="155880" cy="118440"/>
          </a:xfrm>
        </p:grpSpPr>
        <mc:AlternateContent xmlns:mc="http://schemas.openxmlformats.org/markup-compatibility/2006" xmlns:p14="http://schemas.microsoft.com/office/powerpoint/2010/main">
          <mc:Choice Requires="p14">
            <p:contentPart p14:bwMode="auto" r:id="rId527">
              <p14:nvContentPartPr>
                <p14:cNvPr id="327" name="Ink 326">
                  <a:extLst>
                    <a:ext uri="{FF2B5EF4-FFF2-40B4-BE49-F238E27FC236}">
                      <a16:creationId xmlns:a16="http://schemas.microsoft.com/office/drawing/2014/main" id="{6E467958-EB98-4BC9-BAB6-4FCE8AAD39EC}"/>
                    </a:ext>
                  </a:extLst>
                </p14:cNvPr>
                <p14:cNvContentPartPr/>
                <p14:nvPr/>
              </p14:nvContentPartPr>
              <p14:xfrm>
                <a:off x="8298432" y="5218025"/>
                <a:ext cx="155880" cy="30600"/>
              </p14:xfrm>
            </p:contentPart>
          </mc:Choice>
          <mc:Fallback xmlns="">
            <p:pic>
              <p:nvPicPr>
                <p:cNvPr id="327" name="Ink 326">
                  <a:extLst>
                    <a:ext uri="{FF2B5EF4-FFF2-40B4-BE49-F238E27FC236}">
                      <a16:creationId xmlns:a16="http://schemas.microsoft.com/office/drawing/2014/main" id="{6E467958-EB98-4BC9-BAB6-4FCE8AAD39EC}"/>
                    </a:ext>
                  </a:extLst>
                </p:cNvPr>
                <p:cNvPicPr/>
                <p:nvPr/>
              </p:nvPicPr>
              <p:blipFill>
                <a:blip r:embed="rId528"/>
                <a:stretch>
                  <a:fillRect/>
                </a:stretch>
              </p:blipFill>
              <p:spPr>
                <a:xfrm>
                  <a:off x="8289792" y="5209025"/>
                  <a:ext cx="17352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529">
              <p14:nvContentPartPr>
                <p14:cNvPr id="328" name="Ink 327">
                  <a:extLst>
                    <a:ext uri="{FF2B5EF4-FFF2-40B4-BE49-F238E27FC236}">
                      <a16:creationId xmlns:a16="http://schemas.microsoft.com/office/drawing/2014/main" id="{8F3A9C75-4E7B-4674-876F-F9BC232D4E1B}"/>
                    </a:ext>
                  </a:extLst>
                </p14:cNvPr>
                <p14:cNvContentPartPr/>
                <p14:nvPr/>
              </p14:nvContentPartPr>
              <p14:xfrm>
                <a:off x="8372232" y="5157545"/>
                <a:ext cx="17280" cy="118440"/>
              </p14:xfrm>
            </p:contentPart>
          </mc:Choice>
          <mc:Fallback xmlns="">
            <p:pic>
              <p:nvPicPr>
                <p:cNvPr id="328" name="Ink 327">
                  <a:extLst>
                    <a:ext uri="{FF2B5EF4-FFF2-40B4-BE49-F238E27FC236}">
                      <a16:creationId xmlns:a16="http://schemas.microsoft.com/office/drawing/2014/main" id="{8F3A9C75-4E7B-4674-876F-F9BC232D4E1B}"/>
                    </a:ext>
                  </a:extLst>
                </p:cNvPr>
                <p:cNvPicPr/>
                <p:nvPr/>
              </p:nvPicPr>
              <p:blipFill>
                <a:blip r:embed="rId530"/>
                <a:stretch>
                  <a:fillRect/>
                </a:stretch>
              </p:blipFill>
              <p:spPr>
                <a:xfrm>
                  <a:off x="8363232" y="5148545"/>
                  <a:ext cx="34920" cy="136080"/>
                </a:xfrm>
                <a:prstGeom prst="rect">
                  <a:avLst/>
                </a:prstGeom>
              </p:spPr>
            </p:pic>
          </mc:Fallback>
        </mc:AlternateContent>
      </p:grpSp>
      <p:grpSp>
        <p:nvGrpSpPr>
          <p:cNvPr id="332" name="Group 331">
            <a:extLst>
              <a:ext uri="{FF2B5EF4-FFF2-40B4-BE49-F238E27FC236}">
                <a16:creationId xmlns:a16="http://schemas.microsoft.com/office/drawing/2014/main" id="{32C58F3D-70AD-4DDA-AAC8-7ED66728FD9A}"/>
              </a:ext>
            </a:extLst>
          </p:cNvPr>
          <p:cNvGrpSpPr/>
          <p:nvPr/>
        </p:nvGrpSpPr>
        <p:grpSpPr>
          <a:xfrm>
            <a:off x="6978312" y="5642465"/>
            <a:ext cx="428760" cy="240840"/>
            <a:chOff x="6978312" y="5642465"/>
            <a:chExt cx="428760" cy="240840"/>
          </a:xfrm>
        </p:grpSpPr>
        <mc:AlternateContent xmlns:mc="http://schemas.openxmlformats.org/markup-compatibility/2006" xmlns:p14="http://schemas.microsoft.com/office/powerpoint/2010/main">
          <mc:Choice Requires="p14">
            <p:contentPart p14:bwMode="auto" r:id="rId531">
              <p14:nvContentPartPr>
                <p14:cNvPr id="330" name="Ink 329">
                  <a:extLst>
                    <a:ext uri="{FF2B5EF4-FFF2-40B4-BE49-F238E27FC236}">
                      <a16:creationId xmlns:a16="http://schemas.microsoft.com/office/drawing/2014/main" id="{769A8FE4-E62E-47D4-923F-310D833D5A19}"/>
                    </a:ext>
                  </a:extLst>
                </p14:cNvPr>
                <p14:cNvContentPartPr/>
                <p14:nvPr/>
              </p14:nvContentPartPr>
              <p14:xfrm>
                <a:off x="6978312" y="5687105"/>
                <a:ext cx="194760" cy="196200"/>
              </p14:xfrm>
            </p:contentPart>
          </mc:Choice>
          <mc:Fallback xmlns="">
            <p:pic>
              <p:nvPicPr>
                <p:cNvPr id="330" name="Ink 329">
                  <a:extLst>
                    <a:ext uri="{FF2B5EF4-FFF2-40B4-BE49-F238E27FC236}">
                      <a16:creationId xmlns:a16="http://schemas.microsoft.com/office/drawing/2014/main" id="{769A8FE4-E62E-47D4-923F-310D833D5A19}"/>
                    </a:ext>
                  </a:extLst>
                </p:cNvPr>
                <p:cNvPicPr/>
                <p:nvPr/>
              </p:nvPicPr>
              <p:blipFill>
                <a:blip r:embed="rId532"/>
                <a:stretch>
                  <a:fillRect/>
                </a:stretch>
              </p:blipFill>
              <p:spPr>
                <a:xfrm>
                  <a:off x="6969672" y="5678105"/>
                  <a:ext cx="2124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533">
              <p14:nvContentPartPr>
                <p14:cNvPr id="331" name="Ink 330">
                  <a:extLst>
                    <a:ext uri="{FF2B5EF4-FFF2-40B4-BE49-F238E27FC236}">
                      <a16:creationId xmlns:a16="http://schemas.microsoft.com/office/drawing/2014/main" id="{6051ED38-3637-4337-9B24-289EEDDF45F5}"/>
                    </a:ext>
                  </a:extLst>
                </p14:cNvPr>
                <p14:cNvContentPartPr/>
                <p14:nvPr/>
              </p14:nvContentPartPr>
              <p14:xfrm>
                <a:off x="7261992" y="5642465"/>
                <a:ext cx="145080" cy="225360"/>
              </p14:xfrm>
            </p:contentPart>
          </mc:Choice>
          <mc:Fallback xmlns="">
            <p:pic>
              <p:nvPicPr>
                <p:cNvPr id="331" name="Ink 330">
                  <a:extLst>
                    <a:ext uri="{FF2B5EF4-FFF2-40B4-BE49-F238E27FC236}">
                      <a16:creationId xmlns:a16="http://schemas.microsoft.com/office/drawing/2014/main" id="{6051ED38-3637-4337-9B24-289EEDDF45F5}"/>
                    </a:ext>
                  </a:extLst>
                </p:cNvPr>
                <p:cNvPicPr/>
                <p:nvPr/>
              </p:nvPicPr>
              <p:blipFill>
                <a:blip r:embed="rId534"/>
                <a:stretch>
                  <a:fillRect/>
                </a:stretch>
              </p:blipFill>
              <p:spPr>
                <a:xfrm>
                  <a:off x="7253352" y="5633825"/>
                  <a:ext cx="162720" cy="243000"/>
                </a:xfrm>
                <a:prstGeom prst="rect">
                  <a:avLst/>
                </a:prstGeom>
              </p:spPr>
            </p:pic>
          </mc:Fallback>
        </mc:AlternateContent>
      </p:grpSp>
      <p:grpSp>
        <p:nvGrpSpPr>
          <p:cNvPr id="347" name="Group 346">
            <a:extLst>
              <a:ext uri="{FF2B5EF4-FFF2-40B4-BE49-F238E27FC236}">
                <a16:creationId xmlns:a16="http://schemas.microsoft.com/office/drawing/2014/main" id="{286ACB7B-8118-495A-AADD-6DDCC9A2DDFB}"/>
              </a:ext>
            </a:extLst>
          </p:cNvPr>
          <p:cNvGrpSpPr/>
          <p:nvPr/>
        </p:nvGrpSpPr>
        <p:grpSpPr>
          <a:xfrm>
            <a:off x="1042272" y="6317105"/>
            <a:ext cx="442800" cy="257040"/>
            <a:chOff x="1042272" y="6317105"/>
            <a:chExt cx="442800" cy="257040"/>
          </a:xfrm>
        </p:grpSpPr>
        <mc:AlternateContent xmlns:mc="http://schemas.openxmlformats.org/markup-compatibility/2006" xmlns:p14="http://schemas.microsoft.com/office/powerpoint/2010/main">
          <mc:Choice Requires="p14">
            <p:contentPart p14:bwMode="auto" r:id="rId535">
              <p14:nvContentPartPr>
                <p14:cNvPr id="333" name="Ink 332">
                  <a:extLst>
                    <a:ext uri="{FF2B5EF4-FFF2-40B4-BE49-F238E27FC236}">
                      <a16:creationId xmlns:a16="http://schemas.microsoft.com/office/drawing/2014/main" id="{EDED4413-DB31-453B-8444-59E4687E2274}"/>
                    </a:ext>
                  </a:extLst>
                </p14:cNvPr>
                <p14:cNvContentPartPr/>
                <p14:nvPr/>
              </p14:nvContentPartPr>
              <p14:xfrm>
                <a:off x="1042272" y="6317105"/>
                <a:ext cx="29520" cy="234360"/>
              </p14:xfrm>
            </p:contentPart>
          </mc:Choice>
          <mc:Fallback xmlns="">
            <p:pic>
              <p:nvPicPr>
                <p:cNvPr id="333" name="Ink 332">
                  <a:extLst>
                    <a:ext uri="{FF2B5EF4-FFF2-40B4-BE49-F238E27FC236}">
                      <a16:creationId xmlns:a16="http://schemas.microsoft.com/office/drawing/2014/main" id="{EDED4413-DB31-453B-8444-59E4687E2274}"/>
                    </a:ext>
                  </a:extLst>
                </p:cNvPr>
                <p:cNvPicPr/>
                <p:nvPr/>
              </p:nvPicPr>
              <p:blipFill>
                <a:blip r:embed="rId536"/>
                <a:stretch>
                  <a:fillRect/>
                </a:stretch>
              </p:blipFill>
              <p:spPr>
                <a:xfrm>
                  <a:off x="1033632" y="6308105"/>
                  <a:ext cx="471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537">
              <p14:nvContentPartPr>
                <p14:cNvPr id="334" name="Ink 333">
                  <a:extLst>
                    <a:ext uri="{FF2B5EF4-FFF2-40B4-BE49-F238E27FC236}">
                      <a16:creationId xmlns:a16="http://schemas.microsoft.com/office/drawing/2014/main" id="{F6F19808-7023-454D-A115-0989479D1F56}"/>
                    </a:ext>
                  </a:extLst>
                </p14:cNvPr>
                <p14:cNvContentPartPr/>
                <p14:nvPr/>
              </p14:nvContentPartPr>
              <p14:xfrm>
                <a:off x="1216872" y="6344825"/>
                <a:ext cx="145800" cy="229320"/>
              </p14:xfrm>
            </p:contentPart>
          </mc:Choice>
          <mc:Fallback xmlns="">
            <p:pic>
              <p:nvPicPr>
                <p:cNvPr id="334" name="Ink 333">
                  <a:extLst>
                    <a:ext uri="{FF2B5EF4-FFF2-40B4-BE49-F238E27FC236}">
                      <a16:creationId xmlns:a16="http://schemas.microsoft.com/office/drawing/2014/main" id="{F6F19808-7023-454D-A115-0989479D1F56}"/>
                    </a:ext>
                  </a:extLst>
                </p:cNvPr>
                <p:cNvPicPr/>
                <p:nvPr/>
              </p:nvPicPr>
              <p:blipFill>
                <a:blip r:embed="rId538"/>
                <a:stretch>
                  <a:fillRect/>
                </a:stretch>
              </p:blipFill>
              <p:spPr>
                <a:xfrm>
                  <a:off x="1207872" y="6335825"/>
                  <a:ext cx="1634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539">
              <p14:nvContentPartPr>
                <p14:cNvPr id="335" name="Ink 334">
                  <a:extLst>
                    <a:ext uri="{FF2B5EF4-FFF2-40B4-BE49-F238E27FC236}">
                      <a16:creationId xmlns:a16="http://schemas.microsoft.com/office/drawing/2014/main" id="{CE34F11F-25B4-4BC9-8F5F-0CE68213A7CE}"/>
                    </a:ext>
                  </a:extLst>
                </p14:cNvPr>
                <p14:cNvContentPartPr/>
                <p14:nvPr/>
              </p14:nvContentPartPr>
              <p14:xfrm>
                <a:off x="1477152" y="6536345"/>
                <a:ext cx="7920" cy="15120"/>
              </p14:xfrm>
            </p:contentPart>
          </mc:Choice>
          <mc:Fallback xmlns="">
            <p:pic>
              <p:nvPicPr>
                <p:cNvPr id="335" name="Ink 334">
                  <a:extLst>
                    <a:ext uri="{FF2B5EF4-FFF2-40B4-BE49-F238E27FC236}">
                      <a16:creationId xmlns:a16="http://schemas.microsoft.com/office/drawing/2014/main" id="{CE34F11F-25B4-4BC9-8F5F-0CE68213A7CE}"/>
                    </a:ext>
                  </a:extLst>
                </p:cNvPr>
                <p:cNvPicPr/>
                <p:nvPr/>
              </p:nvPicPr>
              <p:blipFill>
                <a:blip r:embed="rId540"/>
                <a:stretch>
                  <a:fillRect/>
                </a:stretch>
              </p:blipFill>
              <p:spPr>
                <a:xfrm>
                  <a:off x="1468152" y="6527705"/>
                  <a:ext cx="25560" cy="32760"/>
                </a:xfrm>
                <a:prstGeom prst="rect">
                  <a:avLst/>
                </a:prstGeom>
              </p:spPr>
            </p:pic>
          </mc:Fallback>
        </mc:AlternateContent>
      </p:grpSp>
      <p:grpSp>
        <p:nvGrpSpPr>
          <p:cNvPr id="346" name="Group 345">
            <a:extLst>
              <a:ext uri="{FF2B5EF4-FFF2-40B4-BE49-F238E27FC236}">
                <a16:creationId xmlns:a16="http://schemas.microsoft.com/office/drawing/2014/main" id="{B0E4A76B-E9AC-4ADA-9265-47617420DB5D}"/>
              </a:ext>
            </a:extLst>
          </p:cNvPr>
          <p:cNvGrpSpPr/>
          <p:nvPr/>
        </p:nvGrpSpPr>
        <p:grpSpPr>
          <a:xfrm>
            <a:off x="1651392" y="6288305"/>
            <a:ext cx="382320" cy="254160"/>
            <a:chOff x="1651392" y="6288305"/>
            <a:chExt cx="382320" cy="254160"/>
          </a:xfrm>
        </p:grpSpPr>
        <mc:AlternateContent xmlns:mc="http://schemas.openxmlformats.org/markup-compatibility/2006" xmlns:p14="http://schemas.microsoft.com/office/powerpoint/2010/main">
          <mc:Choice Requires="p14">
            <p:contentPart p14:bwMode="auto" r:id="rId541">
              <p14:nvContentPartPr>
                <p14:cNvPr id="336" name="Ink 335">
                  <a:extLst>
                    <a:ext uri="{FF2B5EF4-FFF2-40B4-BE49-F238E27FC236}">
                      <a16:creationId xmlns:a16="http://schemas.microsoft.com/office/drawing/2014/main" id="{9929DBEE-41D5-4DFA-A503-031AD8E5B4DB}"/>
                    </a:ext>
                  </a:extLst>
                </p14:cNvPr>
                <p14:cNvContentPartPr/>
                <p14:nvPr/>
              </p14:nvContentPartPr>
              <p14:xfrm>
                <a:off x="1651392" y="6312425"/>
                <a:ext cx="154080" cy="230040"/>
              </p14:xfrm>
            </p:contentPart>
          </mc:Choice>
          <mc:Fallback xmlns="">
            <p:pic>
              <p:nvPicPr>
                <p:cNvPr id="336" name="Ink 335">
                  <a:extLst>
                    <a:ext uri="{FF2B5EF4-FFF2-40B4-BE49-F238E27FC236}">
                      <a16:creationId xmlns:a16="http://schemas.microsoft.com/office/drawing/2014/main" id="{9929DBEE-41D5-4DFA-A503-031AD8E5B4DB}"/>
                    </a:ext>
                  </a:extLst>
                </p:cNvPr>
                <p:cNvPicPr/>
                <p:nvPr/>
              </p:nvPicPr>
              <p:blipFill>
                <a:blip r:embed="rId542"/>
                <a:stretch>
                  <a:fillRect/>
                </a:stretch>
              </p:blipFill>
              <p:spPr>
                <a:xfrm>
                  <a:off x="1642752" y="6303785"/>
                  <a:ext cx="1717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543">
              <p14:nvContentPartPr>
                <p14:cNvPr id="337" name="Ink 336">
                  <a:extLst>
                    <a:ext uri="{FF2B5EF4-FFF2-40B4-BE49-F238E27FC236}">
                      <a16:creationId xmlns:a16="http://schemas.microsoft.com/office/drawing/2014/main" id="{DBFA3F8E-7D44-4156-B2B1-6E0A0CAD1DAA}"/>
                    </a:ext>
                  </a:extLst>
                </p14:cNvPr>
                <p14:cNvContentPartPr/>
                <p14:nvPr/>
              </p14:nvContentPartPr>
              <p14:xfrm>
                <a:off x="1885752" y="6288305"/>
                <a:ext cx="147960" cy="218160"/>
              </p14:xfrm>
            </p:contentPart>
          </mc:Choice>
          <mc:Fallback xmlns="">
            <p:pic>
              <p:nvPicPr>
                <p:cNvPr id="337" name="Ink 336">
                  <a:extLst>
                    <a:ext uri="{FF2B5EF4-FFF2-40B4-BE49-F238E27FC236}">
                      <a16:creationId xmlns:a16="http://schemas.microsoft.com/office/drawing/2014/main" id="{DBFA3F8E-7D44-4156-B2B1-6E0A0CAD1DAA}"/>
                    </a:ext>
                  </a:extLst>
                </p:cNvPr>
                <p:cNvPicPr/>
                <p:nvPr/>
              </p:nvPicPr>
              <p:blipFill>
                <a:blip r:embed="rId544"/>
                <a:stretch>
                  <a:fillRect/>
                </a:stretch>
              </p:blipFill>
              <p:spPr>
                <a:xfrm>
                  <a:off x="1876752" y="6279305"/>
                  <a:ext cx="165600" cy="235800"/>
                </a:xfrm>
                <a:prstGeom prst="rect">
                  <a:avLst/>
                </a:prstGeom>
              </p:spPr>
            </p:pic>
          </mc:Fallback>
        </mc:AlternateContent>
      </p:grpSp>
      <p:grpSp>
        <p:nvGrpSpPr>
          <p:cNvPr id="345" name="Group 344">
            <a:extLst>
              <a:ext uri="{FF2B5EF4-FFF2-40B4-BE49-F238E27FC236}">
                <a16:creationId xmlns:a16="http://schemas.microsoft.com/office/drawing/2014/main" id="{AF40C6F3-1A3F-44B5-8FAF-F50FDB6A53B5}"/>
              </a:ext>
            </a:extLst>
          </p:cNvPr>
          <p:cNvGrpSpPr/>
          <p:nvPr/>
        </p:nvGrpSpPr>
        <p:grpSpPr>
          <a:xfrm>
            <a:off x="2220192" y="6292265"/>
            <a:ext cx="373320" cy="244440"/>
            <a:chOff x="2220192" y="6292265"/>
            <a:chExt cx="373320" cy="244440"/>
          </a:xfrm>
        </p:grpSpPr>
        <mc:AlternateContent xmlns:mc="http://schemas.openxmlformats.org/markup-compatibility/2006" xmlns:p14="http://schemas.microsoft.com/office/powerpoint/2010/main">
          <mc:Choice Requires="p14">
            <p:contentPart p14:bwMode="auto" r:id="rId545">
              <p14:nvContentPartPr>
                <p14:cNvPr id="338" name="Ink 337">
                  <a:extLst>
                    <a:ext uri="{FF2B5EF4-FFF2-40B4-BE49-F238E27FC236}">
                      <a16:creationId xmlns:a16="http://schemas.microsoft.com/office/drawing/2014/main" id="{AD63334E-497D-4332-A922-9895E1C92C02}"/>
                    </a:ext>
                  </a:extLst>
                </p14:cNvPr>
                <p14:cNvContentPartPr/>
                <p14:nvPr/>
              </p14:nvContentPartPr>
              <p14:xfrm>
                <a:off x="2220192" y="6465065"/>
                <a:ext cx="26640" cy="38520"/>
              </p14:xfrm>
            </p:contentPart>
          </mc:Choice>
          <mc:Fallback xmlns="">
            <p:pic>
              <p:nvPicPr>
                <p:cNvPr id="338" name="Ink 337">
                  <a:extLst>
                    <a:ext uri="{FF2B5EF4-FFF2-40B4-BE49-F238E27FC236}">
                      <a16:creationId xmlns:a16="http://schemas.microsoft.com/office/drawing/2014/main" id="{AD63334E-497D-4332-A922-9895E1C92C02}"/>
                    </a:ext>
                  </a:extLst>
                </p:cNvPr>
                <p:cNvPicPr/>
                <p:nvPr/>
              </p:nvPicPr>
              <p:blipFill>
                <a:blip r:embed="rId546"/>
                <a:stretch>
                  <a:fillRect/>
                </a:stretch>
              </p:blipFill>
              <p:spPr>
                <a:xfrm>
                  <a:off x="2211192" y="6456425"/>
                  <a:ext cx="442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547">
              <p14:nvContentPartPr>
                <p14:cNvPr id="339" name="Ink 338">
                  <a:extLst>
                    <a:ext uri="{FF2B5EF4-FFF2-40B4-BE49-F238E27FC236}">
                      <a16:creationId xmlns:a16="http://schemas.microsoft.com/office/drawing/2014/main" id="{75BAD394-E41A-49F9-9912-AEE840C4A574}"/>
                    </a:ext>
                  </a:extLst>
                </p14:cNvPr>
                <p14:cNvContentPartPr/>
                <p14:nvPr/>
              </p14:nvContentPartPr>
              <p14:xfrm>
                <a:off x="2391552" y="6292265"/>
                <a:ext cx="201960" cy="244440"/>
              </p14:xfrm>
            </p:contentPart>
          </mc:Choice>
          <mc:Fallback xmlns="">
            <p:pic>
              <p:nvPicPr>
                <p:cNvPr id="339" name="Ink 338">
                  <a:extLst>
                    <a:ext uri="{FF2B5EF4-FFF2-40B4-BE49-F238E27FC236}">
                      <a16:creationId xmlns:a16="http://schemas.microsoft.com/office/drawing/2014/main" id="{75BAD394-E41A-49F9-9912-AEE840C4A574}"/>
                    </a:ext>
                  </a:extLst>
                </p:cNvPr>
                <p:cNvPicPr/>
                <p:nvPr/>
              </p:nvPicPr>
              <p:blipFill>
                <a:blip r:embed="rId548"/>
                <a:stretch>
                  <a:fillRect/>
                </a:stretch>
              </p:blipFill>
              <p:spPr>
                <a:xfrm>
                  <a:off x="2382912" y="6283625"/>
                  <a:ext cx="219600" cy="262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9">
            <p14:nvContentPartPr>
              <p14:cNvPr id="340" name="Ink 339">
                <a:extLst>
                  <a:ext uri="{FF2B5EF4-FFF2-40B4-BE49-F238E27FC236}">
                    <a16:creationId xmlns:a16="http://schemas.microsoft.com/office/drawing/2014/main" id="{0C5D500D-B107-4996-8DB4-BDCE443E0466}"/>
                  </a:ext>
                </a:extLst>
              </p14:cNvPr>
              <p14:cNvContentPartPr/>
              <p14:nvPr/>
            </p14:nvContentPartPr>
            <p14:xfrm>
              <a:off x="2809512" y="6433745"/>
              <a:ext cx="37080" cy="56160"/>
            </p14:xfrm>
          </p:contentPart>
        </mc:Choice>
        <mc:Fallback xmlns="">
          <p:pic>
            <p:nvPicPr>
              <p:cNvPr id="340" name="Ink 339">
                <a:extLst>
                  <a:ext uri="{FF2B5EF4-FFF2-40B4-BE49-F238E27FC236}">
                    <a16:creationId xmlns:a16="http://schemas.microsoft.com/office/drawing/2014/main" id="{0C5D500D-B107-4996-8DB4-BDCE443E0466}"/>
                  </a:ext>
                </a:extLst>
              </p:cNvPr>
              <p:cNvPicPr/>
              <p:nvPr/>
            </p:nvPicPr>
            <p:blipFill>
              <a:blip r:embed="rId550"/>
              <a:stretch>
                <a:fillRect/>
              </a:stretch>
            </p:blipFill>
            <p:spPr>
              <a:xfrm>
                <a:off x="2800512" y="6425105"/>
                <a:ext cx="54720" cy="73800"/>
              </a:xfrm>
              <a:prstGeom prst="rect">
                <a:avLst/>
              </a:prstGeom>
            </p:spPr>
          </p:pic>
        </mc:Fallback>
      </mc:AlternateContent>
      <p:grpSp>
        <p:nvGrpSpPr>
          <p:cNvPr id="344" name="Group 343">
            <a:extLst>
              <a:ext uri="{FF2B5EF4-FFF2-40B4-BE49-F238E27FC236}">
                <a16:creationId xmlns:a16="http://schemas.microsoft.com/office/drawing/2014/main" id="{1D1B2115-4E2E-4196-831B-4E80AA2F9672}"/>
              </a:ext>
            </a:extLst>
          </p:cNvPr>
          <p:cNvGrpSpPr/>
          <p:nvPr/>
        </p:nvGrpSpPr>
        <p:grpSpPr>
          <a:xfrm>
            <a:off x="3021912" y="6246905"/>
            <a:ext cx="218880" cy="285840"/>
            <a:chOff x="3021912" y="6246905"/>
            <a:chExt cx="218880" cy="285840"/>
          </a:xfrm>
        </p:grpSpPr>
        <mc:AlternateContent xmlns:mc="http://schemas.openxmlformats.org/markup-compatibility/2006" xmlns:p14="http://schemas.microsoft.com/office/powerpoint/2010/main">
          <mc:Choice Requires="p14">
            <p:contentPart p14:bwMode="auto" r:id="rId551">
              <p14:nvContentPartPr>
                <p14:cNvPr id="341" name="Ink 340">
                  <a:extLst>
                    <a:ext uri="{FF2B5EF4-FFF2-40B4-BE49-F238E27FC236}">
                      <a16:creationId xmlns:a16="http://schemas.microsoft.com/office/drawing/2014/main" id="{51BB44A8-671D-42A6-9F2D-C18C6666B03F}"/>
                    </a:ext>
                  </a:extLst>
                </p14:cNvPr>
                <p14:cNvContentPartPr/>
                <p14:nvPr/>
              </p14:nvContentPartPr>
              <p14:xfrm>
                <a:off x="3021912" y="6246905"/>
                <a:ext cx="218880" cy="285840"/>
              </p14:xfrm>
            </p:contentPart>
          </mc:Choice>
          <mc:Fallback xmlns="">
            <p:pic>
              <p:nvPicPr>
                <p:cNvPr id="341" name="Ink 340">
                  <a:extLst>
                    <a:ext uri="{FF2B5EF4-FFF2-40B4-BE49-F238E27FC236}">
                      <a16:creationId xmlns:a16="http://schemas.microsoft.com/office/drawing/2014/main" id="{51BB44A8-671D-42A6-9F2D-C18C6666B03F}"/>
                    </a:ext>
                  </a:extLst>
                </p:cNvPr>
                <p:cNvPicPr/>
                <p:nvPr/>
              </p:nvPicPr>
              <p:blipFill>
                <a:blip r:embed="rId552"/>
                <a:stretch>
                  <a:fillRect/>
                </a:stretch>
              </p:blipFill>
              <p:spPr>
                <a:xfrm>
                  <a:off x="3013272" y="6238265"/>
                  <a:ext cx="2365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553">
              <p14:nvContentPartPr>
                <p14:cNvPr id="342" name="Ink 341">
                  <a:extLst>
                    <a:ext uri="{FF2B5EF4-FFF2-40B4-BE49-F238E27FC236}">
                      <a16:creationId xmlns:a16="http://schemas.microsoft.com/office/drawing/2014/main" id="{15F237BB-6C76-4548-965A-E6A2ECDA8C75}"/>
                    </a:ext>
                  </a:extLst>
                </p14:cNvPr>
                <p14:cNvContentPartPr/>
                <p14:nvPr/>
              </p14:nvContentPartPr>
              <p14:xfrm>
                <a:off x="3060432" y="6255545"/>
                <a:ext cx="145080" cy="238680"/>
              </p14:xfrm>
            </p:contentPart>
          </mc:Choice>
          <mc:Fallback xmlns="">
            <p:pic>
              <p:nvPicPr>
                <p:cNvPr id="342" name="Ink 341">
                  <a:extLst>
                    <a:ext uri="{FF2B5EF4-FFF2-40B4-BE49-F238E27FC236}">
                      <a16:creationId xmlns:a16="http://schemas.microsoft.com/office/drawing/2014/main" id="{15F237BB-6C76-4548-965A-E6A2ECDA8C75}"/>
                    </a:ext>
                  </a:extLst>
                </p:cNvPr>
                <p:cNvPicPr/>
                <p:nvPr/>
              </p:nvPicPr>
              <p:blipFill>
                <a:blip r:embed="rId554"/>
                <a:stretch>
                  <a:fillRect/>
                </a:stretch>
              </p:blipFill>
              <p:spPr>
                <a:xfrm>
                  <a:off x="3051792" y="6246545"/>
                  <a:ext cx="162720" cy="256320"/>
                </a:xfrm>
                <a:prstGeom prst="rect">
                  <a:avLst/>
                </a:prstGeom>
              </p:spPr>
            </p:pic>
          </mc:Fallback>
        </mc:AlternateContent>
      </p:grpSp>
      <p:grpSp>
        <p:nvGrpSpPr>
          <p:cNvPr id="350" name="Group 349">
            <a:extLst>
              <a:ext uri="{FF2B5EF4-FFF2-40B4-BE49-F238E27FC236}">
                <a16:creationId xmlns:a16="http://schemas.microsoft.com/office/drawing/2014/main" id="{CDE89F19-D735-427B-89AC-422F6AD2406B}"/>
              </a:ext>
            </a:extLst>
          </p:cNvPr>
          <p:cNvGrpSpPr/>
          <p:nvPr/>
        </p:nvGrpSpPr>
        <p:grpSpPr>
          <a:xfrm>
            <a:off x="3453552" y="6168785"/>
            <a:ext cx="737640" cy="375840"/>
            <a:chOff x="3453552" y="6168785"/>
            <a:chExt cx="737640" cy="375840"/>
          </a:xfrm>
        </p:grpSpPr>
        <mc:AlternateContent xmlns:mc="http://schemas.openxmlformats.org/markup-compatibility/2006" xmlns:p14="http://schemas.microsoft.com/office/powerpoint/2010/main">
          <mc:Choice Requires="p14">
            <p:contentPart p14:bwMode="auto" r:id="rId555">
              <p14:nvContentPartPr>
                <p14:cNvPr id="343" name="Ink 342">
                  <a:extLst>
                    <a:ext uri="{FF2B5EF4-FFF2-40B4-BE49-F238E27FC236}">
                      <a16:creationId xmlns:a16="http://schemas.microsoft.com/office/drawing/2014/main" id="{2F1B2561-13B6-4E2D-A455-FF5EA21D0E3D}"/>
                    </a:ext>
                  </a:extLst>
                </p14:cNvPr>
                <p14:cNvContentPartPr/>
                <p14:nvPr/>
              </p14:nvContentPartPr>
              <p14:xfrm>
                <a:off x="3453552" y="6168785"/>
                <a:ext cx="173520" cy="375840"/>
              </p14:xfrm>
            </p:contentPart>
          </mc:Choice>
          <mc:Fallback xmlns="">
            <p:pic>
              <p:nvPicPr>
                <p:cNvPr id="343" name="Ink 342">
                  <a:extLst>
                    <a:ext uri="{FF2B5EF4-FFF2-40B4-BE49-F238E27FC236}">
                      <a16:creationId xmlns:a16="http://schemas.microsoft.com/office/drawing/2014/main" id="{2F1B2561-13B6-4E2D-A455-FF5EA21D0E3D}"/>
                    </a:ext>
                  </a:extLst>
                </p:cNvPr>
                <p:cNvPicPr/>
                <p:nvPr/>
              </p:nvPicPr>
              <p:blipFill>
                <a:blip r:embed="rId556"/>
                <a:stretch>
                  <a:fillRect/>
                </a:stretch>
              </p:blipFill>
              <p:spPr>
                <a:xfrm>
                  <a:off x="3444912" y="6160145"/>
                  <a:ext cx="19116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557">
              <p14:nvContentPartPr>
                <p14:cNvPr id="348" name="Ink 347">
                  <a:extLst>
                    <a:ext uri="{FF2B5EF4-FFF2-40B4-BE49-F238E27FC236}">
                      <a16:creationId xmlns:a16="http://schemas.microsoft.com/office/drawing/2014/main" id="{29BDFCC9-0D0C-4B69-A682-9E7FD715992C}"/>
                    </a:ext>
                  </a:extLst>
                </p14:cNvPr>
                <p14:cNvContentPartPr/>
                <p14:nvPr/>
              </p14:nvContentPartPr>
              <p14:xfrm>
                <a:off x="3740472" y="6279305"/>
                <a:ext cx="191880" cy="241200"/>
              </p14:xfrm>
            </p:contentPart>
          </mc:Choice>
          <mc:Fallback xmlns="">
            <p:pic>
              <p:nvPicPr>
                <p:cNvPr id="348" name="Ink 347">
                  <a:extLst>
                    <a:ext uri="{FF2B5EF4-FFF2-40B4-BE49-F238E27FC236}">
                      <a16:creationId xmlns:a16="http://schemas.microsoft.com/office/drawing/2014/main" id="{29BDFCC9-0D0C-4B69-A682-9E7FD715992C}"/>
                    </a:ext>
                  </a:extLst>
                </p:cNvPr>
                <p:cNvPicPr/>
                <p:nvPr/>
              </p:nvPicPr>
              <p:blipFill>
                <a:blip r:embed="rId558"/>
                <a:stretch>
                  <a:fillRect/>
                </a:stretch>
              </p:blipFill>
              <p:spPr>
                <a:xfrm>
                  <a:off x="3731472" y="6270665"/>
                  <a:ext cx="20952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559">
              <p14:nvContentPartPr>
                <p14:cNvPr id="349" name="Ink 348">
                  <a:extLst>
                    <a:ext uri="{FF2B5EF4-FFF2-40B4-BE49-F238E27FC236}">
                      <a16:creationId xmlns:a16="http://schemas.microsoft.com/office/drawing/2014/main" id="{1F090FBA-DA6F-47AA-9393-73FF74FD47C6}"/>
                    </a:ext>
                  </a:extLst>
                </p14:cNvPr>
                <p14:cNvContentPartPr/>
                <p14:nvPr/>
              </p14:nvContentPartPr>
              <p14:xfrm>
                <a:off x="3999312" y="6238985"/>
                <a:ext cx="191880" cy="246600"/>
              </p14:xfrm>
            </p:contentPart>
          </mc:Choice>
          <mc:Fallback xmlns="">
            <p:pic>
              <p:nvPicPr>
                <p:cNvPr id="349" name="Ink 348">
                  <a:extLst>
                    <a:ext uri="{FF2B5EF4-FFF2-40B4-BE49-F238E27FC236}">
                      <a16:creationId xmlns:a16="http://schemas.microsoft.com/office/drawing/2014/main" id="{1F090FBA-DA6F-47AA-9393-73FF74FD47C6}"/>
                    </a:ext>
                  </a:extLst>
                </p:cNvPr>
                <p:cNvPicPr/>
                <p:nvPr/>
              </p:nvPicPr>
              <p:blipFill>
                <a:blip r:embed="rId560"/>
                <a:stretch>
                  <a:fillRect/>
                </a:stretch>
              </p:blipFill>
              <p:spPr>
                <a:xfrm>
                  <a:off x="3990672" y="6229985"/>
                  <a:ext cx="209520" cy="26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61">
            <p14:nvContentPartPr>
              <p14:cNvPr id="351" name="Ink 350">
                <a:extLst>
                  <a:ext uri="{FF2B5EF4-FFF2-40B4-BE49-F238E27FC236}">
                    <a16:creationId xmlns:a16="http://schemas.microsoft.com/office/drawing/2014/main" id="{49485110-1547-49DE-8FFF-0DD945550E2A}"/>
                  </a:ext>
                </a:extLst>
              </p14:cNvPr>
              <p14:cNvContentPartPr/>
              <p14:nvPr/>
            </p14:nvContentPartPr>
            <p14:xfrm>
              <a:off x="3238632" y="6668465"/>
              <a:ext cx="1047960" cy="94320"/>
            </p14:xfrm>
          </p:contentPart>
        </mc:Choice>
        <mc:Fallback xmlns="">
          <p:pic>
            <p:nvPicPr>
              <p:cNvPr id="351" name="Ink 350">
                <a:extLst>
                  <a:ext uri="{FF2B5EF4-FFF2-40B4-BE49-F238E27FC236}">
                    <a16:creationId xmlns:a16="http://schemas.microsoft.com/office/drawing/2014/main" id="{49485110-1547-49DE-8FFF-0DD945550E2A}"/>
                  </a:ext>
                </a:extLst>
              </p:cNvPr>
              <p:cNvPicPr/>
              <p:nvPr/>
            </p:nvPicPr>
            <p:blipFill>
              <a:blip r:embed="rId562"/>
              <a:stretch>
                <a:fillRect/>
              </a:stretch>
            </p:blipFill>
            <p:spPr>
              <a:xfrm>
                <a:off x="3229632" y="6659825"/>
                <a:ext cx="1065600" cy="111960"/>
              </a:xfrm>
              <a:prstGeom prst="rect">
                <a:avLst/>
              </a:prstGeom>
            </p:spPr>
          </p:pic>
        </mc:Fallback>
      </mc:AlternateContent>
      <p:grpSp>
        <p:nvGrpSpPr>
          <p:cNvPr id="374" name="Group 373">
            <a:extLst>
              <a:ext uri="{FF2B5EF4-FFF2-40B4-BE49-F238E27FC236}">
                <a16:creationId xmlns:a16="http://schemas.microsoft.com/office/drawing/2014/main" id="{47A194AC-1594-4614-B994-FFD358A2EDF7}"/>
              </a:ext>
            </a:extLst>
          </p:cNvPr>
          <p:cNvGrpSpPr/>
          <p:nvPr/>
        </p:nvGrpSpPr>
        <p:grpSpPr>
          <a:xfrm>
            <a:off x="5229432" y="6214145"/>
            <a:ext cx="973800" cy="273240"/>
            <a:chOff x="5229432" y="6214145"/>
            <a:chExt cx="973800" cy="273240"/>
          </a:xfrm>
        </p:grpSpPr>
        <mc:AlternateContent xmlns:mc="http://schemas.openxmlformats.org/markup-compatibility/2006" xmlns:p14="http://schemas.microsoft.com/office/powerpoint/2010/main">
          <mc:Choice Requires="p14">
            <p:contentPart p14:bwMode="auto" r:id="rId563">
              <p14:nvContentPartPr>
                <p14:cNvPr id="352" name="Ink 351">
                  <a:extLst>
                    <a:ext uri="{FF2B5EF4-FFF2-40B4-BE49-F238E27FC236}">
                      <a16:creationId xmlns:a16="http://schemas.microsoft.com/office/drawing/2014/main" id="{75E4296F-BCA9-4546-9C92-12F169FDC33C}"/>
                    </a:ext>
                  </a:extLst>
                </p14:cNvPr>
                <p14:cNvContentPartPr/>
                <p14:nvPr/>
              </p14:nvContentPartPr>
              <p14:xfrm>
                <a:off x="5229432" y="6238625"/>
                <a:ext cx="142560" cy="231120"/>
              </p14:xfrm>
            </p:contentPart>
          </mc:Choice>
          <mc:Fallback xmlns="">
            <p:pic>
              <p:nvPicPr>
                <p:cNvPr id="352" name="Ink 351">
                  <a:extLst>
                    <a:ext uri="{FF2B5EF4-FFF2-40B4-BE49-F238E27FC236}">
                      <a16:creationId xmlns:a16="http://schemas.microsoft.com/office/drawing/2014/main" id="{75E4296F-BCA9-4546-9C92-12F169FDC33C}"/>
                    </a:ext>
                  </a:extLst>
                </p:cNvPr>
                <p:cNvPicPr/>
                <p:nvPr/>
              </p:nvPicPr>
              <p:blipFill>
                <a:blip r:embed="rId564"/>
                <a:stretch>
                  <a:fillRect/>
                </a:stretch>
              </p:blipFill>
              <p:spPr>
                <a:xfrm>
                  <a:off x="5220792" y="6229985"/>
                  <a:ext cx="1602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565">
              <p14:nvContentPartPr>
                <p14:cNvPr id="353" name="Ink 352">
                  <a:extLst>
                    <a:ext uri="{FF2B5EF4-FFF2-40B4-BE49-F238E27FC236}">
                      <a16:creationId xmlns:a16="http://schemas.microsoft.com/office/drawing/2014/main" id="{823A41E5-F53A-430F-A610-6EE9B6440F9A}"/>
                    </a:ext>
                  </a:extLst>
                </p14:cNvPr>
                <p14:cNvContentPartPr/>
                <p14:nvPr/>
              </p14:nvContentPartPr>
              <p14:xfrm>
                <a:off x="5479992" y="6228185"/>
                <a:ext cx="138960" cy="15480"/>
              </p14:xfrm>
            </p:contentPart>
          </mc:Choice>
          <mc:Fallback xmlns="">
            <p:pic>
              <p:nvPicPr>
                <p:cNvPr id="353" name="Ink 352">
                  <a:extLst>
                    <a:ext uri="{FF2B5EF4-FFF2-40B4-BE49-F238E27FC236}">
                      <a16:creationId xmlns:a16="http://schemas.microsoft.com/office/drawing/2014/main" id="{823A41E5-F53A-430F-A610-6EE9B6440F9A}"/>
                    </a:ext>
                  </a:extLst>
                </p:cNvPr>
                <p:cNvPicPr/>
                <p:nvPr/>
              </p:nvPicPr>
              <p:blipFill>
                <a:blip r:embed="rId566"/>
                <a:stretch>
                  <a:fillRect/>
                </a:stretch>
              </p:blipFill>
              <p:spPr>
                <a:xfrm>
                  <a:off x="5470992" y="6219185"/>
                  <a:ext cx="1566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567">
              <p14:nvContentPartPr>
                <p14:cNvPr id="354" name="Ink 353">
                  <a:extLst>
                    <a:ext uri="{FF2B5EF4-FFF2-40B4-BE49-F238E27FC236}">
                      <a16:creationId xmlns:a16="http://schemas.microsoft.com/office/drawing/2014/main" id="{23A89528-C891-4FF7-9023-BAFE05A9981A}"/>
                    </a:ext>
                  </a:extLst>
                </p14:cNvPr>
                <p14:cNvContentPartPr/>
                <p14:nvPr/>
              </p14:nvContentPartPr>
              <p14:xfrm>
                <a:off x="5557752" y="6245825"/>
                <a:ext cx="20880" cy="182520"/>
              </p14:xfrm>
            </p:contentPart>
          </mc:Choice>
          <mc:Fallback xmlns="">
            <p:pic>
              <p:nvPicPr>
                <p:cNvPr id="354" name="Ink 353">
                  <a:extLst>
                    <a:ext uri="{FF2B5EF4-FFF2-40B4-BE49-F238E27FC236}">
                      <a16:creationId xmlns:a16="http://schemas.microsoft.com/office/drawing/2014/main" id="{23A89528-C891-4FF7-9023-BAFE05A9981A}"/>
                    </a:ext>
                  </a:extLst>
                </p:cNvPr>
                <p:cNvPicPr/>
                <p:nvPr/>
              </p:nvPicPr>
              <p:blipFill>
                <a:blip r:embed="rId568"/>
                <a:stretch>
                  <a:fillRect/>
                </a:stretch>
              </p:blipFill>
              <p:spPr>
                <a:xfrm>
                  <a:off x="5549112" y="6236825"/>
                  <a:ext cx="385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569">
              <p14:nvContentPartPr>
                <p14:cNvPr id="359" name="Ink 358">
                  <a:extLst>
                    <a:ext uri="{FF2B5EF4-FFF2-40B4-BE49-F238E27FC236}">
                      <a16:creationId xmlns:a16="http://schemas.microsoft.com/office/drawing/2014/main" id="{CC798ED3-46E0-48B1-A212-EC4B3A46B7D5}"/>
                    </a:ext>
                  </a:extLst>
                </p14:cNvPr>
                <p14:cNvContentPartPr/>
                <p14:nvPr/>
              </p14:nvContentPartPr>
              <p14:xfrm>
                <a:off x="5464872" y="6429065"/>
                <a:ext cx="168120" cy="58320"/>
              </p14:xfrm>
            </p:contentPart>
          </mc:Choice>
          <mc:Fallback xmlns="">
            <p:pic>
              <p:nvPicPr>
                <p:cNvPr id="359" name="Ink 358">
                  <a:extLst>
                    <a:ext uri="{FF2B5EF4-FFF2-40B4-BE49-F238E27FC236}">
                      <a16:creationId xmlns:a16="http://schemas.microsoft.com/office/drawing/2014/main" id="{CC798ED3-46E0-48B1-A212-EC4B3A46B7D5}"/>
                    </a:ext>
                  </a:extLst>
                </p:cNvPr>
                <p:cNvPicPr/>
                <p:nvPr/>
              </p:nvPicPr>
              <p:blipFill>
                <a:blip r:embed="rId570"/>
                <a:stretch>
                  <a:fillRect/>
                </a:stretch>
              </p:blipFill>
              <p:spPr>
                <a:xfrm>
                  <a:off x="5456232" y="6420425"/>
                  <a:ext cx="1857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571">
              <p14:nvContentPartPr>
                <p14:cNvPr id="360" name="Ink 359">
                  <a:extLst>
                    <a:ext uri="{FF2B5EF4-FFF2-40B4-BE49-F238E27FC236}">
                      <a16:creationId xmlns:a16="http://schemas.microsoft.com/office/drawing/2014/main" id="{93F63D33-C191-4557-AC1D-97AE5C4E0D38}"/>
                    </a:ext>
                  </a:extLst>
                </p14:cNvPr>
                <p14:cNvContentPartPr/>
                <p14:nvPr/>
              </p14:nvContentPartPr>
              <p14:xfrm>
                <a:off x="5789232" y="6215585"/>
                <a:ext cx="22680" cy="198000"/>
              </p14:xfrm>
            </p:contentPart>
          </mc:Choice>
          <mc:Fallback xmlns="">
            <p:pic>
              <p:nvPicPr>
                <p:cNvPr id="360" name="Ink 359">
                  <a:extLst>
                    <a:ext uri="{FF2B5EF4-FFF2-40B4-BE49-F238E27FC236}">
                      <a16:creationId xmlns:a16="http://schemas.microsoft.com/office/drawing/2014/main" id="{93F63D33-C191-4557-AC1D-97AE5C4E0D38}"/>
                    </a:ext>
                  </a:extLst>
                </p:cNvPr>
                <p:cNvPicPr/>
                <p:nvPr/>
              </p:nvPicPr>
              <p:blipFill>
                <a:blip r:embed="rId572"/>
                <a:stretch>
                  <a:fillRect/>
                </a:stretch>
              </p:blipFill>
              <p:spPr>
                <a:xfrm>
                  <a:off x="5780232" y="6206585"/>
                  <a:ext cx="403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573">
              <p14:nvContentPartPr>
                <p14:cNvPr id="361" name="Ink 360">
                  <a:extLst>
                    <a:ext uri="{FF2B5EF4-FFF2-40B4-BE49-F238E27FC236}">
                      <a16:creationId xmlns:a16="http://schemas.microsoft.com/office/drawing/2014/main" id="{D17A7244-0BCA-4FD1-8B23-5A969CEDA80B}"/>
                    </a:ext>
                  </a:extLst>
                </p14:cNvPr>
                <p14:cNvContentPartPr/>
                <p14:nvPr/>
              </p14:nvContentPartPr>
              <p14:xfrm>
                <a:off x="5755752" y="6218105"/>
                <a:ext cx="201960" cy="226800"/>
              </p14:xfrm>
            </p:contentPart>
          </mc:Choice>
          <mc:Fallback xmlns="">
            <p:pic>
              <p:nvPicPr>
                <p:cNvPr id="361" name="Ink 360">
                  <a:extLst>
                    <a:ext uri="{FF2B5EF4-FFF2-40B4-BE49-F238E27FC236}">
                      <a16:creationId xmlns:a16="http://schemas.microsoft.com/office/drawing/2014/main" id="{D17A7244-0BCA-4FD1-8B23-5A969CEDA80B}"/>
                    </a:ext>
                  </a:extLst>
                </p:cNvPr>
                <p:cNvPicPr/>
                <p:nvPr/>
              </p:nvPicPr>
              <p:blipFill>
                <a:blip r:embed="rId574"/>
                <a:stretch>
                  <a:fillRect/>
                </a:stretch>
              </p:blipFill>
              <p:spPr>
                <a:xfrm>
                  <a:off x="5746752" y="6209465"/>
                  <a:ext cx="21960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575">
              <p14:nvContentPartPr>
                <p14:cNvPr id="362" name="Ink 361">
                  <a:extLst>
                    <a:ext uri="{FF2B5EF4-FFF2-40B4-BE49-F238E27FC236}">
                      <a16:creationId xmlns:a16="http://schemas.microsoft.com/office/drawing/2014/main" id="{152600DC-851D-47B1-A088-D3B058B8F23C}"/>
                    </a:ext>
                  </a:extLst>
                </p14:cNvPr>
                <p14:cNvContentPartPr/>
                <p14:nvPr/>
              </p14:nvContentPartPr>
              <p14:xfrm>
                <a:off x="6030072" y="6214145"/>
                <a:ext cx="173160" cy="234720"/>
              </p14:xfrm>
            </p:contentPart>
          </mc:Choice>
          <mc:Fallback xmlns="">
            <p:pic>
              <p:nvPicPr>
                <p:cNvPr id="362" name="Ink 361">
                  <a:extLst>
                    <a:ext uri="{FF2B5EF4-FFF2-40B4-BE49-F238E27FC236}">
                      <a16:creationId xmlns:a16="http://schemas.microsoft.com/office/drawing/2014/main" id="{152600DC-851D-47B1-A088-D3B058B8F23C}"/>
                    </a:ext>
                  </a:extLst>
                </p:cNvPr>
                <p:cNvPicPr/>
                <p:nvPr/>
              </p:nvPicPr>
              <p:blipFill>
                <a:blip r:embed="rId576"/>
                <a:stretch>
                  <a:fillRect/>
                </a:stretch>
              </p:blipFill>
              <p:spPr>
                <a:xfrm>
                  <a:off x="6021432" y="6205505"/>
                  <a:ext cx="190800" cy="252360"/>
                </a:xfrm>
                <a:prstGeom prst="rect">
                  <a:avLst/>
                </a:prstGeom>
              </p:spPr>
            </p:pic>
          </mc:Fallback>
        </mc:AlternateContent>
      </p:grpSp>
      <p:grpSp>
        <p:nvGrpSpPr>
          <p:cNvPr id="376" name="Group 375">
            <a:extLst>
              <a:ext uri="{FF2B5EF4-FFF2-40B4-BE49-F238E27FC236}">
                <a16:creationId xmlns:a16="http://schemas.microsoft.com/office/drawing/2014/main" id="{20C9A3DA-2A00-4B3D-8540-FA38B9C2B86D}"/>
              </a:ext>
            </a:extLst>
          </p:cNvPr>
          <p:cNvGrpSpPr/>
          <p:nvPr/>
        </p:nvGrpSpPr>
        <p:grpSpPr>
          <a:xfrm>
            <a:off x="6445152" y="6156905"/>
            <a:ext cx="1240200" cy="329040"/>
            <a:chOff x="6445152" y="6156905"/>
            <a:chExt cx="1240200" cy="329040"/>
          </a:xfrm>
        </p:grpSpPr>
        <mc:AlternateContent xmlns:mc="http://schemas.openxmlformats.org/markup-compatibility/2006" xmlns:p14="http://schemas.microsoft.com/office/powerpoint/2010/main">
          <mc:Choice Requires="p14">
            <p:contentPart p14:bwMode="auto" r:id="rId577">
              <p14:nvContentPartPr>
                <p14:cNvPr id="363" name="Ink 362">
                  <a:extLst>
                    <a:ext uri="{FF2B5EF4-FFF2-40B4-BE49-F238E27FC236}">
                      <a16:creationId xmlns:a16="http://schemas.microsoft.com/office/drawing/2014/main" id="{BD3021E5-BF19-44E5-8478-9EB4F94FE3F0}"/>
                    </a:ext>
                  </a:extLst>
                </p14:cNvPr>
                <p14:cNvContentPartPr/>
                <p14:nvPr/>
              </p14:nvContentPartPr>
              <p14:xfrm>
                <a:off x="6445152" y="6329705"/>
                <a:ext cx="123480" cy="145800"/>
              </p14:xfrm>
            </p:contentPart>
          </mc:Choice>
          <mc:Fallback xmlns="">
            <p:pic>
              <p:nvPicPr>
                <p:cNvPr id="363" name="Ink 362">
                  <a:extLst>
                    <a:ext uri="{FF2B5EF4-FFF2-40B4-BE49-F238E27FC236}">
                      <a16:creationId xmlns:a16="http://schemas.microsoft.com/office/drawing/2014/main" id="{BD3021E5-BF19-44E5-8478-9EB4F94FE3F0}"/>
                    </a:ext>
                  </a:extLst>
                </p:cNvPr>
                <p:cNvPicPr/>
                <p:nvPr/>
              </p:nvPicPr>
              <p:blipFill>
                <a:blip r:embed="rId578"/>
                <a:stretch>
                  <a:fillRect/>
                </a:stretch>
              </p:blipFill>
              <p:spPr>
                <a:xfrm>
                  <a:off x="6436152" y="6320705"/>
                  <a:ext cx="1411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579">
              <p14:nvContentPartPr>
                <p14:cNvPr id="364" name="Ink 363">
                  <a:extLst>
                    <a:ext uri="{FF2B5EF4-FFF2-40B4-BE49-F238E27FC236}">
                      <a16:creationId xmlns:a16="http://schemas.microsoft.com/office/drawing/2014/main" id="{928C201C-A030-4D63-94BB-3BE785706543}"/>
                    </a:ext>
                  </a:extLst>
                </p14:cNvPr>
                <p14:cNvContentPartPr/>
                <p14:nvPr/>
              </p14:nvContentPartPr>
              <p14:xfrm>
                <a:off x="6624792" y="6324665"/>
                <a:ext cx="122760" cy="107280"/>
              </p14:xfrm>
            </p:contentPart>
          </mc:Choice>
          <mc:Fallback xmlns="">
            <p:pic>
              <p:nvPicPr>
                <p:cNvPr id="364" name="Ink 363">
                  <a:extLst>
                    <a:ext uri="{FF2B5EF4-FFF2-40B4-BE49-F238E27FC236}">
                      <a16:creationId xmlns:a16="http://schemas.microsoft.com/office/drawing/2014/main" id="{928C201C-A030-4D63-94BB-3BE785706543}"/>
                    </a:ext>
                  </a:extLst>
                </p:cNvPr>
                <p:cNvPicPr/>
                <p:nvPr/>
              </p:nvPicPr>
              <p:blipFill>
                <a:blip r:embed="rId580"/>
                <a:stretch>
                  <a:fillRect/>
                </a:stretch>
              </p:blipFill>
              <p:spPr>
                <a:xfrm>
                  <a:off x="6615792" y="6315665"/>
                  <a:ext cx="1404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581">
              <p14:nvContentPartPr>
                <p14:cNvPr id="365" name="Ink 364">
                  <a:extLst>
                    <a:ext uri="{FF2B5EF4-FFF2-40B4-BE49-F238E27FC236}">
                      <a16:creationId xmlns:a16="http://schemas.microsoft.com/office/drawing/2014/main" id="{ACEF404C-D7CA-4BCD-9AC7-3F129FE24B5A}"/>
                    </a:ext>
                  </a:extLst>
                </p14:cNvPr>
                <p14:cNvContentPartPr/>
                <p14:nvPr/>
              </p14:nvContentPartPr>
              <p14:xfrm>
                <a:off x="6777792" y="6255545"/>
                <a:ext cx="42120" cy="175680"/>
              </p14:xfrm>
            </p:contentPart>
          </mc:Choice>
          <mc:Fallback xmlns="">
            <p:pic>
              <p:nvPicPr>
                <p:cNvPr id="365" name="Ink 364">
                  <a:extLst>
                    <a:ext uri="{FF2B5EF4-FFF2-40B4-BE49-F238E27FC236}">
                      <a16:creationId xmlns:a16="http://schemas.microsoft.com/office/drawing/2014/main" id="{ACEF404C-D7CA-4BCD-9AC7-3F129FE24B5A}"/>
                    </a:ext>
                  </a:extLst>
                </p:cNvPr>
                <p:cNvPicPr/>
                <p:nvPr/>
              </p:nvPicPr>
              <p:blipFill>
                <a:blip r:embed="rId582"/>
                <a:stretch>
                  <a:fillRect/>
                </a:stretch>
              </p:blipFill>
              <p:spPr>
                <a:xfrm>
                  <a:off x="6769152" y="6246545"/>
                  <a:ext cx="597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583">
              <p14:nvContentPartPr>
                <p14:cNvPr id="366" name="Ink 365">
                  <a:extLst>
                    <a:ext uri="{FF2B5EF4-FFF2-40B4-BE49-F238E27FC236}">
                      <a16:creationId xmlns:a16="http://schemas.microsoft.com/office/drawing/2014/main" id="{421177A8-1BF8-497E-8350-D9D77EBC0D22}"/>
                    </a:ext>
                  </a:extLst>
                </p14:cNvPr>
                <p14:cNvContentPartPr/>
                <p14:nvPr/>
              </p14:nvContentPartPr>
              <p14:xfrm>
                <a:off x="6748632" y="6304505"/>
                <a:ext cx="108000" cy="37440"/>
              </p14:xfrm>
            </p:contentPart>
          </mc:Choice>
          <mc:Fallback xmlns="">
            <p:pic>
              <p:nvPicPr>
                <p:cNvPr id="366" name="Ink 365">
                  <a:extLst>
                    <a:ext uri="{FF2B5EF4-FFF2-40B4-BE49-F238E27FC236}">
                      <a16:creationId xmlns:a16="http://schemas.microsoft.com/office/drawing/2014/main" id="{421177A8-1BF8-497E-8350-D9D77EBC0D22}"/>
                    </a:ext>
                  </a:extLst>
                </p:cNvPr>
                <p:cNvPicPr/>
                <p:nvPr/>
              </p:nvPicPr>
              <p:blipFill>
                <a:blip r:embed="rId584"/>
                <a:stretch>
                  <a:fillRect/>
                </a:stretch>
              </p:blipFill>
              <p:spPr>
                <a:xfrm>
                  <a:off x="6739992" y="6295505"/>
                  <a:ext cx="12564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585">
              <p14:nvContentPartPr>
                <p14:cNvPr id="367" name="Ink 366">
                  <a:extLst>
                    <a:ext uri="{FF2B5EF4-FFF2-40B4-BE49-F238E27FC236}">
                      <a16:creationId xmlns:a16="http://schemas.microsoft.com/office/drawing/2014/main" id="{64482027-D2FA-4EFC-AA9E-26F0870B1D8C}"/>
                    </a:ext>
                  </a:extLst>
                </p14:cNvPr>
                <p14:cNvContentPartPr/>
                <p14:nvPr/>
              </p14:nvContentPartPr>
              <p14:xfrm>
                <a:off x="6883992" y="6272825"/>
                <a:ext cx="147240" cy="169560"/>
              </p14:xfrm>
            </p:contentPart>
          </mc:Choice>
          <mc:Fallback xmlns="">
            <p:pic>
              <p:nvPicPr>
                <p:cNvPr id="367" name="Ink 366">
                  <a:extLst>
                    <a:ext uri="{FF2B5EF4-FFF2-40B4-BE49-F238E27FC236}">
                      <a16:creationId xmlns:a16="http://schemas.microsoft.com/office/drawing/2014/main" id="{64482027-D2FA-4EFC-AA9E-26F0870B1D8C}"/>
                    </a:ext>
                  </a:extLst>
                </p:cNvPr>
                <p:cNvPicPr/>
                <p:nvPr/>
              </p:nvPicPr>
              <p:blipFill>
                <a:blip r:embed="rId586"/>
                <a:stretch>
                  <a:fillRect/>
                </a:stretch>
              </p:blipFill>
              <p:spPr>
                <a:xfrm>
                  <a:off x="6875352" y="6263825"/>
                  <a:ext cx="164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587">
              <p14:nvContentPartPr>
                <p14:cNvPr id="368" name="Ink 367">
                  <a:extLst>
                    <a:ext uri="{FF2B5EF4-FFF2-40B4-BE49-F238E27FC236}">
                      <a16:creationId xmlns:a16="http://schemas.microsoft.com/office/drawing/2014/main" id="{ABFD5203-15B5-463A-A4AC-B2F3C62B27D5}"/>
                    </a:ext>
                  </a:extLst>
                </p14:cNvPr>
                <p14:cNvContentPartPr/>
                <p14:nvPr/>
              </p14:nvContentPartPr>
              <p14:xfrm>
                <a:off x="7083072" y="6224225"/>
                <a:ext cx="57240" cy="181080"/>
              </p14:xfrm>
            </p:contentPart>
          </mc:Choice>
          <mc:Fallback xmlns="">
            <p:pic>
              <p:nvPicPr>
                <p:cNvPr id="368" name="Ink 367">
                  <a:extLst>
                    <a:ext uri="{FF2B5EF4-FFF2-40B4-BE49-F238E27FC236}">
                      <a16:creationId xmlns:a16="http://schemas.microsoft.com/office/drawing/2014/main" id="{ABFD5203-15B5-463A-A4AC-B2F3C62B27D5}"/>
                    </a:ext>
                  </a:extLst>
                </p:cNvPr>
                <p:cNvPicPr/>
                <p:nvPr/>
              </p:nvPicPr>
              <p:blipFill>
                <a:blip r:embed="rId588"/>
                <a:stretch>
                  <a:fillRect/>
                </a:stretch>
              </p:blipFill>
              <p:spPr>
                <a:xfrm>
                  <a:off x="7074432" y="6215225"/>
                  <a:ext cx="7488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589">
              <p14:nvContentPartPr>
                <p14:cNvPr id="369" name="Ink 368">
                  <a:extLst>
                    <a:ext uri="{FF2B5EF4-FFF2-40B4-BE49-F238E27FC236}">
                      <a16:creationId xmlns:a16="http://schemas.microsoft.com/office/drawing/2014/main" id="{C53CBA18-C0C5-4BFB-AC98-FE59931D5035}"/>
                    </a:ext>
                  </a:extLst>
                </p14:cNvPr>
                <p14:cNvContentPartPr/>
                <p14:nvPr/>
              </p14:nvContentPartPr>
              <p14:xfrm>
                <a:off x="7054632" y="6290825"/>
                <a:ext cx="113760" cy="16560"/>
              </p14:xfrm>
            </p:contentPart>
          </mc:Choice>
          <mc:Fallback xmlns="">
            <p:pic>
              <p:nvPicPr>
                <p:cNvPr id="369" name="Ink 368">
                  <a:extLst>
                    <a:ext uri="{FF2B5EF4-FFF2-40B4-BE49-F238E27FC236}">
                      <a16:creationId xmlns:a16="http://schemas.microsoft.com/office/drawing/2014/main" id="{C53CBA18-C0C5-4BFB-AC98-FE59931D5035}"/>
                    </a:ext>
                  </a:extLst>
                </p:cNvPr>
                <p:cNvPicPr/>
                <p:nvPr/>
              </p:nvPicPr>
              <p:blipFill>
                <a:blip r:embed="rId590"/>
                <a:stretch>
                  <a:fillRect/>
                </a:stretch>
              </p:blipFill>
              <p:spPr>
                <a:xfrm>
                  <a:off x="7045632" y="6281825"/>
                  <a:ext cx="13140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591">
              <p14:nvContentPartPr>
                <p14:cNvPr id="370" name="Ink 369">
                  <a:extLst>
                    <a:ext uri="{FF2B5EF4-FFF2-40B4-BE49-F238E27FC236}">
                      <a16:creationId xmlns:a16="http://schemas.microsoft.com/office/drawing/2014/main" id="{F29787D9-DE6C-4986-83EF-5F919DF8BCBC}"/>
                    </a:ext>
                  </a:extLst>
                </p14:cNvPr>
                <p14:cNvContentPartPr/>
                <p14:nvPr/>
              </p14:nvContentPartPr>
              <p14:xfrm>
                <a:off x="7242192" y="6156905"/>
                <a:ext cx="57240" cy="237240"/>
              </p14:xfrm>
            </p:contentPart>
          </mc:Choice>
          <mc:Fallback xmlns="">
            <p:pic>
              <p:nvPicPr>
                <p:cNvPr id="370" name="Ink 369">
                  <a:extLst>
                    <a:ext uri="{FF2B5EF4-FFF2-40B4-BE49-F238E27FC236}">
                      <a16:creationId xmlns:a16="http://schemas.microsoft.com/office/drawing/2014/main" id="{F29787D9-DE6C-4986-83EF-5F919DF8BCBC}"/>
                    </a:ext>
                  </a:extLst>
                </p:cNvPr>
                <p:cNvPicPr/>
                <p:nvPr/>
              </p:nvPicPr>
              <p:blipFill>
                <a:blip r:embed="rId592"/>
                <a:stretch>
                  <a:fillRect/>
                </a:stretch>
              </p:blipFill>
              <p:spPr>
                <a:xfrm>
                  <a:off x="7233192" y="6147905"/>
                  <a:ext cx="748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593">
              <p14:nvContentPartPr>
                <p14:cNvPr id="371" name="Ink 370">
                  <a:extLst>
                    <a:ext uri="{FF2B5EF4-FFF2-40B4-BE49-F238E27FC236}">
                      <a16:creationId xmlns:a16="http://schemas.microsoft.com/office/drawing/2014/main" id="{C3F09E72-7881-4EE4-B9DC-B59FE6556C0D}"/>
                    </a:ext>
                  </a:extLst>
                </p14:cNvPr>
                <p14:cNvContentPartPr/>
                <p14:nvPr/>
              </p14:nvContentPartPr>
              <p14:xfrm>
                <a:off x="7333632" y="6274625"/>
                <a:ext cx="135720" cy="127800"/>
              </p14:xfrm>
            </p:contentPart>
          </mc:Choice>
          <mc:Fallback xmlns="">
            <p:pic>
              <p:nvPicPr>
                <p:cNvPr id="371" name="Ink 370">
                  <a:extLst>
                    <a:ext uri="{FF2B5EF4-FFF2-40B4-BE49-F238E27FC236}">
                      <a16:creationId xmlns:a16="http://schemas.microsoft.com/office/drawing/2014/main" id="{C3F09E72-7881-4EE4-B9DC-B59FE6556C0D}"/>
                    </a:ext>
                  </a:extLst>
                </p:cNvPr>
                <p:cNvPicPr/>
                <p:nvPr/>
              </p:nvPicPr>
              <p:blipFill>
                <a:blip r:embed="rId594"/>
                <a:stretch>
                  <a:fillRect/>
                </a:stretch>
              </p:blipFill>
              <p:spPr>
                <a:xfrm>
                  <a:off x="7324632" y="6265985"/>
                  <a:ext cx="1533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595">
              <p14:nvContentPartPr>
                <p14:cNvPr id="372" name="Ink 371">
                  <a:extLst>
                    <a:ext uri="{FF2B5EF4-FFF2-40B4-BE49-F238E27FC236}">
                      <a16:creationId xmlns:a16="http://schemas.microsoft.com/office/drawing/2014/main" id="{C6B0368B-976D-412C-BCB9-5556EA4C9345}"/>
                    </a:ext>
                  </a:extLst>
                </p14:cNvPr>
                <p14:cNvContentPartPr/>
                <p14:nvPr/>
              </p14:nvContentPartPr>
              <p14:xfrm>
                <a:off x="7512552" y="6245105"/>
                <a:ext cx="172800" cy="240840"/>
              </p14:xfrm>
            </p:contentPart>
          </mc:Choice>
          <mc:Fallback xmlns="">
            <p:pic>
              <p:nvPicPr>
                <p:cNvPr id="372" name="Ink 371">
                  <a:extLst>
                    <a:ext uri="{FF2B5EF4-FFF2-40B4-BE49-F238E27FC236}">
                      <a16:creationId xmlns:a16="http://schemas.microsoft.com/office/drawing/2014/main" id="{C6B0368B-976D-412C-BCB9-5556EA4C9345}"/>
                    </a:ext>
                  </a:extLst>
                </p:cNvPr>
                <p:cNvPicPr/>
                <p:nvPr/>
              </p:nvPicPr>
              <p:blipFill>
                <a:blip r:embed="rId596"/>
                <a:stretch>
                  <a:fillRect/>
                </a:stretch>
              </p:blipFill>
              <p:spPr>
                <a:xfrm>
                  <a:off x="7503552" y="6236465"/>
                  <a:ext cx="19044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597">
              <p14:nvContentPartPr>
                <p14:cNvPr id="375" name="Ink 374">
                  <a:extLst>
                    <a:ext uri="{FF2B5EF4-FFF2-40B4-BE49-F238E27FC236}">
                      <a16:creationId xmlns:a16="http://schemas.microsoft.com/office/drawing/2014/main" id="{24D40F5B-8FF8-4EF5-9B1C-5A690379A7EA}"/>
                    </a:ext>
                  </a:extLst>
                </p14:cNvPr>
                <p14:cNvContentPartPr/>
                <p14:nvPr/>
              </p14:nvContentPartPr>
              <p14:xfrm>
                <a:off x="7516872" y="6329705"/>
                <a:ext cx="24120" cy="99720"/>
              </p14:xfrm>
            </p:contentPart>
          </mc:Choice>
          <mc:Fallback xmlns="">
            <p:pic>
              <p:nvPicPr>
                <p:cNvPr id="375" name="Ink 374">
                  <a:extLst>
                    <a:ext uri="{FF2B5EF4-FFF2-40B4-BE49-F238E27FC236}">
                      <a16:creationId xmlns:a16="http://schemas.microsoft.com/office/drawing/2014/main" id="{24D40F5B-8FF8-4EF5-9B1C-5A690379A7EA}"/>
                    </a:ext>
                  </a:extLst>
                </p:cNvPr>
                <p:cNvPicPr/>
                <p:nvPr/>
              </p:nvPicPr>
              <p:blipFill>
                <a:blip r:embed="rId598"/>
                <a:stretch>
                  <a:fillRect/>
                </a:stretch>
              </p:blipFill>
              <p:spPr>
                <a:xfrm>
                  <a:off x="7507872" y="6320705"/>
                  <a:ext cx="41760" cy="117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99">
            <p14:nvContentPartPr>
              <p14:cNvPr id="3" name="Ink 2">
                <a:extLst>
                  <a:ext uri="{FF2B5EF4-FFF2-40B4-BE49-F238E27FC236}">
                    <a16:creationId xmlns:a16="http://schemas.microsoft.com/office/drawing/2014/main" id="{BE962530-22EF-44B3-95A9-6F91378339E7}"/>
                  </a:ext>
                </a:extLst>
              </p14:cNvPr>
              <p14:cNvContentPartPr/>
              <p14:nvPr/>
            </p14:nvContentPartPr>
            <p14:xfrm>
              <a:off x="5113187" y="692131"/>
              <a:ext cx="6112800" cy="1285920"/>
            </p14:xfrm>
          </p:contentPart>
        </mc:Choice>
        <mc:Fallback xmlns="">
          <p:pic>
            <p:nvPicPr>
              <p:cNvPr id="3" name="Ink 2">
                <a:extLst>
                  <a:ext uri="{FF2B5EF4-FFF2-40B4-BE49-F238E27FC236}">
                    <a16:creationId xmlns:a16="http://schemas.microsoft.com/office/drawing/2014/main" id="{BE962530-22EF-44B3-95A9-6F91378339E7}"/>
                  </a:ext>
                </a:extLst>
              </p:cNvPr>
              <p:cNvPicPr/>
              <p:nvPr/>
            </p:nvPicPr>
            <p:blipFill>
              <a:blip r:embed="rId600"/>
              <a:stretch>
                <a:fillRect/>
              </a:stretch>
            </p:blipFill>
            <p:spPr>
              <a:xfrm>
                <a:off x="5104187" y="683131"/>
                <a:ext cx="6130440" cy="1303560"/>
              </a:xfrm>
              <a:prstGeom prst="rect">
                <a:avLst/>
              </a:prstGeom>
            </p:spPr>
          </p:pic>
        </mc:Fallback>
      </mc:AlternateContent>
      <p:grpSp>
        <p:nvGrpSpPr>
          <p:cNvPr id="40" name="Group 39">
            <a:extLst>
              <a:ext uri="{FF2B5EF4-FFF2-40B4-BE49-F238E27FC236}">
                <a16:creationId xmlns:a16="http://schemas.microsoft.com/office/drawing/2014/main" id="{FAEEDE53-BB89-4EA6-8CA8-ADF4F4732296}"/>
              </a:ext>
            </a:extLst>
          </p:cNvPr>
          <p:cNvGrpSpPr/>
          <p:nvPr/>
        </p:nvGrpSpPr>
        <p:grpSpPr>
          <a:xfrm>
            <a:off x="4202387" y="2178931"/>
            <a:ext cx="1929240" cy="361080"/>
            <a:chOff x="4202387" y="2178931"/>
            <a:chExt cx="1929240" cy="361080"/>
          </a:xfrm>
        </p:grpSpPr>
        <mc:AlternateContent xmlns:mc="http://schemas.openxmlformats.org/markup-compatibility/2006" xmlns:p14="http://schemas.microsoft.com/office/powerpoint/2010/main">
          <mc:Choice Requires="p14">
            <p:contentPart p14:bwMode="auto" r:id="rId601">
              <p14:nvContentPartPr>
                <p14:cNvPr id="254" name="Ink 253">
                  <a:extLst>
                    <a:ext uri="{FF2B5EF4-FFF2-40B4-BE49-F238E27FC236}">
                      <a16:creationId xmlns:a16="http://schemas.microsoft.com/office/drawing/2014/main" id="{1B7CAAB2-1C34-4AF3-978E-E90C9C0F8971}"/>
                    </a:ext>
                  </a:extLst>
                </p14:cNvPr>
                <p14:cNvContentPartPr/>
                <p14:nvPr/>
              </p14:nvContentPartPr>
              <p14:xfrm>
                <a:off x="4202387" y="2334451"/>
                <a:ext cx="1905120" cy="205560"/>
              </p14:xfrm>
            </p:contentPart>
          </mc:Choice>
          <mc:Fallback xmlns="">
            <p:pic>
              <p:nvPicPr>
                <p:cNvPr id="254" name="Ink 253">
                  <a:extLst>
                    <a:ext uri="{FF2B5EF4-FFF2-40B4-BE49-F238E27FC236}">
                      <a16:creationId xmlns:a16="http://schemas.microsoft.com/office/drawing/2014/main" id="{1B7CAAB2-1C34-4AF3-978E-E90C9C0F8971}"/>
                    </a:ext>
                  </a:extLst>
                </p:cNvPr>
                <p:cNvPicPr/>
                <p:nvPr/>
              </p:nvPicPr>
              <p:blipFill>
                <a:blip r:embed="rId602"/>
                <a:stretch>
                  <a:fillRect/>
                </a:stretch>
              </p:blipFill>
              <p:spPr>
                <a:xfrm>
                  <a:off x="4193387" y="2325451"/>
                  <a:ext cx="192276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603">
              <p14:nvContentPartPr>
                <p14:cNvPr id="255" name="Ink 254">
                  <a:extLst>
                    <a:ext uri="{FF2B5EF4-FFF2-40B4-BE49-F238E27FC236}">
                      <a16:creationId xmlns:a16="http://schemas.microsoft.com/office/drawing/2014/main" id="{FDACBA62-4A0C-4AF5-9CCB-F81D67ADE7A2}"/>
                    </a:ext>
                  </a:extLst>
                </p14:cNvPr>
                <p14:cNvContentPartPr/>
                <p14:nvPr/>
              </p14:nvContentPartPr>
              <p14:xfrm>
                <a:off x="6123347" y="2178931"/>
                <a:ext cx="8280" cy="220680"/>
              </p14:xfrm>
            </p:contentPart>
          </mc:Choice>
          <mc:Fallback xmlns="">
            <p:pic>
              <p:nvPicPr>
                <p:cNvPr id="255" name="Ink 254">
                  <a:extLst>
                    <a:ext uri="{FF2B5EF4-FFF2-40B4-BE49-F238E27FC236}">
                      <a16:creationId xmlns:a16="http://schemas.microsoft.com/office/drawing/2014/main" id="{FDACBA62-4A0C-4AF5-9CCB-F81D67ADE7A2}"/>
                    </a:ext>
                  </a:extLst>
                </p:cNvPr>
                <p:cNvPicPr/>
                <p:nvPr/>
              </p:nvPicPr>
              <p:blipFill>
                <a:blip r:embed="rId604"/>
                <a:stretch>
                  <a:fillRect/>
                </a:stretch>
              </p:blipFill>
              <p:spPr>
                <a:xfrm>
                  <a:off x="6114707" y="2169931"/>
                  <a:ext cx="25920" cy="238320"/>
                </a:xfrm>
                <a:prstGeom prst="rect">
                  <a:avLst/>
                </a:prstGeom>
              </p:spPr>
            </p:pic>
          </mc:Fallback>
        </mc:AlternateContent>
      </p:grpSp>
      <p:grpSp>
        <p:nvGrpSpPr>
          <p:cNvPr id="282" name="Group 281">
            <a:extLst>
              <a:ext uri="{FF2B5EF4-FFF2-40B4-BE49-F238E27FC236}">
                <a16:creationId xmlns:a16="http://schemas.microsoft.com/office/drawing/2014/main" id="{4DD2A31C-5B51-4555-BD0B-271006AB605C}"/>
              </a:ext>
            </a:extLst>
          </p:cNvPr>
          <p:cNvGrpSpPr/>
          <p:nvPr/>
        </p:nvGrpSpPr>
        <p:grpSpPr>
          <a:xfrm>
            <a:off x="1350827" y="2935651"/>
            <a:ext cx="2583360" cy="333000"/>
            <a:chOff x="1350827" y="2935651"/>
            <a:chExt cx="2583360" cy="333000"/>
          </a:xfrm>
        </p:grpSpPr>
        <mc:AlternateContent xmlns:mc="http://schemas.openxmlformats.org/markup-compatibility/2006" xmlns:p14="http://schemas.microsoft.com/office/powerpoint/2010/main">
          <mc:Choice Requires="p14">
            <p:contentPart p14:bwMode="auto" r:id="rId605">
              <p14:nvContentPartPr>
                <p14:cNvPr id="269" name="Ink 268">
                  <a:extLst>
                    <a:ext uri="{FF2B5EF4-FFF2-40B4-BE49-F238E27FC236}">
                      <a16:creationId xmlns:a16="http://schemas.microsoft.com/office/drawing/2014/main" id="{33EC8E9D-DAD5-478B-8248-987EAEAB40BB}"/>
                    </a:ext>
                  </a:extLst>
                </p14:cNvPr>
                <p14:cNvContentPartPr/>
                <p14:nvPr/>
              </p14:nvContentPartPr>
              <p14:xfrm>
                <a:off x="1350827" y="3039691"/>
                <a:ext cx="10080" cy="2880"/>
              </p14:xfrm>
            </p:contentPart>
          </mc:Choice>
          <mc:Fallback xmlns="">
            <p:pic>
              <p:nvPicPr>
                <p:cNvPr id="269" name="Ink 268">
                  <a:extLst>
                    <a:ext uri="{FF2B5EF4-FFF2-40B4-BE49-F238E27FC236}">
                      <a16:creationId xmlns:a16="http://schemas.microsoft.com/office/drawing/2014/main" id="{33EC8E9D-DAD5-478B-8248-987EAEAB40BB}"/>
                    </a:ext>
                  </a:extLst>
                </p:cNvPr>
                <p:cNvPicPr/>
                <p:nvPr/>
              </p:nvPicPr>
              <p:blipFill>
                <a:blip r:embed="rId606"/>
                <a:stretch>
                  <a:fillRect/>
                </a:stretch>
              </p:blipFill>
              <p:spPr>
                <a:xfrm>
                  <a:off x="1342187" y="3030691"/>
                  <a:ext cx="2772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607">
              <p14:nvContentPartPr>
                <p14:cNvPr id="280" name="Ink 279">
                  <a:extLst>
                    <a:ext uri="{FF2B5EF4-FFF2-40B4-BE49-F238E27FC236}">
                      <a16:creationId xmlns:a16="http://schemas.microsoft.com/office/drawing/2014/main" id="{C7873626-95DA-4A21-9A14-F990F4C91195}"/>
                    </a:ext>
                  </a:extLst>
                </p14:cNvPr>
                <p14:cNvContentPartPr/>
                <p14:nvPr/>
              </p14:nvContentPartPr>
              <p14:xfrm>
                <a:off x="1390067" y="2970571"/>
                <a:ext cx="2428920" cy="298080"/>
              </p14:xfrm>
            </p:contentPart>
          </mc:Choice>
          <mc:Fallback xmlns="">
            <p:pic>
              <p:nvPicPr>
                <p:cNvPr id="280" name="Ink 279">
                  <a:extLst>
                    <a:ext uri="{FF2B5EF4-FFF2-40B4-BE49-F238E27FC236}">
                      <a16:creationId xmlns:a16="http://schemas.microsoft.com/office/drawing/2014/main" id="{C7873626-95DA-4A21-9A14-F990F4C91195}"/>
                    </a:ext>
                  </a:extLst>
                </p:cNvPr>
                <p:cNvPicPr/>
                <p:nvPr/>
              </p:nvPicPr>
              <p:blipFill>
                <a:blip r:embed="rId608"/>
                <a:stretch>
                  <a:fillRect/>
                </a:stretch>
              </p:blipFill>
              <p:spPr>
                <a:xfrm>
                  <a:off x="1381427" y="2961571"/>
                  <a:ext cx="244656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609">
              <p14:nvContentPartPr>
                <p14:cNvPr id="281" name="Ink 280">
                  <a:extLst>
                    <a:ext uri="{FF2B5EF4-FFF2-40B4-BE49-F238E27FC236}">
                      <a16:creationId xmlns:a16="http://schemas.microsoft.com/office/drawing/2014/main" id="{446E225F-C7F8-4058-9A4F-BF1D0DBEB7F2}"/>
                    </a:ext>
                  </a:extLst>
                </p14:cNvPr>
                <p14:cNvContentPartPr/>
                <p14:nvPr/>
              </p14:nvContentPartPr>
              <p14:xfrm>
                <a:off x="3824387" y="2935651"/>
                <a:ext cx="109800" cy="198720"/>
              </p14:xfrm>
            </p:contentPart>
          </mc:Choice>
          <mc:Fallback xmlns="">
            <p:pic>
              <p:nvPicPr>
                <p:cNvPr id="281" name="Ink 280">
                  <a:extLst>
                    <a:ext uri="{FF2B5EF4-FFF2-40B4-BE49-F238E27FC236}">
                      <a16:creationId xmlns:a16="http://schemas.microsoft.com/office/drawing/2014/main" id="{446E225F-C7F8-4058-9A4F-BF1D0DBEB7F2}"/>
                    </a:ext>
                  </a:extLst>
                </p:cNvPr>
                <p:cNvPicPr/>
                <p:nvPr/>
              </p:nvPicPr>
              <p:blipFill>
                <a:blip r:embed="rId610"/>
                <a:stretch>
                  <a:fillRect/>
                </a:stretch>
              </p:blipFill>
              <p:spPr>
                <a:xfrm>
                  <a:off x="3815387" y="2927011"/>
                  <a:ext cx="127440" cy="21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11">
            <p14:nvContentPartPr>
              <p14:cNvPr id="283" name="Ink 282">
                <a:extLst>
                  <a:ext uri="{FF2B5EF4-FFF2-40B4-BE49-F238E27FC236}">
                    <a16:creationId xmlns:a16="http://schemas.microsoft.com/office/drawing/2014/main" id="{32FC4A3E-DF86-4211-BF2E-C242B2EA35B3}"/>
                  </a:ext>
                </a:extLst>
              </p14:cNvPr>
              <p14:cNvContentPartPr/>
              <p14:nvPr/>
            </p14:nvContentPartPr>
            <p14:xfrm>
              <a:off x="7329815" y="1183171"/>
              <a:ext cx="378000" cy="523800"/>
            </p14:xfrm>
          </p:contentPart>
        </mc:Choice>
        <mc:Fallback xmlns="">
          <p:pic>
            <p:nvPicPr>
              <p:cNvPr id="283" name="Ink 282">
                <a:extLst>
                  <a:ext uri="{FF2B5EF4-FFF2-40B4-BE49-F238E27FC236}">
                    <a16:creationId xmlns:a16="http://schemas.microsoft.com/office/drawing/2014/main" id="{32FC4A3E-DF86-4211-BF2E-C242B2EA35B3}"/>
                  </a:ext>
                </a:extLst>
              </p:cNvPr>
              <p:cNvPicPr/>
              <p:nvPr/>
            </p:nvPicPr>
            <p:blipFill>
              <a:blip r:embed="rId612"/>
              <a:stretch>
                <a:fillRect/>
              </a:stretch>
            </p:blipFill>
            <p:spPr>
              <a:xfrm>
                <a:off x="7320815" y="1174531"/>
                <a:ext cx="39564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613">
            <p14:nvContentPartPr>
              <p14:cNvPr id="88" name="Ink 87">
                <a:extLst>
                  <a:ext uri="{FF2B5EF4-FFF2-40B4-BE49-F238E27FC236}">
                    <a16:creationId xmlns:a16="http://schemas.microsoft.com/office/drawing/2014/main" id="{2FA47C2F-F704-4889-A808-D07595613493}"/>
                  </a:ext>
                </a:extLst>
              </p14:cNvPr>
              <p14:cNvContentPartPr/>
              <p14:nvPr/>
            </p14:nvContentPartPr>
            <p14:xfrm>
              <a:off x="9809495" y="1038811"/>
              <a:ext cx="1198800" cy="712800"/>
            </p14:xfrm>
          </p:contentPart>
        </mc:Choice>
        <mc:Fallback xmlns="">
          <p:pic>
            <p:nvPicPr>
              <p:cNvPr id="88" name="Ink 87">
                <a:extLst>
                  <a:ext uri="{FF2B5EF4-FFF2-40B4-BE49-F238E27FC236}">
                    <a16:creationId xmlns:a16="http://schemas.microsoft.com/office/drawing/2014/main" id="{2FA47C2F-F704-4889-A808-D07595613493}"/>
                  </a:ext>
                </a:extLst>
              </p:cNvPr>
              <p:cNvPicPr/>
              <p:nvPr/>
            </p:nvPicPr>
            <p:blipFill>
              <a:blip r:embed="rId614"/>
              <a:stretch>
                <a:fillRect/>
              </a:stretch>
            </p:blipFill>
            <p:spPr>
              <a:xfrm>
                <a:off x="9800495" y="1029811"/>
                <a:ext cx="1216440" cy="730440"/>
              </a:xfrm>
              <a:prstGeom prst="rect">
                <a:avLst/>
              </a:prstGeom>
            </p:spPr>
          </p:pic>
        </mc:Fallback>
      </mc:AlternateContent>
      <mc:AlternateContent xmlns:mc="http://schemas.openxmlformats.org/markup-compatibility/2006" xmlns:p14="http://schemas.microsoft.com/office/powerpoint/2010/main">
        <mc:Choice Requires="p14">
          <p:contentPart p14:bwMode="auto" r:id="rId615">
            <p14:nvContentPartPr>
              <p14:cNvPr id="93" name="Ink 92">
                <a:extLst>
                  <a:ext uri="{FF2B5EF4-FFF2-40B4-BE49-F238E27FC236}">
                    <a16:creationId xmlns:a16="http://schemas.microsoft.com/office/drawing/2014/main" id="{47BEC34E-70B6-4F1C-9654-F6E47FFAB242}"/>
                  </a:ext>
                </a:extLst>
              </p14:cNvPr>
              <p14:cNvContentPartPr/>
              <p14:nvPr/>
            </p14:nvContentPartPr>
            <p14:xfrm>
              <a:off x="6332615" y="3966331"/>
              <a:ext cx="32760" cy="54720"/>
            </p14:xfrm>
          </p:contentPart>
        </mc:Choice>
        <mc:Fallback xmlns="">
          <p:pic>
            <p:nvPicPr>
              <p:cNvPr id="93" name="Ink 92">
                <a:extLst>
                  <a:ext uri="{FF2B5EF4-FFF2-40B4-BE49-F238E27FC236}">
                    <a16:creationId xmlns:a16="http://schemas.microsoft.com/office/drawing/2014/main" id="{47BEC34E-70B6-4F1C-9654-F6E47FFAB242}"/>
                  </a:ext>
                </a:extLst>
              </p:cNvPr>
              <p:cNvPicPr/>
              <p:nvPr/>
            </p:nvPicPr>
            <p:blipFill>
              <a:blip r:embed="rId616"/>
              <a:stretch>
                <a:fillRect/>
              </a:stretch>
            </p:blipFill>
            <p:spPr>
              <a:xfrm>
                <a:off x="6323975" y="3957331"/>
                <a:ext cx="5040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617">
            <p14:nvContentPartPr>
              <p14:cNvPr id="94" name="Ink 93">
                <a:extLst>
                  <a:ext uri="{FF2B5EF4-FFF2-40B4-BE49-F238E27FC236}">
                    <a16:creationId xmlns:a16="http://schemas.microsoft.com/office/drawing/2014/main" id="{6470C8C6-86F1-4797-945C-65489C3CA7C3}"/>
                  </a:ext>
                </a:extLst>
              </p14:cNvPr>
              <p14:cNvContentPartPr/>
              <p14:nvPr/>
            </p14:nvContentPartPr>
            <p14:xfrm>
              <a:off x="8189495" y="3960211"/>
              <a:ext cx="48240" cy="48240"/>
            </p14:xfrm>
          </p:contentPart>
        </mc:Choice>
        <mc:Fallback xmlns="">
          <p:pic>
            <p:nvPicPr>
              <p:cNvPr id="94" name="Ink 93">
                <a:extLst>
                  <a:ext uri="{FF2B5EF4-FFF2-40B4-BE49-F238E27FC236}">
                    <a16:creationId xmlns:a16="http://schemas.microsoft.com/office/drawing/2014/main" id="{6470C8C6-86F1-4797-945C-65489C3CA7C3}"/>
                  </a:ext>
                </a:extLst>
              </p:cNvPr>
              <p:cNvPicPr/>
              <p:nvPr/>
            </p:nvPicPr>
            <p:blipFill>
              <a:blip r:embed="rId618"/>
              <a:stretch>
                <a:fillRect/>
              </a:stretch>
            </p:blipFill>
            <p:spPr>
              <a:xfrm>
                <a:off x="8180495" y="3951571"/>
                <a:ext cx="658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619">
            <p14:nvContentPartPr>
              <p14:cNvPr id="95" name="Ink 94">
                <a:extLst>
                  <a:ext uri="{FF2B5EF4-FFF2-40B4-BE49-F238E27FC236}">
                    <a16:creationId xmlns:a16="http://schemas.microsoft.com/office/drawing/2014/main" id="{8355D14F-A5FD-433E-BD09-1171439DA706}"/>
                  </a:ext>
                </a:extLst>
              </p14:cNvPr>
              <p14:cNvContentPartPr/>
              <p14:nvPr/>
            </p14:nvContentPartPr>
            <p14:xfrm>
              <a:off x="10119815" y="3887491"/>
              <a:ext cx="77040" cy="41760"/>
            </p14:xfrm>
          </p:contentPart>
        </mc:Choice>
        <mc:Fallback xmlns="">
          <p:pic>
            <p:nvPicPr>
              <p:cNvPr id="95" name="Ink 94">
                <a:extLst>
                  <a:ext uri="{FF2B5EF4-FFF2-40B4-BE49-F238E27FC236}">
                    <a16:creationId xmlns:a16="http://schemas.microsoft.com/office/drawing/2014/main" id="{8355D14F-A5FD-433E-BD09-1171439DA706}"/>
                  </a:ext>
                </a:extLst>
              </p:cNvPr>
              <p:cNvPicPr/>
              <p:nvPr/>
            </p:nvPicPr>
            <p:blipFill>
              <a:blip r:embed="rId620"/>
              <a:stretch>
                <a:fillRect/>
              </a:stretch>
            </p:blipFill>
            <p:spPr>
              <a:xfrm>
                <a:off x="10111175" y="3878491"/>
                <a:ext cx="94680" cy="59400"/>
              </a:xfrm>
              <a:prstGeom prst="rect">
                <a:avLst/>
              </a:prstGeom>
            </p:spPr>
          </p:pic>
        </mc:Fallback>
      </mc:AlternateContent>
      <p:grpSp>
        <p:nvGrpSpPr>
          <p:cNvPr id="379" name="Group 378">
            <a:extLst>
              <a:ext uri="{FF2B5EF4-FFF2-40B4-BE49-F238E27FC236}">
                <a16:creationId xmlns:a16="http://schemas.microsoft.com/office/drawing/2014/main" id="{589C5161-6826-43CA-AA00-B40104DB180C}"/>
              </a:ext>
            </a:extLst>
          </p:cNvPr>
          <p:cNvGrpSpPr/>
          <p:nvPr/>
        </p:nvGrpSpPr>
        <p:grpSpPr>
          <a:xfrm>
            <a:off x="4601735" y="5469331"/>
            <a:ext cx="1699200" cy="325440"/>
            <a:chOff x="4601735" y="5469331"/>
            <a:chExt cx="1699200" cy="325440"/>
          </a:xfrm>
        </p:grpSpPr>
        <mc:AlternateContent xmlns:mc="http://schemas.openxmlformats.org/markup-compatibility/2006" xmlns:p14="http://schemas.microsoft.com/office/powerpoint/2010/main">
          <mc:Choice Requires="p14">
            <p:contentPart p14:bwMode="auto" r:id="rId621">
              <p14:nvContentPartPr>
                <p14:cNvPr id="295" name="Ink 294">
                  <a:extLst>
                    <a:ext uri="{FF2B5EF4-FFF2-40B4-BE49-F238E27FC236}">
                      <a16:creationId xmlns:a16="http://schemas.microsoft.com/office/drawing/2014/main" id="{B6999CD7-AD5D-49E8-9103-A9485827D7C9}"/>
                    </a:ext>
                  </a:extLst>
                </p14:cNvPr>
                <p14:cNvContentPartPr/>
                <p14:nvPr/>
              </p14:nvContentPartPr>
              <p14:xfrm>
                <a:off x="4601735" y="5560411"/>
                <a:ext cx="174600" cy="230400"/>
              </p14:xfrm>
            </p:contentPart>
          </mc:Choice>
          <mc:Fallback xmlns="">
            <p:pic>
              <p:nvPicPr>
                <p:cNvPr id="295" name="Ink 294">
                  <a:extLst>
                    <a:ext uri="{FF2B5EF4-FFF2-40B4-BE49-F238E27FC236}">
                      <a16:creationId xmlns:a16="http://schemas.microsoft.com/office/drawing/2014/main" id="{B6999CD7-AD5D-49E8-9103-A9485827D7C9}"/>
                    </a:ext>
                  </a:extLst>
                </p:cNvPr>
                <p:cNvPicPr/>
                <p:nvPr/>
              </p:nvPicPr>
              <p:blipFill>
                <a:blip r:embed="rId622"/>
                <a:stretch>
                  <a:fillRect/>
                </a:stretch>
              </p:blipFill>
              <p:spPr>
                <a:xfrm>
                  <a:off x="4592735" y="5551411"/>
                  <a:ext cx="1922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623">
              <p14:nvContentPartPr>
                <p14:cNvPr id="355" name="Ink 354">
                  <a:extLst>
                    <a:ext uri="{FF2B5EF4-FFF2-40B4-BE49-F238E27FC236}">
                      <a16:creationId xmlns:a16="http://schemas.microsoft.com/office/drawing/2014/main" id="{27795C6D-8ED0-4931-8948-B9D3CEF4BF49}"/>
                    </a:ext>
                  </a:extLst>
                </p14:cNvPr>
                <p14:cNvContentPartPr/>
                <p14:nvPr/>
              </p14:nvContentPartPr>
              <p14:xfrm>
                <a:off x="4854095" y="5528011"/>
                <a:ext cx="190440" cy="266760"/>
              </p14:xfrm>
            </p:contentPart>
          </mc:Choice>
          <mc:Fallback xmlns="">
            <p:pic>
              <p:nvPicPr>
                <p:cNvPr id="355" name="Ink 354">
                  <a:extLst>
                    <a:ext uri="{FF2B5EF4-FFF2-40B4-BE49-F238E27FC236}">
                      <a16:creationId xmlns:a16="http://schemas.microsoft.com/office/drawing/2014/main" id="{27795C6D-8ED0-4931-8948-B9D3CEF4BF49}"/>
                    </a:ext>
                  </a:extLst>
                </p:cNvPr>
                <p:cNvPicPr/>
                <p:nvPr/>
              </p:nvPicPr>
              <p:blipFill>
                <a:blip r:embed="rId624"/>
                <a:stretch>
                  <a:fillRect/>
                </a:stretch>
              </p:blipFill>
              <p:spPr>
                <a:xfrm>
                  <a:off x="4845455" y="5519371"/>
                  <a:ext cx="20808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625">
              <p14:nvContentPartPr>
                <p14:cNvPr id="356" name="Ink 355">
                  <a:extLst>
                    <a:ext uri="{FF2B5EF4-FFF2-40B4-BE49-F238E27FC236}">
                      <a16:creationId xmlns:a16="http://schemas.microsoft.com/office/drawing/2014/main" id="{65C747DF-B0BC-443D-89BC-050D08899803}"/>
                    </a:ext>
                  </a:extLst>
                </p14:cNvPr>
                <p14:cNvContentPartPr/>
                <p14:nvPr/>
              </p14:nvContentPartPr>
              <p14:xfrm>
                <a:off x="5118695" y="5542771"/>
                <a:ext cx="192240" cy="227880"/>
              </p14:xfrm>
            </p:contentPart>
          </mc:Choice>
          <mc:Fallback xmlns="">
            <p:pic>
              <p:nvPicPr>
                <p:cNvPr id="356" name="Ink 355">
                  <a:extLst>
                    <a:ext uri="{FF2B5EF4-FFF2-40B4-BE49-F238E27FC236}">
                      <a16:creationId xmlns:a16="http://schemas.microsoft.com/office/drawing/2014/main" id="{65C747DF-B0BC-443D-89BC-050D08899803}"/>
                    </a:ext>
                  </a:extLst>
                </p:cNvPr>
                <p:cNvPicPr/>
                <p:nvPr/>
              </p:nvPicPr>
              <p:blipFill>
                <a:blip r:embed="rId626"/>
                <a:stretch>
                  <a:fillRect/>
                </a:stretch>
              </p:blipFill>
              <p:spPr>
                <a:xfrm>
                  <a:off x="5110055" y="5534131"/>
                  <a:ext cx="2098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627">
              <p14:nvContentPartPr>
                <p14:cNvPr id="357" name="Ink 356">
                  <a:extLst>
                    <a:ext uri="{FF2B5EF4-FFF2-40B4-BE49-F238E27FC236}">
                      <a16:creationId xmlns:a16="http://schemas.microsoft.com/office/drawing/2014/main" id="{E97E4772-8D42-4DC2-A616-D997218AFE8F}"/>
                    </a:ext>
                  </a:extLst>
                </p14:cNvPr>
                <p14:cNvContentPartPr/>
                <p14:nvPr/>
              </p14:nvContentPartPr>
              <p14:xfrm>
                <a:off x="5326415" y="5469331"/>
                <a:ext cx="203040" cy="283320"/>
              </p14:xfrm>
            </p:contentPart>
          </mc:Choice>
          <mc:Fallback xmlns="">
            <p:pic>
              <p:nvPicPr>
                <p:cNvPr id="357" name="Ink 356">
                  <a:extLst>
                    <a:ext uri="{FF2B5EF4-FFF2-40B4-BE49-F238E27FC236}">
                      <a16:creationId xmlns:a16="http://schemas.microsoft.com/office/drawing/2014/main" id="{E97E4772-8D42-4DC2-A616-D997218AFE8F}"/>
                    </a:ext>
                  </a:extLst>
                </p:cNvPr>
                <p:cNvPicPr/>
                <p:nvPr/>
              </p:nvPicPr>
              <p:blipFill>
                <a:blip r:embed="rId628"/>
                <a:stretch>
                  <a:fillRect/>
                </a:stretch>
              </p:blipFill>
              <p:spPr>
                <a:xfrm>
                  <a:off x="5317775" y="5460331"/>
                  <a:ext cx="22068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629">
              <p14:nvContentPartPr>
                <p14:cNvPr id="358" name="Ink 357">
                  <a:extLst>
                    <a:ext uri="{FF2B5EF4-FFF2-40B4-BE49-F238E27FC236}">
                      <a16:creationId xmlns:a16="http://schemas.microsoft.com/office/drawing/2014/main" id="{5ECE0F03-EF6B-4794-8D11-8018393E7A2C}"/>
                    </a:ext>
                  </a:extLst>
                </p14:cNvPr>
                <p14:cNvContentPartPr/>
                <p14:nvPr/>
              </p14:nvContentPartPr>
              <p14:xfrm>
                <a:off x="5620175" y="5501371"/>
                <a:ext cx="19800" cy="274680"/>
              </p14:xfrm>
            </p:contentPart>
          </mc:Choice>
          <mc:Fallback xmlns="">
            <p:pic>
              <p:nvPicPr>
                <p:cNvPr id="358" name="Ink 357">
                  <a:extLst>
                    <a:ext uri="{FF2B5EF4-FFF2-40B4-BE49-F238E27FC236}">
                      <a16:creationId xmlns:a16="http://schemas.microsoft.com/office/drawing/2014/main" id="{5ECE0F03-EF6B-4794-8D11-8018393E7A2C}"/>
                    </a:ext>
                  </a:extLst>
                </p:cNvPr>
                <p:cNvPicPr/>
                <p:nvPr/>
              </p:nvPicPr>
              <p:blipFill>
                <a:blip r:embed="rId630"/>
                <a:stretch>
                  <a:fillRect/>
                </a:stretch>
              </p:blipFill>
              <p:spPr>
                <a:xfrm>
                  <a:off x="5611175" y="5492371"/>
                  <a:ext cx="3744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631">
              <p14:nvContentPartPr>
                <p14:cNvPr id="373" name="Ink 372">
                  <a:extLst>
                    <a:ext uri="{FF2B5EF4-FFF2-40B4-BE49-F238E27FC236}">
                      <a16:creationId xmlns:a16="http://schemas.microsoft.com/office/drawing/2014/main" id="{A09584E4-AFE6-4EC4-8CC5-7485033EDE16}"/>
                    </a:ext>
                  </a:extLst>
                </p14:cNvPr>
                <p14:cNvContentPartPr/>
                <p14:nvPr/>
              </p14:nvContentPartPr>
              <p14:xfrm>
                <a:off x="5748695" y="5557171"/>
                <a:ext cx="176400" cy="219240"/>
              </p14:xfrm>
            </p:contentPart>
          </mc:Choice>
          <mc:Fallback xmlns="">
            <p:pic>
              <p:nvPicPr>
                <p:cNvPr id="373" name="Ink 372">
                  <a:extLst>
                    <a:ext uri="{FF2B5EF4-FFF2-40B4-BE49-F238E27FC236}">
                      <a16:creationId xmlns:a16="http://schemas.microsoft.com/office/drawing/2014/main" id="{A09584E4-AFE6-4EC4-8CC5-7485033EDE16}"/>
                    </a:ext>
                  </a:extLst>
                </p:cNvPr>
                <p:cNvPicPr/>
                <p:nvPr/>
              </p:nvPicPr>
              <p:blipFill>
                <a:blip r:embed="rId632"/>
                <a:stretch>
                  <a:fillRect/>
                </a:stretch>
              </p:blipFill>
              <p:spPr>
                <a:xfrm>
                  <a:off x="5739695" y="5548171"/>
                  <a:ext cx="1940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633">
              <p14:nvContentPartPr>
                <p14:cNvPr id="377" name="Ink 376">
                  <a:extLst>
                    <a:ext uri="{FF2B5EF4-FFF2-40B4-BE49-F238E27FC236}">
                      <a16:creationId xmlns:a16="http://schemas.microsoft.com/office/drawing/2014/main" id="{B3187F6E-B6E5-4305-9AC8-C9F0E9AD8D44}"/>
                    </a:ext>
                  </a:extLst>
                </p14:cNvPr>
                <p14:cNvContentPartPr/>
                <p14:nvPr/>
              </p14:nvContentPartPr>
              <p14:xfrm>
                <a:off x="6022655" y="5542771"/>
                <a:ext cx="16920" cy="200520"/>
              </p14:xfrm>
            </p:contentPart>
          </mc:Choice>
          <mc:Fallback xmlns="">
            <p:pic>
              <p:nvPicPr>
                <p:cNvPr id="377" name="Ink 376">
                  <a:extLst>
                    <a:ext uri="{FF2B5EF4-FFF2-40B4-BE49-F238E27FC236}">
                      <a16:creationId xmlns:a16="http://schemas.microsoft.com/office/drawing/2014/main" id="{B3187F6E-B6E5-4305-9AC8-C9F0E9AD8D44}"/>
                    </a:ext>
                  </a:extLst>
                </p:cNvPr>
                <p:cNvPicPr/>
                <p:nvPr/>
              </p:nvPicPr>
              <p:blipFill>
                <a:blip r:embed="rId634"/>
                <a:stretch>
                  <a:fillRect/>
                </a:stretch>
              </p:blipFill>
              <p:spPr>
                <a:xfrm>
                  <a:off x="6014015" y="5533771"/>
                  <a:ext cx="345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635">
              <p14:nvContentPartPr>
                <p14:cNvPr id="378" name="Ink 377">
                  <a:extLst>
                    <a:ext uri="{FF2B5EF4-FFF2-40B4-BE49-F238E27FC236}">
                      <a16:creationId xmlns:a16="http://schemas.microsoft.com/office/drawing/2014/main" id="{1975A740-0772-49BF-9B3C-BAFF5002537A}"/>
                    </a:ext>
                  </a:extLst>
                </p14:cNvPr>
                <p14:cNvContentPartPr/>
                <p14:nvPr/>
              </p14:nvContentPartPr>
              <p14:xfrm>
                <a:off x="6135335" y="5524771"/>
                <a:ext cx="165600" cy="214920"/>
              </p14:xfrm>
            </p:contentPart>
          </mc:Choice>
          <mc:Fallback xmlns="">
            <p:pic>
              <p:nvPicPr>
                <p:cNvPr id="378" name="Ink 377">
                  <a:extLst>
                    <a:ext uri="{FF2B5EF4-FFF2-40B4-BE49-F238E27FC236}">
                      <a16:creationId xmlns:a16="http://schemas.microsoft.com/office/drawing/2014/main" id="{1975A740-0772-49BF-9B3C-BAFF5002537A}"/>
                    </a:ext>
                  </a:extLst>
                </p:cNvPr>
                <p:cNvPicPr/>
                <p:nvPr/>
              </p:nvPicPr>
              <p:blipFill>
                <a:blip r:embed="rId636"/>
                <a:stretch>
                  <a:fillRect/>
                </a:stretch>
              </p:blipFill>
              <p:spPr>
                <a:xfrm>
                  <a:off x="6126335" y="5515771"/>
                  <a:ext cx="183240" cy="232560"/>
                </a:xfrm>
                <a:prstGeom prst="rect">
                  <a:avLst/>
                </a:prstGeom>
              </p:spPr>
            </p:pic>
          </mc:Fallback>
        </mc:AlternateContent>
      </p:grpSp>
      <p:grpSp>
        <p:nvGrpSpPr>
          <p:cNvPr id="382" name="Group 381">
            <a:extLst>
              <a:ext uri="{FF2B5EF4-FFF2-40B4-BE49-F238E27FC236}">
                <a16:creationId xmlns:a16="http://schemas.microsoft.com/office/drawing/2014/main" id="{716DBC2B-608B-4425-B715-2E743F17C4EA}"/>
              </a:ext>
            </a:extLst>
          </p:cNvPr>
          <p:cNvGrpSpPr/>
          <p:nvPr/>
        </p:nvGrpSpPr>
        <p:grpSpPr>
          <a:xfrm>
            <a:off x="3501215" y="5524411"/>
            <a:ext cx="375480" cy="291240"/>
            <a:chOff x="3501215" y="5524411"/>
            <a:chExt cx="375480" cy="291240"/>
          </a:xfrm>
        </p:grpSpPr>
        <mc:AlternateContent xmlns:mc="http://schemas.openxmlformats.org/markup-compatibility/2006" xmlns:p14="http://schemas.microsoft.com/office/powerpoint/2010/main">
          <mc:Choice Requires="p14">
            <p:contentPart p14:bwMode="auto" r:id="rId637">
              <p14:nvContentPartPr>
                <p14:cNvPr id="380" name="Ink 379">
                  <a:extLst>
                    <a:ext uri="{FF2B5EF4-FFF2-40B4-BE49-F238E27FC236}">
                      <a16:creationId xmlns:a16="http://schemas.microsoft.com/office/drawing/2014/main" id="{25FC8919-6886-4DA9-B588-85A39556C4F6}"/>
                    </a:ext>
                  </a:extLst>
                </p14:cNvPr>
                <p14:cNvContentPartPr/>
                <p14:nvPr/>
              </p14:nvContentPartPr>
              <p14:xfrm>
                <a:off x="3501215" y="5576971"/>
                <a:ext cx="149760" cy="238680"/>
              </p14:xfrm>
            </p:contentPart>
          </mc:Choice>
          <mc:Fallback xmlns="">
            <p:pic>
              <p:nvPicPr>
                <p:cNvPr id="380" name="Ink 379">
                  <a:extLst>
                    <a:ext uri="{FF2B5EF4-FFF2-40B4-BE49-F238E27FC236}">
                      <a16:creationId xmlns:a16="http://schemas.microsoft.com/office/drawing/2014/main" id="{25FC8919-6886-4DA9-B588-85A39556C4F6}"/>
                    </a:ext>
                  </a:extLst>
                </p:cNvPr>
                <p:cNvPicPr/>
                <p:nvPr/>
              </p:nvPicPr>
              <p:blipFill>
                <a:blip r:embed="rId638"/>
                <a:stretch>
                  <a:fillRect/>
                </a:stretch>
              </p:blipFill>
              <p:spPr>
                <a:xfrm>
                  <a:off x="3492575" y="5568331"/>
                  <a:ext cx="16740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639">
              <p14:nvContentPartPr>
                <p14:cNvPr id="381" name="Ink 380">
                  <a:extLst>
                    <a:ext uri="{FF2B5EF4-FFF2-40B4-BE49-F238E27FC236}">
                      <a16:creationId xmlns:a16="http://schemas.microsoft.com/office/drawing/2014/main" id="{8CA141A5-44AB-47F5-B8AE-3E4B18BBE050}"/>
                    </a:ext>
                  </a:extLst>
                </p14:cNvPr>
                <p14:cNvContentPartPr/>
                <p14:nvPr/>
              </p14:nvContentPartPr>
              <p14:xfrm>
                <a:off x="3680495" y="5524411"/>
                <a:ext cx="196200" cy="265680"/>
              </p14:xfrm>
            </p:contentPart>
          </mc:Choice>
          <mc:Fallback xmlns="">
            <p:pic>
              <p:nvPicPr>
                <p:cNvPr id="381" name="Ink 380">
                  <a:extLst>
                    <a:ext uri="{FF2B5EF4-FFF2-40B4-BE49-F238E27FC236}">
                      <a16:creationId xmlns:a16="http://schemas.microsoft.com/office/drawing/2014/main" id="{8CA141A5-44AB-47F5-B8AE-3E4B18BBE050}"/>
                    </a:ext>
                  </a:extLst>
                </p:cNvPr>
                <p:cNvPicPr/>
                <p:nvPr/>
              </p:nvPicPr>
              <p:blipFill>
                <a:blip r:embed="rId640"/>
                <a:stretch>
                  <a:fillRect/>
                </a:stretch>
              </p:blipFill>
              <p:spPr>
                <a:xfrm>
                  <a:off x="3671495" y="5515411"/>
                  <a:ext cx="213840" cy="283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41">
            <p14:nvContentPartPr>
              <p14:cNvPr id="383" name="Ink 382">
                <a:extLst>
                  <a:ext uri="{FF2B5EF4-FFF2-40B4-BE49-F238E27FC236}">
                    <a16:creationId xmlns:a16="http://schemas.microsoft.com/office/drawing/2014/main" id="{CA3E47D2-64CA-48A6-A392-A5F7E9BC5B0C}"/>
                  </a:ext>
                </a:extLst>
              </p14:cNvPr>
              <p14:cNvContentPartPr/>
              <p14:nvPr/>
            </p14:nvContentPartPr>
            <p14:xfrm>
              <a:off x="10420552" y="5507491"/>
              <a:ext cx="43560" cy="73800"/>
            </p14:xfrm>
          </p:contentPart>
        </mc:Choice>
        <mc:Fallback xmlns="">
          <p:pic>
            <p:nvPicPr>
              <p:cNvPr id="383" name="Ink 382">
                <a:extLst>
                  <a:ext uri="{FF2B5EF4-FFF2-40B4-BE49-F238E27FC236}">
                    <a16:creationId xmlns:a16="http://schemas.microsoft.com/office/drawing/2014/main" id="{CA3E47D2-64CA-48A6-A392-A5F7E9BC5B0C}"/>
                  </a:ext>
                </a:extLst>
              </p:cNvPr>
              <p:cNvPicPr/>
              <p:nvPr/>
            </p:nvPicPr>
            <p:blipFill>
              <a:blip r:embed="rId642"/>
              <a:stretch>
                <a:fillRect/>
              </a:stretch>
            </p:blipFill>
            <p:spPr>
              <a:xfrm>
                <a:off x="10411912" y="5498491"/>
                <a:ext cx="61200" cy="91440"/>
              </a:xfrm>
              <a:prstGeom prst="rect">
                <a:avLst/>
              </a:prstGeom>
            </p:spPr>
          </p:pic>
        </mc:Fallback>
      </mc:AlternateContent>
      <p:grpSp>
        <p:nvGrpSpPr>
          <p:cNvPr id="387" name="Group 386">
            <a:extLst>
              <a:ext uri="{FF2B5EF4-FFF2-40B4-BE49-F238E27FC236}">
                <a16:creationId xmlns:a16="http://schemas.microsoft.com/office/drawing/2014/main" id="{65EDA3E3-336F-4BC8-A90B-C94B444A5914}"/>
              </a:ext>
            </a:extLst>
          </p:cNvPr>
          <p:cNvGrpSpPr/>
          <p:nvPr/>
        </p:nvGrpSpPr>
        <p:grpSpPr>
          <a:xfrm>
            <a:off x="10253512" y="3335611"/>
            <a:ext cx="1575000" cy="1488600"/>
            <a:chOff x="10253512" y="3335611"/>
            <a:chExt cx="1575000" cy="1488600"/>
          </a:xfrm>
        </p:grpSpPr>
        <mc:AlternateContent xmlns:mc="http://schemas.openxmlformats.org/markup-compatibility/2006" xmlns:p14="http://schemas.microsoft.com/office/powerpoint/2010/main">
          <mc:Choice Requires="p14">
            <p:contentPart p14:bwMode="auto" r:id="rId643">
              <p14:nvContentPartPr>
                <p14:cNvPr id="162" name="Ink 161">
                  <a:extLst>
                    <a:ext uri="{FF2B5EF4-FFF2-40B4-BE49-F238E27FC236}">
                      <a16:creationId xmlns:a16="http://schemas.microsoft.com/office/drawing/2014/main" id="{CA3DB30A-F579-45D4-9726-212CA3338584}"/>
                    </a:ext>
                  </a:extLst>
                </p14:cNvPr>
                <p14:cNvContentPartPr/>
                <p14:nvPr/>
              </p14:nvContentPartPr>
              <p14:xfrm>
                <a:off x="10315072" y="3541891"/>
                <a:ext cx="36000" cy="411840"/>
              </p14:xfrm>
            </p:contentPart>
          </mc:Choice>
          <mc:Fallback xmlns="">
            <p:pic>
              <p:nvPicPr>
                <p:cNvPr id="162" name="Ink 161">
                  <a:extLst>
                    <a:ext uri="{FF2B5EF4-FFF2-40B4-BE49-F238E27FC236}">
                      <a16:creationId xmlns:a16="http://schemas.microsoft.com/office/drawing/2014/main" id="{CA3DB30A-F579-45D4-9726-212CA3338584}"/>
                    </a:ext>
                  </a:extLst>
                </p:cNvPr>
                <p:cNvPicPr/>
                <p:nvPr/>
              </p:nvPicPr>
              <p:blipFill>
                <a:blip r:embed="rId644"/>
                <a:stretch>
                  <a:fillRect/>
                </a:stretch>
              </p:blipFill>
              <p:spPr>
                <a:xfrm>
                  <a:off x="10306432" y="3532891"/>
                  <a:ext cx="53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645">
              <p14:nvContentPartPr>
                <p14:cNvPr id="163" name="Ink 162">
                  <a:extLst>
                    <a:ext uri="{FF2B5EF4-FFF2-40B4-BE49-F238E27FC236}">
                      <a16:creationId xmlns:a16="http://schemas.microsoft.com/office/drawing/2014/main" id="{AF0B36F5-E2CC-4BBF-B5A5-1F0608C2F28A}"/>
                    </a:ext>
                  </a:extLst>
                </p14:cNvPr>
                <p14:cNvContentPartPr/>
                <p14:nvPr/>
              </p14:nvContentPartPr>
              <p14:xfrm>
                <a:off x="10292032" y="3335611"/>
                <a:ext cx="1536480" cy="162360"/>
              </p14:xfrm>
            </p:contentPart>
          </mc:Choice>
          <mc:Fallback xmlns="">
            <p:pic>
              <p:nvPicPr>
                <p:cNvPr id="163" name="Ink 162">
                  <a:extLst>
                    <a:ext uri="{FF2B5EF4-FFF2-40B4-BE49-F238E27FC236}">
                      <a16:creationId xmlns:a16="http://schemas.microsoft.com/office/drawing/2014/main" id="{AF0B36F5-E2CC-4BBF-B5A5-1F0608C2F28A}"/>
                    </a:ext>
                  </a:extLst>
                </p:cNvPr>
                <p:cNvPicPr/>
                <p:nvPr/>
              </p:nvPicPr>
              <p:blipFill>
                <a:blip r:embed="rId646"/>
                <a:stretch>
                  <a:fillRect/>
                </a:stretch>
              </p:blipFill>
              <p:spPr>
                <a:xfrm>
                  <a:off x="10283032" y="3326611"/>
                  <a:ext cx="155412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647">
              <p14:nvContentPartPr>
                <p14:cNvPr id="164" name="Ink 163">
                  <a:extLst>
                    <a:ext uri="{FF2B5EF4-FFF2-40B4-BE49-F238E27FC236}">
                      <a16:creationId xmlns:a16="http://schemas.microsoft.com/office/drawing/2014/main" id="{5814D199-806A-4911-9A94-65D92DB0F065}"/>
                    </a:ext>
                  </a:extLst>
                </p14:cNvPr>
                <p14:cNvContentPartPr/>
                <p14:nvPr/>
              </p14:nvContentPartPr>
              <p14:xfrm>
                <a:off x="10282312" y="3772291"/>
                <a:ext cx="1545840" cy="339840"/>
              </p14:xfrm>
            </p:contentPart>
          </mc:Choice>
          <mc:Fallback xmlns="">
            <p:pic>
              <p:nvPicPr>
                <p:cNvPr id="164" name="Ink 163">
                  <a:extLst>
                    <a:ext uri="{FF2B5EF4-FFF2-40B4-BE49-F238E27FC236}">
                      <a16:creationId xmlns:a16="http://schemas.microsoft.com/office/drawing/2014/main" id="{5814D199-806A-4911-9A94-65D92DB0F065}"/>
                    </a:ext>
                  </a:extLst>
                </p:cNvPr>
                <p:cNvPicPr/>
                <p:nvPr/>
              </p:nvPicPr>
              <p:blipFill>
                <a:blip r:embed="rId648"/>
                <a:stretch>
                  <a:fillRect/>
                </a:stretch>
              </p:blipFill>
              <p:spPr>
                <a:xfrm>
                  <a:off x="10273672" y="3763291"/>
                  <a:ext cx="156348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649">
              <p14:nvContentPartPr>
                <p14:cNvPr id="384" name="Ink 383">
                  <a:extLst>
                    <a:ext uri="{FF2B5EF4-FFF2-40B4-BE49-F238E27FC236}">
                      <a16:creationId xmlns:a16="http://schemas.microsoft.com/office/drawing/2014/main" id="{43C0341A-596A-4BBF-A7E5-EDC95DB810CB}"/>
                    </a:ext>
                  </a:extLst>
                </p14:cNvPr>
                <p14:cNvContentPartPr/>
                <p14:nvPr/>
              </p14:nvContentPartPr>
              <p14:xfrm>
                <a:off x="10253512" y="4189531"/>
                <a:ext cx="93240" cy="634680"/>
              </p14:xfrm>
            </p:contentPart>
          </mc:Choice>
          <mc:Fallback xmlns="">
            <p:pic>
              <p:nvPicPr>
                <p:cNvPr id="384" name="Ink 383">
                  <a:extLst>
                    <a:ext uri="{FF2B5EF4-FFF2-40B4-BE49-F238E27FC236}">
                      <a16:creationId xmlns:a16="http://schemas.microsoft.com/office/drawing/2014/main" id="{43C0341A-596A-4BBF-A7E5-EDC95DB810CB}"/>
                    </a:ext>
                  </a:extLst>
                </p:cNvPr>
                <p:cNvPicPr/>
                <p:nvPr/>
              </p:nvPicPr>
              <p:blipFill>
                <a:blip r:embed="rId650"/>
                <a:stretch>
                  <a:fillRect/>
                </a:stretch>
              </p:blipFill>
              <p:spPr>
                <a:xfrm>
                  <a:off x="10244872" y="4180531"/>
                  <a:ext cx="110880" cy="652320"/>
                </a:xfrm>
                <a:prstGeom prst="rect">
                  <a:avLst/>
                </a:prstGeom>
              </p:spPr>
            </p:pic>
          </mc:Fallback>
        </mc:AlternateContent>
        <mc:AlternateContent xmlns:mc="http://schemas.openxmlformats.org/markup-compatibility/2006" xmlns:p14="http://schemas.microsoft.com/office/powerpoint/2010/main">
          <mc:Choice Requires="p14">
            <p:contentPart p14:bwMode="auto" r:id="rId651">
              <p14:nvContentPartPr>
                <p14:cNvPr id="385" name="Ink 384">
                  <a:extLst>
                    <a:ext uri="{FF2B5EF4-FFF2-40B4-BE49-F238E27FC236}">
                      <a16:creationId xmlns:a16="http://schemas.microsoft.com/office/drawing/2014/main" id="{A926DBA1-F24A-4DE4-903D-087459639E71}"/>
                    </a:ext>
                  </a:extLst>
                </p14:cNvPr>
                <p14:cNvContentPartPr/>
                <p14:nvPr/>
              </p14:nvContentPartPr>
              <p14:xfrm>
                <a:off x="10292032" y="3951571"/>
                <a:ext cx="1536480" cy="279720"/>
              </p14:xfrm>
            </p:contentPart>
          </mc:Choice>
          <mc:Fallback xmlns="">
            <p:pic>
              <p:nvPicPr>
                <p:cNvPr id="385" name="Ink 384">
                  <a:extLst>
                    <a:ext uri="{FF2B5EF4-FFF2-40B4-BE49-F238E27FC236}">
                      <a16:creationId xmlns:a16="http://schemas.microsoft.com/office/drawing/2014/main" id="{A926DBA1-F24A-4DE4-903D-087459639E71}"/>
                    </a:ext>
                  </a:extLst>
                </p:cNvPr>
                <p:cNvPicPr/>
                <p:nvPr/>
              </p:nvPicPr>
              <p:blipFill>
                <a:blip r:embed="rId652"/>
                <a:stretch>
                  <a:fillRect/>
                </a:stretch>
              </p:blipFill>
              <p:spPr>
                <a:xfrm>
                  <a:off x="10283032" y="3942931"/>
                  <a:ext cx="155412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653">
              <p14:nvContentPartPr>
                <p14:cNvPr id="386" name="Ink 385">
                  <a:extLst>
                    <a:ext uri="{FF2B5EF4-FFF2-40B4-BE49-F238E27FC236}">
                      <a16:creationId xmlns:a16="http://schemas.microsoft.com/office/drawing/2014/main" id="{3D6442CF-F8CC-47D1-90BB-491F8E9E6ED3}"/>
                    </a:ext>
                  </a:extLst>
                </p14:cNvPr>
                <p14:cNvContentPartPr/>
                <p14:nvPr/>
              </p14:nvContentPartPr>
              <p14:xfrm>
                <a:off x="10381672" y="4620091"/>
                <a:ext cx="1446840" cy="159840"/>
              </p14:xfrm>
            </p:contentPart>
          </mc:Choice>
          <mc:Fallback xmlns="">
            <p:pic>
              <p:nvPicPr>
                <p:cNvPr id="386" name="Ink 385">
                  <a:extLst>
                    <a:ext uri="{FF2B5EF4-FFF2-40B4-BE49-F238E27FC236}">
                      <a16:creationId xmlns:a16="http://schemas.microsoft.com/office/drawing/2014/main" id="{3D6442CF-F8CC-47D1-90BB-491F8E9E6ED3}"/>
                    </a:ext>
                  </a:extLst>
                </p:cNvPr>
                <p:cNvPicPr/>
                <p:nvPr/>
              </p:nvPicPr>
              <p:blipFill>
                <a:blip r:embed="rId654"/>
                <a:stretch>
                  <a:fillRect/>
                </a:stretch>
              </p:blipFill>
              <p:spPr>
                <a:xfrm>
                  <a:off x="10372672" y="4611451"/>
                  <a:ext cx="1464480" cy="177480"/>
                </a:xfrm>
                <a:prstGeom prst="rect">
                  <a:avLst/>
                </a:prstGeom>
              </p:spPr>
            </p:pic>
          </mc:Fallback>
        </mc:AlternateContent>
      </p:grpSp>
      <p:grpSp>
        <p:nvGrpSpPr>
          <p:cNvPr id="398" name="Group 397">
            <a:extLst>
              <a:ext uri="{FF2B5EF4-FFF2-40B4-BE49-F238E27FC236}">
                <a16:creationId xmlns:a16="http://schemas.microsoft.com/office/drawing/2014/main" id="{FB40432F-09F4-432F-8F44-9359C95F9BEC}"/>
              </a:ext>
            </a:extLst>
          </p:cNvPr>
          <p:cNvGrpSpPr/>
          <p:nvPr/>
        </p:nvGrpSpPr>
        <p:grpSpPr>
          <a:xfrm>
            <a:off x="10458352" y="4919611"/>
            <a:ext cx="1176480" cy="467280"/>
            <a:chOff x="10458352" y="4919611"/>
            <a:chExt cx="1176480" cy="467280"/>
          </a:xfrm>
        </p:grpSpPr>
        <mc:AlternateContent xmlns:mc="http://schemas.openxmlformats.org/markup-compatibility/2006" xmlns:p14="http://schemas.microsoft.com/office/powerpoint/2010/main">
          <mc:Choice Requires="p14">
            <p:contentPart p14:bwMode="auto" r:id="rId655">
              <p14:nvContentPartPr>
                <p14:cNvPr id="388" name="Ink 387">
                  <a:extLst>
                    <a:ext uri="{FF2B5EF4-FFF2-40B4-BE49-F238E27FC236}">
                      <a16:creationId xmlns:a16="http://schemas.microsoft.com/office/drawing/2014/main" id="{32084E65-AEA8-48E0-874D-336BE77826D3}"/>
                    </a:ext>
                  </a:extLst>
                </p14:cNvPr>
                <p14:cNvContentPartPr/>
                <p14:nvPr/>
              </p14:nvContentPartPr>
              <p14:xfrm>
                <a:off x="10572832" y="5089531"/>
                <a:ext cx="26280" cy="297360"/>
              </p14:xfrm>
            </p:contentPart>
          </mc:Choice>
          <mc:Fallback xmlns="">
            <p:pic>
              <p:nvPicPr>
                <p:cNvPr id="388" name="Ink 387">
                  <a:extLst>
                    <a:ext uri="{FF2B5EF4-FFF2-40B4-BE49-F238E27FC236}">
                      <a16:creationId xmlns:a16="http://schemas.microsoft.com/office/drawing/2014/main" id="{32084E65-AEA8-48E0-874D-336BE77826D3}"/>
                    </a:ext>
                  </a:extLst>
                </p:cNvPr>
                <p:cNvPicPr/>
                <p:nvPr/>
              </p:nvPicPr>
              <p:blipFill>
                <a:blip r:embed="rId656"/>
                <a:stretch>
                  <a:fillRect/>
                </a:stretch>
              </p:blipFill>
              <p:spPr>
                <a:xfrm>
                  <a:off x="10564192" y="5080531"/>
                  <a:ext cx="4392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657">
              <p14:nvContentPartPr>
                <p14:cNvPr id="389" name="Ink 388">
                  <a:extLst>
                    <a:ext uri="{FF2B5EF4-FFF2-40B4-BE49-F238E27FC236}">
                      <a16:creationId xmlns:a16="http://schemas.microsoft.com/office/drawing/2014/main" id="{08E498BC-BE71-4A37-8DC1-9F419A2D494B}"/>
                    </a:ext>
                  </a:extLst>
                </p14:cNvPr>
                <p14:cNvContentPartPr/>
                <p14:nvPr/>
              </p14:nvContentPartPr>
              <p14:xfrm>
                <a:off x="10716472" y="5148571"/>
                <a:ext cx="126000" cy="14040"/>
              </p14:xfrm>
            </p:contentPart>
          </mc:Choice>
          <mc:Fallback xmlns="">
            <p:pic>
              <p:nvPicPr>
                <p:cNvPr id="389" name="Ink 388">
                  <a:extLst>
                    <a:ext uri="{FF2B5EF4-FFF2-40B4-BE49-F238E27FC236}">
                      <a16:creationId xmlns:a16="http://schemas.microsoft.com/office/drawing/2014/main" id="{08E498BC-BE71-4A37-8DC1-9F419A2D494B}"/>
                    </a:ext>
                  </a:extLst>
                </p:cNvPr>
                <p:cNvPicPr/>
                <p:nvPr/>
              </p:nvPicPr>
              <p:blipFill>
                <a:blip r:embed="rId658"/>
                <a:stretch>
                  <a:fillRect/>
                </a:stretch>
              </p:blipFill>
              <p:spPr>
                <a:xfrm>
                  <a:off x="10707472" y="5139571"/>
                  <a:ext cx="1436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659">
              <p14:nvContentPartPr>
                <p14:cNvPr id="390" name="Ink 389">
                  <a:extLst>
                    <a:ext uri="{FF2B5EF4-FFF2-40B4-BE49-F238E27FC236}">
                      <a16:creationId xmlns:a16="http://schemas.microsoft.com/office/drawing/2014/main" id="{A9A04642-DF9D-4514-826B-D125D67D9D2E}"/>
                    </a:ext>
                  </a:extLst>
                </p14:cNvPr>
                <p14:cNvContentPartPr/>
                <p14:nvPr/>
              </p14:nvContentPartPr>
              <p14:xfrm>
                <a:off x="10986832" y="5043091"/>
                <a:ext cx="183960" cy="261360"/>
              </p14:xfrm>
            </p:contentPart>
          </mc:Choice>
          <mc:Fallback xmlns="">
            <p:pic>
              <p:nvPicPr>
                <p:cNvPr id="390" name="Ink 389">
                  <a:extLst>
                    <a:ext uri="{FF2B5EF4-FFF2-40B4-BE49-F238E27FC236}">
                      <a16:creationId xmlns:a16="http://schemas.microsoft.com/office/drawing/2014/main" id="{A9A04642-DF9D-4514-826B-D125D67D9D2E}"/>
                    </a:ext>
                  </a:extLst>
                </p:cNvPr>
                <p:cNvPicPr/>
                <p:nvPr/>
              </p:nvPicPr>
              <p:blipFill>
                <a:blip r:embed="rId660"/>
                <a:stretch>
                  <a:fillRect/>
                </a:stretch>
              </p:blipFill>
              <p:spPr>
                <a:xfrm>
                  <a:off x="10978192" y="5034091"/>
                  <a:ext cx="20160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661">
              <p14:nvContentPartPr>
                <p14:cNvPr id="391" name="Ink 390">
                  <a:extLst>
                    <a:ext uri="{FF2B5EF4-FFF2-40B4-BE49-F238E27FC236}">
                      <a16:creationId xmlns:a16="http://schemas.microsoft.com/office/drawing/2014/main" id="{2FB7AD2B-E5DD-4458-9459-F6CAE6E3F3AC}"/>
                    </a:ext>
                  </a:extLst>
                </p14:cNvPr>
                <p14:cNvContentPartPr/>
                <p14:nvPr/>
              </p14:nvContentPartPr>
              <p14:xfrm>
                <a:off x="11189872" y="4941211"/>
                <a:ext cx="171720" cy="33120"/>
              </p14:xfrm>
            </p:contentPart>
          </mc:Choice>
          <mc:Fallback xmlns="">
            <p:pic>
              <p:nvPicPr>
                <p:cNvPr id="391" name="Ink 390">
                  <a:extLst>
                    <a:ext uri="{FF2B5EF4-FFF2-40B4-BE49-F238E27FC236}">
                      <a16:creationId xmlns:a16="http://schemas.microsoft.com/office/drawing/2014/main" id="{2FB7AD2B-E5DD-4458-9459-F6CAE6E3F3AC}"/>
                    </a:ext>
                  </a:extLst>
                </p:cNvPr>
                <p:cNvPicPr/>
                <p:nvPr/>
              </p:nvPicPr>
              <p:blipFill>
                <a:blip r:embed="rId662"/>
                <a:stretch>
                  <a:fillRect/>
                </a:stretch>
              </p:blipFill>
              <p:spPr>
                <a:xfrm>
                  <a:off x="11180872" y="4932571"/>
                  <a:ext cx="1893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63">
              <p14:nvContentPartPr>
                <p14:cNvPr id="392" name="Ink 391">
                  <a:extLst>
                    <a:ext uri="{FF2B5EF4-FFF2-40B4-BE49-F238E27FC236}">
                      <a16:creationId xmlns:a16="http://schemas.microsoft.com/office/drawing/2014/main" id="{8C0DA998-8174-4D9E-9D70-DB9721984D34}"/>
                    </a:ext>
                  </a:extLst>
                </p14:cNvPr>
                <p14:cNvContentPartPr/>
                <p14:nvPr/>
              </p14:nvContentPartPr>
              <p14:xfrm>
                <a:off x="11219392" y="4982611"/>
                <a:ext cx="145080" cy="200520"/>
              </p14:xfrm>
            </p:contentPart>
          </mc:Choice>
          <mc:Fallback xmlns="">
            <p:pic>
              <p:nvPicPr>
                <p:cNvPr id="392" name="Ink 391">
                  <a:extLst>
                    <a:ext uri="{FF2B5EF4-FFF2-40B4-BE49-F238E27FC236}">
                      <a16:creationId xmlns:a16="http://schemas.microsoft.com/office/drawing/2014/main" id="{8C0DA998-8174-4D9E-9D70-DB9721984D34}"/>
                    </a:ext>
                  </a:extLst>
                </p:cNvPr>
                <p:cNvPicPr/>
                <p:nvPr/>
              </p:nvPicPr>
              <p:blipFill>
                <a:blip r:embed="rId664"/>
                <a:stretch>
                  <a:fillRect/>
                </a:stretch>
              </p:blipFill>
              <p:spPr>
                <a:xfrm>
                  <a:off x="11210752" y="4973611"/>
                  <a:ext cx="1627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665">
              <p14:nvContentPartPr>
                <p14:cNvPr id="393" name="Ink 392">
                  <a:extLst>
                    <a:ext uri="{FF2B5EF4-FFF2-40B4-BE49-F238E27FC236}">
                      <a16:creationId xmlns:a16="http://schemas.microsoft.com/office/drawing/2014/main" id="{67E71B8D-1964-4AF9-B9CE-AECC9020B9A8}"/>
                    </a:ext>
                  </a:extLst>
                </p14:cNvPr>
                <p14:cNvContentPartPr/>
                <p14:nvPr/>
              </p14:nvContentPartPr>
              <p14:xfrm>
                <a:off x="11433952" y="4919611"/>
                <a:ext cx="200880" cy="320760"/>
              </p14:xfrm>
            </p:contentPart>
          </mc:Choice>
          <mc:Fallback xmlns="">
            <p:pic>
              <p:nvPicPr>
                <p:cNvPr id="393" name="Ink 392">
                  <a:extLst>
                    <a:ext uri="{FF2B5EF4-FFF2-40B4-BE49-F238E27FC236}">
                      <a16:creationId xmlns:a16="http://schemas.microsoft.com/office/drawing/2014/main" id="{67E71B8D-1964-4AF9-B9CE-AECC9020B9A8}"/>
                    </a:ext>
                  </a:extLst>
                </p:cNvPr>
                <p:cNvPicPr/>
                <p:nvPr/>
              </p:nvPicPr>
              <p:blipFill>
                <a:blip r:embed="rId666"/>
                <a:stretch>
                  <a:fillRect/>
                </a:stretch>
              </p:blipFill>
              <p:spPr>
                <a:xfrm>
                  <a:off x="11424952" y="4910611"/>
                  <a:ext cx="21852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667">
              <p14:nvContentPartPr>
                <p14:cNvPr id="395" name="Ink 394">
                  <a:extLst>
                    <a:ext uri="{FF2B5EF4-FFF2-40B4-BE49-F238E27FC236}">
                      <a16:creationId xmlns:a16="http://schemas.microsoft.com/office/drawing/2014/main" id="{255F5AA1-C87F-4576-A599-C8480CB0B674}"/>
                    </a:ext>
                  </a:extLst>
                </p14:cNvPr>
                <p14:cNvContentPartPr/>
                <p14:nvPr/>
              </p14:nvContentPartPr>
              <p14:xfrm>
                <a:off x="10618192" y="5181331"/>
                <a:ext cx="11520" cy="55440"/>
              </p14:xfrm>
            </p:contentPart>
          </mc:Choice>
          <mc:Fallback xmlns="">
            <p:pic>
              <p:nvPicPr>
                <p:cNvPr id="395" name="Ink 394">
                  <a:extLst>
                    <a:ext uri="{FF2B5EF4-FFF2-40B4-BE49-F238E27FC236}">
                      <a16:creationId xmlns:a16="http://schemas.microsoft.com/office/drawing/2014/main" id="{255F5AA1-C87F-4576-A599-C8480CB0B674}"/>
                    </a:ext>
                  </a:extLst>
                </p:cNvPr>
                <p:cNvPicPr/>
                <p:nvPr/>
              </p:nvPicPr>
              <p:blipFill>
                <a:blip r:embed="rId668"/>
                <a:stretch>
                  <a:fillRect/>
                </a:stretch>
              </p:blipFill>
              <p:spPr>
                <a:xfrm>
                  <a:off x="10609192" y="5172331"/>
                  <a:ext cx="291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669">
              <p14:nvContentPartPr>
                <p14:cNvPr id="396" name="Ink 395">
                  <a:extLst>
                    <a:ext uri="{FF2B5EF4-FFF2-40B4-BE49-F238E27FC236}">
                      <a16:creationId xmlns:a16="http://schemas.microsoft.com/office/drawing/2014/main" id="{F0A9393B-4BED-4C62-B1AB-864AAB54111A}"/>
                    </a:ext>
                  </a:extLst>
                </p14:cNvPr>
                <p14:cNvContentPartPr/>
                <p14:nvPr/>
              </p14:nvContentPartPr>
              <p14:xfrm>
                <a:off x="10458352" y="5066131"/>
                <a:ext cx="162360" cy="287640"/>
              </p14:xfrm>
            </p:contentPart>
          </mc:Choice>
          <mc:Fallback xmlns="">
            <p:pic>
              <p:nvPicPr>
                <p:cNvPr id="396" name="Ink 395">
                  <a:extLst>
                    <a:ext uri="{FF2B5EF4-FFF2-40B4-BE49-F238E27FC236}">
                      <a16:creationId xmlns:a16="http://schemas.microsoft.com/office/drawing/2014/main" id="{F0A9393B-4BED-4C62-B1AB-864AAB54111A}"/>
                    </a:ext>
                  </a:extLst>
                </p:cNvPr>
                <p:cNvPicPr/>
                <p:nvPr/>
              </p:nvPicPr>
              <p:blipFill>
                <a:blip r:embed="rId670"/>
                <a:stretch>
                  <a:fillRect/>
                </a:stretch>
              </p:blipFill>
              <p:spPr>
                <a:xfrm>
                  <a:off x="10449712" y="5057491"/>
                  <a:ext cx="18000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671">
              <p14:nvContentPartPr>
                <p14:cNvPr id="397" name="Ink 396">
                  <a:extLst>
                    <a:ext uri="{FF2B5EF4-FFF2-40B4-BE49-F238E27FC236}">
                      <a16:creationId xmlns:a16="http://schemas.microsoft.com/office/drawing/2014/main" id="{54763D60-F774-4B5A-9596-7BA6084FC5B1}"/>
                    </a:ext>
                  </a:extLst>
                </p14:cNvPr>
                <p14:cNvContentPartPr/>
                <p14:nvPr/>
              </p14:nvContentPartPr>
              <p14:xfrm>
                <a:off x="10473472" y="5039491"/>
                <a:ext cx="164160" cy="263520"/>
              </p14:xfrm>
            </p:contentPart>
          </mc:Choice>
          <mc:Fallback xmlns="">
            <p:pic>
              <p:nvPicPr>
                <p:cNvPr id="397" name="Ink 396">
                  <a:extLst>
                    <a:ext uri="{FF2B5EF4-FFF2-40B4-BE49-F238E27FC236}">
                      <a16:creationId xmlns:a16="http://schemas.microsoft.com/office/drawing/2014/main" id="{54763D60-F774-4B5A-9596-7BA6084FC5B1}"/>
                    </a:ext>
                  </a:extLst>
                </p:cNvPr>
                <p:cNvPicPr/>
                <p:nvPr/>
              </p:nvPicPr>
              <p:blipFill>
                <a:blip r:embed="rId672"/>
                <a:stretch>
                  <a:fillRect/>
                </a:stretch>
              </p:blipFill>
              <p:spPr>
                <a:xfrm>
                  <a:off x="10464472" y="5030851"/>
                  <a:ext cx="181800" cy="281160"/>
                </a:xfrm>
                <a:prstGeom prst="rect">
                  <a:avLst/>
                </a:prstGeom>
              </p:spPr>
            </p:pic>
          </mc:Fallback>
        </mc:AlternateContent>
      </p:grpSp>
      <p:grpSp>
        <p:nvGrpSpPr>
          <p:cNvPr id="401" name="Group 400">
            <a:extLst>
              <a:ext uri="{FF2B5EF4-FFF2-40B4-BE49-F238E27FC236}">
                <a16:creationId xmlns:a16="http://schemas.microsoft.com/office/drawing/2014/main" id="{EA2BE01D-5E75-44FA-9E4D-FBCA0669F4DA}"/>
              </a:ext>
            </a:extLst>
          </p:cNvPr>
          <p:cNvGrpSpPr/>
          <p:nvPr/>
        </p:nvGrpSpPr>
        <p:grpSpPr>
          <a:xfrm>
            <a:off x="7184152" y="254371"/>
            <a:ext cx="281160" cy="314640"/>
            <a:chOff x="7184152" y="254371"/>
            <a:chExt cx="281160" cy="314640"/>
          </a:xfrm>
        </p:grpSpPr>
        <mc:AlternateContent xmlns:mc="http://schemas.openxmlformats.org/markup-compatibility/2006" xmlns:p14="http://schemas.microsoft.com/office/powerpoint/2010/main">
          <mc:Choice Requires="p14">
            <p:contentPart p14:bwMode="auto" r:id="rId673">
              <p14:nvContentPartPr>
                <p14:cNvPr id="399" name="Ink 398">
                  <a:extLst>
                    <a:ext uri="{FF2B5EF4-FFF2-40B4-BE49-F238E27FC236}">
                      <a16:creationId xmlns:a16="http://schemas.microsoft.com/office/drawing/2014/main" id="{9F86AE53-5520-41BA-A850-42560A944480}"/>
                    </a:ext>
                  </a:extLst>
                </p14:cNvPr>
                <p14:cNvContentPartPr/>
                <p14:nvPr/>
              </p14:nvContentPartPr>
              <p14:xfrm>
                <a:off x="7323472" y="254371"/>
                <a:ext cx="35640" cy="272160"/>
              </p14:xfrm>
            </p:contentPart>
          </mc:Choice>
          <mc:Fallback xmlns="">
            <p:pic>
              <p:nvPicPr>
                <p:cNvPr id="399" name="Ink 398">
                  <a:extLst>
                    <a:ext uri="{FF2B5EF4-FFF2-40B4-BE49-F238E27FC236}">
                      <a16:creationId xmlns:a16="http://schemas.microsoft.com/office/drawing/2014/main" id="{9F86AE53-5520-41BA-A850-42560A944480}"/>
                    </a:ext>
                  </a:extLst>
                </p:cNvPr>
                <p:cNvPicPr/>
                <p:nvPr/>
              </p:nvPicPr>
              <p:blipFill>
                <a:blip r:embed="rId674"/>
                <a:stretch>
                  <a:fillRect/>
                </a:stretch>
              </p:blipFill>
              <p:spPr>
                <a:xfrm>
                  <a:off x="7314472" y="245371"/>
                  <a:ext cx="5328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675">
              <p14:nvContentPartPr>
                <p14:cNvPr id="400" name="Ink 399">
                  <a:extLst>
                    <a:ext uri="{FF2B5EF4-FFF2-40B4-BE49-F238E27FC236}">
                      <a16:creationId xmlns:a16="http://schemas.microsoft.com/office/drawing/2014/main" id="{035426BC-6D02-445A-A582-85E884F0D208}"/>
                    </a:ext>
                  </a:extLst>
                </p14:cNvPr>
                <p14:cNvContentPartPr/>
                <p14:nvPr/>
              </p14:nvContentPartPr>
              <p14:xfrm>
                <a:off x="7184152" y="459211"/>
                <a:ext cx="281160" cy="109800"/>
              </p14:xfrm>
            </p:contentPart>
          </mc:Choice>
          <mc:Fallback xmlns="">
            <p:pic>
              <p:nvPicPr>
                <p:cNvPr id="400" name="Ink 399">
                  <a:extLst>
                    <a:ext uri="{FF2B5EF4-FFF2-40B4-BE49-F238E27FC236}">
                      <a16:creationId xmlns:a16="http://schemas.microsoft.com/office/drawing/2014/main" id="{035426BC-6D02-445A-A582-85E884F0D208}"/>
                    </a:ext>
                  </a:extLst>
                </p:cNvPr>
                <p:cNvPicPr/>
                <p:nvPr/>
              </p:nvPicPr>
              <p:blipFill>
                <a:blip r:embed="rId676"/>
                <a:stretch>
                  <a:fillRect/>
                </a:stretch>
              </p:blipFill>
              <p:spPr>
                <a:xfrm>
                  <a:off x="7175512" y="450571"/>
                  <a:ext cx="298800" cy="127440"/>
                </a:xfrm>
                <a:prstGeom prst="rect">
                  <a:avLst/>
                </a:prstGeom>
              </p:spPr>
            </p:pic>
          </mc:Fallback>
        </mc:AlternateContent>
      </p:grpSp>
      <p:grpSp>
        <p:nvGrpSpPr>
          <p:cNvPr id="404" name="Group 403">
            <a:extLst>
              <a:ext uri="{FF2B5EF4-FFF2-40B4-BE49-F238E27FC236}">
                <a16:creationId xmlns:a16="http://schemas.microsoft.com/office/drawing/2014/main" id="{8282D653-EF21-4DF5-9204-1D9FCF6860CF}"/>
              </a:ext>
            </a:extLst>
          </p:cNvPr>
          <p:cNvGrpSpPr/>
          <p:nvPr/>
        </p:nvGrpSpPr>
        <p:grpSpPr>
          <a:xfrm>
            <a:off x="10351432" y="233851"/>
            <a:ext cx="313200" cy="424440"/>
            <a:chOff x="10351432" y="233851"/>
            <a:chExt cx="313200" cy="424440"/>
          </a:xfrm>
        </p:grpSpPr>
        <mc:AlternateContent xmlns:mc="http://schemas.openxmlformats.org/markup-compatibility/2006" xmlns:p14="http://schemas.microsoft.com/office/powerpoint/2010/main">
          <mc:Choice Requires="p14">
            <p:contentPart p14:bwMode="auto" r:id="rId677">
              <p14:nvContentPartPr>
                <p14:cNvPr id="402" name="Ink 401">
                  <a:extLst>
                    <a:ext uri="{FF2B5EF4-FFF2-40B4-BE49-F238E27FC236}">
                      <a16:creationId xmlns:a16="http://schemas.microsoft.com/office/drawing/2014/main" id="{571FCF63-1080-46D1-B063-90FF8E3DE719}"/>
                    </a:ext>
                  </a:extLst>
                </p14:cNvPr>
                <p14:cNvContentPartPr/>
                <p14:nvPr/>
              </p14:nvContentPartPr>
              <p14:xfrm>
                <a:off x="10473472" y="233851"/>
                <a:ext cx="33120" cy="424440"/>
              </p14:xfrm>
            </p:contentPart>
          </mc:Choice>
          <mc:Fallback xmlns="">
            <p:pic>
              <p:nvPicPr>
                <p:cNvPr id="402" name="Ink 401">
                  <a:extLst>
                    <a:ext uri="{FF2B5EF4-FFF2-40B4-BE49-F238E27FC236}">
                      <a16:creationId xmlns:a16="http://schemas.microsoft.com/office/drawing/2014/main" id="{571FCF63-1080-46D1-B063-90FF8E3DE719}"/>
                    </a:ext>
                  </a:extLst>
                </p:cNvPr>
                <p:cNvPicPr/>
                <p:nvPr/>
              </p:nvPicPr>
              <p:blipFill>
                <a:blip r:embed="rId678"/>
                <a:stretch>
                  <a:fillRect/>
                </a:stretch>
              </p:blipFill>
              <p:spPr>
                <a:xfrm>
                  <a:off x="10464472" y="224851"/>
                  <a:ext cx="5076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9">
              <p14:nvContentPartPr>
                <p14:cNvPr id="403" name="Ink 402">
                  <a:extLst>
                    <a:ext uri="{FF2B5EF4-FFF2-40B4-BE49-F238E27FC236}">
                      <a16:creationId xmlns:a16="http://schemas.microsoft.com/office/drawing/2014/main" id="{7910D94A-4220-4CB4-8F7B-DBE44530CBEF}"/>
                    </a:ext>
                  </a:extLst>
                </p14:cNvPr>
                <p14:cNvContentPartPr/>
                <p14:nvPr/>
              </p14:nvContentPartPr>
              <p14:xfrm>
                <a:off x="10351432" y="418891"/>
                <a:ext cx="313200" cy="138240"/>
              </p14:xfrm>
            </p:contentPart>
          </mc:Choice>
          <mc:Fallback xmlns="">
            <p:pic>
              <p:nvPicPr>
                <p:cNvPr id="403" name="Ink 402">
                  <a:extLst>
                    <a:ext uri="{FF2B5EF4-FFF2-40B4-BE49-F238E27FC236}">
                      <a16:creationId xmlns:a16="http://schemas.microsoft.com/office/drawing/2014/main" id="{7910D94A-4220-4CB4-8F7B-DBE44530CBEF}"/>
                    </a:ext>
                  </a:extLst>
                </p:cNvPr>
                <p:cNvPicPr/>
                <p:nvPr/>
              </p:nvPicPr>
              <p:blipFill>
                <a:blip r:embed="rId680"/>
                <a:stretch>
                  <a:fillRect/>
                </a:stretch>
              </p:blipFill>
              <p:spPr>
                <a:xfrm>
                  <a:off x="10342792" y="410251"/>
                  <a:ext cx="330840" cy="155880"/>
                </a:xfrm>
                <a:prstGeom prst="rect">
                  <a:avLst/>
                </a:prstGeom>
              </p:spPr>
            </p:pic>
          </mc:Fallback>
        </mc:AlternateContent>
      </p:grpSp>
    </p:spTree>
    <p:extLst>
      <p:ext uri="{BB962C8B-B14F-4D97-AF65-F5344CB8AC3E}">
        <p14:creationId xmlns:p14="http://schemas.microsoft.com/office/powerpoint/2010/main" val="3222387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C544-840C-432F-B9AC-6D4DF304FD6B}"/>
              </a:ext>
            </a:extLst>
          </p:cNvPr>
          <p:cNvSpPr>
            <a:spLocks noGrp="1"/>
          </p:cNvSpPr>
          <p:nvPr>
            <p:ph type="title"/>
          </p:nvPr>
        </p:nvSpPr>
        <p:spPr/>
        <p:txBody>
          <a:bodyPr/>
          <a:lstStyle/>
          <a:p>
            <a:r>
              <a:rPr lang="en-US" dirty="0"/>
              <a:t>AND Truth Table</a:t>
            </a:r>
          </a:p>
        </p:txBody>
      </p:sp>
      <p:grpSp>
        <p:nvGrpSpPr>
          <p:cNvPr id="21" name="Group 20">
            <a:extLst>
              <a:ext uri="{FF2B5EF4-FFF2-40B4-BE49-F238E27FC236}">
                <a16:creationId xmlns:a16="http://schemas.microsoft.com/office/drawing/2014/main" id="{E900B8E3-6700-4BB4-8AD5-1AE629D0F4B7}"/>
              </a:ext>
            </a:extLst>
          </p:cNvPr>
          <p:cNvGrpSpPr/>
          <p:nvPr/>
        </p:nvGrpSpPr>
        <p:grpSpPr>
          <a:xfrm>
            <a:off x="2111615" y="2434171"/>
            <a:ext cx="1180440" cy="999360"/>
            <a:chOff x="2111615" y="2434171"/>
            <a:chExt cx="1180440" cy="999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BBB0AFE-9A46-4DE3-BE02-43FACE10ECD6}"/>
                    </a:ext>
                  </a:extLst>
                </p14:cNvPr>
                <p14:cNvContentPartPr/>
                <p14:nvPr/>
              </p14:nvContentPartPr>
              <p14:xfrm>
                <a:off x="2111615" y="2484571"/>
                <a:ext cx="431280" cy="817560"/>
              </p14:xfrm>
            </p:contentPart>
          </mc:Choice>
          <mc:Fallback xmlns="">
            <p:pic>
              <p:nvPicPr>
                <p:cNvPr id="4" name="Ink 3">
                  <a:extLst>
                    <a:ext uri="{FF2B5EF4-FFF2-40B4-BE49-F238E27FC236}">
                      <a16:creationId xmlns:a16="http://schemas.microsoft.com/office/drawing/2014/main" id="{BBBB0AFE-9A46-4DE3-BE02-43FACE10ECD6}"/>
                    </a:ext>
                  </a:extLst>
                </p:cNvPr>
                <p:cNvPicPr/>
                <p:nvPr/>
              </p:nvPicPr>
              <p:blipFill>
                <a:blip r:embed="rId3"/>
                <a:stretch>
                  <a:fillRect/>
                </a:stretch>
              </p:blipFill>
              <p:spPr>
                <a:xfrm>
                  <a:off x="2102975" y="2475931"/>
                  <a:ext cx="448920" cy="83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AD051E8-E619-4F8F-B012-4E0AFEA2FC9F}"/>
                    </a:ext>
                  </a:extLst>
                </p14:cNvPr>
                <p14:cNvContentPartPr/>
                <p14:nvPr/>
              </p14:nvContentPartPr>
              <p14:xfrm>
                <a:off x="2593655" y="2434171"/>
                <a:ext cx="698400" cy="999360"/>
              </p14:xfrm>
            </p:contentPart>
          </mc:Choice>
          <mc:Fallback xmlns="">
            <p:pic>
              <p:nvPicPr>
                <p:cNvPr id="5" name="Ink 4">
                  <a:extLst>
                    <a:ext uri="{FF2B5EF4-FFF2-40B4-BE49-F238E27FC236}">
                      <a16:creationId xmlns:a16="http://schemas.microsoft.com/office/drawing/2014/main" id="{3AD051E8-E619-4F8F-B012-4E0AFEA2FC9F}"/>
                    </a:ext>
                  </a:extLst>
                </p:cNvPr>
                <p:cNvPicPr/>
                <p:nvPr/>
              </p:nvPicPr>
              <p:blipFill>
                <a:blip r:embed="rId5"/>
                <a:stretch>
                  <a:fillRect/>
                </a:stretch>
              </p:blipFill>
              <p:spPr>
                <a:xfrm>
                  <a:off x="2584655" y="2425171"/>
                  <a:ext cx="716040" cy="1017000"/>
                </a:xfrm>
                <a:prstGeom prst="rect">
                  <a:avLst/>
                </a:prstGeom>
              </p:spPr>
            </p:pic>
          </mc:Fallback>
        </mc:AlternateContent>
      </p:grpSp>
      <p:grpSp>
        <p:nvGrpSpPr>
          <p:cNvPr id="51" name="Group 50">
            <a:extLst>
              <a:ext uri="{FF2B5EF4-FFF2-40B4-BE49-F238E27FC236}">
                <a16:creationId xmlns:a16="http://schemas.microsoft.com/office/drawing/2014/main" id="{29F6D2CC-DBA2-4351-A9D1-A2ADD7CE8030}"/>
              </a:ext>
            </a:extLst>
          </p:cNvPr>
          <p:cNvGrpSpPr/>
          <p:nvPr/>
        </p:nvGrpSpPr>
        <p:grpSpPr>
          <a:xfrm>
            <a:off x="4750415" y="2174971"/>
            <a:ext cx="5128560" cy="3035880"/>
            <a:chOff x="4750415" y="2174971"/>
            <a:chExt cx="5128560" cy="3035880"/>
          </a:xfrm>
        </p:grpSpPr>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67B4A7D-16B9-4089-8A10-ED3463393A75}"/>
                    </a:ext>
                  </a:extLst>
                </p14:cNvPr>
                <p14:cNvContentPartPr/>
                <p14:nvPr/>
              </p14:nvContentPartPr>
              <p14:xfrm>
                <a:off x="7915175" y="2297371"/>
                <a:ext cx="20880" cy="321840"/>
              </p14:xfrm>
            </p:contentPart>
          </mc:Choice>
          <mc:Fallback xmlns="">
            <p:pic>
              <p:nvPicPr>
                <p:cNvPr id="8" name="Ink 7">
                  <a:extLst>
                    <a:ext uri="{FF2B5EF4-FFF2-40B4-BE49-F238E27FC236}">
                      <a16:creationId xmlns:a16="http://schemas.microsoft.com/office/drawing/2014/main" id="{267B4A7D-16B9-4089-8A10-ED3463393A75}"/>
                    </a:ext>
                  </a:extLst>
                </p:cNvPr>
                <p:cNvPicPr/>
                <p:nvPr/>
              </p:nvPicPr>
              <p:blipFill>
                <a:blip r:embed="rId7"/>
                <a:stretch>
                  <a:fillRect/>
                </a:stretch>
              </p:blipFill>
              <p:spPr>
                <a:xfrm>
                  <a:off x="7906535" y="2288731"/>
                  <a:ext cx="3852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C053ED28-C542-4796-8F0B-8C51BC83DAA0}"/>
                    </a:ext>
                  </a:extLst>
                </p14:cNvPr>
                <p14:cNvContentPartPr/>
                <p14:nvPr/>
              </p14:nvContentPartPr>
              <p14:xfrm>
                <a:off x="7915175" y="2231131"/>
                <a:ext cx="344160" cy="77040"/>
              </p14:xfrm>
            </p:contentPart>
          </mc:Choice>
          <mc:Fallback xmlns="">
            <p:pic>
              <p:nvPicPr>
                <p:cNvPr id="9" name="Ink 8">
                  <a:extLst>
                    <a:ext uri="{FF2B5EF4-FFF2-40B4-BE49-F238E27FC236}">
                      <a16:creationId xmlns:a16="http://schemas.microsoft.com/office/drawing/2014/main" id="{C053ED28-C542-4796-8F0B-8C51BC83DAA0}"/>
                    </a:ext>
                  </a:extLst>
                </p:cNvPr>
                <p:cNvPicPr/>
                <p:nvPr/>
              </p:nvPicPr>
              <p:blipFill>
                <a:blip r:embed="rId9"/>
                <a:stretch>
                  <a:fillRect/>
                </a:stretch>
              </p:blipFill>
              <p:spPr>
                <a:xfrm>
                  <a:off x="7906535" y="2222131"/>
                  <a:ext cx="3618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1C7B91B2-96D5-4895-82DF-C5C75A37FE07}"/>
                    </a:ext>
                  </a:extLst>
                </p14:cNvPr>
                <p14:cNvContentPartPr/>
                <p14:nvPr/>
              </p14:nvContentPartPr>
              <p14:xfrm>
                <a:off x="7992935" y="2422651"/>
                <a:ext cx="73080" cy="25920"/>
              </p14:xfrm>
            </p:contentPart>
          </mc:Choice>
          <mc:Fallback xmlns="">
            <p:pic>
              <p:nvPicPr>
                <p:cNvPr id="10" name="Ink 9">
                  <a:extLst>
                    <a:ext uri="{FF2B5EF4-FFF2-40B4-BE49-F238E27FC236}">
                      <a16:creationId xmlns:a16="http://schemas.microsoft.com/office/drawing/2014/main" id="{1C7B91B2-96D5-4895-82DF-C5C75A37FE07}"/>
                    </a:ext>
                  </a:extLst>
                </p:cNvPr>
                <p:cNvPicPr/>
                <p:nvPr/>
              </p:nvPicPr>
              <p:blipFill>
                <a:blip r:embed="rId11"/>
                <a:stretch>
                  <a:fillRect/>
                </a:stretch>
              </p:blipFill>
              <p:spPr>
                <a:xfrm>
                  <a:off x="7983935" y="2413651"/>
                  <a:ext cx="907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61E49AF0-FFAA-4575-944C-E35C8A8EF28D}"/>
                    </a:ext>
                  </a:extLst>
                </p14:cNvPr>
                <p14:cNvContentPartPr/>
                <p14:nvPr/>
              </p14:nvContentPartPr>
              <p14:xfrm>
                <a:off x="7943975" y="2422651"/>
                <a:ext cx="245880" cy="80280"/>
              </p14:xfrm>
            </p:contentPart>
          </mc:Choice>
          <mc:Fallback xmlns="">
            <p:pic>
              <p:nvPicPr>
                <p:cNvPr id="11" name="Ink 10">
                  <a:extLst>
                    <a:ext uri="{FF2B5EF4-FFF2-40B4-BE49-F238E27FC236}">
                      <a16:creationId xmlns:a16="http://schemas.microsoft.com/office/drawing/2014/main" id="{61E49AF0-FFAA-4575-944C-E35C8A8EF28D}"/>
                    </a:ext>
                  </a:extLst>
                </p:cNvPr>
                <p:cNvPicPr/>
                <p:nvPr/>
              </p:nvPicPr>
              <p:blipFill>
                <a:blip r:embed="rId13"/>
                <a:stretch>
                  <a:fillRect/>
                </a:stretch>
              </p:blipFill>
              <p:spPr>
                <a:xfrm>
                  <a:off x="7934975" y="2413651"/>
                  <a:ext cx="2635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 5">
                  <a:extLst>
                    <a:ext uri="{FF2B5EF4-FFF2-40B4-BE49-F238E27FC236}">
                      <a16:creationId xmlns:a16="http://schemas.microsoft.com/office/drawing/2014/main" id="{CF638F5C-CEF6-452C-9780-7CF7268379F8}"/>
                    </a:ext>
                  </a:extLst>
                </p14:cNvPr>
                <p14:cNvContentPartPr/>
                <p14:nvPr/>
              </p14:nvContentPartPr>
              <p14:xfrm>
                <a:off x="5589215" y="2307451"/>
                <a:ext cx="253800" cy="58320"/>
              </p14:xfrm>
            </p:contentPart>
          </mc:Choice>
          <mc:Fallback xmlns="">
            <p:pic>
              <p:nvPicPr>
                <p:cNvPr id="6" name="Ink 5">
                  <a:extLst>
                    <a:ext uri="{FF2B5EF4-FFF2-40B4-BE49-F238E27FC236}">
                      <a16:creationId xmlns:a16="http://schemas.microsoft.com/office/drawing/2014/main" id="{CF638F5C-CEF6-452C-9780-7CF7268379F8}"/>
                    </a:ext>
                  </a:extLst>
                </p:cNvPr>
                <p:cNvPicPr/>
                <p:nvPr/>
              </p:nvPicPr>
              <p:blipFill>
                <a:blip r:embed="rId15"/>
                <a:stretch>
                  <a:fillRect/>
                </a:stretch>
              </p:blipFill>
              <p:spPr>
                <a:xfrm>
                  <a:off x="5580215" y="2298811"/>
                  <a:ext cx="2714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 name="Ink 6">
                  <a:extLst>
                    <a:ext uri="{FF2B5EF4-FFF2-40B4-BE49-F238E27FC236}">
                      <a16:creationId xmlns:a16="http://schemas.microsoft.com/office/drawing/2014/main" id="{03064F28-8F54-4583-9D90-E16E50A6292A}"/>
                    </a:ext>
                  </a:extLst>
                </p14:cNvPr>
                <p14:cNvContentPartPr/>
                <p14:nvPr/>
              </p14:nvContentPartPr>
              <p14:xfrm>
                <a:off x="5697935" y="2398171"/>
                <a:ext cx="7200" cy="235800"/>
              </p14:xfrm>
            </p:contentPart>
          </mc:Choice>
          <mc:Fallback xmlns="">
            <p:pic>
              <p:nvPicPr>
                <p:cNvPr id="7" name="Ink 6">
                  <a:extLst>
                    <a:ext uri="{FF2B5EF4-FFF2-40B4-BE49-F238E27FC236}">
                      <a16:creationId xmlns:a16="http://schemas.microsoft.com/office/drawing/2014/main" id="{03064F28-8F54-4583-9D90-E16E50A6292A}"/>
                    </a:ext>
                  </a:extLst>
                </p:cNvPr>
                <p:cNvPicPr/>
                <p:nvPr/>
              </p:nvPicPr>
              <p:blipFill>
                <a:blip r:embed="rId17"/>
                <a:stretch>
                  <a:fillRect/>
                </a:stretch>
              </p:blipFill>
              <p:spPr>
                <a:xfrm>
                  <a:off x="5689295" y="2389531"/>
                  <a:ext cx="248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711159A9-0182-463A-B17E-602C43CBB408}"/>
                    </a:ext>
                  </a:extLst>
                </p14:cNvPr>
                <p14:cNvContentPartPr/>
                <p14:nvPr/>
              </p14:nvContentPartPr>
              <p14:xfrm>
                <a:off x="5868935" y="2276851"/>
                <a:ext cx="196920" cy="372960"/>
              </p14:xfrm>
            </p:contentPart>
          </mc:Choice>
          <mc:Fallback xmlns="">
            <p:pic>
              <p:nvPicPr>
                <p:cNvPr id="22" name="Ink 21">
                  <a:extLst>
                    <a:ext uri="{FF2B5EF4-FFF2-40B4-BE49-F238E27FC236}">
                      <a16:creationId xmlns:a16="http://schemas.microsoft.com/office/drawing/2014/main" id="{711159A9-0182-463A-B17E-602C43CBB408}"/>
                    </a:ext>
                  </a:extLst>
                </p:cNvPr>
                <p:cNvPicPr/>
                <p:nvPr/>
              </p:nvPicPr>
              <p:blipFill>
                <a:blip r:embed="rId19"/>
                <a:stretch>
                  <a:fillRect/>
                </a:stretch>
              </p:blipFill>
              <p:spPr>
                <a:xfrm>
                  <a:off x="5859935" y="2267851"/>
                  <a:ext cx="21456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8367C677-3A5D-4168-8FDC-D3BCD702866C}"/>
                    </a:ext>
                  </a:extLst>
                </p14:cNvPr>
                <p14:cNvContentPartPr/>
                <p14:nvPr/>
              </p14:nvContentPartPr>
              <p14:xfrm>
                <a:off x="6253415" y="2221411"/>
                <a:ext cx="4320" cy="325080"/>
              </p14:xfrm>
            </p:contentPart>
          </mc:Choice>
          <mc:Fallback xmlns="">
            <p:pic>
              <p:nvPicPr>
                <p:cNvPr id="23" name="Ink 22">
                  <a:extLst>
                    <a:ext uri="{FF2B5EF4-FFF2-40B4-BE49-F238E27FC236}">
                      <a16:creationId xmlns:a16="http://schemas.microsoft.com/office/drawing/2014/main" id="{8367C677-3A5D-4168-8FDC-D3BCD702866C}"/>
                    </a:ext>
                  </a:extLst>
                </p:cNvPr>
                <p:cNvPicPr/>
                <p:nvPr/>
              </p:nvPicPr>
              <p:blipFill>
                <a:blip r:embed="rId21"/>
                <a:stretch>
                  <a:fillRect/>
                </a:stretch>
              </p:blipFill>
              <p:spPr>
                <a:xfrm>
                  <a:off x="6244775" y="2212411"/>
                  <a:ext cx="2196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89546435-6C0F-4382-A757-8EF2A6C1C7E7}"/>
                    </a:ext>
                  </a:extLst>
                </p14:cNvPr>
                <p14:cNvContentPartPr/>
                <p14:nvPr/>
              </p14:nvContentPartPr>
              <p14:xfrm>
                <a:off x="4750415" y="3358651"/>
                <a:ext cx="264600" cy="68400"/>
              </p14:xfrm>
            </p:contentPart>
          </mc:Choice>
          <mc:Fallback xmlns="">
            <p:pic>
              <p:nvPicPr>
                <p:cNvPr id="12" name="Ink 11">
                  <a:extLst>
                    <a:ext uri="{FF2B5EF4-FFF2-40B4-BE49-F238E27FC236}">
                      <a16:creationId xmlns:a16="http://schemas.microsoft.com/office/drawing/2014/main" id="{89546435-6C0F-4382-A757-8EF2A6C1C7E7}"/>
                    </a:ext>
                  </a:extLst>
                </p:cNvPr>
                <p:cNvPicPr/>
                <p:nvPr/>
              </p:nvPicPr>
              <p:blipFill>
                <a:blip r:embed="rId23"/>
                <a:stretch>
                  <a:fillRect/>
                </a:stretch>
              </p:blipFill>
              <p:spPr>
                <a:xfrm>
                  <a:off x="4741775" y="3350011"/>
                  <a:ext cx="28224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D81BA10E-55F7-41B5-A88B-21841C30374C}"/>
                    </a:ext>
                  </a:extLst>
                </p14:cNvPr>
                <p14:cNvContentPartPr/>
                <p14:nvPr/>
              </p14:nvContentPartPr>
              <p14:xfrm>
                <a:off x="4869935" y="3374491"/>
                <a:ext cx="19800" cy="238320"/>
              </p14:xfrm>
            </p:contentPart>
          </mc:Choice>
          <mc:Fallback xmlns="">
            <p:pic>
              <p:nvPicPr>
                <p:cNvPr id="13" name="Ink 12">
                  <a:extLst>
                    <a:ext uri="{FF2B5EF4-FFF2-40B4-BE49-F238E27FC236}">
                      <a16:creationId xmlns:a16="http://schemas.microsoft.com/office/drawing/2014/main" id="{D81BA10E-55F7-41B5-A88B-21841C30374C}"/>
                    </a:ext>
                  </a:extLst>
                </p:cNvPr>
                <p:cNvPicPr/>
                <p:nvPr/>
              </p:nvPicPr>
              <p:blipFill>
                <a:blip r:embed="rId25"/>
                <a:stretch>
                  <a:fillRect/>
                </a:stretch>
              </p:blipFill>
              <p:spPr>
                <a:xfrm>
                  <a:off x="4860935" y="3365491"/>
                  <a:ext cx="3744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7D4C5C45-BF6A-4912-86D7-F019D073824A}"/>
                    </a:ext>
                  </a:extLst>
                </p14:cNvPr>
                <p14:cNvContentPartPr/>
                <p14:nvPr/>
              </p14:nvContentPartPr>
              <p14:xfrm>
                <a:off x="5028335" y="3271531"/>
                <a:ext cx="161280" cy="343800"/>
              </p14:xfrm>
            </p:contentPart>
          </mc:Choice>
          <mc:Fallback xmlns="">
            <p:pic>
              <p:nvPicPr>
                <p:cNvPr id="24" name="Ink 23">
                  <a:extLst>
                    <a:ext uri="{FF2B5EF4-FFF2-40B4-BE49-F238E27FC236}">
                      <a16:creationId xmlns:a16="http://schemas.microsoft.com/office/drawing/2014/main" id="{7D4C5C45-BF6A-4912-86D7-F019D073824A}"/>
                    </a:ext>
                  </a:extLst>
                </p:cNvPr>
                <p:cNvPicPr/>
                <p:nvPr/>
              </p:nvPicPr>
              <p:blipFill>
                <a:blip r:embed="rId27"/>
                <a:stretch>
                  <a:fillRect/>
                </a:stretch>
              </p:blipFill>
              <p:spPr>
                <a:xfrm>
                  <a:off x="5019695" y="3262531"/>
                  <a:ext cx="17892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16A17303-62FC-466F-B556-80C5AE7312A3}"/>
                    </a:ext>
                  </a:extLst>
                </p14:cNvPr>
                <p14:cNvContentPartPr/>
                <p14:nvPr/>
              </p14:nvContentPartPr>
              <p14:xfrm>
                <a:off x="5264495" y="3270091"/>
                <a:ext cx="12600" cy="335160"/>
              </p14:xfrm>
            </p:contentPart>
          </mc:Choice>
          <mc:Fallback xmlns="">
            <p:pic>
              <p:nvPicPr>
                <p:cNvPr id="25" name="Ink 24">
                  <a:extLst>
                    <a:ext uri="{FF2B5EF4-FFF2-40B4-BE49-F238E27FC236}">
                      <a16:creationId xmlns:a16="http://schemas.microsoft.com/office/drawing/2014/main" id="{16A17303-62FC-466F-B556-80C5AE7312A3}"/>
                    </a:ext>
                  </a:extLst>
                </p:cNvPr>
                <p:cNvPicPr/>
                <p:nvPr/>
              </p:nvPicPr>
              <p:blipFill>
                <a:blip r:embed="rId29"/>
                <a:stretch>
                  <a:fillRect/>
                </a:stretch>
              </p:blipFill>
              <p:spPr>
                <a:xfrm>
                  <a:off x="5255495" y="3261091"/>
                  <a:ext cx="3024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EB22361A-72AE-4F17-95E0-2106106BA370}"/>
                    </a:ext>
                  </a:extLst>
                </p14:cNvPr>
                <p14:cNvContentPartPr/>
                <p14:nvPr/>
              </p14:nvContentPartPr>
              <p14:xfrm>
                <a:off x="8431055" y="2174971"/>
                <a:ext cx="197280" cy="414360"/>
              </p14:xfrm>
            </p:contentPart>
          </mc:Choice>
          <mc:Fallback xmlns="">
            <p:pic>
              <p:nvPicPr>
                <p:cNvPr id="26" name="Ink 25">
                  <a:extLst>
                    <a:ext uri="{FF2B5EF4-FFF2-40B4-BE49-F238E27FC236}">
                      <a16:creationId xmlns:a16="http://schemas.microsoft.com/office/drawing/2014/main" id="{EB22361A-72AE-4F17-95E0-2106106BA370}"/>
                    </a:ext>
                  </a:extLst>
                </p:cNvPr>
                <p:cNvPicPr/>
                <p:nvPr/>
              </p:nvPicPr>
              <p:blipFill>
                <a:blip r:embed="rId31"/>
                <a:stretch>
                  <a:fillRect/>
                </a:stretch>
              </p:blipFill>
              <p:spPr>
                <a:xfrm>
                  <a:off x="8422055" y="2166331"/>
                  <a:ext cx="21492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949AB7BD-8C64-4A41-897A-3C7D5E7D8BA7}"/>
                    </a:ext>
                  </a:extLst>
                </p14:cNvPr>
                <p14:cNvContentPartPr/>
                <p14:nvPr/>
              </p14:nvContentPartPr>
              <p14:xfrm>
                <a:off x="8736695" y="2257411"/>
                <a:ext cx="232560" cy="311400"/>
              </p14:xfrm>
            </p:contentPart>
          </mc:Choice>
          <mc:Fallback xmlns="">
            <p:pic>
              <p:nvPicPr>
                <p:cNvPr id="27" name="Ink 26">
                  <a:extLst>
                    <a:ext uri="{FF2B5EF4-FFF2-40B4-BE49-F238E27FC236}">
                      <a16:creationId xmlns:a16="http://schemas.microsoft.com/office/drawing/2014/main" id="{949AB7BD-8C64-4A41-897A-3C7D5E7D8BA7}"/>
                    </a:ext>
                  </a:extLst>
                </p:cNvPr>
                <p:cNvPicPr/>
                <p:nvPr/>
              </p:nvPicPr>
              <p:blipFill>
                <a:blip r:embed="rId33"/>
                <a:stretch>
                  <a:fillRect/>
                </a:stretch>
              </p:blipFill>
              <p:spPr>
                <a:xfrm>
                  <a:off x="8727695" y="2248411"/>
                  <a:ext cx="25020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C2B984EE-DD3E-47AB-B590-D76B026E76BA}"/>
                    </a:ext>
                  </a:extLst>
                </p14:cNvPr>
                <p14:cNvContentPartPr/>
                <p14:nvPr/>
              </p14:nvContentPartPr>
              <p14:xfrm>
                <a:off x="8771615" y="2223931"/>
                <a:ext cx="254520" cy="298440"/>
              </p14:xfrm>
            </p:contentPart>
          </mc:Choice>
          <mc:Fallback xmlns="">
            <p:pic>
              <p:nvPicPr>
                <p:cNvPr id="28" name="Ink 27">
                  <a:extLst>
                    <a:ext uri="{FF2B5EF4-FFF2-40B4-BE49-F238E27FC236}">
                      <a16:creationId xmlns:a16="http://schemas.microsoft.com/office/drawing/2014/main" id="{C2B984EE-DD3E-47AB-B590-D76B026E76BA}"/>
                    </a:ext>
                  </a:extLst>
                </p:cNvPr>
                <p:cNvPicPr/>
                <p:nvPr/>
              </p:nvPicPr>
              <p:blipFill>
                <a:blip r:embed="rId35"/>
                <a:stretch>
                  <a:fillRect/>
                </a:stretch>
              </p:blipFill>
              <p:spPr>
                <a:xfrm>
                  <a:off x="8762975" y="2214931"/>
                  <a:ext cx="27216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4" name="Ink 13">
                  <a:extLst>
                    <a:ext uri="{FF2B5EF4-FFF2-40B4-BE49-F238E27FC236}">
                      <a16:creationId xmlns:a16="http://schemas.microsoft.com/office/drawing/2014/main" id="{0C300E63-DDB4-4D8E-941F-481E9D80F10C}"/>
                    </a:ext>
                  </a:extLst>
                </p14:cNvPr>
                <p14:cNvContentPartPr/>
                <p14:nvPr/>
              </p14:nvContentPartPr>
              <p14:xfrm>
                <a:off x="4763015" y="4350091"/>
                <a:ext cx="17280" cy="515520"/>
              </p14:xfrm>
            </p:contentPart>
          </mc:Choice>
          <mc:Fallback xmlns="">
            <p:pic>
              <p:nvPicPr>
                <p:cNvPr id="14" name="Ink 13">
                  <a:extLst>
                    <a:ext uri="{FF2B5EF4-FFF2-40B4-BE49-F238E27FC236}">
                      <a16:creationId xmlns:a16="http://schemas.microsoft.com/office/drawing/2014/main" id="{0C300E63-DDB4-4D8E-941F-481E9D80F10C}"/>
                    </a:ext>
                  </a:extLst>
                </p:cNvPr>
                <p:cNvPicPr/>
                <p:nvPr/>
              </p:nvPicPr>
              <p:blipFill>
                <a:blip r:embed="rId37"/>
                <a:stretch>
                  <a:fillRect/>
                </a:stretch>
              </p:blipFill>
              <p:spPr>
                <a:xfrm>
                  <a:off x="4754015" y="4341091"/>
                  <a:ext cx="3492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5" name="Ink 14">
                  <a:extLst>
                    <a:ext uri="{FF2B5EF4-FFF2-40B4-BE49-F238E27FC236}">
                      <a16:creationId xmlns:a16="http://schemas.microsoft.com/office/drawing/2014/main" id="{7C55175B-56B8-42B8-AFA9-772B2944BA11}"/>
                    </a:ext>
                  </a:extLst>
                </p14:cNvPr>
                <p14:cNvContentPartPr/>
                <p14:nvPr/>
              </p14:nvContentPartPr>
              <p14:xfrm>
                <a:off x="4774895" y="4288891"/>
                <a:ext cx="213120" cy="77040"/>
              </p14:xfrm>
            </p:contentPart>
          </mc:Choice>
          <mc:Fallback xmlns="">
            <p:pic>
              <p:nvPicPr>
                <p:cNvPr id="15" name="Ink 14">
                  <a:extLst>
                    <a:ext uri="{FF2B5EF4-FFF2-40B4-BE49-F238E27FC236}">
                      <a16:creationId xmlns:a16="http://schemas.microsoft.com/office/drawing/2014/main" id="{7C55175B-56B8-42B8-AFA9-772B2944BA11}"/>
                    </a:ext>
                  </a:extLst>
                </p:cNvPr>
                <p:cNvPicPr/>
                <p:nvPr/>
              </p:nvPicPr>
              <p:blipFill>
                <a:blip r:embed="rId39"/>
                <a:stretch>
                  <a:fillRect/>
                </a:stretch>
              </p:blipFill>
              <p:spPr>
                <a:xfrm>
                  <a:off x="4765895" y="4279891"/>
                  <a:ext cx="23076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6" name="Ink 15">
                  <a:extLst>
                    <a:ext uri="{FF2B5EF4-FFF2-40B4-BE49-F238E27FC236}">
                      <a16:creationId xmlns:a16="http://schemas.microsoft.com/office/drawing/2014/main" id="{CE2DD876-50B1-4087-A603-9A0381C75F8A}"/>
                    </a:ext>
                  </a:extLst>
                </p14:cNvPr>
                <p14:cNvContentPartPr/>
                <p14:nvPr/>
              </p14:nvContentPartPr>
              <p14:xfrm>
                <a:off x="4759775" y="4531531"/>
                <a:ext cx="226800" cy="56160"/>
              </p14:xfrm>
            </p:contentPart>
          </mc:Choice>
          <mc:Fallback xmlns="">
            <p:pic>
              <p:nvPicPr>
                <p:cNvPr id="16" name="Ink 15">
                  <a:extLst>
                    <a:ext uri="{FF2B5EF4-FFF2-40B4-BE49-F238E27FC236}">
                      <a16:creationId xmlns:a16="http://schemas.microsoft.com/office/drawing/2014/main" id="{CE2DD876-50B1-4087-A603-9A0381C75F8A}"/>
                    </a:ext>
                  </a:extLst>
                </p:cNvPr>
                <p:cNvPicPr/>
                <p:nvPr/>
              </p:nvPicPr>
              <p:blipFill>
                <a:blip r:embed="rId41"/>
                <a:stretch>
                  <a:fillRect/>
                </a:stretch>
              </p:blipFill>
              <p:spPr>
                <a:xfrm>
                  <a:off x="4750775" y="4522531"/>
                  <a:ext cx="2444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1D3B03AF-B4F5-42E1-8843-F71F4DD19D2C}"/>
                    </a:ext>
                  </a:extLst>
                </p14:cNvPr>
                <p14:cNvContentPartPr/>
                <p14:nvPr/>
              </p14:nvContentPartPr>
              <p14:xfrm>
                <a:off x="5066855" y="4394371"/>
                <a:ext cx="205200" cy="430920"/>
              </p14:xfrm>
            </p:contentPart>
          </mc:Choice>
          <mc:Fallback xmlns="">
            <p:pic>
              <p:nvPicPr>
                <p:cNvPr id="32" name="Ink 31">
                  <a:extLst>
                    <a:ext uri="{FF2B5EF4-FFF2-40B4-BE49-F238E27FC236}">
                      <a16:creationId xmlns:a16="http://schemas.microsoft.com/office/drawing/2014/main" id="{1D3B03AF-B4F5-42E1-8843-F71F4DD19D2C}"/>
                    </a:ext>
                  </a:extLst>
                </p:cNvPr>
                <p:cNvPicPr/>
                <p:nvPr/>
              </p:nvPicPr>
              <p:blipFill>
                <a:blip r:embed="rId43"/>
                <a:stretch>
                  <a:fillRect/>
                </a:stretch>
              </p:blipFill>
              <p:spPr>
                <a:xfrm>
                  <a:off x="5057855" y="4385371"/>
                  <a:ext cx="22284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8B20B13C-F3BA-44B1-940D-542C06309848}"/>
                    </a:ext>
                  </a:extLst>
                </p14:cNvPr>
                <p14:cNvContentPartPr/>
                <p14:nvPr/>
              </p14:nvContentPartPr>
              <p14:xfrm>
                <a:off x="5335415" y="4536211"/>
                <a:ext cx="192240" cy="313560"/>
              </p14:xfrm>
            </p:contentPart>
          </mc:Choice>
          <mc:Fallback xmlns="">
            <p:pic>
              <p:nvPicPr>
                <p:cNvPr id="33" name="Ink 32">
                  <a:extLst>
                    <a:ext uri="{FF2B5EF4-FFF2-40B4-BE49-F238E27FC236}">
                      <a16:creationId xmlns:a16="http://schemas.microsoft.com/office/drawing/2014/main" id="{8B20B13C-F3BA-44B1-940D-542C06309848}"/>
                    </a:ext>
                  </a:extLst>
                </p:cNvPr>
                <p:cNvPicPr/>
                <p:nvPr/>
              </p:nvPicPr>
              <p:blipFill>
                <a:blip r:embed="rId45"/>
                <a:stretch>
                  <a:fillRect/>
                </a:stretch>
              </p:blipFill>
              <p:spPr>
                <a:xfrm>
                  <a:off x="5326415" y="4527211"/>
                  <a:ext cx="20988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643ABB52-D559-445D-874D-8D68AAFB4151}"/>
                    </a:ext>
                  </a:extLst>
                </p14:cNvPr>
                <p14:cNvContentPartPr/>
                <p14:nvPr/>
              </p14:nvContentPartPr>
              <p14:xfrm>
                <a:off x="5318855" y="4484011"/>
                <a:ext cx="268200" cy="350640"/>
              </p14:xfrm>
            </p:contentPart>
          </mc:Choice>
          <mc:Fallback xmlns="">
            <p:pic>
              <p:nvPicPr>
                <p:cNvPr id="34" name="Ink 33">
                  <a:extLst>
                    <a:ext uri="{FF2B5EF4-FFF2-40B4-BE49-F238E27FC236}">
                      <a16:creationId xmlns:a16="http://schemas.microsoft.com/office/drawing/2014/main" id="{643ABB52-D559-445D-874D-8D68AAFB4151}"/>
                    </a:ext>
                  </a:extLst>
                </p:cNvPr>
                <p:cNvPicPr/>
                <p:nvPr/>
              </p:nvPicPr>
              <p:blipFill>
                <a:blip r:embed="rId47"/>
                <a:stretch>
                  <a:fillRect/>
                </a:stretch>
              </p:blipFill>
              <p:spPr>
                <a:xfrm>
                  <a:off x="5309855" y="4475011"/>
                  <a:ext cx="28584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9B648AD5-7203-499D-A99D-8F54DCCA6EBA}"/>
                    </a:ext>
                  </a:extLst>
                </p14:cNvPr>
                <p14:cNvContentPartPr/>
                <p14:nvPr/>
              </p14:nvContentPartPr>
              <p14:xfrm>
                <a:off x="5769215" y="3090451"/>
                <a:ext cx="65880" cy="1934640"/>
              </p14:xfrm>
            </p:contentPart>
          </mc:Choice>
          <mc:Fallback xmlns="">
            <p:pic>
              <p:nvPicPr>
                <p:cNvPr id="36" name="Ink 35">
                  <a:extLst>
                    <a:ext uri="{FF2B5EF4-FFF2-40B4-BE49-F238E27FC236}">
                      <a16:creationId xmlns:a16="http://schemas.microsoft.com/office/drawing/2014/main" id="{9B648AD5-7203-499D-A99D-8F54DCCA6EBA}"/>
                    </a:ext>
                  </a:extLst>
                </p:cNvPr>
                <p:cNvPicPr/>
                <p:nvPr/>
              </p:nvPicPr>
              <p:blipFill>
                <a:blip r:embed="rId49"/>
                <a:stretch>
                  <a:fillRect/>
                </a:stretch>
              </p:blipFill>
              <p:spPr>
                <a:xfrm>
                  <a:off x="5760215" y="3081811"/>
                  <a:ext cx="83520" cy="1952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0C6B3AEE-A43C-4B6B-9C60-2AE1D3DA6175}"/>
                    </a:ext>
                  </a:extLst>
                </p14:cNvPr>
                <p14:cNvContentPartPr/>
                <p14:nvPr/>
              </p14:nvContentPartPr>
              <p14:xfrm>
                <a:off x="5641055" y="2853211"/>
                <a:ext cx="4237920" cy="129600"/>
              </p14:xfrm>
            </p:contentPart>
          </mc:Choice>
          <mc:Fallback xmlns="">
            <p:pic>
              <p:nvPicPr>
                <p:cNvPr id="37" name="Ink 36">
                  <a:extLst>
                    <a:ext uri="{FF2B5EF4-FFF2-40B4-BE49-F238E27FC236}">
                      <a16:creationId xmlns:a16="http://schemas.microsoft.com/office/drawing/2014/main" id="{0C6B3AEE-A43C-4B6B-9C60-2AE1D3DA6175}"/>
                    </a:ext>
                  </a:extLst>
                </p:cNvPr>
                <p:cNvPicPr/>
                <p:nvPr/>
              </p:nvPicPr>
              <p:blipFill>
                <a:blip r:embed="rId51"/>
                <a:stretch>
                  <a:fillRect/>
                </a:stretch>
              </p:blipFill>
              <p:spPr>
                <a:xfrm>
                  <a:off x="5632055" y="2844571"/>
                  <a:ext cx="42555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8" name="Ink 37">
                  <a:extLst>
                    <a:ext uri="{FF2B5EF4-FFF2-40B4-BE49-F238E27FC236}">
                      <a16:creationId xmlns:a16="http://schemas.microsoft.com/office/drawing/2014/main" id="{EC757A96-6DD5-4D57-9892-DC76808D6A73}"/>
                    </a:ext>
                  </a:extLst>
                </p14:cNvPr>
                <p14:cNvContentPartPr/>
                <p14:nvPr/>
              </p14:nvContentPartPr>
              <p14:xfrm>
                <a:off x="5690015" y="4832491"/>
                <a:ext cx="3813840" cy="378360"/>
              </p14:xfrm>
            </p:contentPart>
          </mc:Choice>
          <mc:Fallback xmlns="">
            <p:pic>
              <p:nvPicPr>
                <p:cNvPr id="38" name="Ink 37">
                  <a:extLst>
                    <a:ext uri="{FF2B5EF4-FFF2-40B4-BE49-F238E27FC236}">
                      <a16:creationId xmlns:a16="http://schemas.microsoft.com/office/drawing/2014/main" id="{EC757A96-6DD5-4D57-9892-DC76808D6A73}"/>
                    </a:ext>
                  </a:extLst>
                </p:cNvPr>
                <p:cNvPicPr/>
                <p:nvPr/>
              </p:nvPicPr>
              <p:blipFill>
                <a:blip r:embed="rId53"/>
                <a:stretch>
                  <a:fillRect/>
                </a:stretch>
              </p:blipFill>
              <p:spPr>
                <a:xfrm>
                  <a:off x="5681015" y="4823491"/>
                  <a:ext cx="383148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3197B4EB-2DF1-4492-8002-8E3B8C3D5336}"/>
                    </a:ext>
                  </a:extLst>
                </p14:cNvPr>
                <p14:cNvContentPartPr/>
                <p14:nvPr/>
              </p14:nvContentPartPr>
              <p14:xfrm>
                <a:off x="9515015" y="2990371"/>
                <a:ext cx="100440" cy="2038680"/>
              </p14:xfrm>
            </p:contentPart>
          </mc:Choice>
          <mc:Fallback xmlns="">
            <p:pic>
              <p:nvPicPr>
                <p:cNvPr id="39" name="Ink 38">
                  <a:extLst>
                    <a:ext uri="{FF2B5EF4-FFF2-40B4-BE49-F238E27FC236}">
                      <a16:creationId xmlns:a16="http://schemas.microsoft.com/office/drawing/2014/main" id="{3197B4EB-2DF1-4492-8002-8E3B8C3D5336}"/>
                    </a:ext>
                  </a:extLst>
                </p:cNvPr>
                <p:cNvPicPr/>
                <p:nvPr/>
              </p:nvPicPr>
              <p:blipFill>
                <a:blip r:embed="rId55"/>
                <a:stretch>
                  <a:fillRect/>
                </a:stretch>
              </p:blipFill>
              <p:spPr>
                <a:xfrm>
                  <a:off x="9506015" y="2981371"/>
                  <a:ext cx="118080" cy="2056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801EE32B-1A64-43D6-BE98-4966D52CD774}"/>
                    </a:ext>
                  </a:extLst>
                </p14:cNvPr>
                <p14:cNvContentPartPr/>
                <p14:nvPr/>
              </p14:nvContentPartPr>
              <p14:xfrm>
                <a:off x="6274655" y="3106651"/>
                <a:ext cx="12240" cy="390240"/>
              </p14:xfrm>
            </p:contentPart>
          </mc:Choice>
          <mc:Fallback xmlns="">
            <p:pic>
              <p:nvPicPr>
                <p:cNvPr id="41" name="Ink 40">
                  <a:extLst>
                    <a:ext uri="{FF2B5EF4-FFF2-40B4-BE49-F238E27FC236}">
                      <a16:creationId xmlns:a16="http://schemas.microsoft.com/office/drawing/2014/main" id="{801EE32B-1A64-43D6-BE98-4966D52CD774}"/>
                    </a:ext>
                  </a:extLst>
                </p:cNvPr>
                <p:cNvPicPr/>
                <p:nvPr/>
              </p:nvPicPr>
              <p:blipFill>
                <a:blip r:embed="rId57"/>
                <a:stretch>
                  <a:fillRect/>
                </a:stretch>
              </p:blipFill>
              <p:spPr>
                <a:xfrm>
                  <a:off x="6265655" y="3097651"/>
                  <a:ext cx="2988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30ABB10D-F1D7-45BB-9C16-AFF18B147F26}"/>
                    </a:ext>
                  </a:extLst>
                </p14:cNvPr>
                <p14:cNvContentPartPr/>
                <p14:nvPr/>
              </p14:nvContentPartPr>
              <p14:xfrm>
                <a:off x="8386775" y="3032851"/>
                <a:ext cx="294120" cy="413280"/>
              </p14:xfrm>
            </p:contentPart>
          </mc:Choice>
          <mc:Fallback xmlns="">
            <p:pic>
              <p:nvPicPr>
                <p:cNvPr id="43" name="Ink 42">
                  <a:extLst>
                    <a:ext uri="{FF2B5EF4-FFF2-40B4-BE49-F238E27FC236}">
                      <a16:creationId xmlns:a16="http://schemas.microsoft.com/office/drawing/2014/main" id="{30ABB10D-F1D7-45BB-9C16-AFF18B147F26}"/>
                    </a:ext>
                  </a:extLst>
                </p:cNvPr>
                <p:cNvPicPr/>
                <p:nvPr/>
              </p:nvPicPr>
              <p:blipFill>
                <a:blip r:embed="rId59"/>
                <a:stretch>
                  <a:fillRect/>
                </a:stretch>
              </p:blipFill>
              <p:spPr>
                <a:xfrm>
                  <a:off x="8377775" y="3023851"/>
                  <a:ext cx="3117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8D4995A8-B9C7-44B2-A62F-96F584F34BBF}"/>
                    </a:ext>
                  </a:extLst>
                </p14:cNvPr>
                <p14:cNvContentPartPr/>
                <p14:nvPr/>
              </p14:nvContentPartPr>
              <p14:xfrm>
                <a:off x="8418815" y="3023851"/>
                <a:ext cx="289080" cy="336240"/>
              </p14:xfrm>
            </p:contentPart>
          </mc:Choice>
          <mc:Fallback xmlns="">
            <p:pic>
              <p:nvPicPr>
                <p:cNvPr id="44" name="Ink 43">
                  <a:extLst>
                    <a:ext uri="{FF2B5EF4-FFF2-40B4-BE49-F238E27FC236}">
                      <a16:creationId xmlns:a16="http://schemas.microsoft.com/office/drawing/2014/main" id="{8D4995A8-B9C7-44B2-A62F-96F584F34BBF}"/>
                    </a:ext>
                  </a:extLst>
                </p:cNvPr>
                <p:cNvPicPr/>
                <p:nvPr/>
              </p:nvPicPr>
              <p:blipFill>
                <a:blip r:embed="rId61"/>
                <a:stretch>
                  <a:fillRect/>
                </a:stretch>
              </p:blipFill>
              <p:spPr>
                <a:xfrm>
                  <a:off x="8410175" y="3015211"/>
                  <a:ext cx="30672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 45">
                  <a:extLst>
                    <a:ext uri="{FF2B5EF4-FFF2-40B4-BE49-F238E27FC236}">
                      <a16:creationId xmlns:a16="http://schemas.microsoft.com/office/drawing/2014/main" id="{3A603A8A-3AFE-4306-9886-60EFE944FE55}"/>
                    </a:ext>
                  </a:extLst>
                </p14:cNvPr>
                <p14:cNvContentPartPr/>
                <p14:nvPr/>
              </p14:nvContentPartPr>
              <p14:xfrm>
                <a:off x="6064415" y="4366651"/>
                <a:ext cx="330120" cy="416520"/>
              </p14:xfrm>
            </p:contentPart>
          </mc:Choice>
          <mc:Fallback xmlns="">
            <p:pic>
              <p:nvPicPr>
                <p:cNvPr id="46" name="Ink 45">
                  <a:extLst>
                    <a:ext uri="{FF2B5EF4-FFF2-40B4-BE49-F238E27FC236}">
                      <a16:creationId xmlns:a16="http://schemas.microsoft.com/office/drawing/2014/main" id="{3A603A8A-3AFE-4306-9886-60EFE944FE55}"/>
                    </a:ext>
                  </a:extLst>
                </p:cNvPr>
                <p:cNvPicPr/>
                <p:nvPr/>
              </p:nvPicPr>
              <p:blipFill>
                <a:blip r:embed="rId63"/>
                <a:stretch>
                  <a:fillRect/>
                </a:stretch>
              </p:blipFill>
              <p:spPr>
                <a:xfrm>
                  <a:off x="6055775" y="4358011"/>
                  <a:ext cx="34776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4EC691DB-4873-4CE9-B4D6-A4BC2147BD30}"/>
                    </a:ext>
                  </a:extLst>
                </p14:cNvPr>
                <p14:cNvContentPartPr/>
                <p14:nvPr/>
              </p14:nvContentPartPr>
              <p14:xfrm>
                <a:off x="6110495" y="4332811"/>
                <a:ext cx="238680" cy="324000"/>
              </p14:xfrm>
            </p:contentPart>
          </mc:Choice>
          <mc:Fallback xmlns="">
            <p:pic>
              <p:nvPicPr>
                <p:cNvPr id="47" name="Ink 46">
                  <a:extLst>
                    <a:ext uri="{FF2B5EF4-FFF2-40B4-BE49-F238E27FC236}">
                      <a16:creationId xmlns:a16="http://schemas.microsoft.com/office/drawing/2014/main" id="{4EC691DB-4873-4CE9-B4D6-A4BC2147BD30}"/>
                    </a:ext>
                  </a:extLst>
                </p:cNvPr>
                <p:cNvPicPr/>
                <p:nvPr/>
              </p:nvPicPr>
              <p:blipFill>
                <a:blip r:embed="rId65"/>
                <a:stretch>
                  <a:fillRect/>
                </a:stretch>
              </p:blipFill>
              <p:spPr>
                <a:xfrm>
                  <a:off x="6101495" y="4324171"/>
                  <a:ext cx="25632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8" name="Ink 47">
                  <a:extLst>
                    <a:ext uri="{FF2B5EF4-FFF2-40B4-BE49-F238E27FC236}">
                      <a16:creationId xmlns:a16="http://schemas.microsoft.com/office/drawing/2014/main" id="{4E280001-AF9C-4EA4-B5B6-BDC3E5568B39}"/>
                    </a:ext>
                  </a:extLst>
                </p14:cNvPr>
                <p14:cNvContentPartPr/>
                <p14:nvPr/>
              </p14:nvContentPartPr>
              <p14:xfrm>
                <a:off x="8535815" y="4259011"/>
                <a:ext cx="313920" cy="389880"/>
              </p14:xfrm>
            </p:contentPart>
          </mc:Choice>
          <mc:Fallback xmlns="">
            <p:pic>
              <p:nvPicPr>
                <p:cNvPr id="48" name="Ink 47">
                  <a:extLst>
                    <a:ext uri="{FF2B5EF4-FFF2-40B4-BE49-F238E27FC236}">
                      <a16:creationId xmlns:a16="http://schemas.microsoft.com/office/drawing/2014/main" id="{4E280001-AF9C-4EA4-B5B6-BDC3E5568B39}"/>
                    </a:ext>
                  </a:extLst>
                </p:cNvPr>
                <p:cNvPicPr/>
                <p:nvPr/>
              </p:nvPicPr>
              <p:blipFill>
                <a:blip r:embed="rId67"/>
                <a:stretch>
                  <a:fillRect/>
                </a:stretch>
              </p:blipFill>
              <p:spPr>
                <a:xfrm>
                  <a:off x="8527175" y="4250011"/>
                  <a:ext cx="33156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9" name="Ink 48">
                  <a:extLst>
                    <a:ext uri="{FF2B5EF4-FFF2-40B4-BE49-F238E27FC236}">
                      <a16:creationId xmlns:a16="http://schemas.microsoft.com/office/drawing/2014/main" id="{C380AA6D-410D-404C-950B-D93AAF9B96D5}"/>
                    </a:ext>
                  </a:extLst>
                </p14:cNvPr>
                <p14:cNvContentPartPr/>
                <p14:nvPr/>
              </p14:nvContentPartPr>
              <p14:xfrm>
                <a:off x="8525375" y="4277731"/>
                <a:ext cx="335520" cy="395640"/>
              </p14:xfrm>
            </p:contentPart>
          </mc:Choice>
          <mc:Fallback xmlns="">
            <p:pic>
              <p:nvPicPr>
                <p:cNvPr id="49" name="Ink 48">
                  <a:extLst>
                    <a:ext uri="{FF2B5EF4-FFF2-40B4-BE49-F238E27FC236}">
                      <a16:creationId xmlns:a16="http://schemas.microsoft.com/office/drawing/2014/main" id="{C380AA6D-410D-404C-950B-D93AAF9B96D5}"/>
                    </a:ext>
                  </a:extLst>
                </p:cNvPr>
                <p:cNvPicPr/>
                <p:nvPr/>
              </p:nvPicPr>
              <p:blipFill>
                <a:blip r:embed="rId69"/>
                <a:stretch>
                  <a:fillRect/>
                </a:stretch>
              </p:blipFill>
              <p:spPr>
                <a:xfrm>
                  <a:off x="8516375" y="4269091"/>
                  <a:ext cx="353160" cy="413280"/>
                </a:xfrm>
                <a:prstGeom prst="rect">
                  <a:avLst/>
                </a:prstGeom>
              </p:spPr>
            </p:pic>
          </mc:Fallback>
        </mc:AlternateContent>
      </p:grpSp>
    </p:spTree>
    <p:extLst>
      <p:ext uri="{BB962C8B-B14F-4D97-AF65-F5344CB8AC3E}">
        <p14:creationId xmlns:p14="http://schemas.microsoft.com/office/powerpoint/2010/main" val="4167225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5DF5-1BB5-4D69-A703-25059A2D590E}"/>
              </a:ext>
            </a:extLst>
          </p:cNvPr>
          <p:cNvSpPr>
            <a:spLocks noGrp="1"/>
          </p:cNvSpPr>
          <p:nvPr>
            <p:ph type="title"/>
          </p:nvPr>
        </p:nvSpPr>
        <p:spPr/>
        <p:txBody>
          <a:bodyPr/>
          <a:lstStyle/>
          <a:p>
            <a:r>
              <a:rPr lang="en-US" dirty="0"/>
              <a:t>Subnet examples</a:t>
            </a:r>
          </a:p>
        </p:txBody>
      </p:sp>
      <p:grpSp>
        <p:nvGrpSpPr>
          <p:cNvPr id="13" name="Group 12">
            <a:extLst>
              <a:ext uri="{FF2B5EF4-FFF2-40B4-BE49-F238E27FC236}">
                <a16:creationId xmlns:a16="http://schemas.microsoft.com/office/drawing/2014/main" id="{2EBC8E30-6F7A-42D7-87D1-EDDF7D5430DB}"/>
              </a:ext>
            </a:extLst>
          </p:cNvPr>
          <p:cNvGrpSpPr/>
          <p:nvPr/>
        </p:nvGrpSpPr>
        <p:grpSpPr>
          <a:xfrm>
            <a:off x="662636" y="1838917"/>
            <a:ext cx="644400" cy="265320"/>
            <a:chOff x="662636" y="1838917"/>
            <a:chExt cx="644400" cy="2653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8AE8A16-7C7E-44F9-946B-42DDCAF3C47B}"/>
                    </a:ext>
                  </a:extLst>
                </p14:cNvPr>
                <p14:cNvContentPartPr/>
                <p14:nvPr/>
              </p14:nvContentPartPr>
              <p14:xfrm>
                <a:off x="662636" y="1855477"/>
                <a:ext cx="20520" cy="248760"/>
              </p14:xfrm>
            </p:contentPart>
          </mc:Choice>
          <mc:Fallback xmlns="">
            <p:pic>
              <p:nvPicPr>
                <p:cNvPr id="4" name="Ink 3">
                  <a:extLst>
                    <a:ext uri="{FF2B5EF4-FFF2-40B4-BE49-F238E27FC236}">
                      <a16:creationId xmlns:a16="http://schemas.microsoft.com/office/drawing/2014/main" id="{A8AE8A16-7C7E-44F9-946B-42DDCAF3C47B}"/>
                    </a:ext>
                  </a:extLst>
                </p:cNvPr>
                <p:cNvPicPr/>
                <p:nvPr/>
              </p:nvPicPr>
              <p:blipFill>
                <a:blip r:embed="rId3"/>
                <a:stretch>
                  <a:fillRect/>
                </a:stretch>
              </p:blipFill>
              <p:spPr>
                <a:xfrm>
                  <a:off x="653636" y="1846837"/>
                  <a:ext cx="3816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E7E4FBF-4006-4783-B203-ED827DBF78DF}"/>
                    </a:ext>
                  </a:extLst>
                </p14:cNvPr>
                <p14:cNvContentPartPr/>
                <p14:nvPr/>
              </p14:nvContentPartPr>
              <p14:xfrm>
                <a:off x="800156" y="1846837"/>
                <a:ext cx="142560" cy="253440"/>
              </p14:xfrm>
            </p:contentPart>
          </mc:Choice>
          <mc:Fallback xmlns="">
            <p:pic>
              <p:nvPicPr>
                <p:cNvPr id="5" name="Ink 4">
                  <a:extLst>
                    <a:ext uri="{FF2B5EF4-FFF2-40B4-BE49-F238E27FC236}">
                      <a16:creationId xmlns:a16="http://schemas.microsoft.com/office/drawing/2014/main" id="{1E7E4FBF-4006-4783-B203-ED827DBF78DF}"/>
                    </a:ext>
                  </a:extLst>
                </p:cNvPr>
                <p:cNvPicPr/>
                <p:nvPr/>
              </p:nvPicPr>
              <p:blipFill>
                <a:blip r:embed="rId5"/>
                <a:stretch>
                  <a:fillRect/>
                </a:stretch>
              </p:blipFill>
              <p:spPr>
                <a:xfrm>
                  <a:off x="791516" y="1838197"/>
                  <a:ext cx="16020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4F13449-9967-46A6-9E68-B087097C12F2}"/>
                    </a:ext>
                  </a:extLst>
                </p14:cNvPr>
                <p14:cNvContentPartPr/>
                <p14:nvPr/>
              </p14:nvContentPartPr>
              <p14:xfrm>
                <a:off x="1015436" y="1838917"/>
                <a:ext cx="155160" cy="258120"/>
              </p14:xfrm>
            </p:contentPart>
          </mc:Choice>
          <mc:Fallback xmlns="">
            <p:pic>
              <p:nvPicPr>
                <p:cNvPr id="6" name="Ink 5">
                  <a:extLst>
                    <a:ext uri="{FF2B5EF4-FFF2-40B4-BE49-F238E27FC236}">
                      <a16:creationId xmlns:a16="http://schemas.microsoft.com/office/drawing/2014/main" id="{94F13449-9967-46A6-9E68-B087097C12F2}"/>
                    </a:ext>
                  </a:extLst>
                </p:cNvPr>
                <p:cNvPicPr/>
                <p:nvPr/>
              </p:nvPicPr>
              <p:blipFill>
                <a:blip r:embed="rId7"/>
                <a:stretch>
                  <a:fillRect/>
                </a:stretch>
              </p:blipFill>
              <p:spPr>
                <a:xfrm>
                  <a:off x="1006796" y="1829917"/>
                  <a:ext cx="1728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8E58CA03-B0AC-47DE-A570-9959497CB7A7}"/>
                    </a:ext>
                  </a:extLst>
                </p14:cNvPr>
                <p14:cNvContentPartPr/>
                <p14:nvPr/>
              </p14:nvContentPartPr>
              <p14:xfrm>
                <a:off x="1297676" y="2038717"/>
                <a:ext cx="9360" cy="28440"/>
              </p14:xfrm>
            </p:contentPart>
          </mc:Choice>
          <mc:Fallback xmlns="">
            <p:pic>
              <p:nvPicPr>
                <p:cNvPr id="7" name="Ink 6">
                  <a:extLst>
                    <a:ext uri="{FF2B5EF4-FFF2-40B4-BE49-F238E27FC236}">
                      <a16:creationId xmlns:a16="http://schemas.microsoft.com/office/drawing/2014/main" id="{8E58CA03-B0AC-47DE-A570-9959497CB7A7}"/>
                    </a:ext>
                  </a:extLst>
                </p:cNvPr>
                <p:cNvPicPr/>
                <p:nvPr/>
              </p:nvPicPr>
              <p:blipFill>
                <a:blip r:embed="rId9"/>
                <a:stretch>
                  <a:fillRect/>
                </a:stretch>
              </p:blipFill>
              <p:spPr>
                <a:xfrm>
                  <a:off x="1289036" y="2030077"/>
                  <a:ext cx="27000" cy="46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F49A323-BEB6-4FF0-9D22-2B0F3F4C95CD}"/>
                  </a:ext>
                </a:extLst>
              </p14:cNvPr>
              <p14:cNvContentPartPr/>
              <p14:nvPr/>
            </p14:nvContentPartPr>
            <p14:xfrm>
              <a:off x="1556876" y="1788517"/>
              <a:ext cx="13680" cy="301320"/>
            </p14:xfrm>
          </p:contentPart>
        </mc:Choice>
        <mc:Fallback xmlns="">
          <p:pic>
            <p:nvPicPr>
              <p:cNvPr id="8" name="Ink 7">
                <a:extLst>
                  <a:ext uri="{FF2B5EF4-FFF2-40B4-BE49-F238E27FC236}">
                    <a16:creationId xmlns:a16="http://schemas.microsoft.com/office/drawing/2014/main" id="{BF49A323-BEB6-4FF0-9D22-2B0F3F4C95CD}"/>
                  </a:ext>
                </a:extLst>
              </p:cNvPr>
              <p:cNvPicPr/>
              <p:nvPr/>
            </p:nvPicPr>
            <p:blipFill>
              <a:blip r:embed="rId11"/>
              <a:stretch>
                <a:fillRect/>
              </a:stretch>
            </p:blipFill>
            <p:spPr>
              <a:xfrm>
                <a:off x="1547876" y="1779877"/>
                <a:ext cx="31320" cy="318960"/>
              </a:xfrm>
              <a:prstGeom prst="rect">
                <a:avLst/>
              </a:prstGeom>
            </p:spPr>
          </p:pic>
        </mc:Fallback>
      </mc:AlternateContent>
      <p:grpSp>
        <p:nvGrpSpPr>
          <p:cNvPr id="12" name="Group 11">
            <a:extLst>
              <a:ext uri="{FF2B5EF4-FFF2-40B4-BE49-F238E27FC236}">
                <a16:creationId xmlns:a16="http://schemas.microsoft.com/office/drawing/2014/main" id="{2B0E5503-F541-4386-8EA9-625EF372B387}"/>
              </a:ext>
            </a:extLst>
          </p:cNvPr>
          <p:cNvGrpSpPr/>
          <p:nvPr/>
        </p:nvGrpSpPr>
        <p:grpSpPr>
          <a:xfrm>
            <a:off x="1721756" y="1775557"/>
            <a:ext cx="444960" cy="312840"/>
            <a:chOff x="1721756" y="1775557"/>
            <a:chExt cx="444960" cy="31284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578E220A-9E3B-4FE4-B189-E6827484DA58}"/>
                    </a:ext>
                  </a:extLst>
                </p14:cNvPr>
                <p14:cNvContentPartPr/>
                <p14:nvPr/>
              </p14:nvContentPartPr>
              <p14:xfrm>
                <a:off x="1721756" y="1801477"/>
                <a:ext cx="153000" cy="273600"/>
              </p14:xfrm>
            </p:contentPart>
          </mc:Choice>
          <mc:Fallback xmlns="">
            <p:pic>
              <p:nvPicPr>
                <p:cNvPr id="9" name="Ink 8">
                  <a:extLst>
                    <a:ext uri="{FF2B5EF4-FFF2-40B4-BE49-F238E27FC236}">
                      <a16:creationId xmlns:a16="http://schemas.microsoft.com/office/drawing/2014/main" id="{578E220A-9E3B-4FE4-B189-E6827484DA58}"/>
                    </a:ext>
                  </a:extLst>
                </p:cNvPr>
                <p:cNvPicPr/>
                <p:nvPr/>
              </p:nvPicPr>
              <p:blipFill>
                <a:blip r:embed="rId13"/>
                <a:stretch>
                  <a:fillRect/>
                </a:stretch>
              </p:blipFill>
              <p:spPr>
                <a:xfrm>
                  <a:off x="1713116" y="1792837"/>
                  <a:ext cx="1706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AD473BAF-0884-481B-B467-45CAE64BA43D}"/>
                    </a:ext>
                  </a:extLst>
                </p14:cNvPr>
                <p14:cNvContentPartPr/>
                <p14:nvPr/>
              </p14:nvContentPartPr>
              <p14:xfrm>
                <a:off x="2013356" y="1775557"/>
                <a:ext cx="120600" cy="146520"/>
              </p14:xfrm>
            </p:contentPart>
          </mc:Choice>
          <mc:Fallback xmlns="">
            <p:pic>
              <p:nvPicPr>
                <p:cNvPr id="10" name="Ink 9">
                  <a:extLst>
                    <a:ext uri="{FF2B5EF4-FFF2-40B4-BE49-F238E27FC236}">
                      <a16:creationId xmlns:a16="http://schemas.microsoft.com/office/drawing/2014/main" id="{AD473BAF-0884-481B-B467-45CAE64BA43D}"/>
                    </a:ext>
                  </a:extLst>
                </p:cNvPr>
                <p:cNvPicPr/>
                <p:nvPr/>
              </p:nvPicPr>
              <p:blipFill>
                <a:blip r:embed="rId15"/>
                <a:stretch>
                  <a:fillRect/>
                </a:stretch>
              </p:blipFill>
              <p:spPr>
                <a:xfrm>
                  <a:off x="2004716" y="1766917"/>
                  <a:ext cx="1382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0C93DF21-14A9-4100-BA2B-02D91687AE31}"/>
                    </a:ext>
                  </a:extLst>
                </p14:cNvPr>
                <p14:cNvContentPartPr/>
                <p14:nvPr/>
              </p14:nvContentPartPr>
              <p14:xfrm>
                <a:off x="2012276" y="1913797"/>
                <a:ext cx="154440" cy="174600"/>
              </p14:xfrm>
            </p:contentPart>
          </mc:Choice>
          <mc:Fallback xmlns="">
            <p:pic>
              <p:nvPicPr>
                <p:cNvPr id="11" name="Ink 10">
                  <a:extLst>
                    <a:ext uri="{FF2B5EF4-FFF2-40B4-BE49-F238E27FC236}">
                      <a16:creationId xmlns:a16="http://schemas.microsoft.com/office/drawing/2014/main" id="{0C93DF21-14A9-4100-BA2B-02D91687AE31}"/>
                    </a:ext>
                  </a:extLst>
                </p:cNvPr>
                <p:cNvPicPr/>
                <p:nvPr/>
              </p:nvPicPr>
              <p:blipFill>
                <a:blip r:embed="rId17"/>
                <a:stretch>
                  <a:fillRect/>
                </a:stretch>
              </p:blipFill>
              <p:spPr>
                <a:xfrm>
                  <a:off x="2003636" y="1905157"/>
                  <a:ext cx="172080" cy="192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4AC36713-BD72-4916-8708-54B41368499D}"/>
                  </a:ext>
                </a:extLst>
              </p14:cNvPr>
              <p14:cNvContentPartPr/>
              <p14:nvPr/>
            </p14:nvContentPartPr>
            <p14:xfrm>
              <a:off x="2338796" y="2036557"/>
              <a:ext cx="43560" cy="42840"/>
            </p14:xfrm>
          </p:contentPart>
        </mc:Choice>
        <mc:Fallback xmlns="">
          <p:pic>
            <p:nvPicPr>
              <p:cNvPr id="14" name="Ink 13">
                <a:extLst>
                  <a:ext uri="{FF2B5EF4-FFF2-40B4-BE49-F238E27FC236}">
                    <a16:creationId xmlns:a16="http://schemas.microsoft.com/office/drawing/2014/main" id="{4AC36713-BD72-4916-8708-54B41368499D}"/>
                  </a:ext>
                </a:extLst>
              </p:cNvPr>
              <p:cNvPicPr/>
              <p:nvPr/>
            </p:nvPicPr>
            <p:blipFill>
              <a:blip r:embed="rId19"/>
              <a:stretch>
                <a:fillRect/>
              </a:stretch>
            </p:blipFill>
            <p:spPr>
              <a:xfrm>
                <a:off x="2329796" y="2027557"/>
                <a:ext cx="61200" cy="60480"/>
              </a:xfrm>
              <a:prstGeom prst="rect">
                <a:avLst/>
              </a:prstGeom>
            </p:spPr>
          </p:pic>
        </mc:Fallback>
      </mc:AlternateContent>
      <p:grpSp>
        <p:nvGrpSpPr>
          <p:cNvPr id="18" name="Group 17">
            <a:extLst>
              <a:ext uri="{FF2B5EF4-FFF2-40B4-BE49-F238E27FC236}">
                <a16:creationId xmlns:a16="http://schemas.microsoft.com/office/drawing/2014/main" id="{305DED78-CBCF-4B56-B2DB-DB39EB589E51}"/>
              </a:ext>
            </a:extLst>
          </p:cNvPr>
          <p:cNvGrpSpPr/>
          <p:nvPr/>
        </p:nvGrpSpPr>
        <p:grpSpPr>
          <a:xfrm>
            <a:off x="2628236" y="1784917"/>
            <a:ext cx="294480" cy="285480"/>
            <a:chOff x="2628236" y="1784917"/>
            <a:chExt cx="294480" cy="285480"/>
          </a:xfrm>
        </p:grpSpPr>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3207A860-45D1-417C-83B7-E0BAFDF62864}"/>
                    </a:ext>
                  </a:extLst>
                </p14:cNvPr>
                <p14:cNvContentPartPr/>
                <p14:nvPr/>
              </p14:nvContentPartPr>
              <p14:xfrm>
                <a:off x="2628236" y="1796797"/>
                <a:ext cx="16560" cy="234360"/>
              </p14:xfrm>
            </p:contentPart>
          </mc:Choice>
          <mc:Fallback xmlns="">
            <p:pic>
              <p:nvPicPr>
                <p:cNvPr id="15" name="Ink 14">
                  <a:extLst>
                    <a:ext uri="{FF2B5EF4-FFF2-40B4-BE49-F238E27FC236}">
                      <a16:creationId xmlns:a16="http://schemas.microsoft.com/office/drawing/2014/main" id="{3207A860-45D1-417C-83B7-E0BAFDF62864}"/>
                    </a:ext>
                  </a:extLst>
                </p:cNvPr>
                <p:cNvPicPr/>
                <p:nvPr/>
              </p:nvPicPr>
              <p:blipFill>
                <a:blip r:embed="rId21"/>
                <a:stretch>
                  <a:fillRect/>
                </a:stretch>
              </p:blipFill>
              <p:spPr>
                <a:xfrm>
                  <a:off x="2619236" y="1788157"/>
                  <a:ext cx="342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DBC27710-193C-40C6-9910-C910EC5BFDE9}"/>
                    </a:ext>
                  </a:extLst>
                </p14:cNvPr>
                <p14:cNvContentPartPr/>
                <p14:nvPr/>
              </p14:nvContentPartPr>
              <p14:xfrm>
                <a:off x="2736596" y="1784917"/>
                <a:ext cx="167760" cy="73440"/>
              </p14:xfrm>
            </p:contentPart>
          </mc:Choice>
          <mc:Fallback xmlns="">
            <p:pic>
              <p:nvPicPr>
                <p:cNvPr id="16" name="Ink 15">
                  <a:extLst>
                    <a:ext uri="{FF2B5EF4-FFF2-40B4-BE49-F238E27FC236}">
                      <a16:creationId xmlns:a16="http://schemas.microsoft.com/office/drawing/2014/main" id="{DBC27710-193C-40C6-9910-C910EC5BFDE9}"/>
                    </a:ext>
                  </a:extLst>
                </p:cNvPr>
                <p:cNvPicPr/>
                <p:nvPr/>
              </p:nvPicPr>
              <p:blipFill>
                <a:blip r:embed="rId23"/>
                <a:stretch>
                  <a:fillRect/>
                </a:stretch>
              </p:blipFill>
              <p:spPr>
                <a:xfrm>
                  <a:off x="2727956" y="1775917"/>
                  <a:ext cx="1854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8E8365D3-0D5D-4EC0-A680-B27D9D3B6F48}"/>
                    </a:ext>
                  </a:extLst>
                </p14:cNvPr>
                <p14:cNvContentPartPr/>
                <p14:nvPr/>
              </p14:nvContentPartPr>
              <p14:xfrm>
                <a:off x="2768276" y="1826317"/>
                <a:ext cx="154440" cy="244080"/>
              </p14:xfrm>
            </p:contentPart>
          </mc:Choice>
          <mc:Fallback xmlns="">
            <p:pic>
              <p:nvPicPr>
                <p:cNvPr id="17" name="Ink 16">
                  <a:extLst>
                    <a:ext uri="{FF2B5EF4-FFF2-40B4-BE49-F238E27FC236}">
                      <a16:creationId xmlns:a16="http://schemas.microsoft.com/office/drawing/2014/main" id="{8E8365D3-0D5D-4EC0-A680-B27D9D3B6F48}"/>
                    </a:ext>
                  </a:extLst>
                </p:cNvPr>
                <p:cNvPicPr/>
                <p:nvPr/>
              </p:nvPicPr>
              <p:blipFill>
                <a:blip r:embed="rId25"/>
                <a:stretch>
                  <a:fillRect/>
                </a:stretch>
              </p:blipFill>
              <p:spPr>
                <a:xfrm>
                  <a:off x="2759276" y="1817317"/>
                  <a:ext cx="172080" cy="261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3DE0C40C-7A51-422B-8F72-71D227F61459}"/>
                  </a:ext>
                </a:extLst>
              </p14:cNvPr>
              <p14:cNvContentPartPr/>
              <p14:nvPr/>
            </p14:nvContentPartPr>
            <p14:xfrm>
              <a:off x="3148436" y="1995877"/>
              <a:ext cx="27720" cy="36000"/>
            </p14:xfrm>
          </p:contentPart>
        </mc:Choice>
        <mc:Fallback xmlns="">
          <p:pic>
            <p:nvPicPr>
              <p:cNvPr id="19" name="Ink 18">
                <a:extLst>
                  <a:ext uri="{FF2B5EF4-FFF2-40B4-BE49-F238E27FC236}">
                    <a16:creationId xmlns:a16="http://schemas.microsoft.com/office/drawing/2014/main" id="{3DE0C40C-7A51-422B-8F72-71D227F61459}"/>
                  </a:ext>
                </a:extLst>
              </p:cNvPr>
              <p:cNvPicPr/>
              <p:nvPr/>
            </p:nvPicPr>
            <p:blipFill>
              <a:blip r:embed="rId27"/>
              <a:stretch>
                <a:fillRect/>
              </a:stretch>
            </p:blipFill>
            <p:spPr>
              <a:xfrm>
                <a:off x="3139436" y="1987237"/>
                <a:ext cx="453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E658CCF2-3EA0-488A-B854-EB0E9108FE7A}"/>
                  </a:ext>
                </a:extLst>
              </p14:cNvPr>
              <p14:cNvContentPartPr/>
              <p14:nvPr/>
            </p14:nvContentPartPr>
            <p14:xfrm>
              <a:off x="3408356" y="1798597"/>
              <a:ext cx="183240" cy="262800"/>
            </p14:xfrm>
          </p:contentPart>
        </mc:Choice>
        <mc:Fallback xmlns="">
          <p:pic>
            <p:nvPicPr>
              <p:cNvPr id="20" name="Ink 19">
                <a:extLst>
                  <a:ext uri="{FF2B5EF4-FFF2-40B4-BE49-F238E27FC236}">
                    <a16:creationId xmlns:a16="http://schemas.microsoft.com/office/drawing/2014/main" id="{E658CCF2-3EA0-488A-B854-EB0E9108FE7A}"/>
                  </a:ext>
                </a:extLst>
              </p:cNvPr>
              <p:cNvPicPr/>
              <p:nvPr/>
            </p:nvPicPr>
            <p:blipFill>
              <a:blip r:embed="rId29"/>
              <a:stretch>
                <a:fillRect/>
              </a:stretch>
            </p:blipFill>
            <p:spPr>
              <a:xfrm>
                <a:off x="3399356" y="1789957"/>
                <a:ext cx="20088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EF380A7C-7334-4A4D-8F56-597D329C5857}"/>
                  </a:ext>
                </a:extLst>
              </p14:cNvPr>
              <p14:cNvContentPartPr/>
              <p14:nvPr/>
            </p14:nvContentPartPr>
            <p14:xfrm>
              <a:off x="3836396" y="1882117"/>
              <a:ext cx="118080" cy="20880"/>
            </p14:xfrm>
          </p:contentPart>
        </mc:Choice>
        <mc:Fallback xmlns="">
          <p:pic>
            <p:nvPicPr>
              <p:cNvPr id="21" name="Ink 20">
                <a:extLst>
                  <a:ext uri="{FF2B5EF4-FFF2-40B4-BE49-F238E27FC236}">
                    <a16:creationId xmlns:a16="http://schemas.microsoft.com/office/drawing/2014/main" id="{EF380A7C-7334-4A4D-8F56-597D329C5857}"/>
                  </a:ext>
                </a:extLst>
              </p:cNvPr>
              <p:cNvPicPr/>
              <p:nvPr/>
            </p:nvPicPr>
            <p:blipFill>
              <a:blip r:embed="rId31"/>
              <a:stretch>
                <a:fillRect/>
              </a:stretch>
            </p:blipFill>
            <p:spPr>
              <a:xfrm>
                <a:off x="3827396" y="1873477"/>
                <a:ext cx="135720" cy="38520"/>
              </a:xfrm>
              <a:prstGeom prst="rect">
                <a:avLst/>
              </a:prstGeom>
            </p:spPr>
          </p:pic>
        </mc:Fallback>
      </mc:AlternateContent>
      <p:grpSp>
        <p:nvGrpSpPr>
          <p:cNvPr id="33" name="Group 32">
            <a:extLst>
              <a:ext uri="{FF2B5EF4-FFF2-40B4-BE49-F238E27FC236}">
                <a16:creationId xmlns:a16="http://schemas.microsoft.com/office/drawing/2014/main" id="{D76F9E30-2814-4CD9-88C2-100707A6EB75}"/>
              </a:ext>
            </a:extLst>
          </p:cNvPr>
          <p:cNvGrpSpPr/>
          <p:nvPr/>
        </p:nvGrpSpPr>
        <p:grpSpPr>
          <a:xfrm>
            <a:off x="4184876" y="1766917"/>
            <a:ext cx="592200" cy="272160"/>
            <a:chOff x="4184876" y="1766917"/>
            <a:chExt cx="592200" cy="272160"/>
          </a:xfrm>
        </p:grpSpPr>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FC737604-31E7-4D33-9627-3608C2B37036}"/>
                    </a:ext>
                  </a:extLst>
                </p14:cNvPr>
                <p14:cNvContentPartPr/>
                <p14:nvPr/>
              </p14:nvContentPartPr>
              <p14:xfrm>
                <a:off x="4184876" y="1782037"/>
                <a:ext cx="15480" cy="222840"/>
              </p14:xfrm>
            </p:contentPart>
          </mc:Choice>
          <mc:Fallback xmlns="">
            <p:pic>
              <p:nvPicPr>
                <p:cNvPr id="22" name="Ink 21">
                  <a:extLst>
                    <a:ext uri="{FF2B5EF4-FFF2-40B4-BE49-F238E27FC236}">
                      <a16:creationId xmlns:a16="http://schemas.microsoft.com/office/drawing/2014/main" id="{FC737604-31E7-4D33-9627-3608C2B37036}"/>
                    </a:ext>
                  </a:extLst>
                </p:cNvPr>
                <p:cNvPicPr/>
                <p:nvPr/>
              </p:nvPicPr>
              <p:blipFill>
                <a:blip r:embed="rId33"/>
                <a:stretch>
                  <a:fillRect/>
                </a:stretch>
              </p:blipFill>
              <p:spPr>
                <a:xfrm>
                  <a:off x="4176236" y="1773037"/>
                  <a:ext cx="331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943C97B8-DF25-465B-BE30-BCDADA5AC365}"/>
                    </a:ext>
                  </a:extLst>
                </p14:cNvPr>
                <p14:cNvContentPartPr/>
                <p14:nvPr/>
              </p14:nvContentPartPr>
              <p14:xfrm>
                <a:off x="4315196" y="1791397"/>
                <a:ext cx="118800" cy="247680"/>
              </p14:xfrm>
            </p:contentPart>
          </mc:Choice>
          <mc:Fallback xmlns="">
            <p:pic>
              <p:nvPicPr>
                <p:cNvPr id="23" name="Ink 22">
                  <a:extLst>
                    <a:ext uri="{FF2B5EF4-FFF2-40B4-BE49-F238E27FC236}">
                      <a16:creationId xmlns:a16="http://schemas.microsoft.com/office/drawing/2014/main" id="{943C97B8-DF25-465B-BE30-BCDADA5AC365}"/>
                    </a:ext>
                  </a:extLst>
                </p:cNvPr>
                <p:cNvPicPr/>
                <p:nvPr/>
              </p:nvPicPr>
              <p:blipFill>
                <a:blip r:embed="rId35"/>
                <a:stretch>
                  <a:fillRect/>
                </a:stretch>
              </p:blipFill>
              <p:spPr>
                <a:xfrm>
                  <a:off x="4306196" y="1782397"/>
                  <a:ext cx="13644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DB929819-F2C3-4822-B665-06B6BE3185AD}"/>
                    </a:ext>
                  </a:extLst>
                </p14:cNvPr>
                <p14:cNvContentPartPr/>
                <p14:nvPr/>
              </p14:nvContentPartPr>
              <p14:xfrm>
                <a:off x="4482596" y="1766917"/>
                <a:ext cx="157680" cy="244800"/>
              </p14:xfrm>
            </p:contentPart>
          </mc:Choice>
          <mc:Fallback xmlns="">
            <p:pic>
              <p:nvPicPr>
                <p:cNvPr id="24" name="Ink 23">
                  <a:extLst>
                    <a:ext uri="{FF2B5EF4-FFF2-40B4-BE49-F238E27FC236}">
                      <a16:creationId xmlns:a16="http://schemas.microsoft.com/office/drawing/2014/main" id="{DB929819-F2C3-4822-B665-06B6BE3185AD}"/>
                    </a:ext>
                  </a:extLst>
                </p:cNvPr>
                <p:cNvPicPr/>
                <p:nvPr/>
              </p:nvPicPr>
              <p:blipFill>
                <a:blip r:embed="rId37"/>
                <a:stretch>
                  <a:fillRect/>
                </a:stretch>
              </p:blipFill>
              <p:spPr>
                <a:xfrm>
                  <a:off x="4473956" y="1758277"/>
                  <a:ext cx="17532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983D744A-BEEF-4D46-ACD5-DB9E77C9BCDC}"/>
                    </a:ext>
                  </a:extLst>
                </p14:cNvPr>
                <p14:cNvContentPartPr/>
                <p14:nvPr/>
              </p14:nvContentPartPr>
              <p14:xfrm>
                <a:off x="4767716" y="1946917"/>
                <a:ext cx="9360" cy="28440"/>
              </p14:xfrm>
            </p:contentPart>
          </mc:Choice>
          <mc:Fallback xmlns="">
            <p:pic>
              <p:nvPicPr>
                <p:cNvPr id="25" name="Ink 24">
                  <a:extLst>
                    <a:ext uri="{FF2B5EF4-FFF2-40B4-BE49-F238E27FC236}">
                      <a16:creationId xmlns:a16="http://schemas.microsoft.com/office/drawing/2014/main" id="{983D744A-BEEF-4D46-ACD5-DB9E77C9BCDC}"/>
                    </a:ext>
                  </a:extLst>
                </p:cNvPr>
                <p:cNvPicPr/>
                <p:nvPr/>
              </p:nvPicPr>
              <p:blipFill>
                <a:blip r:embed="rId39"/>
                <a:stretch>
                  <a:fillRect/>
                </a:stretch>
              </p:blipFill>
              <p:spPr>
                <a:xfrm>
                  <a:off x="4758716" y="1937917"/>
                  <a:ext cx="27000" cy="46080"/>
                </a:xfrm>
                <a:prstGeom prst="rect">
                  <a:avLst/>
                </a:prstGeom>
              </p:spPr>
            </p:pic>
          </mc:Fallback>
        </mc:AlternateContent>
      </p:grpSp>
      <p:grpSp>
        <p:nvGrpSpPr>
          <p:cNvPr id="32" name="Group 31">
            <a:extLst>
              <a:ext uri="{FF2B5EF4-FFF2-40B4-BE49-F238E27FC236}">
                <a16:creationId xmlns:a16="http://schemas.microsoft.com/office/drawing/2014/main" id="{D895378E-A1E6-4025-A0E9-404F2632E646}"/>
              </a:ext>
            </a:extLst>
          </p:cNvPr>
          <p:cNvGrpSpPr/>
          <p:nvPr/>
        </p:nvGrpSpPr>
        <p:grpSpPr>
          <a:xfrm>
            <a:off x="4921436" y="1723357"/>
            <a:ext cx="550440" cy="266400"/>
            <a:chOff x="4921436" y="1723357"/>
            <a:chExt cx="550440" cy="266400"/>
          </a:xfrm>
        </p:grpSpPr>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81E9D4C6-30DF-4A52-A61F-5EC0FC06F64D}"/>
                    </a:ext>
                  </a:extLst>
                </p14:cNvPr>
                <p14:cNvContentPartPr/>
                <p14:nvPr/>
              </p14:nvContentPartPr>
              <p14:xfrm>
                <a:off x="4921436" y="1723357"/>
                <a:ext cx="27720" cy="253440"/>
              </p14:xfrm>
            </p:contentPart>
          </mc:Choice>
          <mc:Fallback xmlns="">
            <p:pic>
              <p:nvPicPr>
                <p:cNvPr id="26" name="Ink 25">
                  <a:extLst>
                    <a:ext uri="{FF2B5EF4-FFF2-40B4-BE49-F238E27FC236}">
                      <a16:creationId xmlns:a16="http://schemas.microsoft.com/office/drawing/2014/main" id="{81E9D4C6-30DF-4A52-A61F-5EC0FC06F64D}"/>
                    </a:ext>
                  </a:extLst>
                </p:cNvPr>
                <p:cNvPicPr/>
                <p:nvPr/>
              </p:nvPicPr>
              <p:blipFill>
                <a:blip r:embed="rId41"/>
                <a:stretch>
                  <a:fillRect/>
                </a:stretch>
              </p:blipFill>
              <p:spPr>
                <a:xfrm>
                  <a:off x="4912436" y="1714357"/>
                  <a:ext cx="453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DCD56E6-BAF5-4154-965C-F38D1A25E27A}"/>
                    </a:ext>
                  </a:extLst>
                </p14:cNvPr>
                <p14:cNvContentPartPr/>
                <p14:nvPr/>
              </p14:nvContentPartPr>
              <p14:xfrm>
                <a:off x="5039876" y="1748197"/>
                <a:ext cx="132120" cy="228960"/>
              </p14:xfrm>
            </p:contentPart>
          </mc:Choice>
          <mc:Fallback xmlns="">
            <p:pic>
              <p:nvPicPr>
                <p:cNvPr id="27" name="Ink 26">
                  <a:extLst>
                    <a:ext uri="{FF2B5EF4-FFF2-40B4-BE49-F238E27FC236}">
                      <a16:creationId xmlns:a16="http://schemas.microsoft.com/office/drawing/2014/main" id="{7DCD56E6-BAF5-4154-965C-F38D1A25E27A}"/>
                    </a:ext>
                  </a:extLst>
                </p:cNvPr>
                <p:cNvPicPr/>
                <p:nvPr/>
              </p:nvPicPr>
              <p:blipFill>
                <a:blip r:embed="rId43"/>
                <a:stretch>
                  <a:fillRect/>
                </a:stretch>
              </p:blipFill>
              <p:spPr>
                <a:xfrm>
                  <a:off x="5031236" y="1739557"/>
                  <a:ext cx="1497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C5E063-A245-4CC7-B16A-7537531ADEC7}"/>
                    </a:ext>
                  </a:extLst>
                </p14:cNvPr>
                <p14:cNvContentPartPr/>
                <p14:nvPr/>
              </p14:nvContentPartPr>
              <p14:xfrm>
                <a:off x="5086316" y="1760797"/>
                <a:ext cx="93240" cy="200160"/>
              </p14:xfrm>
            </p:contentPart>
          </mc:Choice>
          <mc:Fallback xmlns="">
            <p:pic>
              <p:nvPicPr>
                <p:cNvPr id="28" name="Ink 27">
                  <a:extLst>
                    <a:ext uri="{FF2B5EF4-FFF2-40B4-BE49-F238E27FC236}">
                      <a16:creationId xmlns:a16="http://schemas.microsoft.com/office/drawing/2014/main" id="{4EC5E063-A245-4CC7-B16A-7537531ADEC7}"/>
                    </a:ext>
                  </a:extLst>
                </p:cNvPr>
                <p:cNvPicPr/>
                <p:nvPr/>
              </p:nvPicPr>
              <p:blipFill>
                <a:blip r:embed="rId45"/>
                <a:stretch>
                  <a:fillRect/>
                </a:stretch>
              </p:blipFill>
              <p:spPr>
                <a:xfrm>
                  <a:off x="5077676" y="1752157"/>
                  <a:ext cx="11088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D4C7CDF1-3D04-462A-8F1B-D13D526063F2}"/>
                    </a:ext>
                  </a:extLst>
                </p14:cNvPr>
                <p14:cNvContentPartPr/>
                <p14:nvPr/>
              </p14:nvContentPartPr>
              <p14:xfrm>
                <a:off x="5213756" y="1723357"/>
                <a:ext cx="142560" cy="120960"/>
              </p14:xfrm>
            </p:contentPart>
          </mc:Choice>
          <mc:Fallback xmlns="">
            <p:pic>
              <p:nvPicPr>
                <p:cNvPr id="29" name="Ink 28">
                  <a:extLst>
                    <a:ext uri="{FF2B5EF4-FFF2-40B4-BE49-F238E27FC236}">
                      <a16:creationId xmlns:a16="http://schemas.microsoft.com/office/drawing/2014/main" id="{D4C7CDF1-3D04-462A-8F1B-D13D526063F2}"/>
                    </a:ext>
                  </a:extLst>
                </p:cNvPr>
                <p:cNvPicPr/>
                <p:nvPr/>
              </p:nvPicPr>
              <p:blipFill>
                <a:blip r:embed="rId47"/>
                <a:stretch>
                  <a:fillRect/>
                </a:stretch>
              </p:blipFill>
              <p:spPr>
                <a:xfrm>
                  <a:off x="5204756" y="1714357"/>
                  <a:ext cx="16020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5A4F1329-0CED-449D-BD7D-C2FF027E0034}"/>
                    </a:ext>
                  </a:extLst>
                </p14:cNvPr>
                <p14:cNvContentPartPr/>
                <p14:nvPr/>
              </p14:nvContentPartPr>
              <p14:xfrm>
                <a:off x="5199356" y="1775197"/>
                <a:ext cx="142920" cy="214560"/>
              </p14:xfrm>
            </p:contentPart>
          </mc:Choice>
          <mc:Fallback xmlns="">
            <p:pic>
              <p:nvPicPr>
                <p:cNvPr id="30" name="Ink 29">
                  <a:extLst>
                    <a:ext uri="{FF2B5EF4-FFF2-40B4-BE49-F238E27FC236}">
                      <a16:creationId xmlns:a16="http://schemas.microsoft.com/office/drawing/2014/main" id="{5A4F1329-0CED-449D-BD7D-C2FF027E0034}"/>
                    </a:ext>
                  </a:extLst>
                </p:cNvPr>
                <p:cNvPicPr/>
                <p:nvPr/>
              </p:nvPicPr>
              <p:blipFill>
                <a:blip r:embed="rId49"/>
                <a:stretch>
                  <a:fillRect/>
                </a:stretch>
              </p:blipFill>
              <p:spPr>
                <a:xfrm>
                  <a:off x="5190716" y="1766557"/>
                  <a:ext cx="1605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a:extLst>
                    <a:ext uri="{FF2B5EF4-FFF2-40B4-BE49-F238E27FC236}">
                      <a16:creationId xmlns:a16="http://schemas.microsoft.com/office/drawing/2014/main" id="{D96A3342-061D-4E6C-B8C7-41539CE5C61E}"/>
                    </a:ext>
                  </a:extLst>
                </p14:cNvPr>
                <p14:cNvContentPartPr/>
                <p14:nvPr/>
              </p14:nvContentPartPr>
              <p14:xfrm>
                <a:off x="5462156" y="1926037"/>
                <a:ext cx="9720" cy="48600"/>
              </p14:xfrm>
            </p:contentPart>
          </mc:Choice>
          <mc:Fallback xmlns="">
            <p:pic>
              <p:nvPicPr>
                <p:cNvPr id="31" name="Ink 30">
                  <a:extLst>
                    <a:ext uri="{FF2B5EF4-FFF2-40B4-BE49-F238E27FC236}">
                      <a16:creationId xmlns:a16="http://schemas.microsoft.com/office/drawing/2014/main" id="{D96A3342-061D-4E6C-B8C7-41539CE5C61E}"/>
                    </a:ext>
                  </a:extLst>
                </p:cNvPr>
                <p:cNvPicPr/>
                <p:nvPr/>
              </p:nvPicPr>
              <p:blipFill>
                <a:blip r:embed="rId51"/>
                <a:stretch>
                  <a:fillRect/>
                </a:stretch>
              </p:blipFill>
              <p:spPr>
                <a:xfrm>
                  <a:off x="5453516" y="1917037"/>
                  <a:ext cx="27360" cy="66240"/>
                </a:xfrm>
                <a:prstGeom prst="rect">
                  <a:avLst/>
                </a:prstGeom>
              </p:spPr>
            </p:pic>
          </mc:Fallback>
        </mc:AlternateContent>
      </p:grpSp>
      <p:grpSp>
        <p:nvGrpSpPr>
          <p:cNvPr id="44" name="Group 43">
            <a:extLst>
              <a:ext uri="{FF2B5EF4-FFF2-40B4-BE49-F238E27FC236}">
                <a16:creationId xmlns:a16="http://schemas.microsoft.com/office/drawing/2014/main" id="{7F782FED-EFC3-4ACD-A4EC-7DA8D675AFE7}"/>
              </a:ext>
            </a:extLst>
          </p:cNvPr>
          <p:cNvGrpSpPr/>
          <p:nvPr/>
        </p:nvGrpSpPr>
        <p:grpSpPr>
          <a:xfrm>
            <a:off x="5640356" y="1719037"/>
            <a:ext cx="243360" cy="235440"/>
            <a:chOff x="5640356" y="1719037"/>
            <a:chExt cx="243360" cy="235440"/>
          </a:xfrm>
        </p:grpSpPr>
        <mc:AlternateContent xmlns:mc="http://schemas.openxmlformats.org/markup-compatibility/2006" xmlns:p14="http://schemas.microsoft.com/office/powerpoint/2010/main">
          <mc:Choice Requires="p14">
            <p:contentPart p14:bwMode="auto" r:id="rId52">
              <p14:nvContentPartPr>
                <p14:cNvPr id="34" name="Ink 33">
                  <a:extLst>
                    <a:ext uri="{FF2B5EF4-FFF2-40B4-BE49-F238E27FC236}">
                      <a16:creationId xmlns:a16="http://schemas.microsoft.com/office/drawing/2014/main" id="{B6AFD505-A5B1-46CA-A2DD-4209D312AF90}"/>
                    </a:ext>
                  </a:extLst>
                </p14:cNvPr>
                <p14:cNvContentPartPr/>
                <p14:nvPr/>
              </p14:nvContentPartPr>
              <p14:xfrm>
                <a:off x="5640356" y="1724797"/>
                <a:ext cx="3960" cy="215640"/>
              </p14:xfrm>
            </p:contentPart>
          </mc:Choice>
          <mc:Fallback xmlns="">
            <p:pic>
              <p:nvPicPr>
                <p:cNvPr id="34" name="Ink 33">
                  <a:extLst>
                    <a:ext uri="{FF2B5EF4-FFF2-40B4-BE49-F238E27FC236}">
                      <a16:creationId xmlns:a16="http://schemas.microsoft.com/office/drawing/2014/main" id="{B6AFD505-A5B1-46CA-A2DD-4209D312AF90}"/>
                    </a:ext>
                  </a:extLst>
                </p:cNvPr>
                <p:cNvPicPr/>
                <p:nvPr/>
              </p:nvPicPr>
              <p:blipFill>
                <a:blip r:embed="rId53"/>
                <a:stretch>
                  <a:fillRect/>
                </a:stretch>
              </p:blipFill>
              <p:spPr>
                <a:xfrm>
                  <a:off x="5631716" y="1716157"/>
                  <a:ext cx="2160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Ink 34">
                  <a:extLst>
                    <a:ext uri="{FF2B5EF4-FFF2-40B4-BE49-F238E27FC236}">
                      <a16:creationId xmlns:a16="http://schemas.microsoft.com/office/drawing/2014/main" id="{FCFD77A5-2650-437B-B1B4-2E6D5E86B4EC}"/>
                    </a:ext>
                  </a:extLst>
                </p14:cNvPr>
                <p14:cNvContentPartPr/>
                <p14:nvPr/>
              </p14:nvContentPartPr>
              <p14:xfrm>
                <a:off x="5752676" y="1719037"/>
                <a:ext cx="118800" cy="45360"/>
              </p14:xfrm>
            </p:contentPart>
          </mc:Choice>
          <mc:Fallback xmlns="">
            <p:pic>
              <p:nvPicPr>
                <p:cNvPr id="35" name="Ink 34">
                  <a:extLst>
                    <a:ext uri="{FF2B5EF4-FFF2-40B4-BE49-F238E27FC236}">
                      <a16:creationId xmlns:a16="http://schemas.microsoft.com/office/drawing/2014/main" id="{FCFD77A5-2650-437B-B1B4-2E6D5E86B4EC}"/>
                    </a:ext>
                  </a:extLst>
                </p:cNvPr>
                <p:cNvPicPr/>
                <p:nvPr/>
              </p:nvPicPr>
              <p:blipFill>
                <a:blip r:embed="rId55"/>
                <a:stretch>
                  <a:fillRect/>
                </a:stretch>
              </p:blipFill>
              <p:spPr>
                <a:xfrm>
                  <a:off x="5744036" y="1710037"/>
                  <a:ext cx="13644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0A040436-BA6F-4A10-822E-B62739E53A12}"/>
                    </a:ext>
                  </a:extLst>
                </p14:cNvPr>
                <p14:cNvContentPartPr/>
                <p14:nvPr/>
              </p14:nvContentPartPr>
              <p14:xfrm>
                <a:off x="5717756" y="1734517"/>
                <a:ext cx="165960" cy="219960"/>
              </p14:xfrm>
            </p:contentPart>
          </mc:Choice>
          <mc:Fallback xmlns="">
            <p:pic>
              <p:nvPicPr>
                <p:cNvPr id="36" name="Ink 35">
                  <a:extLst>
                    <a:ext uri="{FF2B5EF4-FFF2-40B4-BE49-F238E27FC236}">
                      <a16:creationId xmlns:a16="http://schemas.microsoft.com/office/drawing/2014/main" id="{0A040436-BA6F-4A10-822E-B62739E53A12}"/>
                    </a:ext>
                  </a:extLst>
                </p:cNvPr>
                <p:cNvPicPr/>
                <p:nvPr/>
              </p:nvPicPr>
              <p:blipFill>
                <a:blip r:embed="rId57"/>
                <a:stretch>
                  <a:fillRect/>
                </a:stretch>
              </p:blipFill>
              <p:spPr>
                <a:xfrm>
                  <a:off x="5708756" y="1725517"/>
                  <a:ext cx="183600" cy="237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4295BF9F-5E7B-4A89-A196-06A872EE4605}"/>
                  </a:ext>
                </a:extLst>
              </p14:cNvPr>
              <p14:cNvContentPartPr/>
              <p14:nvPr/>
            </p14:nvContentPartPr>
            <p14:xfrm>
              <a:off x="6053996" y="1908757"/>
              <a:ext cx="6480" cy="38520"/>
            </p14:xfrm>
          </p:contentPart>
        </mc:Choice>
        <mc:Fallback xmlns="">
          <p:pic>
            <p:nvPicPr>
              <p:cNvPr id="37" name="Ink 36">
                <a:extLst>
                  <a:ext uri="{FF2B5EF4-FFF2-40B4-BE49-F238E27FC236}">
                    <a16:creationId xmlns:a16="http://schemas.microsoft.com/office/drawing/2014/main" id="{4295BF9F-5E7B-4A89-A196-06A872EE4605}"/>
                  </a:ext>
                </a:extLst>
              </p:cNvPr>
              <p:cNvPicPr/>
              <p:nvPr/>
            </p:nvPicPr>
            <p:blipFill>
              <a:blip r:embed="rId59"/>
              <a:stretch>
                <a:fillRect/>
              </a:stretch>
            </p:blipFill>
            <p:spPr>
              <a:xfrm>
                <a:off x="6044996" y="1899757"/>
                <a:ext cx="24120" cy="56160"/>
              </a:xfrm>
              <a:prstGeom prst="rect">
                <a:avLst/>
              </a:prstGeom>
            </p:spPr>
          </p:pic>
        </mc:Fallback>
      </mc:AlternateContent>
      <p:grpSp>
        <p:nvGrpSpPr>
          <p:cNvPr id="43" name="Group 42">
            <a:extLst>
              <a:ext uri="{FF2B5EF4-FFF2-40B4-BE49-F238E27FC236}">
                <a16:creationId xmlns:a16="http://schemas.microsoft.com/office/drawing/2014/main" id="{303F0D3E-0C12-4FE9-A24E-BF57DD7BDBC9}"/>
              </a:ext>
            </a:extLst>
          </p:cNvPr>
          <p:cNvGrpSpPr/>
          <p:nvPr/>
        </p:nvGrpSpPr>
        <p:grpSpPr>
          <a:xfrm>
            <a:off x="6226076" y="1631557"/>
            <a:ext cx="662400" cy="294840"/>
            <a:chOff x="6226076" y="1631557"/>
            <a:chExt cx="662400" cy="294840"/>
          </a:xfrm>
        </p:grpSpPr>
        <mc:AlternateContent xmlns:mc="http://schemas.openxmlformats.org/markup-compatibility/2006" xmlns:p14="http://schemas.microsoft.com/office/powerpoint/2010/main">
          <mc:Choice Requires="p14">
            <p:contentPart p14:bwMode="auto" r:id="rId60">
              <p14:nvContentPartPr>
                <p14:cNvPr id="38" name="Ink 37">
                  <a:extLst>
                    <a:ext uri="{FF2B5EF4-FFF2-40B4-BE49-F238E27FC236}">
                      <a16:creationId xmlns:a16="http://schemas.microsoft.com/office/drawing/2014/main" id="{269AC20E-A81C-4F8B-81C0-DD61097F87D2}"/>
                    </a:ext>
                  </a:extLst>
                </p14:cNvPr>
                <p14:cNvContentPartPr/>
                <p14:nvPr/>
              </p14:nvContentPartPr>
              <p14:xfrm>
                <a:off x="6226076" y="1680517"/>
                <a:ext cx="154440" cy="245880"/>
              </p14:xfrm>
            </p:contentPart>
          </mc:Choice>
          <mc:Fallback xmlns="">
            <p:pic>
              <p:nvPicPr>
                <p:cNvPr id="38" name="Ink 37">
                  <a:extLst>
                    <a:ext uri="{FF2B5EF4-FFF2-40B4-BE49-F238E27FC236}">
                      <a16:creationId xmlns:a16="http://schemas.microsoft.com/office/drawing/2014/main" id="{269AC20E-A81C-4F8B-81C0-DD61097F87D2}"/>
                    </a:ext>
                  </a:extLst>
                </p:cNvPr>
                <p:cNvPicPr/>
                <p:nvPr/>
              </p:nvPicPr>
              <p:blipFill>
                <a:blip r:embed="rId61"/>
                <a:stretch>
                  <a:fillRect/>
                </a:stretch>
              </p:blipFill>
              <p:spPr>
                <a:xfrm>
                  <a:off x="6217436" y="1671877"/>
                  <a:ext cx="1720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5A7EA92B-FF38-40D6-A4BD-6EB587FCFB8D}"/>
                    </a:ext>
                  </a:extLst>
                </p14:cNvPr>
                <p14:cNvContentPartPr/>
                <p14:nvPr/>
              </p14:nvContentPartPr>
              <p14:xfrm>
                <a:off x="6467276" y="1659637"/>
                <a:ext cx="139680" cy="64080"/>
              </p14:xfrm>
            </p:contentPart>
          </mc:Choice>
          <mc:Fallback xmlns="">
            <p:pic>
              <p:nvPicPr>
                <p:cNvPr id="39" name="Ink 38">
                  <a:extLst>
                    <a:ext uri="{FF2B5EF4-FFF2-40B4-BE49-F238E27FC236}">
                      <a16:creationId xmlns:a16="http://schemas.microsoft.com/office/drawing/2014/main" id="{5A7EA92B-FF38-40D6-A4BD-6EB587FCFB8D}"/>
                    </a:ext>
                  </a:extLst>
                </p:cNvPr>
                <p:cNvPicPr/>
                <p:nvPr/>
              </p:nvPicPr>
              <p:blipFill>
                <a:blip r:embed="rId63"/>
                <a:stretch>
                  <a:fillRect/>
                </a:stretch>
              </p:blipFill>
              <p:spPr>
                <a:xfrm>
                  <a:off x="6458276" y="1650997"/>
                  <a:ext cx="15732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74004D9D-FAA9-44D8-A980-059265E41865}"/>
                    </a:ext>
                  </a:extLst>
                </p14:cNvPr>
                <p14:cNvContentPartPr/>
                <p14:nvPr/>
              </p14:nvContentPartPr>
              <p14:xfrm>
                <a:off x="6438836" y="1689157"/>
                <a:ext cx="172800" cy="233640"/>
              </p14:xfrm>
            </p:contentPart>
          </mc:Choice>
          <mc:Fallback xmlns="">
            <p:pic>
              <p:nvPicPr>
                <p:cNvPr id="40" name="Ink 39">
                  <a:extLst>
                    <a:ext uri="{FF2B5EF4-FFF2-40B4-BE49-F238E27FC236}">
                      <a16:creationId xmlns:a16="http://schemas.microsoft.com/office/drawing/2014/main" id="{74004D9D-FAA9-44D8-A980-059265E41865}"/>
                    </a:ext>
                  </a:extLst>
                </p:cNvPr>
                <p:cNvPicPr/>
                <p:nvPr/>
              </p:nvPicPr>
              <p:blipFill>
                <a:blip r:embed="rId65"/>
                <a:stretch>
                  <a:fillRect/>
                </a:stretch>
              </p:blipFill>
              <p:spPr>
                <a:xfrm>
                  <a:off x="6430196" y="1680157"/>
                  <a:ext cx="19044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A955E809-C327-48A4-9E7A-B1E9B0FA0BE0}"/>
                    </a:ext>
                  </a:extLst>
                </p14:cNvPr>
                <p14:cNvContentPartPr/>
                <p14:nvPr/>
              </p14:nvContentPartPr>
              <p14:xfrm>
                <a:off x="6748796" y="1635877"/>
                <a:ext cx="138600" cy="38520"/>
              </p14:xfrm>
            </p:contentPart>
          </mc:Choice>
          <mc:Fallback xmlns="">
            <p:pic>
              <p:nvPicPr>
                <p:cNvPr id="41" name="Ink 40">
                  <a:extLst>
                    <a:ext uri="{FF2B5EF4-FFF2-40B4-BE49-F238E27FC236}">
                      <a16:creationId xmlns:a16="http://schemas.microsoft.com/office/drawing/2014/main" id="{A955E809-C327-48A4-9E7A-B1E9B0FA0BE0}"/>
                    </a:ext>
                  </a:extLst>
                </p:cNvPr>
                <p:cNvPicPr/>
                <p:nvPr/>
              </p:nvPicPr>
              <p:blipFill>
                <a:blip r:embed="rId67"/>
                <a:stretch>
                  <a:fillRect/>
                </a:stretch>
              </p:blipFill>
              <p:spPr>
                <a:xfrm>
                  <a:off x="6739796" y="1627237"/>
                  <a:ext cx="15624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71177661-4A42-4A22-9929-C2CBC3F8E4B2}"/>
                    </a:ext>
                  </a:extLst>
                </p14:cNvPr>
                <p14:cNvContentPartPr/>
                <p14:nvPr/>
              </p14:nvContentPartPr>
              <p14:xfrm>
                <a:off x="6727916" y="1631557"/>
                <a:ext cx="160560" cy="259920"/>
              </p14:xfrm>
            </p:contentPart>
          </mc:Choice>
          <mc:Fallback xmlns="">
            <p:pic>
              <p:nvPicPr>
                <p:cNvPr id="42" name="Ink 41">
                  <a:extLst>
                    <a:ext uri="{FF2B5EF4-FFF2-40B4-BE49-F238E27FC236}">
                      <a16:creationId xmlns:a16="http://schemas.microsoft.com/office/drawing/2014/main" id="{71177661-4A42-4A22-9929-C2CBC3F8E4B2}"/>
                    </a:ext>
                  </a:extLst>
                </p:cNvPr>
                <p:cNvPicPr/>
                <p:nvPr/>
              </p:nvPicPr>
              <p:blipFill>
                <a:blip r:embed="rId69"/>
                <a:stretch>
                  <a:fillRect/>
                </a:stretch>
              </p:blipFill>
              <p:spPr>
                <a:xfrm>
                  <a:off x="6718916" y="1622557"/>
                  <a:ext cx="178200" cy="277560"/>
                </a:xfrm>
                <a:prstGeom prst="rect">
                  <a:avLst/>
                </a:prstGeom>
              </p:spPr>
            </p:pic>
          </mc:Fallback>
        </mc:AlternateContent>
      </p:grpSp>
      <p:grpSp>
        <p:nvGrpSpPr>
          <p:cNvPr id="49" name="Group 48">
            <a:extLst>
              <a:ext uri="{FF2B5EF4-FFF2-40B4-BE49-F238E27FC236}">
                <a16:creationId xmlns:a16="http://schemas.microsoft.com/office/drawing/2014/main" id="{93AA6F1E-3A0C-425D-9EEB-EE8609949467}"/>
              </a:ext>
            </a:extLst>
          </p:cNvPr>
          <p:cNvGrpSpPr/>
          <p:nvPr/>
        </p:nvGrpSpPr>
        <p:grpSpPr>
          <a:xfrm>
            <a:off x="579116" y="3771397"/>
            <a:ext cx="485640" cy="239400"/>
            <a:chOff x="579116" y="3771397"/>
            <a:chExt cx="485640" cy="239400"/>
          </a:xfrm>
        </p:grpSpPr>
        <mc:AlternateContent xmlns:mc="http://schemas.openxmlformats.org/markup-compatibility/2006" xmlns:p14="http://schemas.microsoft.com/office/powerpoint/2010/main">
          <mc:Choice Requires="p14">
            <p:contentPart p14:bwMode="auto" r:id="rId70">
              <p14:nvContentPartPr>
                <p14:cNvPr id="45" name="Ink 44">
                  <a:extLst>
                    <a:ext uri="{FF2B5EF4-FFF2-40B4-BE49-F238E27FC236}">
                      <a16:creationId xmlns:a16="http://schemas.microsoft.com/office/drawing/2014/main" id="{78C03F64-28AE-4C53-8ECE-106C473C689C}"/>
                    </a:ext>
                  </a:extLst>
                </p14:cNvPr>
                <p14:cNvContentPartPr/>
                <p14:nvPr/>
              </p14:nvContentPartPr>
              <p14:xfrm>
                <a:off x="579116" y="3804157"/>
                <a:ext cx="22320" cy="195840"/>
              </p14:xfrm>
            </p:contentPart>
          </mc:Choice>
          <mc:Fallback xmlns="">
            <p:pic>
              <p:nvPicPr>
                <p:cNvPr id="45" name="Ink 44">
                  <a:extLst>
                    <a:ext uri="{FF2B5EF4-FFF2-40B4-BE49-F238E27FC236}">
                      <a16:creationId xmlns:a16="http://schemas.microsoft.com/office/drawing/2014/main" id="{78C03F64-28AE-4C53-8ECE-106C473C689C}"/>
                    </a:ext>
                  </a:extLst>
                </p:cNvPr>
                <p:cNvPicPr/>
                <p:nvPr/>
              </p:nvPicPr>
              <p:blipFill>
                <a:blip r:embed="rId71"/>
                <a:stretch>
                  <a:fillRect/>
                </a:stretch>
              </p:blipFill>
              <p:spPr>
                <a:xfrm>
                  <a:off x="570116" y="3795157"/>
                  <a:ext cx="3996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6" name="Ink 45">
                  <a:extLst>
                    <a:ext uri="{FF2B5EF4-FFF2-40B4-BE49-F238E27FC236}">
                      <a16:creationId xmlns:a16="http://schemas.microsoft.com/office/drawing/2014/main" id="{79153E22-BEA9-4C32-A18D-30CF20249996}"/>
                    </a:ext>
                  </a:extLst>
                </p14:cNvPr>
                <p14:cNvContentPartPr/>
                <p14:nvPr/>
              </p14:nvContentPartPr>
              <p14:xfrm>
                <a:off x="721316" y="3771397"/>
                <a:ext cx="116640" cy="225360"/>
              </p14:xfrm>
            </p:contentPart>
          </mc:Choice>
          <mc:Fallback xmlns="">
            <p:pic>
              <p:nvPicPr>
                <p:cNvPr id="46" name="Ink 45">
                  <a:extLst>
                    <a:ext uri="{FF2B5EF4-FFF2-40B4-BE49-F238E27FC236}">
                      <a16:creationId xmlns:a16="http://schemas.microsoft.com/office/drawing/2014/main" id="{79153E22-BEA9-4C32-A18D-30CF20249996}"/>
                    </a:ext>
                  </a:extLst>
                </p:cNvPr>
                <p:cNvPicPr/>
                <p:nvPr/>
              </p:nvPicPr>
              <p:blipFill>
                <a:blip r:embed="rId73"/>
                <a:stretch>
                  <a:fillRect/>
                </a:stretch>
              </p:blipFill>
              <p:spPr>
                <a:xfrm>
                  <a:off x="712316" y="3762397"/>
                  <a:ext cx="1342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7" name="Ink 46">
                  <a:extLst>
                    <a:ext uri="{FF2B5EF4-FFF2-40B4-BE49-F238E27FC236}">
                      <a16:creationId xmlns:a16="http://schemas.microsoft.com/office/drawing/2014/main" id="{45950DA9-6E52-48FF-BB1D-90BE3B918B26}"/>
                    </a:ext>
                  </a:extLst>
                </p14:cNvPr>
                <p14:cNvContentPartPr/>
                <p14:nvPr/>
              </p14:nvContentPartPr>
              <p14:xfrm>
                <a:off x="898436" y="3780397"/>
                <a:ext cx="166320" cy="230400"/>
              </p14:xfrm>
            </p:contentPart>
          </mc:Choice>
          <mc:Fallback xmlns="">
            <p:pic>
              <p:nvPicPr>
                <p:cNvPr id="47" name="Ink 46">
                  <a:extLst>
                    <a:ext uri="{FF2B5EF4-FFF2-40B4-BE49-F238E27FC236}">
                      <a16:creationId xmlns:a16="http://schemas.microsoft.com/office/drawing/2014/main" id="{45950DA9-6E52-48FF-BB1D-90BE3B918B26}"/>
                    </a:ext>
                  </a:extLst>
                </p:cNvPr>
                <p:cNvPicPr/>
                <p:nvPr/>
              </p:nvPicPr>
              <p:blipFill>
                <a:blip r:embed="rId75"/>
                <a:stretch>
                  <a:fillRect/>
                </a:stretch>
              </p:blipFill>
              <p:spPr>
                <a:xfrm>
                  <a:off x="889796" y="3771397"/>
                  <a:ext cx="183960" cy="248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6">
            <p14:nvContentPartPr>
              <p14:cNvPr id="48" name="Ink 47">
                <a:extLst>
                  <a:ext uri="{FF2B5EF4-FFF2-40B4-BE49-F238E27FC236}">
                    <a16:creationId xmlns:a16="http://schemas.microsoft.com/office/drawing/2014/main" id="{4E409172-7395-4B67-9771-976515676804}"/>
                  </a:ext>
                </a:extLst>
              </p14:cNvPr>
              <p14:cNvContentPartPr/>
              <p14:nvPr/>
            </p14:nvContentPartPr>
            <p14:xfrm>
              <a:off x="1268156" y="3931957"/>
              <a:ext cx="15840" cy="27000"/>
            </p14:xfrm>
          </p:contentPart>
        </mc:Choice>
        <mc:Fallback xmlns="">
          <p:pic>
            <p:nvPicPr>
              <p:cNvPr id="48" name="Ink 47">
                <a:extLst>
                  <a:ext uri="{FF2B5EF4-FFF2-40B4-BE49-F238E27FC236}">
                    <a16:creationId xmlns:a16="http://schemas.microsoft.com/office/drawing/2014/main" id="{4E409172-7395-4B67-9771-976515676804}"/>
                  </a:ext>
                </a:extLst>
              </p:cNvPr>
              <p:cNvPicPr/>
              <p:nvPr/>
            </p:nvPicPr>
            <p:blipFill>
              <a:blip r:embed="rId77"/>
              <a:stretch>
                <a:fillRect/>
              </a:stretch>
            </p:blipFill>
            <p:spPr>
              <a:xfrm>
                <a:off x="1259516" y="3922957"/>
                <a:ext cx="33480" cy="44640"/>
              </a:xfrm>
              <a:prstGeom prst="rect">
                <a:avLst/>
              </a:prstGeom>
            </p:spPr>
          </p:pic>
        </mc:Fallback>
      </mc:AlternateContent>
      <p:grpSp>
        <p:nvGrpSpPr>
          <p:cNvPr id="58" name="Group 57">
            <a:extLst>
              <a:ext uri="{FF2B5EF4-FFF2-40B4-BE49-F238E27FC236}">
                <a16:creationId xmlns:a16="http://schemas.microsoft.com/office/drawing/2014/main" id="{C7CBB0F2-A8FA-4ABC-9090-C60C0E1F0B60}"/>
              </a:ext>
            </a:extLst>
          </p:cNvPr>
          <p:cNvGrpSpPr/>
          <p:nvPr/>
        </p:nvGrpSpPr>
        <p:grpSpPr>
          <a:xfrm>
            <a:off x="1475876" y="3710917"/>
            <a:ext cx="528840" cy="265320"/>
            <a:chOff x="1475876" y="3710917"/>
            <a:chExt cx="528840" cy="265320"/>
          </a:xfrm>
        </p:grpSpPr>
        <mc:AlternateContent xmlns:mc="http://schemas.openxmlformats.org/markup-compatibility/2006" xmlns:p14="http://schemas.microsoft.com/office/powerpoint/2010/main">
          <mc:Choice Requires="p14">
            <p:contentPart p14:bwMode="auto" r:id="rId78">
              <p14:nvContentPartPr>
                <p14:cNvPr id="50" name="Ink 49">
                  <a:extLst>
                    <a:ext uri="{FF2B5EF4-FFF2-40B4-BE49-F238E27FC236}">
                      <a16:creationId xmlns:a16="http://schemas.microsoft.com/office/drawing/2014/main" id="{CFB6EDC0-98EF-4A2B-84FB-208D5BF3C0B8}"/>
                    </a:ext>
                  </a:extLst>
                </p14:cNvPr>
                <p14:cNvContentPartPr/>
                <p14:nvPr/>
              </p14:nvContentPartPr>
              <p14:xfrm>
                <a:off x="1475876" y="3755917"/>
                <a:ext cx="21240" cy="169560"/>
              </p14:xfrm>
            </p:contentPart>
          </mc:Choice>
          <mc:Fallback xmlns="">
            <p:pic>
              <p:nvPicPr>
                <p:cNvPr id="50" name="Ink 49">
                  <a:extLst>
                    <a:ext uri="{FF2B5EF4-FFF2-40B4-BE49-F238E27FC236}">
                      <a16:creationId xmlns:a16="http://schemas.microsoft.com/office/drawing/2014/main" id="{CFB6EDC0-98EF-4A2B-84FB-208D5BF3C0B8}"/>
                    </a:ext>
                  </a:extLst>
                </p:cNvPr>
                <p:cNvPicPr/>
                <p:nvPr/>
              </p:nvPicPr>
              <p:blipFill>
                <a:blip r:embed="rId79"/>
                <a:stretch>
                  <a:fillRect/>
                </a:stretch>
              </p:blipFill>
              <p:spPr>
                <a:xfrm>
                  <a:off x="1467236" y="3747277"/>
                  <a:ext cx="38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1" name="Ink 50">
                  <a:extLst>
                    <a:ext uri="{FF2B5EF4-FFF2-40B4-BE49-F238E27FC236}">
                      <a16:creationId xmlns:a16="http://schemas.microsoft.com/office/drawing/2014/main" id="{22D4CA7B-71D5-44C4-A40E-41472AAC526D}"/>
                    </a:ext>
                  </a:extLst>
                </p14:cNvPr>
                <p14:cNvContentPartPr/>
                <p14:nvPr/>
              </p14:nvContentPartPr>
              <p14:xfrm>
                <a:off x="1598636" y="3736837"/>
                <a:ext cx="145800" cy="218160"/>
              </p14:xfrm>
            </p:contentPart>
          </mc:Choice>
          <mc:Fallback xmlns="">
            <p:pic>
              <p:nvPicPr>
                <p:cNvPr id="51" name="Ink 50">
                  <a:extLst>
                    <a:ext uri="{FF2B5EF4-FFF2-40B4-BE49-F238E27FC236}">
                      <a16:creationId xmlns:a16="http://schemas.microsoft.com/office/drawing/2014/main" id="{22D4CA7B-71D5-44C4-A40E-41472AAC526D}"/>
                    </a:ext>
                  </a:extLst>
                </p:cNvPr>
                <p:cNvPicPr/>
                <p:nvPr/>
              </p:nvPicPr>
              <p:blipFill>
                <a:blip r:embed="rId81"/>
                <a:stretch>
                  <a:fillRect/>
                </a:stretch>
              </p:blipFill>
              <p:spPr>
                <a:xfrm>
                  <a:off x="1589996" y="3728197"/>
                  <a:ext cx="1634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2" name="Ink 51">
                  <a:extLst>
                    <a:ext uri="{FF2B5EF4-FFF2-40B4-BE49-F238E27FC236}">
                      <a16:creationId xmlns:a16="http://schemas.microsoft.com/office/drawing/2014/main" id="{E5007AE3-0FAD-469F-AB03-B649BFE1B858}"/>
                    </a:ext>
                  </a:extLst>
                </p14:cNvPr>
                <p14:cNvContentPartPr/>
                <p14:nvPr/>
              </p14:nvContentPartPr>
              <p14:xfrm>
                <a:off x="1836956" y="3710917"/>
                <a:ext cx="131760" cy="133560"/>
              </p14:xfrm>
            </p:contentPart>
          </mc:Choice>
          <mc:Fallback xmlns="">
            <p:pic>
              <p:nvPicPr>
                <p:cNvPr id="52" name="Ink 51">
                  <a:extLst>
                    <a:ext uri="{FF2B5EF4-FFF2-40B4-BE49-F238E27FC236}">
                      <a16:creationId xmlns:a16="http://schemas.microsoft.com/office/drawing/2014/main" id="{E5007AE3-0FAD-469F-AB03-B649BFE1B858}"/>
                    </a:ext>
                  </a:extLst>
                </p:cNvPr>
                <p:cNvPicPr/>
                <p:nvPr/>
              </p:nvPicPr>
              <p:blipFill>
                <a:blip r:embed="rId83"/>
                <a:stretch>
                  <a:fillRect/>
                </a:stretch>
              </p:blipFill>
              <p:spPr>
                <a:xfrm>
                  <a:off x="1827956" y="3702277"/>
                  <a:ext cx="14940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3" name="Ink 52">
                  <a:extLst>
                    <a:ext uri="{FF2B5EF4-FFF2-40B4-BE49-F238E27FC236}">
                      <a16:creationId xmlns:a16="http://schemas.microsoft.com/office/drawing/2014/main" id="{431494DB-E518-4507-B52A-39BCA6D8DBF5}"/>
                    </a:ext>
                  </a:extLst>
                </p14:cNvPr>
                <p14:cNvContentPartPr/>
                <p14:nvPr/>
              </p14:nvContentPartPr>
              <p14:xfrm>
                <a:off x="2000036" y="3857077"/>
                <a:ext cx="4680" cy="17640"/>
              </p14:xfrm>
            </p:contentPart>
          </mc:Choice>
          <mc:Fallback xmlns="">
            <p:pic>
              <p:nvPicPr>
                <p:cNvPr id="53" name="Ink 52">
                  <a:extLst>
                    <a:ext uri="{FF2B5EF4-FFF2-40B4-BE49-F238E27FC236}">
                      <a16:creationId xmlns:a16="http://schemas.microsoft.com/office/drawing/2014/main" id="{431494DB-E518-4507-B52A-39BCA6D8DBF5}"/>
                    </a:ext>
                  </a:extLst>
                </p:cNvPr>
                <p:cNvPicPr/>
                <p:nvPr/>
              </p:nvPicPr>
              <p:blipFill>
                <a:blip r:embed="rId85"/>
                <a:stretch>
                  <a:fillRect/>
                </a:stretch>
              </p:blipFill>
              <p:spPr>
                <a:xfrm>
                  <a:off x="1991396" y="3848437"/>
                  <a:ext cx="223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5" name="Ink 54">
                  <a:extLst>
                    <a:ext uri="{FF2B5EF4-FFF2-40B4-BE49-F238E27FC236}">
                      <a16:creationId xmlns:a16="http://schemas.microsoft.com/office/drawing/2014/main" id="{10699C75-F2E0-497C-A67A-D28891FB7078}"/>
                    </a:ext>
                  </a:extLst>
                </p14:cNvPr>
                <p14:cNvContentPartPr/>
                <p14:nvPr/>
              </p14:nvContentPartPr>
              <p14:xfrm>
                <a:off x="1874756" y="3840877"/>
                <a:ext cx="104760" cy="135360"/>
              </p14:xfrm>
            </p:contentPart>
          </mc:Choice>
          <mc:Fallback xmlns="">
            <p:pic>
              <p:nvPicPr>
                <p:cNvPr id="55" name="Ink 54">
                  <a:extLst>
                    <a:ext uri="{FF2B5EF4-FFF2-40B4-BE49-F238E27FC236}">
                      <a16:creationId xmlns:a16="http://schemas.microsoft.com/office/drawing/2014/main" id="{10699C75-F2E0-497C-A67A-D28891FB7078}"/>
                    </a:ext>
                  </a:extLst>
                </p:cNvPr>
                <p:cNvPicPr/>
                <p:nvPr/>
              </p:nvPicPr>
              <p:blipFill>
                <a:blip r:embed="rId87"/>
                <a:stretch>
                  <a:fillRect/>
                </a:stretch>
              </p:blipFill>
              <p:spPr>
                <a:xfrm>
                  <a:off x="1865756" y="3832237"/>
                  <a:ext cx="122400" cy="153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56" name="Ink 55">
                <a:extLst>
                  <a:ext uri="{FF2B5EF4-FFF2-40B4-BE49-F238E27FC236}">
                    <a16:creationId xmlns:a16="http://schemas.microsoft.com/office/drawing/2014/main" id="{3966FC6D-DEEE-4422-80FD-44E744E00E07}"/>
                  </a:ext>
                </a:extLst>
              </p14:cNvPr>
              <p14:cNvContentPartPr/>
              <p14:nvPr/>
            </p14:nvContentPartPr>
            <p14:xfrm>
              <a:off x="2169596" y="3942397"/>
              <a:ext cx="6480" cy="25920"/>
            </p14:xfrm>
          </p:contentPart>
        </mc:Choice>
        <mc:Fallback xmlns="">
          <p:pic>
            <p:nvPicPr>
              <p:cNvPr id="56" name="Ink 55">
                <a:extLst>
                  <a:ext uri="{FF2B5EF4-FFF2-40B4-BE49-F238E27FC236}">
                    <a16:creationId xmlns:a16="http://schemas.microsoft.com/office/drawing/2014/main" id="{3966FC6D-DEEE-4422-80FD-44E744E00E07}"/>
                  </a:ext>
                </a:extLst>
              </p:cNvPr>
              <p:cNvPicPr/>
              <p:nvPr/>
            </p:nvPicPr>
            <p:blipFill>
              <a:blip r:embed="rId89"/>
              <a:stretch>
                <a:fillRect/>
              </a:stretch>
            </p:blipFill>
            <p:spPr>
              <a:xfrm>
                <a:off x="2160596" y="3933757"/>
                <a:ext cx="241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7" name="Ink 56">
                <a:extLst>
                  <a:ext uri="{FF2B5EF4-FFF2-40B4-BE49-F238E27FC236}">
                    <a16:creationId xmlns:a16="http://schemas.microsoft.com/office/drawing/2014/main" id="{8A9FE187-FA1A-415C-B5B7-AED42CC7C449}"/>
                  </a:ext>
                </a:extLst>
              </p14:cNvPr>
              <p14:cNvContentPartPr/>
              <p14:nvPr/>
            </p14:nvContentPartPr>
            <p14:xfrm>
              <a:off x="2412596" y="3681757"/>
              <a:ext cx="183960" cy="255240"/>
            </p14:xfrm>
          </p:contentPart>
        </mc:Choice>
        <mc:Fallback xmlns="">
          <p:pic>
            <p:nvPicPr>
              <p:cNvPr id="57" name="Ink 56">
                <a:extLst>
                  <a:ext uri="{FF2B5EF4-FFF2-40B4-BE49-F238E27FC236}">
                    <a16:creationId xmlns:a16="http://schemas.microsoft.com/office/drawing/2014/main" id="{8A9FE187-FA1A-415C-B5B7-AED42CC7C449}"/>
                  </a:ext>
                </a:extLst>
              </p:cNvPr>
              <p:cNvPicPr/>
              <p:nvPr/>
            </p:nvPicPr>
            <p:blipFill>
              <a:blip r:embed="rId91"/>
              <a:stretch>
                <a:fillRect/>
              </a:stretch>
            </p:blipFill>
            <p:spPr>
              <a:xfrm>
                <a:off x="2403956" y="3672757"/>
                <a:ext cx="20160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9" name="Ink 58">
                <a:extLst>
                  <a:ext uri="{FF2B5EF4-FFF2-40B4-BE49-F238E27FC236}">
                    <a16:creationId xmlns:a16="http://schemas.microsoft.com/office/drawing/2014/main" id="{24659B6A-5518-4D50-A8CD-11A28917D92D}"/>
                  </a:ext>
                </a:extLst>
              </p14:cNvPr>
              <p14:cNvContentPartPr/>
              <p14:nvPr/>
            </p14:nvContentPartPr>
            <p14:xfrm>
              <a:off x="2762516" y="3909277"/>
              <a:ext cx="4680" cy="9720"/>
            </p14:xfrm>
          </p:contentPart>
        </mc:Choice>
        <mc:Fallback xmlns="">
          <p:pic>
            <p:nvPicPr>
              <p:cNvPr id="59" name="Ink 58">
                <a:extLst>
                  <a:ext uri="{FF2B5EF4-FFF2-40B4-BE49-F238E27FC236}">
                    <a16:creationId xmlns:a16="http://schemas.microsoft.com/office/drawing/2014/main" id="{24659B6A-5518-4D50-A8CD-11A28917D92D}"/>
                  </a:ext>
                </a:extLst>
              </p:cNvPr>
              <p:cNvPicPr/>
              <p:nvPr/>
            </p:nvPicPr>
            <p:blipFill>
              <a:blip r:embed="rId93"/>
              <a:stretch>
                <a:fillRect/>
              </a:stretch>
            </p:blipFill>
            <p:spPr>
              <a:xfrm>
                <a:off x="2753516" y="3900277"/>
                <a:ext cx="223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0" name="Ink 59">
                <a:extLst>
                  <a:ext uri="{FF2B5EF4-FFF2-40B4-BE49-F238E27FC236}">
                    <a16:creationId xmlns:a16="http://schemas.microsoft.com/office/drawing/2014/main" id="{71B317D3-520A-480F-82E1-98C1B411BBA6}"/>
                  </a:ext>
                </a:extLst>
              </p14:cNvPr>
              <p14:cNvContentPartPr/>
              <p14:nvPr/>
            </p14:nvContentPartPr>
            <p14:xfrm>
              <a:off x="2916236" y="3651517"/>
              <a:ext cx="161280" cy="288360"/>
            </p14:xfrm>
          </p:contentPart>
        </mc:Choice>
        <mc:Fallback xmlns="">
          <p:pic>
            <p:nvPicPr>
              <p:cNvPr id="60" name="Ink 59">
                <a:extLst>
                  <a:ext uri="{FF2B5EF4-FFF2-40B4-BE49-F238E27FC236}">
                    <a16:creationId xmlns:a16="http://schemas.microsoft.com/office/drawing/2014/main" id="{71B317D3-520A-480F-82E1-98C1B411BBA6}"/>
                  </a:ext>
                </a:extLst>
              </p:cNvPr>
              <p:cNvPicPr/>
              <p:nvPr/>
            </p:nvPicPr>
            <p:blipFill>
              <a:blip r:embed="rId95"/>
              <a:stretch>
                <a:fillRect/>
              </a:stretch>
            </p:blipFill>
            <p:spPr>
              <a:xfrm>
                <a:off x="2907236" y="3642517"/>
                <a:ext cx="17892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1" name="Ink 60">
                <a:extLst>
                  <a:ext uri="{FF2B5EF4-FFF2-40B4-BE49-F238E27FC236}">
                    <a16:creationId xmlns:a16="http://schemas.microsoft.com/office/drawing/2014/main" id="{6F44D656-D7B2-4178-BB7D-59CAA3F90178}"/>
                  </a:ext>
                </a:extLst>
              </p14:cNvPr>
              <p14:cNvContentPartPr/>
              <p14:nvPr/>
            </p14:nvContentPartPr>
            <p14:xfrm>
              <a:off x="3376316" y="3761317"/>
              <a:ext cx="142560" cy="36360"/>
            </p14:xfrm>
          </p:contentPart>
        </mc:Choice>
        <mc:Fallback xmlns="">
          <p:pic>
            <p:nvPicPr>
              <p:cNvPr id="61" name="Ink 60">
                <a:extLst>
                  <a:ext uri="{FF2B5EF4-FFF2-40B4-BE49-F238E27FC236}">
                    <a16:creationId xmlns:a16="http://schemas.microsoft.com/office/drawing/2014/main" id="{6F44D656-D7B2-4178-BB7D-59CAA3F90178}"/>
                  </a:ext>
                </a:extLst>
              </p:cNvPr>
              <p:cNvPicPr/>
              <p:nvPr/>
            </p:nvPicPr>
            <p:blipFill>
              <a:blip r:embed="rId97"/>
              <a:stretch>
                <a:fillRect/>
              </a:stretch>
            </p:blipFill>
            <p:spPr>
              <a:xfrm>
                <a:off x="3367676" y="3752677"/>
                <a:ext cx="160200" cy="54000"/>
              </a:xfrm>
              <a:prstGeom prst="rect">
                <a:avLst/>
              </a:prstGeom>
            </p:spPr>
          </p:pic>
        </mc:Fallback>
      </mc:AlternateContent>
      <p:grpSp>
        <p:nvGrpSpPr>
          <p:cNvPr id="75" name="Group 74">
            <a:extLst>
              <a:ext uri="{FF2B5EF4-FFF2-40B4-BE49-F238E27FC236}">
                <a16:creationId xmlns:a16="http://schemas.microsoft.com/office/drawing/2014/main" id="{5D5EF93C-58DC-4729-8154-619AB79B9079}"/>
              </a:ext>
            </a:extLst>
          </p:cNvPr>
          <p:cNvGrpSpPr/>
          <p:nvPr/>
        </p:nvGrpSpPr>
        <p:grpSpPr>
          <a:xfrm>
            <a:off x="3934676" y="3655837"/>
            <a:ext cx="285120" cy="219240"/>
            <a:chOff x="3934676" y="3655837"/>
            <a:chExt cx="285120" cy="219240"/>
          </a:xfrm>
        </p:grpSpPr>
        <mc:AlternateContent xmlns:mc="http://schemas.openxmlformats.org/markup-compatibility/2006" xmlns:p14="http://schemas.microsoft.com/office/powerpoint/2010/main">
          <mc:Choice Requires="p14">
            <p:contentPart p14:bwMode="auto" r:id="rId98">
              <p14:nvContentPartPr>
                <p14:cNvPr id="62" name="Ink 61">
                  <a:extLst>
                    <a:ext uri="{FF2B5EF4-FFF2-40B4-BE49-F238E27FC236}">
                      <a16:creationId xmlns:a16="http://schemas.microsoft.com/office/drawing/2014/main" id="{51919A52-CDA4-4DA2-9280-F7A71B8E9C3D}"/>
                    </a:ext>
                  </a:extLst>
                </p14:cNvPr>
                <p14:cNvContentPartPr/>
                <p14:nvPr/>
              </p14:nvContentPartPr>
              <p14:xfrm>
                <a:off x="3934676" y="3661957"/>
                <a:ext cx="25920" cy="191880"/>
              </p14:xfrm>
            </p:contentPart>
          </mc:Choice>
          <mc:Fallback xmlns="">
            <p:pic>
              <p:nvPicPr>
                <p:cNvPr id="62" name="Ink 61">
                  <a:extLst>
                    <a:ext uri="{FF2B5EF4-FFF2-40B4-BE49-F238E27FC236}">
                      <a16:creationId xmlns:a16="http://schemas.microsoft.com/office/drawing/2014/main" id="{51919A52-CDA4-4DA2-9280-F7A71B8E9C3D}"/>
                    </a:ext>
                  </a:extLst>
                </p:cNvPr>
                <p:cNvPicPr/>
                <p:nvPr/>
              </p:nvPicPr>
              <p:blipFill>
                <a:blip r:embed="rId99"/>
                <a:stretch>
                  <a:fillRect/>
                </a:stretch>
              </p:blipFill>
              <p:spPr>
                <a:xfrm>
                  <a:off x="3926036" y="3652957"/>
                  <a:ext cx="435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3" name="Ink 62">
                  <a:extLst>
                    <a:ext uri="{FF2B5EF4-FFF2-40B4-BE49-F238E27FC236}">
                      <a16:creationId xmlns:a16="http://schemas.microsoft.com/office/drawing/2014/main" id="{A98DE7BC-60DC-4CE4-AF16-A10A6C2BA417}"/>
                    </a:ext>
                  </a:extLst>
                </p14:cNvPr>
                <p14:cNvContentPartPr/>
                <p14:nvPr/>
              </p14:nvContentPartPr>
              <p14:xfrm>
                <a:off x="4081556" y="3655837"/>
                <a:ext cx="138240" cy="219240"/>
              </p14:xfrm>
            </p:contentPart>
          </mc:Choice>
          <mc:Fallback xmlns="">
            <p:pic>
              <p:nvPicPr>
                <p:cNvPr id="63" name="Ink 62">
                  <a:extLst>
                    <a:ext uri="{FF2B5EF4-FFF2-40B4-BE49-F238E27FC236}">
                      <a16:creationId xmlns:a16="http://schemas.microsoft.com/office/drawing/2014/main" id="{A98DE7BC-60DC-4CE4-AF16-A10A6C2BA417}"/>
                    </a:ext>
                  </a:extLst>
                </p:cNvPr>
                <p:cNvPicPr/>
                <p:nvPr/>
              </p:nvPicPr>
              <p:blipFill>
                <a:blip r:embed="rId101"/>
                <a:stretch>
                  <a:fillRect/>
                </a:stretch>
              </p:blipFill>
              <p:spPr>
                <a:xfrm>
                  <a:off x="4072556" y="3647197"/>
                  <a:ext cx="155880" cy="236880"/>
                </a:xfrm>
                <a:prstGeom prst="rect">
                  <a:avLst/>
                </a:prstGeom>
              </p:spPr>
            </p:pic>
          </mc:Fallback>
        </mc:AlternateContent>
      </p:grpSp>
      <p:grpSp>
        <p:nvGrpSpPr>
          <p:cNvPr id="74" name="Group 73">
            <a:extLst>
              <a:ext uri="{FF2B5EF4-FFF2-40B4-BE49-F238E27FC236}">
                <a16:creationId xmlns:a16="http://schemas.microsoft.com/office/drawing/2014/main" id="{E785508F-0500-4A24-9439-B40537BDA8CD}"/>
              </a:ext>
            </a:extLst>
          </p:cNvPr>
          <p:cNvGrpSpPr/>
          <p:nvPr/>
        </p:nvGrpSpPr>
        <p:grpSpPr>
          <a:xfrm>
            <a:off x="4360916" y="3595357"/>
            <a:ext cx="181440" cy="259560"/>
            <a:chOff x="4360916" y="3595357"/>
            <a:chExt cx="181440" cy="259560"/>
          </a:xfrm>
        </p:grpSpPr>
        <mc:AlternateContent xmlns:mc="http://schemas.openxmlformats.org/markup-compatibility/2006" xmlns:p14="http://schemas.microsoft.com/office/powerpoint/2010/main">
          <mc:Choice Requires="p14">
            <p:contentPart p14:bwMode="auto" r:id="rId102">
              <p14:nvContentPartPr>
                <p14:cNvPr id="64" name="Ink 63">
                  <a:extLst>
                    <a:ext uri="{FF2B5EF4-FFF2-40B4-BE49-F238E27FC236}">
                      <a16:creationId xmlns:a16="http://schemas.microsoft.com/office/drawing/2014/main" id="{2733769C-2E3C-4D28-8791-80AC216A93EF}"/>
                    </a:ext>
                  </a:extLst>
                </p14:cNvPr>
                <p14:cNvContentPartPr/>
                <p14:nvPr/>
              </p14:nvContentPartPr>
              <p14:xfrm>
                <a:off x="4360916" y="3595357"/>
                <a:ext cx="181440" cy="259560"/>
              </p14:xfrm>
            </p:contentPart>
          </mc:Choice>
          <mc:Fallback xmlns="">
            <p:pic>
              <p:nvPicPr>
                <p:cNvPr id="64" name="Ink 63">
                  <a:extLst>
                    <a:ext uri="{FF2B5EF4-FFF2-40B4-BE49-F238E27FC236}">
                      <a16:creationId xmlns:a16="http://schemas.microsoft.com/office/drawing/2014/main" id="{2733769C-2E3C-4D28-8791-80AC216A93EF}"/>
                    </a:ext>
                  </a:extLst>
                </p:cNvPr>
                <p:cNvPicPr/>
                <p:nvPr/>
              </p:nvPicPr>
              <p:blipFill>
                <a:blip r:embed="rId103"/>
                <a:stretch>
                  <a:fillRect/>
                </a:stretch>
              </p:blipFill>
              <p:spPr>
                <a:xfrm>
                  <a:off x="4351916" y="3586717"/>
                  <a:ext cx="19908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5" name="Ink 64">
                  <a:extLst>
                    <a:ext uri="{FF2B5EF4-FFF2-40B4-BE49-F238E27FC236}">
                      <a16:creationId xmlns:a16="http://schemas.microsoft.com/office/drawing/2014/main" id="{22CD6E04-3779-4463-A3F7-02E31BAD7969}"/>
                    </a:ext>
                  </a:extLst>
                </p14:cNvPr>
                <p14:cNvContentPartPr/>
                <p14:nvPr/>
              </p14:nvContentPartPr>
              <p14:xfrm>
                <a:off x="4406996" y="3627037"/>
                <a:ext cx="105120" cy="189720"/>
              </p14:xfrm>
            </p:contentPart>
          </mc:Choice>
          <mc:Fallback xmlns="">
            <p:pic>
              <p:nvPicPr>
                <p:cNvPr id="65" name="Ink 64">
                  <a:extLst>
                    <a:ext uri="{FF2B5EF4-FFF2-40B4-BE49-F238E27FC236}">
                      <a16:creationId xmlns:a16="http://schemas.microsoft.com/office/drawing/2014/main" id="{22CD6E04-3779-4463-A3F7-02E31BAD7969}"/>
                    </a:ext>
                  </a:extLst>
                </p:cNvPr>
                <p:cNvPicPr/>
                <p:nvPr/>
              </p:nvPicPr>
              <p:blipFill>
                <a:blip r:embed="rId105"/>
                <a:stretch>
                  <a:fillRect/>
                </a:stretch>
              </p:blipFill>
              <p:spPr>
                <a:xfrm>
                  <a:off x="4397996" y="3618037"/>
                  <a:ext cx="122760" cy="207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6">
            <p14:nvContentPartPr>
              <p14:cNvPr id="66" name="Ink 65">
                <a:extLst>
                  <a:ext uri="{FF2B5EF4-FFF2-40B4-BE49-F238E27FC236}">
                    <a16:creationId xmlns:a16="http://schemas.microsoft.com/office/drawing/2014/main" id="{4FECD207-11BA-45A2-BABD-D3CBF666CBD3}"/>
                  </a:ext>
                </a:extLst>
              </p14:cNvPr>
              <p14:cNvContentPartPr/>
              <p14:nvPr/>
            </p14:nvContentPartPr>
            <p14:xfrm>
              <a:off x="4679156" y="3800197"/>
              <a:ext cx="10800" cy="66600"/>
            </p14:xfrm>
          </p:contentPart>
        </mc:Choice>
        <mc:Fallback xmlns="">
          <p:pic>
            <p:nvPicPr>
              <p:cNvPr id="66" name="Ink 65">
                <a:extLst>
                  <a:ext uri="{FF2B5EF4-FFF2-40B4-BE49-F238E27FC236}">
                    <a16:creationId xmlns:a16="http://schemas.microsoft.com/office/drawing/2014/main" id="{4FECD207-11BA-45A2-BABD-D3CBF666CBD3}"/>
                  </a:ext>
                </a:extLst>
              </p:cNvPr>
              <p:cNvPicPr/>
              <p:nvPr/>
            </p:nvPicPr>
            <p:blipFill>
              <a:blip r:embed="rId107"/>
              <a:stretch>
                <a:fillRect/>
              </a:stretch>
            </p:blipFill>
            <p:spPr>
              <a:xfrm>
                <a:off x="4670516" y="3791557"/>
                <a:ext cx="28440" cy="84240"/>
              </a:xfrm>
              <a:prstGeom prst="rect">
                <a:avLst/>
              </a:prstGeom>
            </p:spPr>
          </p:pic>
        </mc:Fallback>
      </mc:AlternateContent>
      <p:grpSp>
        <p:nvGrpSpPr>
          <p:cNvPr id="73" name="Group 72">
            <a:extLst>
              <a:ext uri="{FF2B5EF4-FFF2-40B4-BE49-F238E27FC236}">
                <a16:creationId xmlns:a16="http://schemas.microsoft.com/office/drawing/2014/main" id="{8ACDC72B-6173-416C-8CAF-8B682DBAB5DA}"/>
              </a:ext>
            </a:extLst>
          </p:cNvPr>
          <p:cNvGrpSpPr/>
          <p:nvPr/>
        </p:nvGrpSpPr>
        <p:grpSpPr>
          <a:xfrm>
            <a:off x="4889036" y="3510757"/>
            <a:ext cx="524160" cy="307800"/>
            <a:chOff x="4889036" y="3510757"/>
            <a:chExt cx="524160" cy="307800"/>
          </a:xfrm>
        </p:grpSpPr>
        <mc:AlternateContent xmlns:mc="http://schemas.openxmlformats.org/markup-compatibility/2006" xmlns:p14="http://schemas.microsoft.com/office/powerpoint/2010/main">
          <mc:Choice Requires="p14">
            <p:contentPart p14:bwMode="auto" r:id="rId108">
              <p14:nvContentPartPr>
                <p14:cNvPr id="67" name="Ink 66">
                  <a:extLst>
                    <a:ext uri="{FF2B5EF4-FFF2-40B4-BE49-F238E27FC236}">
                      <a16:creationId xmlns:a16="http://schemas.microsoft.com/office/drawing/2014/main" id="{553260A1-F054-4390-8B44-0043F7E8229D}"/>
                    </a:ext>
                  </a:extLst>
                </p14:cNvPr>
                <p14:cNvContentPartPr/>
                <p14:nvPr/>
              </p14:nvContentPartPr>
              <p14:xfrm>
                <a:off x="4889036" y="3574837"/>
                <a:ext cx="21240" cy="242640"/>
              </p14:xfrm>
            </p:contentPart>
          </mc:Choice>
          <mc:Fallback xmlns="">
            <p:pic>
              <p:nvPicPr>
                <p:cNvPr id="67" name="Ink 66">
                  <a:extLst>
                    <a:ext uri="{FF2B5EF4-FFF2-40B4-BE49-F238E27FC236}">
                      <a16:creationId xmlns:a16="http://schemas.microsoft.com/office/drawing/2014/main" id="{553260A1-F054-4390-8B44-0043F7E8229D}"/>
                    </a:ext>
                  </a:extLst>
                </p:cNvPr>
                <p:cNvPicPr/>
                <p:nvPr/>
              </p:nvPicPr>
              <p:blipFill>
                <a:blip r:embed="rId109"/>
                <a:stretch>
                  <a:fillRect/>
                </a:stretch>
              </p:blipFill>
              <p:spPr>
                <a:xfrm>
                  <a:off x="4880036" y="3566197"/>
                  <a:ext cx="388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8" name="Ink 67">
                  <a:extLst>
                    <a:ext uri="{FF2B5EF4-FFF2-40B4-BE49-F238E27FC236}">
                      <a16:creationId xmlns:a16="http://schemas.microsoft.com/office/drawing/2014/main" id="{C8AF6845-B559-4BFF-94E8-D27DDD8BE7B5}"/>
                    </a:ext>
                  </a:extLst>
                </p14:cNvPr>
                <p14:cNvContentPartPr/>
                <p14:nvPr/>
              </p14:nvContentPartPr>
              <p14:xfrm>
                <a:off x="5021876" y="3559357"/>
                <a:ext cx="132840" cy="207000"/>
              </p14:xfrm>
            </p:contentPart>
          </mc:Choice>
          <mc:Fallback xmlns="">
            <p:pic>
              <p:nvPicPr>
                <p:cNvPr id="68" name="Ink 67">
                  <a:extLst>
                    <a:ext uri="{FF2B5EF4-FFF2-40B4-BE49-F238E27FC236}">
                      <a16:creationId xmlns:a16="http://schemas.microsoft.com/office/drawing/2014/main" id="{C8AF6845-B559-4BFF-94E8-D27DDD8BE7B5}"/>
                    </a:ext>
                  </a:extLst>
                </p:cNvPr>
                <p:cNvPicPr/>
                <p:nvPr/>
              </p:nvPicPr>
              <p:blipFill>
                <a:blip r:embed="rId111"/>
                <a:stretch>
                  <a:fillRect/>
                </a:stretch>
              </p:blipFill>
              <p:spPr>
                <a:xfrm>
                  <a:off x="5012876" y="3550717"/>
                  <a:ext cx="1504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9" name="Ink 68">
                  <a:extLst>
                    <a:ext uri="{FF2B5EF4-FFF2-40B4-BE49-F238E27FC236}">
                      <a16:creationId xmlns:a16="http://schemas.microsoft.com/office/drawing/2014/main" id="{0720C7DC-C47D-4C63-800D-A5E867772EBF}"/>
                    </a:ext>
                  </a:extLst>
                </p14:cNvPr>
                <p14:cNvContentPartPr/>
                <p14:nvPr/>
              </p14:nvContentPartPr>
              <p14:xfrm>
                <a:off x="5061116" y="3522997"/>
                <a:ext cx="96120" cy="192240"/>
              </p14:xfrm>
            </p:contentPart>
          </mc:Choice>
          <mc:Fallback xmlns="">
            <p:pic>
              <p:nvPicPr>
                <p:cNvPr id="69" name="Ink 68">
                  <a:extLst>
                    <a:ext uri="{FF2B5EF4-FFF2-40B4-BE49-F238E27FC236}">
                      <a16:creationId xmlns:a16="http://schemas.microsoft.com/office/drawing/2014/main" id="{0720C7DC-C47D-4C63-800D-A5E867772EBF}"/>
                    </a:ext>
                  </a:extLst>
                </p:cNvPr>
                <p:cNvPicPr/>
                <p:nvPr/>
              </p:nvPicPr>
              <p:blipFill>
                <a:blip r:embed="rId113"/>
                <a:stretch>
                  <a:fillRect/>
                </a:stretch>
              </p:blipFill>
              <p:spPr>
                <a:xfrm>
                  <a:off x="5052116" y="3513997"/>
                  <a:ext cx="1137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0" name="Ink 69">
                  <a:extLst>
                    <a:ext uri="{FF2B5EF4-FFF2-40B4-BE49-F238E27FC236}">
                      <a16:creationId xmlns:a16="http://schemas.microsoft.com/office/drawing/2014/main" id="{3ECF2568-2BA0-4772-8EB2-6AA52864823C}"/>
                    </a:ext>
                  </a:extLst>
                </p14:cNvPr>
                <p14:cNvContentPartPr/>
                <p14:nvPr/>
              </p14:nvContentPartPr>
              <p14:xfrm>
                <a:off x="5240756" y="3510757"/>
                <a:ext cx="147240" cy="138600"/>
              </p14:xfrm>
            </p:contentPart>
          </mc:Choice>
          <mc:Fallback xmlns="">
            <p:pic>
              <p:nvPicPr>
                <p:cNvPr id="70" name="Ink 69">
                  <a:extLst>
                    <a:ext uri="{FF2B5EF4-FFF2-40B4-BE49-F238E27FC236}">
                      <a16:creationId xmlns:a16="http://schemas.microsoft.com/office/drawing/2014/main" id="{3ECF2568-2BA0-4772-8EB2-6AA52864823C}"/>
                    </a:ext>
                  </a:extLst>
                </p:cNvPr>
                <p:cNvPicPr/>
                <p:nvPr/>
              </p:nvPicPr>
              <p:blipFill>
                <a:blip r:embed="rId115"/>
                <a:stretch>
                  <a:fillRect/>
                </a:stretch>
              </p:blipFill>
              <p:spPr>
                <a:xfrm>
                  <a:off x="5231756" y="3501757"/>
                  <a:ext cx="1648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1" name="Ink 70">
                  <a:extLst>
                    <a:ext uri="{FF2B5EF4-FFF2-40B4-BE49-F238E27FC236}">
                      <a16:creationId xmlns:a16="http://schemas.microsoft.com/office/drawing/2014/main" id="{B2CDFB09-DEEA-426F-B53B-8FCF1664FAD4}"/>
                    </a:ext>
                  </a:extLst>
                </p14:cNvPr>
                <p14:cNvContentPartPr/>
                <p14:nvPr/>
              </p14:nvContentPartPr>
              <p14:xfrm>
                <a:off x="5256956" y="3643957"/>
                <a:ext cx="156240" cy="174600"/>
              </p14:xfrm>
            </p:contentPart>
          </mc:Choice>
          <mc:Fallback xmlns="">
            <p:pic>
              <p:nvPicPr>
                <p:cNvPr id="71" name="Ink 70">
                  <a:extLst>
                    <a:ext uri="{FF2B5EF4-FFF2-40B4-BE49-F238E27FC236}">
                      <a16:creationId xmlns:a16="http://schemas.microsoft.com/office/drawing/2014/main" id="{B2CDFB09-DEEA-426F-B53B-8FCF1664FAD4}"/>
                    </a:ext>
                  </a:extLst>
                </p:cNvPr>
                <p:cNvPicPr/>
                <p:nvPr/>
              </p:nvPicPr>
              <p:blipFill>
                <a:blip r:embed="rId117"/>
                <a:stretch>
                  <a:fillRect/>
                </a:stretch>
              </p:blipFill>
              <p:spPr>
                <a:xfrm>
                  <a:off x="5248316" y="3635317"/>
                  <a:ext cx="173880" cy="192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8">
            <p14:nvContentPartPr>
              <p14:cNvPr id="72" name="Ink 71">
                <a:extLst>
                  <a:ext uri="{FF2B5EF4-FFF2-40B4-BE49-F238E27FC236}">
                    <a16:creationId xmlns:a16="http://schemas.microsoft.com/office/drawing/2014/main" id="{5BB61870-4877-456A-8CF0-037E15C888DB}"/>
                  </a:ext>
                </a:extLst>
              </p14:cNvPr>
              <p14:cNvContentPartPr/>
              <p14:nvPr/>
            </p14:nvContentPartPr>
            <p14:xfrm>
              <a:off x="5567276" y="3765277"/>
              <a:ext cx="3600" cy="24840"/>
            </p14:xfrm>
          </p:contentPart>
        </mc:Choice>
        <mc:Fallback xmlns="">
          <p:pic>
            <p:nvPicPr>
              <p:cNvPr id="72" name="Ink 71">
                <a:extLst>
                  <a:ext uri="{FF2B5EF4-FFF2-40B4-BE49-F238E27FC236}">
                    <a16:creationId xmlns:a16="http://schemas.microsoft.com/office/drawing/2014/main" id="{5BB61870-4877-456A-8CF0-037E15C888DB}"/>
                  </a:ext>
                </a:extLst>
              </p:cNvPr>
              <p:cNvPicPr/>
              <p:nvPr/>
            </p:nvPicPr>
            <p:blipFill>
              <a:blip r:embed="rId119"/>
              <a:stretch>
                <a:fillRect/>
              </a:stretch>
            </p:blipFill>
            <p:spPr>
              <a:xfrm>
                <a:off x="5558636" y="3756637"/>
                <a:ext cx="21240" cy="42480"/>
              </a:xfrm>
              <a:prstGeom prst="rect">
                <a:avLst/>
              </a:prstGeom>
            </p:spPr>
          </p:pic>
        </mc:Fallback>
      </mc:AlternateContent>
      <p:grpSp>
        <p:nvGrpSpPr>
          <p:cNvPr id="88" name="Group 87">
            <a:extLst>
              <a:ext uri="{FF2B5EF4-FFF2-40B4-BE49-F238E27FC236}">
                <a16:creationId xmlns:a16="http://schemas.microsoft.com/office/drawing/2014/main" id="{16924BED-5EF2-4AAD-9E03-B3E3D4783539}"/>
              </a:ext>
            </a:extLst>
          </p:cNvPr>
          <p:cNvGrpSpPr/>
          <p:nvPr/>
        </p:nvGrpSpPr>
        <p:grpSpPr>
          <a:xfrm>
            <a:off x="5717756" y="3480517"/>
            <a:ext cx="654480" cy="306720"/>
            <a:chOff x="5717756" y="3480517"/>
            <a:chExt cx="654480" cy="306720"/>
          </a:xfrm>
        </p:grpSpPr>
        <mc:AlternateContent xmlns:mc="http://schemas.openxmlformats.org/markup-compatibility/2006" xmlns:p14="http://schemas.microsoft.com/office/powerpoint/2010/main">
          <mc:Choice Requires="p14">
            <p:contentPart p14:bwMode="auto" r:id="rId120">
              <p14:nvContentPartPr>
                <p14:cNvPr id="76" name="Ink 75">
                  <a:extLst>
                    <a:ext uri="{FF2B5EF4-FFF2-40B4-BE49-F238E27FC236}">
                      <a16:creationId xmlns:a16="http://schemas.microsoft.com/office/drawing/2014/main" id="{29A2BD02-0291-43E6-9949-3F7CF6E25E29}"/>
                    </a:ext>
                  </a:extLst>
                </p14:cNvPr>
                <p14:cNvContentPartPr/>
                <p14:nvPr/>
              </p14:nvContentPartPr>
              <p14:xfrm>
                <a:off x="5717756" y="3570157"/>
                <a:ext cx="172080" cy="217080"/>
              </p14:xfrm>
            </p:contentPart>
          </mc:Choice>
          <mc:Fallback xmlns="">
            <p:pic>
              <p:nvPicPr>
                <p:cNvPr id="76" name="Ink 75">
                  <a:extLst>
                    <a:ext uri="{FF2B5EF4-FFF2-40B4-BE49-F238E27FC236}">
                      <a16:creationId xmlns:a16="http://schemas.microsoft.com/office/drawing/2014/main" id="{29A2BD02-0291-43E6-9949-3F7CF6E25E29}"/>
                    </a:ext>
                  </a:extLst>
                </p:cNvPr>
                <p:cNvPicPr/>
                <p:nvPr/>
              </p:nvPicPr>
              <p:blipFill>
                <a:blip r:embed="rId121"/>
                <a:stretch>
                  <a:fillRect/>
                </a:stretch>
              </p:blipFill>
              <p:spPr>
                <a:xfrm>
                  <a:off x="5709116" y="3561157"/>
                  <a:ext cx="1897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7" name="Ink 76">
                  <a:extLst>
                    <a:ext uri="{FF2B5EF4-FFF2-40B4-BE49-F238E27FC236}">
                      <a16:creationId xmlns:a16="http://schemas.microsoft.com/office/drawing/2014/main" id="{53127666-2208-40DE-A803-4C1C4A56E9B9}"/>
                    </a:ext>
                  </a:extLst>
                </p14:cNvPr>
                <p14:cNvContentPartPr/>
                <p14:nvPr/>
              </p14:nvContentPartPr>
              <p14:xfrm>
                <a:off x="5947436" y="3489877"/>
                <a:ext cx="154800" cy="41760"/>
              </p14:xfrm>
            </p:contentPart>
          </mc:Choice>
          <mc:Fallback xmlns="">
            <p:pic>
              <p:nvPicPr>
                <p:cNvPr id="77" name="Ink 76">
                  <a:extLst>
                    <a:ext uri="{FF2B5EF4-FFF2-40B4-BE49-F238E27FC236}">
                      <a16:creationId xmlns:a16="http://schemas.microsoft.com/office/drawing/2014/main" id="{53127666-2208-40DE-A803-4C1C4A56E9B9}"/>
                    </a:ext>
                  </a:extLst>
                </p:cNvPr>
                <p:cNvPicPr/>
                <p:nvPr/>
              </p:nvPicPr>
              <p:blipFill>
                <a:blip r:embed="rId123"/>
                <a:stretch>
                  <a:fillRect/>
                </a:stretch>
              </p:blipFill>
              <p:spPr>
                <a:xfrm>
                  <a:off x="5938796" y="3480877"/>
                  <a:ext cx="17244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8" name="Ink 77">
                  <a:extLst>
                    <a:ext uri="{FF2B5EF4-FFF2-40B4-BE49-F238E27FC236}">
                      <a16:creationId xmlns:a16="http://schemas.microsoft.com/office/drawing/2014/main" id="{28317BF1-0930-477F-ACFA-266C59B2D972}"/>
                    </a:ext>
                  </a:extLst>
                </p14:cNvPr>
                <p14:cNvContentPartPr/>
                <p14:nvPr/>
              </p14:nvContentPartPr>
              <p14:xfrm>
                <a:off x="5947436" y="3529477"/>
                <a:ext cx="186840" cy="208080"/>
              </p14:xfrm>
            </p:contentPart>
          </mc:Choice>
          <mc:Fallback xmlns="">
            <p:pic>
              <p:nvPicPr>
                <p:cNvPr id="78" name="Ink 77">
                  <a:extLst>
                    <a:ext uri="{FF2B5EF4-FFF2-40B4-BE49-F238E27FC236}">
                      <a16:creationId xmlns:a16="http://schemas.microsoft.com/office/drawing/2014/main" id="{28317BF1-0930-477F-ACFA-266C59B2D972}"/>
                    </a:ext>
                  </a:extLst>
                </p:cNvPr>
                <p:cNvPicPr/>
                <p:nvPr/>
              </p:nvPicPr>
              <p:blipFill>
                <a:blip r:embed="rId125"/>
                <a:stretch>
                  <a:fillRect/>
                </a:stretch>
              </p:blipFill>
              <p:spPr>
                <a:xfrm>
                  <a:off x="5938796" y="3520837"/>
                  <a:ext cx="2044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9" name="Ink 78">
                  <a:extLst>
                    <a:ext uri="{FF2B5EF4-FFF2-40B4-BE49-F238E27FC236}">
                      <a16:creationId xmlns:a16="http://schemas.microsoft.com/office/drawing/2014/main" id="{28AF5680-8DEF-43B9-A9FB-20B59082E954}"/>
                    </a:ext>
                  </a:extLst>
                </p14:cNvPr>
                <p14:cNvContentPartPr/>
                <p14:nvPr/>
              </p14:nvContentPartPr>
              <p14:xfrm>
                <a:off x="6215996" y="3480517"/>
                <a:ext cx="130320" cy="31680"/>
              </p14:xfrm>
            </p:contentPart>
          </mc:Choice>
          <mc:Fallback xmlns="">
            <p:pic>
              <p:nvPicPr>
                <p:cNvPr id="79" name="Ink 78">
                  <a:extLst>
                    <a:ext uri="{FF2B5EF4-FFF2-40B4-BE49-F238E27FC236}">
                      <a16:creationId xmlns:a16="http://schemas.microsoft.com/office/drawing/2014/main" id="{28AF5680-8DEF-43B9-A9FB-20B59082E954}"/>
                    </a:ext>
                  </a:extLst>
                </p:cNvPr>
                <p:cNvPicPr/>
                <p:nvPr/>
              </p:nvPicPr>
              <p:blipFill>
                <a:blip r:embed="rId127"/>
                <a:stretch>
                  <a:fillRect/>
                </a:stretch>
              </p:blipFill>
              <p:spPr>
                <a:xfrm>
                  <a:off x="6206996" y="3471517"/>
                  <a:ext cx="1479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0" name="Ink 79">
                  <a:extLst>
                    <a:ext uri="{FF2B5EF4-FFF2-40B4-BE49-F238E27FC236}">
                      <a16:creationId xmlns:a16="http://schemas.microsoft.com/office/drawing/2014/main" id="{F0F77016-B041-438E-BACB-BF4DA5005EEC}"/>
                    </a:ext>
                  </a:extLst>
                </p14:cNvPr>
                <p14:cNvContentPartPr/>
                <p14:nvPr/>
              </p14:nvContentPartPr>
              <p14:xfrm>
                <a:off x="6188996" y="3519037"/>
                <a:ext cx="183240" cy="186480"/>
              </p14:xfrm>
            </p:contentPart>
          </mc:Choice>
          <mc:Fallback xmlns="">
            <p:pic>
              <p:nvPicPr>
                <p:cNvPr id="80" name="Ink 79">
                  <a:extLst>
                    <a:ext uri="{FF2B5EF4-FFF2-40B4-BE49-F238E27FC236}">
                      <a16:creationId xmlns:a16="http://schemas.microsoft.com/office/drawing/2014/main" id="{F0F77016-B041-438E-BACB-BF4DA5005EEC}"/>
                    </a:ext>
                  </a:extLst>
                </p:cNvPr>
                <p:cNvPicPr/>
                <p:nvPr/>
              </p:nvPicPr>
              <p:blipFill>
                <a:blip r:embed="rId129"/>
                <a:stretch>
                  <a:fillRect/>
                </a:stretch>
              </p:blipFill>
              <p:spPr>
                <a:xfrm>
                  <a:off x="6179996" y="3510397"/>
                  <a:ext cx="200880" cy="204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0">
            <p14:nvContentPartPr>
              <p14:cNvPr id="81" name="Ink 80">
                <a:extLst>
                  <a:ext uri="{FF2B5EF4-FFF2-40B4-BE49-F238E27FC236}">
                    <a16:creationId xmlns:a16="http://schemas.microsoft.com/office/drawing/2014/main" id="{371EF4D0-6A2D-4986-9957-34702A8BD42D}"/>
                  </a:ext>
                </a:extLst>
              </p14:cNvPr>
              <p14:cNvContentPartPr/>
              <p14:nvPr/>
            </p14:nvContentPartPr>
            <p14:xfrm>
              <a:off x="6515516" y="3704437"/>
              <a:ext cx="10800" cy="22320"/>
            </p14:xfrm>
          </p:contentPart>
        </mc:Choice>
        <mc:Fallback xmlns="">
          <p:pic>
            <p:nvPicPr>
              <p:cNvPr id="81" name="Ink 80">
                <a:extLst>
                  <a:ext uri="{FF2B5EF4-FFF2-40B4-BE49-F238E27FC236}">
                    <a16:creationId xmlns:a16="http://schemas.microsoft.com/office/drawing/2014/main" id="{371EF4D0-6A2D-4986-9957-34702A8BD42D}"/>
                  </a:ext>
                </a:extLst>
              </p:cNvPr>
              <p:cNvPicPr/>
              <p:nvPr/>
            </p:nvPicPr>
            <p:blipFill>
              <a:blip r:embed="rId131"/>
              <a:stretch>
                <a:fillRect/>
              </a:stretch>
            </p:blipFill>
            <p:spPr>
              <a:xfrm>
                <a:off x="6506516" y="3695797"/>
                <a:ext cx="28440" cy="39960"/>
              </a:xfrm>
              <a:prstGeom prst="rect">
                <a:avLst/>
              </a:prstGeom>
            </p:spPr>
          </p:pic>
        </mc:Fallback>
      </mc:AlternateContent>
      <p:grpSp>
        <p:nvGrpSpPr>
          <p:cNvPr id="87" name="Group 86">
            <a:extLst>
              <a:ext uri="{FF2B5EF4-FFF2-40B4-BE49-F238E27FC236}">
                <a16:creationId xmlns:a16="http://schemas.microsoft.com/office/drawing/2014/main" id="{FEA63DE1-3A84-4ABC-BFC1-4DB6BC5B3FFD}"/>
              </a:ext>
            </a:extLst>
          </p:cNvPr>
          <p:cNvGrpSpPr/>
          <p:nvPr/>
        </p:nvGrpSpPr>
        <p:grpSpPr>
          <a:xfrm>
            <a:off x="6710276" y="3423277"/>
            <a:ext cx="644760" cy="295200"/>
            <a:chOff x="6710276" y="3423277"/>
            <a:chExt cx="644760" cy="295200"/>
          </a:xfrm>
        </p:grpSpPr>
        <mc:AlternateContent xmlns:mc="http://schemas.openxmlformats.org/markup-compatibility/2006" xmlns:p14="http://schemas.microsoft.com/office/powerpoint/2010/main">
          <mc:Choice Requires="p14">
            <p:contentPart p14:bwMode="auto" r:id="rId132">
              <p14:nvContentPartPr>
                <p14:cNvPr id="82" name="Ink 81">
                  <a:extLst>
                    <a:ext uri="{FF2B5EF4-FFF2-40B4-BE49-F238E27FC236}">
                      <a16:creationId xmlns:a16="http://schemas.microsoft.com/office/drawing/2014/main" id="{D9899418-4095-4EB8-BAEB-C74B2AB42EE8}"/>
                    </a:ext>
                  </a:extLst>
                </p14:cNvPr>
                <p14:cNvContentPartPr/>
                <p14:nvPr/>
              </p14:nvContentPartPr>
              <p14:xfrm>
                <a:off x="6710276" y="3480877"/>
                <a:ext cx="181080" cy="237600"/>
              </p14:xfrm>
            </p:contentPart>
          </mc:Choice>
          <mc:Fallback xmlns="">
            <p:pic>
              <p:nvPicPr>
                <p:cNvPr id="82" name="Ink 81">
                  <a:extLst>
                    <a:ext uri="{FF2B5EF4-FFF2-40B4-BE49-F238E27FC236}">
                      <a16:creationId xmlns:a16="http://schemas.microsoft.com/office/drawing/2014/main" id="{D9899418-4095-4EB8-BAEB-C74B2AB42EE8}"/>
                    </a:ext>
                  </a:extLst>
                </p:cNvPr>
                <p:cNvPicPr/>
                <p:nvPr/>
              </p:nvPicPr>
              <p:blipFill>
                <a:blip r:embed="rId133"/>
                <a:stretch>
                  <a:fillRect/>
                </a:stretch>
              </p:blipFill>
              <p:spPr>
                <a:xfrm>
                  <a:off x="6701636" y="3472237"/>
                  <a:ext cx="198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3" name="Ink 82">
                  <a:extLst>
                    <a:ext uri="{FF2B5EF4-FFF2-40B4-BE49-F238E27FC236}">
                      <a16:creationId xmlns:a16="http://schemas.microsoft.com/office/drawing/2014/main" id="{64FFCE96-B30C-430D-BEF4-D6932F13CD72}"/>
                    </a:ext>
                  </a:extLst>
                </p14:cNvPr>
                <p14:cNvContentPartPr/>
                <p14:nvPr/>
              </p14:nvContentPartPr>
              <p14:xfrm>
                <a:off x="6959756" y="3453877"/>
                <a:ext cx="123120" cy="15840"/>
              </p14:xfrm>
            </p:contentPart>
          </mc:Choice>
          <mc:Fallback xmlns="">
            <p:pic>
              <p:nvPicPr>
                <p:cNvPr id="83" name="Ink 82">
                  <a:extLst>
                    <a:ext uri="{FF2B5EF4-FFF2-40B4-BE49-F238E27FC236}">
                      <a16:creationId xmlns:a16="http://schemas.microsoft.com/office/drawing/2014/main" id="{64FFCE96-B30C-430D-BEF4-D6932F13CD72}"/>
                    </a:ext>
                  </a:extLst>
                </p:cNvPr>
                <p:cNvPicPr/>
                <p:nvPr/>
              </p:nvPicPr>
              <p:blipFill>
                <a:blip r:embed="rId135"/>
                <a:stretch>
                  <a:fillRect/>
                </a:stretch>
              </p:blipFill>
              <p:spPr>
                <a:xfrm>
                  <a:off x="6951116" y="3444877"/>
                  <a:ext cx="14076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4" name="Ink 83">
                  <a:extLst>
                    <a:ext uri="{FF2B5EF4-FFF2-40B4-BE49-F238E27FC236}">
                      <a16:creationId xmlns:a16="http://schemas.microsoft.com/office/drawing/2014/main" id="{3EDA247D-6BF5-4268-A2FC-11378267A4C3}"/>
                    </a:ext>
                  </a:extLst>
                </p14:cNvPr>
                <p14:cNvContentPartPr/>
                <p14:nvPr/>
              </p14:nvContentPartPr>
              <p14:xfrm>
                <a:off x="6950036" y="3452797"/>
                <a:ext cx="163080" cy="229320"/>
              </p14:xfrm>
            </p:contentPart>
          </mc:Choice>
          <mc:Fallback xmlns="">
            <p:pic>
              <p:nvPicPr>
                <p:cNvPr id="84" name="Ink 83">
                  <a:extLst>
                    <a:ext uri="{FF2B5EF4-FFF2-40B4-BE49-F238E27FC236}">
                      <a16:creationId xmlns:a16="http://schemas.microsoft.com/office/drawing/2014/main" id="{3EDA247D-6BF5-4268-A2FC-11378267A4C3}"/>
                    </a:ext>
                  </a:extLst>
                </p:cNvPr>
                <p:cNvPicPr/>
                <p:nvPr/>
              </p:nvPicPr>
              <p:blipFill>
                <a:blip r:embed="rId137"/>
                <a:stretch>
                  <a:fillRect/>
                </a:stretch>
              </p:blipFill>
              <p:spPr>
                <a:xfrm>
                  <a:off x="6941036" y="3443797"/>
                  <a:ext cx="1807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5" name="Ink 84">
                  <a:extLst>
                    <a:ext uri="{FF2B5EF4-FFF2-40B4-BE49-F238E27FC236}">
                      <a16:creationId xmlns:a16="http://schemas.microsoft.com/office/drawing/2014/main" id="{2DCD1C2C-DFF7-463A-8B80-115739952158}"/>
                    </a:ext>
                  </a:extLst>
                </p14:cNvPr>
                <p14:cNvContentPartPr/>
                <p14:nvPr/>
              </p14:nvContentPartPr>
              <p14:xfrm>
                <a:off x="7186196" y="3427237"/>
                <a:ext cx="127800" cy="29520"/>
              </p14:xfrm>
            </p:contentPart>
          </mc:Choice>
          <mc:Fallback xmlns="">
            <p:pic>
              <p:nvPicPr>
                <p:cNvPr id="85" name="Ink 84">
                  <a:extLst>
                    <a:ext uri="{FF2B5EF4-FFF2-40B4-BE49-F238E27FC236}">
                      <a16:creationId xmlns:a16="http://schemas.microsoft.com/office/drawing/2014/main" id="{2DCD1C2C-DFF7-463A-8B80-115739952158}"/>
                    </a:ext>
                  </a:extLst>
                </p:cNvPr>
                <p:cNvPicPr/>
                <p:nvPr/>
              </p:nvPicPr>
              <p:blipFill>
                <a:blip r:embed="rId139"/>
                <a:stretch>
                  <a:fillRect/>
                </a:stretch>
              </p:blipFill>
              <p:spPr>
                <a:xfrm>
                  <a:off x="7177196" y="3418237"/>
                  <a:ext cx="1454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6" name="Ink 85">
                  <a:extLst>
                    <a:ext uri="{FF2B5EF4-FFF2-40B4-BE49-F238E27FC236}">
                      <a16:creationId xmlns:a16="http://schemas.microsoft.com/office/drawing/2014/main" id="{032A329D-15D5-4CF8-8028-621CFA0AA510}"/>
                    </a:ext>
                  </a:extLst>
                </p14:cNvPr>
                <p14:cNvContentPartPr/>
                <p14:nvPr/>
              </p14:nvContentPartPr>
              <p14:xfrm>
                <a:off x="7169996" y="3423277"/>
                <a:ext cx="185040" cy="244800"/>
              </p14:xfrm>
            </p:contentPart>
          </mc:Choice>
          <mc:Fallback xmlns="">
            <p:pic>
              <p:nvPicPr>
                <p:cNvPr id="86" name="Ink 85">
                  <a:extLst>
                    <a:ext uri="{FF2B5EF4-FFF2-40B4-BE49-F238E27FC236}">
                      <a16:creationId xmlns:a16="http://schemas.microsoft.com/office/drawing/2014/main" id="{032A329D-15D5-4CF8-8028-621CFA0AA510}"/>
                    </a:ext>
                  </a:extLst>
                </p:cNvPr>
                <p:cNvPicPr/>
                <p:nvPr/>
              </p:nvPicPr>
              <p:blipFill>
                <a:blip r:embed="rId141"/>
                <a:stretch>
                  <a:fillRect/>
                </a:stretch>
              </p:blipFill>
              <p:spPr>
                <a:xfrm>
                  <a:off x="7160996" y="3414637"/>
                  <a:ext cx="202680" cy="262440"/>
                </a:xfrm>
                <a:prstGeom prst="rect">
                  <a:avLst/>
                </a:prstGeom>
              </p:spPr>
            </p:pic>
          </mc:Fallback>
        </mc:AlternateContent>
      </p:grpSp>
      <p:grpSp>
        <p:nvGrpSpPr>
          <p:cNvPr id="118" name="Group 117">
            <a:extLst>
              <a:ext uri="{FF2B5EF4-FFF2-40B4-BE49-F238E27FC236}">
                <a16:creationId xmlns:a16="http://schemas.microsoft.com/office/drawing/2014/main" id="{5374A841-E895-4F11-B689-F7DC6713E6C6}"/>
              </a:ext>
            </a:extLst>
          </p:cNvPr>
          <p:cNvGrpSpPr/>
          <p:nvPr/>
        </p:nvGrpSpPr>
        <p:grpSpPr>
          <a:xfrm>
            <a:off x="8472836" y="843335"/>
            <a:ext cx="1338840" cy="323280"/>
            <a:chOff x="8472836" y="843335"/>
            <a:chExt cx="1338840" cy="323280"/>
          </a:xfrm>
        </p:grpSpPr>
        <mc:AlternateContent xmlns:mc="http://schemas.openxmlformats.org/markup-compatibility/2006" xmlns:p14="http://schemas.microsoft.com/office/powerpoint/2010/main">
          <mc:Choice Requires="p14">
            <p:contentPart p14:bwMode="auto" r:id="rId142">
              <p14:nvContentPartPr>
                <p14:cNvPr id="95" name="Ink 94">
                  <a:extLst>
                    <a:ext uri="{FF2B5EF4-FFF2-40B4-BE49-F238E27FC236}">
                      <a16:creationId xmlns:a16="http://schemas.microsoft.com/office/drawing/2014/main" id="{9A12EF9C-5DC7-4B6E-AC2F-50C01D9A5ECB}"/>
                    </a:ext>
                  </a:extLst>
                </p14:cNvPr>
                <p14:cNvContentPartPr/>
                <p14:nvPr/>
              </p14:nvContentPartPr>
              <p14:xfrm>
                <a:off x="8472836" y="919655"/>
                <a:ext cx="145080" cy="225000"/>
              </p14:xfrm>
            </p:contentPart>
          </mc:Choice>
          <mc:Fallback xmlns="">
            <p:pic>
              <p:nvPicPr>
                <p:cNvPr id="95" name="Ink 94">
                  <a:extLst>
                    <a:ext uri="{FF2B5EF4-FFF2-40B4-BE49-F238E27FC236}">
                      <a16:creationId xmlns:a16="http://schemas.microsoft.com/office/drawing/2014/main" id="{9A12EF9C-5DC7-4B6E-AC2F-50C01D9A5ECB}"/>
                    </a:ext>
                  </a:extLst>
                </p:cNvPr>
                <p:cNvPicPr/>
                <p:nvPr/>
              </p:nvPicPr>
              <p:blipFill>
                <a:blip r:embed="rId143"/>
                <a:stretch>
                  <a:fillRect/>
                </a:stretch>
              </p:blipFill>
              <p:spPr>
                <a:xfrm>
                  <a:off x="8463836" y="910655"/>
                  <a:ext cx="1627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6" name="Ink 95">
                  <a:extLst>
                    <a:ext uri="{FF2B5EF4-FFF2-40B4-BE49-F238E27FC236}">
                      <a16:creationId xmlns:a16="http://schemas.microsoft.com/office/drawing/2014/main" id="{058B15B3-EA79-4B44-BCAF-7CF55E7DD04B}"/>
                    </a:ext>
                  </a:extLst>
                </p14:cNvPr>
                <p14:cNvContentPartPr/>
                <p14:nvPr/>
              </p14:nvContentPartPr>
              <p14:xfrm>
                <a:off x="8681996" y="923975"/>
                <a:ext cx="150480" cy="242640"/>
              </p14:xfrm>
            </p:contentPart>
          </mc:Choice>
          <mc:Fallback xmlns="">
            <p:pic>
              <p:nvPicPr>
                <p:cNvPr id="96" name="Ink 95">
                  <a:extLst>
                    <a:ext uri="{FF2B5EF4-FFF2-40B4-BE49-F238E27FC236}">
                      <a16:creationId xmlns:a16="http://schemas.microsoft.com/office/drawing/2014/main" id="{058B15B3-EA79-4B44-BCAF-7CF55E7DD04B}"/>
                    </a:ext>
                  </a:extLst>
                </p:cNvPr>
                <p:cNvPicPr/>
                <p:nvPr/>
              </p:nvPicPr>
              <p:blipFill>
                <a:blip r:embed="rId145"/>
                <a:stretch>
                  <a:fillRect/>
                </a:stretch>
              </p:blipFill>
              <p:spPr>
                <a:xfrm>
                  <a:off x="8672996" y="914975"/>
                  <a:ext cx="16812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7" name="Ink 96">
                  <a:extLst>
                    <a:ext uri="{FF2B5EF4-FFF2-40B4-BE49-F238E27FC236}">
                      <a16:creationId xmlns:a16="http://schemas.microsoft.com/office/drawing/2014/main" id="{20B3F96E-39BB-411C-B8FD-4248AB6E4C96}"/>
                    </a:ext>
                  </a:extLst>
                </p14:cNvPr>
                <p14:cNvContentPartPr/>
                <p14:nvPr/>
              </p14:nvContentPartPr>
              <p14:xfrm>
                <a:off x="8893316" y="843335"/>
                <a:ext cx="178560" cy="294120"/>
              </p14:xfrm>
            </p:contentPart>
          </mc:Choice>
          <mc:Fallback xmlns="">
            <p:pic>
              <p:nvPicPr>
                <p:cNvPr id="97" name="Ink 96">
                  <a:extLst>
                    <a:ext uri="{FF2B5EF4-FFF2-40B4-BE49-F238E27FC236}">
                      <a16:creationId xmlns:a16="http://schemas.microsoft.com/office/drawing/2014/main" id="{20B3F96E-39BB-411C-B8FD-4248AB6E4C96}"/>
                    </a:ext>
                  </a:extLst>
                </p:cNvPr>
                <p:cNvPicPr/>
                <p:nvPr/>
              </p:nvPicPr>
              <p:blipFill>
                <a:blip r:embed="rId147"/>
                <a:stretch>
                  <a:fillRect/>
                </a:stretch>
              </p:blipFill>
              <p:spPr>
                <a:xfrm>
                  <a:off x="8884676" y="834335"/>
                  <a:ext cx="19620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8" name="Ink 97">
                  <a:extLst>
                    <a:ext uri="{FF2B5EF4-FFF2-40B4-BE49-F238E27FC236}">
                      <a16:creationId xmlns:a16="http://schemas.microsoft.com/office/drawing/2014/main" id="{C2C0B2AD-AE2B-47C1-AFEC-BF84747E9F5B}"/>
                    </a:ext>
                  </a:extLst>
                </p14:cNvPr>
                <p14:cNvContentPartPr/>
                <p14:nvPr/>
              </p14:nvContentPartPr>
              <p14:xfrm>
                <a:off x="9158636" y="954575"/>
                <a:ext cx="142560" cy="168840"/>
              </p14:xfrm>
            </p:contentPart>
          </mc:Choice>
          <mc:Fallback xmlns="">
            <p:pic>
              <p:nvPicPr>
                <p:cNvPr id="98" name="Ink 97">
                  <a:extLst>
                    <a:ext uri="{FF2B5EF4-FFF2-40B4-BE49-F238E27FC236}">
                      <a16:creationId xmlns:a16="http://schemas.microsoft.com/office/drawing/2014/main" id="{C2C0B2AD-AE2B-47C1-AFEC-BF84747E9F5B}"/>
                    </a:ext>
                  </a:extLst>
                </p:cNvPr>
                <p:cNvPicPr/>
                <p:nvPr/>
              </p:nvPicPr>
              <p:blipFill>
                <a:blip r:embed="rId149"/>
                <a:stretch>
                  <a:fillRect/>
                </a:stretch>
              </p:blipFill>
              <p:spPr>
                <a:xfrm>
                  <a:off x="9149636" y="945935"/>
                  <a:ext cx="1602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9" name="Ink 98">
                  <a:extLst>
                    <a:ext uri="{FF2B5EF4-FFF2-40B4-BE49-F238E27FC236}">
                      <a16:creationId xmlns:a16="http://schemas.microsoft.com/office/drawing/2014/main" id="{0546AD53-0BB1-487D-8B3F-CABACF845C2D}"/>
                    </a:ext>
                  </a:extLst>
                </p14:cNvPr>
                <p14:cNvContentPartPr/>
                <p14:nvPr/>
              </p14:nvContentPartPr>
              <p14:xfrm>
                <a:off x="9349796" y="905255"/>
                <a:ext cx="142920" cy="208440"/>
              </p14:xfrm>
            </p:contentPart>
          </mc:Choice>
          <mc:Fallback xmlns="">
            <p:pic>
              <p:nvPicPr>
                <p:cNvPr id="99" name="Ink 98">
                  <a:extLst>
                    <a:ext uri="{FF2B5EF4-FFF2-40B4-BE49-F238E27FC236}">
                      <a16:creationId xmlns:a16="http://schemas.microsoft.com/office/drawing/2014/main" id="{0546AD53-0BB1-487D-8B3F-CABACF845C2D}"/>
                    </a:ext>
                  </a:extLst>
                </p:cNvPr>
                <p:cNvPicPr/>
                <p:nvPr/>
              </p:nvPicPr>
              <p:blipFill>
                <a:blip r:embed="rId151"/>
                <a:stretch>
                  <a:fillRect/>
                </a:stretch>
              </p:blipFill>
              <p:spPr>
                <a:xfrm>
                  <a:off x="9341156" y="896255"/>
                  <a:ext cx="1605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0" name="Ink 99">
                  <a:extLst>
                    <a:ext uri="{FF2B5EF4-FFF2-40B4-BE49-F238E27FC236}">
                      <a16:creationId xmlns:a16="http://schemas.microsoft.com/office/drawing/2014/main" id="{EFF81F38-F5F1-489A-883D-3FEBCFD88F81}"/>
                    </a:ext>
                  </a:extLst>
                </p14:cNvPr>
                <p14:cNvContentPartPr/>
                <p14:nvPr/>
              </p14:nvContentPartPr>
              <p14:xfrm>
                <a:off x="9664076" y="847295"/>
                <a:ext cx="21960" cy="299880"/>
              </p14:xfrm>
            </p:contentPart>
          </mc:Choice>
          <mc:Fallback xmlns="">
            <p:pic>
              <p:nvPicPr>
                <p:cNvPr id="100" name="Ink 99">
                  <a:extLst>
                    <a:ext uri="{FF2B5EF4-FFF2-40B4-BE49-F238E27FC236}">
                      <a16:creationId xmlns:a16="http://schemas.microsoft.com/office/drawing/2014/main" id="{EFF81F38-F5F1-489A-883D-3FEBCFD88F81}"/>
                    </a:ext>
                  </a:extLst>
                </p:cNvPr>
                <p:cNvPicPr/>
                <p:nvPr/>
              </p:nvPicPr>
              <p:blipFill>
                <a:blip r:embed="rId153"/>
                <a:stretch>
                  <a:fillRect/>
                </a:stretch>
              </p:blipFill>
              <p:spPr>
                <a:xfrm>
                  <a:off x="9655436" y="838295"/>
                  <a:ext cx="396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1" name="Ink 100">
                  <a:extLst>
                    <a:ext uri="{FF2B5EF4-FFF2-40B4-BE49-F238E27FC236}">
                      <a16:creationId xmlns:a16="http://schemas.microsoft.com/office/drawing/2014/main" id="{7026250B-F15C-4432-9327-3EDE8298BC33}"/>
                    </a:ext>
                  </a:extLst>
                </p14:cNvPr>
                <p14:cNvContentPartPr/>
                <p14:nvPr/>
              </p14:nvContentPartPr>
              <p14:xfrm>
                <a:off x="9591356" y="958895"/>
                <a:ext cx="220320" cy="43920"/>
              </p14:xfrm>
            </p:contentPart>
          </mc:Choice>
          <mc:Fallback xmlns="">
            <p:pic>
              <p:nvPicPr>
                <p:cNvPr id="101" name="Ink 100">
                  <a:extLst>
                    <a:ext uri="{FF2B5EF4-FFF2-40B4-BE49-F238E27FC236}">
                      <a16:creationId xmlns:a16="http://schemas.microsoft.com/office/drawing/2014/main" id="{7026250B-F15C-4432-9327-3EDE8298BC33}"/>
                    </a:ext>
                  </a:extLst>
                </p:cNvPr>
                <p:cNvPicPr/>
                <p:nvPr/>
              </p:nvPicPr>
              <p:blipFill>
                <a:blip r:embed="rId155"/>
                <a:stretch>
                  <a:fillRect/>
                </a:stretch>
              </p:blipFill>
              <p:spPr>
                <a:xfrm>
                  <a:off x="9582716" y="950255"/>
                  <a:ext cx="237960" cy="61560"/>
                </a:xfrm>
                <a:prstGeom prst="rect">
                  <a:avLst/>
                </a:prstGeom>
              </p:spPr>
            </p:pic>
          </mc:Fallback>
        </mc:AlternateContent>
      </p:grpSp>
      <p:grpSp>
        <p:nvGrpSpPr>
          <p:cNvPr id="117" name="Group 116">
            <a:extLst>
              <a:ext uri="{FF2B5EF4-FFF2-40B4-BE49-F238E27FC236}">
                <a16:creationId xmlns:a16="http://schemas.microsoft.com/office/drawing/2014/main" id="{FA514128-3617-4257-8A37-BDFCA1BD4388}"/>
              </a:ext>
            </a:extLst>
          </p:cNvPr>
          <p:cNvGrpSpPr/>
          <p:nvPr/>
        </p:nvGrpSpPr>
        <p:grpSpPr>
          <a:xfrm>
            <a:off x="8702516" y="1300175"/>
            <a:ext cx="966960" cy="340560"/>
            <a:chOff x="8702516" y="1300175"/>
            <a:chExt cx="966960" cy="340560"/>
          </a:xfrm>
        </p:grpSpPr>
        <mc:AlternateContent xmlns:mc="http://schemas.openxmlformats.org/markup-compatibility/2006" xmlns:p14="http://schemas.microsoft.com/office/powerpoint/2010/main">
          <mc:Choice Requires="p14">
            <p:contentPart p14:bwMode="auto" r:id="rId156">
              <p14:nvContentPartPr>
                <p14:cNvPr id="102" name="Ink 101">
                  <a:extLst>
                    <a:ext uri="{FF2B5EF4-FFF2-40B4-BE49-F238E27FC236}">
                      <a16:creationId xmlns:a16="http://schemas.microsoft.com/office/drawing/2014/main" id="{9FAF9B01-DA36-4907-930E-A8997698E23C}"/>
                    </a:ext>
                  </a:extLst>
                </p14:cNvPr>
                <p14:cNvContentPartPr/>
                <p14:nvPr/>
              </p14:nvContentPartPr>
              <p14:xfrm>
                <a:off x="8702516" y="1421495"/>
                <a:ext cx="142200" cy="219240"/>
              </p14:xfrm>
            </p:contentPart>
          </mc:Choice>
          <mc:Fallback xmlns="">
            <p:pic>
              <p:nvPicPr>
                <p:cNvPr id="102" name="Ink 101">
                  <a:extLst>
                    <a:ext uri="{FF2B5EF4-FFF2-40B4-BE49-F238E27FC236}">
                      <a16:creationId xmlns:a16="http://schemas.microsoft.com/office/drawing/2014/main" id="{9FAF9B01-DA36-4907-930E-A8997698E23C}"/>
                    </a:ext>
                  </a:extLst>
                </p:cNvPr>
                <p:cNvPicPr/>
                <p:nvPr/>
              </p:nvPicPr>
              <p:blipFill>
                <a:blip r:embed="rId157"/>
                <a:stretch>
                  <a:fillRect/>
                </a:stretch>
              </p:blipFill>
              <p:spPr>
                <a:xfrm>
                  <a:off x="8693516" y="1412495"/>
                  <a:ext cx="1598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3" name="Ink 102">
                  <a:extLst>
                    <a:ext uri="{FF2B5EF4-FFF2-40B4-BE49-F238E27FC236}">
                      <a16:creationId xmlns:a16="http://schemas.microsoft.com/office/drawing/2014/main" id="{1690D7E6-FEAA-444C-9A6A-1BA7F9F8AEFB}"/>
                    </a:ext>
                  </a:extLst>
                </p14:cNvPr>
                <p14:cNvContentPartPr/>
                <p14:nvPr/>
              </p14:nvContentPartPr>
              <p14:xfrm>
                <a:off x="8814116" y="1435535"/>
                <a:ext cx="158760" cy="154440"/>
              </p14:xfrm>
            </p:contentPart>
          </mc:Choice>
          <mc:Fallback xmlns="">
            <p:pic>
              <p:nvPicPr>
                <p:cNvPr id="103" name="Ink 102">
                  <a:extLst>
                    <a:ext uri="{FF2B5EF4-FFF2-40B4-BE49-F238E27FC236}">
                      <a16:creationId xmlns:a16="http://schemas.microsoft.com/office/drawing/2014/main" id="{1690D7E6-FEAA-444C-9A6A-1BA7F9F8AEFB}"/>
                    </a:ext>
                  </a:extLst>
                </p:cNvPr>
                <p:cNvPicPr/>
                <p:nvPr/>
              </p:nvPicPr>
              <p:blipFill>
                <a:blip r:embed="rId159"/>
                <a:stretch>
                  <a:fillRect/>
                </a:stretch>
              </p:blipFill>
              <p:spPr>
                <a:xfrm>
                  <a:off x="8805476" y="1426895"/>
                  <a:ext cx="1764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4" name="Ink 103">
                  <a:extLst>
                    <a:ext uri="{FF2B5EF4-FFF2-40B4-BE49-F238E27FC236}">
                      <a16:creationId xmlns:a16="http://schemas.microsoft.com/office/drawing/2014/main" id="{5279F270-4992-401C-9243-948B4CAD7BB6}"/>
                    </a:ext>
                  </a:extLst>
                </p14:cNvPr>
                <p14:cNvContentPartPr/>
                <p14:nvPr/>
              </p14:nvContentPartPr>
              <p14:xfrm>
                <a:off x="8986196" y="1404935"/>
                <a:ext cx="149040" cy="204120"/>
              </p14:xfrm>
            </p:contentPart>
          </mc:Choice>
          <mc:Fallback xmlns="">
            <p:pic>
              <p:nvPicPr>
                <p:cNvPr id="104" name="Ink 103">
                  <a:extLst>
                    <a:ext uri="{FF2B5EF4-FFF2-40B4-BE49-F238E27FC236}">
                      <a16:creationId xmlns:a16="http://schemas.microsoft.com/office/drawing/2014/main" id="{5279F270-4992-401C-9243-948B4CAD7BB6}"/>
                    </a:ext>
                  </a:extLst>
                </p:cNvPr>
                <p:cNvPicPr/>
                <p:nvPr/>
              </p:nvPicPr>
              <p:blipFill>
                <a:blip r:embed="rId161"/>
                <a:stretch>
                  <a:fillRect/>
                </a:stretch>
              </p:blipFill>
              <p:spPr>
                <a:xfrm>
                  <a:off x="8977196" y="1396295"/>
                  <a:ext cx="1666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5" name="Ink 104">
                  <a:extLst>
                    <a:ext uri="{FF2B5EF4-FFF2-40B4-BE49-F238E27FC236}">
                      <a16:creationId xmlns:a16="http://schemas.microsoft.com/office/drawing/2014/main" id="{3E9BA7DC-D87A-4834-BAF5-B414C5B9C505}"/>
                    </a:ext>
                  </a:extLst>
                </p14:cNvPr>
                <p14:cNvContentPartPr/>
                <p14:nvPr/>
              </p14:nvContentPartPr>
              <p14:xfrm>
                <a:off x="9205436" y="1361015"/>
                <a:ext cx="137520" cy="234000"/>
              </p14:xfrm>
            </p:contentPart>
          </mc:Choice>
          <mc:Fallback xmlns="">
            <p:pic>
              <p:nvPicPr>
                <p:cNvPr id="105" name="Ink 104">
                  <a:extLst>
                    <a:ext uri="{FF2B5EF4-FFF2-40B4-BE49-F238E27FC236}">
                      <a16:creationId xmlns:a16="http://schemas.microsoft.com/office/drawing/2014/main" id="{3E9BA7DC-D87A-4834-BAF5-B414C5B9C505}"/>
                    </a:ext>
                  </a:extLst>
                </p:cNvPr>
                <p:cNvPicPr/>
                <p:nvPr/>
              </p:nvPicPr>
              <p:blipFill>
                <a:blip r:embed="rId163"/>
                <a:stretch>
                  <a:fillRect/>
                </a:stretch>
              </p:blipFill>
              <p:spPr>
                <a:xfrm>
                  <a:off x="9196436" y="1352015"/>
                  <a:ext cx="15516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6" name="Ink 105">
                  <a:extLst>
                    <a:ext uri="{FF2B5EF4-FFF2-40B4-BE49-F238E27FC236}">
                      <a16:creationId xmlns:a16="http://schemas.microsoft.com/office/drawing/2014/main" id="{7A0892DB-5B7D-446E-886B-AE970F0D5E96}"/>
                    </a:ext>
                  </a:extLst>
                </p14:cNvPr>
                <p14:cNvContentPartPr/>
                <p14:nvPr/>
              </p14:nvContentPartPr>
              <p14:xfrm>
                <a:off x="9434036" y="1300175"/>
                <a:ext cx="63360" cy="316440"/>
              </p14:xfrm>
            </p:contentPart>
          </mc:Choice>
          <mc:Fallback xmlns="">
            <p:pic>
              <p:nvPicPr>
                <p:cNvPr id="106" name="Ink 105">
                  <a:extLst>
                    <a:ext uri="{FF2B5EF4-FFF2-40B4-BE49-F238E27FC236}">
                      <a16:creationId xmlns:a16="http://schemas.microsoft.com/office/drawing/2014/main" id="{7A0892DB-5B7D-446E-886B-AE970F0D5E96}"/>
                    </a:ext>
                  </a:extLst>
                </p:cNvPr>
                <p:cNvPicPr/>
                <p:nvPr/>
              </p:nvPicPr>
              <p:blipFill>
                <a:blip r:embed="rId165"/>
                <a:stretch>
                  <a:fillRect/>
                </a:stretch>
              </p:blipFill>
              <p:spPr>
                <a:xfrm>
                  <a:off x="9425396" y="1291535"/>
                  <a:ext cx="8100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7" name="Ink 106">
                  <a:extLst>
                    <a:ext uri="{FF2B5EF4-FFF2-40B4-BE49-F238E27FC236}">
                      <a16:creationId xmlns:a16="http://schemas.microsoft.com/office/drawing/2014/main" id="{66ABE7B2-EDDD-47CE-8B35-C9D145986FC5}"/>
                    </a:ext>
                  </a:extLst>
                </p14:cNvPr>
                <p14:cNvContentPartPr/>
                <p14:nvPr/>
              </p14:nvContentPartPr>
              <p14:xfrm>
                <a:off x="9494516" y="1399535"/>
                <a:ext cx="174960" cy="227880"/>
              </p14:xfrm>
            </p:contentPart>
          </mc:Choice>
          <mc:Fallback xmlns="">
            <p:pic>
              <p:nvPicPr>
                <p:cNvPr id="107" name="Ink 106">
                  <a:extLst>
                    <a:ext uri="{FF2B5EF4-FFF2-40B4-BE49-F238E27FC236}">
                      <a16:creationId xmlns:a16="http://schemas.microsoft.com/office/drawing/2014/main" id="{66ABE7B2-EDDD-47CE-8B35-C9D145986FC5}"/>
                    </a:ext>
                  </a:extLst>
                </p:cNvPr>
                <p:cNvPicPr/>
                <p:nvPr/>
              </p:nvPicPr>
              <p:blipFill>
                <a:blip r:embed="rId167"/>
                <a:stretch>
                  <a:fillRect/>
                </a:stretch>
              </p:blipFill>
              <p:spPr>
                <a:xfrm>
                  <a:off x="9485876" y="1390535"/>
                  <a:ext cx="192600" cy="245520"/>
                </a:xfrm>
                <a:prstGeom prst="rect">
                  <a:avLst/>
                </a:prstGeom>
              </p:spPr>
            </p:pic>
          </mc:Fallback>
        </mc:AlternateContent>
      </p:grpSp>
      <p:grpSp>
        <p:nvGrpSpPr>
          <p:cNvPr id="116" name="Group 115">
            <a:extLst>
              <a:ext uri="{FF2B5EF4-FFF2-40B4-BE49-F238E27FC236}">
                <a16:creationId xmlns:a16="http://schemas.microsoft.com/office/drawing/2014/main" id="{26ED0277-63B9-466C-853B-9212EE664C92}"/>
              </a:ext>
            </a:extLst>
          </p:cNvPr>
          <p:cNvGrpSpPr/>
          <p:nvPr/>
        </p:nvGrpSpPr>
        <p:grpSpPr>
          <a:xfrm>
            <a:off x="8700356" y="1823615"/>
            <a:ext cx="1201320" cy="337680"/>
            <a:chOff x="8700356" y="1823615"/>
            <a:chExt cx="1201320" cy="337680"/>
          </a:xfrm>
        </p:grpSpPr>
        <mc:AlternateContent xmlns:mc="http://schemas.openxmlformats.org/markup-compatibility/2006" xmlns:p14="http://schemas.microsoft.com/office/powerpoint/2010/main">
          <mc:Choice Requires="p14">
            <p:contentPart p14:bwMode="auto" r:id="rId168">
              <p14:nvContentPartPr>
                <p14:cNvPr id="108" name="Ink 107">
                  <a:extLst>
                    <a:ext uri="{FF2B5EF4-FFF2-40B4-BE49-F238E27FC236}">
                      <a16:creationId xmlns:a16="http://schemas.microsoft.com/office/drawing/2014/main" id="{807A994B-E651-4FF0-B8FF-15721CF0EFC0}"/>
                    </a:ext>
                  </a:extLst>
                </p14:cNvPr>
                <p14:cNvContentPartPr/>
                <p14:nvPr/>
              </p14:nvContentPartPr>
              <p14:xfrm>
                <a:off x="8700356" y="1877615"/>
                <a:ext cx="180000" cy="248760"/>
              </p14:xfrm>
            </p:contentPart>
          </mc:Choice>
          <mc:Fallback xmlns="">
            <p:pic>
              <p:nvPicPr>
                <p:cNvPr id="108" name="Ink 107">
                  <a:extLst>
                    <a:ext uri="{FF2B5EF4-FFF2-40B4-BE49-F238E27FC236}">
                      <a16:creationId xmlns:a16="http://schemas.microsoft.com/office/drawing/2014/main" id="{807A994B-E651-4FF0-B8FF-15721CF0EFC0}"/>
                    </a:ext>
                  </a:extLst>
                </p:cNvPr>
                <p:cNvPicPr/>
                <p:nvPr/>
              </p:nvPicPr>
              <p:blipFill>
                <a:blip r:embed="rId169"/>
                <a:stretch>
                  <a:fillRect/>
                </a:stretch>
              </p:blipFill>
              <p:spPr>
                <a:xfrm>
                  <a:off x="8691716" y="1868615"/>
                  <a:ext cx="19764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9" name="Ink 108">
                  <a:extLst>
                    <a:ext uri="{FF2B5EF4-FFF2-40B4-BE49-F238E27FC236}">
                      <a16:creationId xmlns:a16="http://schemas.microsoft.com/office/drawing/2014/main" id="{09AB16E9-8901-4D90-995B-37F0BB2F9A16}"/>
                    </a:ext>
                  </a:extLst>
                </p14:cNvPr>
                <p14:cNvContentPartPr/>
                <p14:nvPr/>
              </p14:nvContentPartPr>
              <p14:xfrm>
                <a:off x="8909876" y="1886615"/>
                <a:ext cx="250560" cy="42840"/>
              </p14:xfrm>
            </p:contentPart>
          </mc:Choice>
          <mc:Fallback xmlns="">
            <p:pic>
              <p:nvPicPr>
                <p:cNvPr id="109" name="Ink 108">
                  <a:extLst>
                    <a:ext uri="{FF2B5EF4-FFF2-40B4-BE49-F238E27FC236}">
                      <a16:creationId xmlns:a16="http://schemas.microsoft.com/office/drawing/2014/main" id="{09AB16E9-8901-4D90-995B-37F0BB2F9A16}"/>
                    </a:ext>
                  </a:extLst>
                </p:cNvPr>
                <p:cNvPicPr/>
                <p:nvPr/>
              </p:nvPicPr>
              <p:blipFill>
                <a:blip r:embed="rId171"/>
                <a:stretch>
                  <a:fillRect/>
                </a:stretch>
              </p:blipFill>
              <p:spPr>
                <a:xfrm>
                  <a:off x="8901236" y="1877615"/>
                  <a:ext cx="2682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0" name="Ink 109">
                  <a:extLst>
                    <a:ext uri="{FF2B5EF4-FFF2-40B4-BE49-F238E27FC236}">
                      <a16:creationId xmlns:a16="http://schemas.microsoft.com/office/drawing/2014/main" id="{DE81CD0F-1A16-400E-AAC4-A4DBA5C12AE3}"/>
                    </a:ext>
                  </a:extLst>
                </p14:cNvPr>
                <p14:cNvContentPartPr/>
                <p14:nvPr/>
              </p14:nvContentPartPr>
              <p14:xfrm>
                <a:off x="9074396" y="1917575"/>
                <a:ext cx="9360" cy="234360"/>
              </p14:xfrm>
            </p:contentPart>
          </mc:Choice>
          <mc:Fallback xmlns="">
            <p:pic>
              <p:nvPicPr>
                <p:cNvPr id="110" name="Ink 109">
                  <a:extLst>
                    <a:ext uri="{FF2B5EF4-FFF2-40B4-BE49-F238E27FC236}">
                      <a16:creationId xmlns:a16="http://schemas.microsoft.com/office/drawing/2014/main" id="{DE81CD0F-1A16-400E-AAC4-A4DBA5C12AE3}"/>
                    </a:ext>
                  </a:extLst>
                </p:cNvPr>
                <p:cNvPicPr/>
                <p:nvPr/>
              </p:nvPicPr>
              <p:blipFill>
                <a:blip r:embed="rId173"/>
                <a:stretch>
                  <a:fillRect/>
                </a:stretch>
              </p:blipFill>
              <p:spPr>
                <a:xfrm>
                  <a:off x="9065396" y="1908575"/>
                  <a:ext cx="270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1" name="Ink 110">
                  <a:extLst>
                    <a:ext uri="{FF2B5EF4-FFF2-40B4-BE49-F238E27FC236}">
                      <a16:creationId xmlns:a16="http://schemas.microsoft.com/office/drawing/2014/main" id="{CF821DDF-F675-4C38-9109-7444974AD8A6}"/>
                    </a:ext>
                  </a:extLst>
                </p14:cNvPr>
                <p14:cNvContentPartPr/>
                <p14:nvPr/>
              </p14:nvContentPartPr>
              <p14:xfrm>
                <a:off x="9001316" y="2083535"/>
                <a:ext cx="223560" cy="44640"/>
              </p14:xfrm>
            </p:contentPart>
          </mc:Choice>
          <mc:Fallback xmlns="">
            <p:pic>
              <p:nvPicPr>
                <p:cNvPr id="111" name="Ink 110">
                  <a:extLst>
                    <a:ext uri="{FF2B5EF4-FFF2-40B4-BE49-F238E27FC236}">
                      <a16:creationId xmlns:a16="http://schemas.microsoft.com/office/drawing/2014/main" id="{CF821DDF-F675-4C38-9109-7444974AD8A6}"/>
                    </a:ext>
                  </a:extLst>
                </p:cNvPr>
                <p:cNvPicPr/>
                <p:nvPr/>
              </p:nvPicPr>
              <p:blipFill>
                <a:blip r:embed="rId175"/>
                <a:stretch>
                  <a:fillRect/>
                </a:stretch>
              </p:blipFill>
              <p:spPr>
                <a:xfrm>
                  <a:off x="8992316" y="2074535"/>
                  <a:ext cx="24120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2" name="Ink 111">
                  <a:extLst>
                    <a:ext uri="{FF2B5EF4-FFF2-40B4-BE49-F238E27FC236}">
                      <a16:creationId xmlns:a16="http://schemas.microsoft.com/office/drawing/2014/main" id="{9B541B56-75AC-483E-9015-56ABBC11C725}"/>
                    </a:ext>
                  </a:extLst>
                </p14:cNvPr>
                <p14:cNvContentPartPr/>
                <p14:nvPr/>
              </p14:nvContentPartPr>
              <p14:xfrm>
                <a:off x="9323516" y="1894895"/>
                <a:ext cx="37440" cy="266400"/>
              </p14:xfrm>
            </p:contentPart>
          </mc:Choice>
          <mc:Fallback xmlns="">
            <p:pic>
              <p:nvPicPr>
                <p:cNvPr id="112" name="Ink 111">
                  <a:extLst>
                    <a:ext uri="{FF2B5EF4-FFF2-40B4-BE49-F238E27FC236}">
                      <a16:creationId xmlns:a16="http://schemas.microsoft.com/office/drawing/2014/main" id="{9B541B56-75AC-483E-9015-56ABBC11C725}"/>
                    </a:ext>
                  </a:extLst>
                </p:cNvPr>
                <p:cNvPicPr/>
                <p:nvPr/>
              </p:nvPicPr>
              <p:blipFill>
                <a:blip r:embed="rId177"/>
                <a:stretch>
                  <a:fillRect/>
                </a:stretch>
              </p:blipFill>
              <p:spPr>
                <a:xfrm>
                  <a:off x="9314516" y="1885895"/>
                  <a:ext cx="5508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3" name="Ink 112">
                  <a:extLst>
                    <a:ext uri="{FF2B5EF4-FFF2-40B4-BE49-F238E27FC236}">
                      <a16:creationId xmlns:a16="http://schemas.microsoft.com/office/drawing/2014/main" id="{CD41F88F-2BF5-482B-822C-6FCEA2626DD4}"/>
                    </a:ext>
                  </a:extLst>
                </p14:cNvPr>
                <p14:cNvContentPartPr/>
                <p14:nvPr/>
              </p14:nvContentPartPr>
              <p14:xfrm>
                <a:off x="9366356" y="1823615"/>
                <a:ext cx="157680" cy="269280"/>
              </p14:xfrm>
            </p:contentPart>
          </mc:Choice>
          <mc:Fallback xmlns="">
            <p:pic>
              <p:nvPicPr>
                <p:cNvPr id="113" name="Ink 112">
                  <a:extLst>
                    <a:ext uri="{FF2B5EF4-FFF2-40B4-BE49-F238E27FC236}">
                      <a16:creationId xmlns:a16="http://schemas.microsoft.com/office/drawing/2014/main" id="{CD41F88F-2BF5-482B-822C-6FCEA2626DD4}"/>
                    </a:ext>
                  </a:extLst>
                </p:cNvPr>
                <p:cNvPicPr/>
                <p:nvPr/>
              </p:nvPicPr>
              <p:blipFill>
                <a:blip r:embed="rId179"/>
                <a:stretch>
                  <a:fillRect/>
                </a:stretch>
              </p:blipFill>
              <p:spPr>
                <a:xfrm>
                  <a:off x="9357716" y="1814975"/>
                  <a:ext cx="17532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4" name="Ink 113">
                  <a:extLst>
                    <a:ext uri="{FF2B5EF4-FFF2-40B4-BE49-F238E27FC236}">
                      <a16:creationId xmlns:a16="http://schemas.microsoft.com/office/drawing/2014/main" id="{CC41514B-CCCD-42E3-B885-2B3D2701B13A}"/>
                    </a:ext>
                  </a:extLst>
                </p14:cNvPr>
                <p14:cNvContentPartPr/>
                <p14:nvPr/>
              </p14:nvContentPartPr>
              <p14:xfrm>
                <a:off x="9627356" y="1873295"/>
                <a:ext cx="23040" cy="229320"/>
              </p14:xfrm>
            </p:contentPart>
          </mc:Choice>
          <mc:Fallback xmlns="">
            <p:pic>
              <p:nvPicPr>
                <p:cNvPr id="114" name="Ink 113">
                  <a:extLst>
                    <a:ext uri="{FF2B5EF4-FFF2-40B4-BE49-F238E27FC236}">
                      <a16:creationId xmlns:a16="http://schemas.microsoft.com/office/drawing/2014/main" id="{CC41514B-CCCD-42E3-B885-2B3D2701B13A}"/>
                    </a:ext>
                  </a:extLst>
                </p:cNvPr>
                <p:cNvPicPr/>
                <p:nvPr/>
              </p:nvPicPr>
              <p:blipFill>
                <a:blip r:embed="rId181"/>
                <a:stretch>
                  <a:fillRect/>
                </a:stretch>
              </p:blipFill>
              <p:spPr>
                <a:xfrm>
                  <a:off x="9618356" y="1864295"/>
                  <a:ext cx="4068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5" name="Ink 114">
                  <a:extLst>
                    <a:ext uri="{FF2B5EF4-FFF2-40B4-BE49-F238E27FC236}">
                      <a16:creationId xmlns:a16="http://schemas.microsoft.com/office/drawing/2014/main" id="{B85ABA4A-8AF9-49B9-9973-39C466A662E6}"/>
                    </a:ext>
                  </a:extLst>
                </p14:cNvPr>
                <p14:cNvContentPartPr/>
                <p14:nvPr/>
              </p14:nvContentPartPr>
              <p14:xfrm>
                <a:off x="9655436" y="1839815"/>
                <a:ext cx="246240" cy="316080"/>
              </p14:xfrm>
            </p:contentPart>
          </mc:Choice>
          <mc:Fallback xmlns="">
            <p:pic>
              <p:nvPicPr>
                <p:cNvPr id="115" name="Ink 114">
                  <a:extLst>
                    <a:ext uri="{FF2B5EF4-FFF2-40B4-BE49-F238E27FC236}">
                      <a16:creationId xmlns:a16="http://schemas.microsoft.com/office/drawing/2014/main" id="{B85ABA4A-8AF9-49B9-9973-39C466A662E6}"/>
                    </a:ext>
                  </a:extLst>
                </p:cNvPr>
                <p:cNvPicPr/>
                <p:nvPr/>
              </p:nvPicPr>
              <p:blipFill>
                <a:blip r:embed="rId183"/>
                <a:stretch>
                  <a:fillRect/>
                </a:stretch>
              </p:blipFill>
              <p:spPr>
                <a:xfrm>
                  <a:off x="9646436" y="1830815"/>
                  <a:ext cx="263880" cy="333720"/>
                </a:xfrm>
                <a:prstGeom prst="rect">
                  <a:avLst/>
                </a:prstGeom>
              </p:spPr>
            </p:pic>
          </mc:Fallback>
        </mc:AlternateContent>
      </p:grpSp>
      <p:grpSp>
        <p:nvGrpSpPr>
          <p:cNvPr id="122" name="Group 121">
            <a:extLst>
              <a:ext uri="{FF2B5EF4-FFF2-40B4-BE49-F238E27FC236}">
                <a16:creationId xmlns:a16="http://schemas.microsoft.com/office/drawing/2014/main" id="{6789E35F-05DD-4C20-9DE2-CCBEF3E97D51}"/>
              </a:ext>
            </a:extLst>
          </p:cNvPr>
          <p:cNvGrpSpPr/>
          <p:nvPr/>
        </p:nvGrpSpPr>
        <p:grpSpPr>
          <a:xfrm>
            <a:off x="441956" y="1285055"/>
            <a:ext cx="2722320" cy="834840"/>
            <a:chOff x="441956" y="1285055"/>
            <a:chExt cx="2722320" cy="834840"/>
          </a:xfrm>
        </p:grpSpPr>
        <mc:AlternateContent xmlns:mc="http://schemas.openxmlformats.org/markup-compatibility/2006" xmlns:p14="http://schemas.microsoft.com/office/powerpoint/2010/main">
          <mc:Choice Requires="p14">
            <p:contentPart p14:bwMode="auto" r:id="rId184">
              <p14:nvContentPartPr>
                <p14:cNvPr id="119" name="Ink 118">
                  <a:extLst>
                    <a:ext uri="{FF2B5EF4-FFF2-40B4-BE49-F238E27FC236}">
                      <a16:creationId xmlns:a16="http://schemas.microsoft.com/office/drawing/2014/main" id="{62226AB7-2B81-481A-96AF-374928150426}"/>
                    </a:ext>
                  </a:extLst>
                </p14:cNvPr>
                <p14:cNvContentPartPr/>
                <p14:nvPr/>
              </p14:nvContentPartPr>
              <p14:xfrm>
                <a:off x="441956" y="1636415"/>
                <a:ext cx="53280" cy="483480"/>
              </p14:xfrm>
            </p:contentPart>
          </mc:Choice>
          <mc:Fallback xmlns="">
            <p:pic>
              <p:nvPicPr>
                <p:cNvPr id="119" name="Ink 118">
                  <a:extLst>
                    <a:ext uri="{FF2B5EF4-FFF2-40B4-BE49-F238E27FC236}">
                      <a16:creationId xmlns:a16="http://schemas.microsoft.com/office/drawing/2014/main" id="{62226AB7-2B81-481A-96AF-374928150426}"/>
                    </a:ext>
                  </a:extLst>
                </p:cNvPr>
                <p:cNvPicPr/>
                <p:nvPr/>
              </p:nvPicPr>
              <p:blipFill>
                <a:blip r:embed="rId185"/>
                <a:stretch>
                  <a:fillRect/>
                </a:stretch>
              </p:blipFill>
              <p:spPr>
                <a:xfrm>
                  <a:off x="432956" y="1627415"/>
                  <a:ext cx="7092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0" name="Ink 119">
                  <a:extLst>
                    <a:ext uri="{FF2B5EF4-FFF2-40B4-BE49-F238E27FC236}">
                      <a16:creationId xmlns:a16="http://schemas.microsoft.com/office/drawing/2014/main" id="{DFAC9AD0-612A-4C7C-8025-4538C6F581B7}"/>
                    </a:ext>
                  </a:extLst>
                </p14:cNvPr>
                <p14:cNvContentPartPr/>
                <p14:nvPr/>
              </p14:nvContentPartPr>
              <p14:xfrm>
                <a:off x="534116" y="1373975"/>
                <a:ext cx="2626920" cy="231120"/>
              </p14:xfrm>
            </p:contentPart>
          </mc:Choice>
          <mc:Fallback xmlns="">
            <p:pic>
              <p:nvPicPr>
                <p:cNvPr id="120" name="Ink 119">
                  <a:extLst>
                    <a:ext uri="{FF2B5EF4-FFF2-40B4-BE49-F238E27FC236}">
                      <a16:creationId xmlns:a16="http://schemas.microsoft.com/office/drawing/2014/main" id="{DFAC9AD0-612A-4C7C-8025-4538C6F581B7}"/>
                    </a:ext>
                  </a:extLst>
                </p:cNvPr>
                <p:cNvPicPr/>
                <p:nvPr/>
              </p:nvPicPr>
              <p:blipFill>
                <a:blip r:embed="rId187"/>
                <a:stretch>
                  <a:fillRect/>
                </a:stretch>
              </p:blipFill>
              <p:spPr>
                <a:xfrm>
                  <a:off x="525476" y="1365335"/>
                  <a:ext cx="264456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1" name="Ink 120">
                  <a:extLst>
                    <a:ext uri="{FF2B5EF4-FFF2-40B4-BE49-F238E27FC236}">
                      <a16:creationId xmlns:a16="http://schemas.microsoft.com/office/drawing/2014/main" id="{1C50897E-5DB3-4A39-AEFE-4EBB00A25821}"/>
                    </a:ext>
                  </a:extLst>
                </p14:cNvPr>
                <p14:cNvContentPartPr/>
                <p14:nvPr/>
              </p14:nvContentPartPr>
              <p14:xfrm>
                <a:off x="3098756" y="1285055"/>
                <a:ext cx="65520" cy="271080"/>
              </p14:xfrm>
            </p:contentPart>
          </mc:Choice>
          <mc:Fallback xmlns="">
            <p:pic>
              <p:nvPicPr>
                <p:cNvPr id="121" name="Ink 120">
                  <a:extLst>
                    <a:ext uri="{FF2B5EF4-FFF2-40B4-BE49-F238E27FC236}">
                      <a16:creationId xmlns:a16="http://schemas.microsoft.com/office/drawing/2014/main" id="{1C50897E-5DB3-4A39-AEFE-4EBB00A25821}"/>
                    </a:ext>
                  </a:extLst>
                </p:cNvPr>
                <p:cNvPicPr/>
                <p:nvPr/>
              </p:nvPicPr>
              <p:blipFill>
                <a:blip r:embed="rId189"/>
                <a:stretch>
                  <a:fillRect/>
                </a:stretch>
              </p:blipFill>
              <p:spPr>
                <a:xfrm>
                  <a:off x="3090116" y="1276055"/>
                  <a:ext cx="83160" cy="288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0">
            <p14:nvContentPartPr>
              <p14:cNvPr id="123" name="Ink 122">
                <a:extLst>
                  <a:ext uri="{FF2B5EF4-FFF2-40B4-BE49-F238E27FC236}">
                    <a16:creationId xmlns:a16="http://schemas.microsoft.com/office/drawing/2014/main" id="{63DC534E-6602-4BEC-BA1E-765728B2DF45}"/>
                  </a:ext>
                </a:extLst>
              </p14:cNvPr>
              <p14:cNvContentPartPr/>
              <p14:nvPr/>
            </p14:nvContentPartPr>
            <p14:xfrm>
              <a:off x="3958436" y="1154735"/>
              <a:ext cx="2271240" cy="452880"/>
            </p14:xfrm>
          </p:contentPart>
        </mc:Choice>
        <mc:Fallback xmlns="">
          <p:pic>
            <p:nvPicPr>
              <p:cNvPr id="123" name="Ink 122">
                <a:extLst>
                  <a:ext uri="{FF2B5EF4-FFF2-40B4-BE49-F238E27FC236}">
                    <a16:creationId xmlns:a16="http://schemas.microsoft.com/office/drawing/2014/main" id="{63DC534E-6602-4BEC-BA1E-765728B2DF45}"/>
                  </a:ext>
                </a:extLst>
              </p:cNvPr>
              <p:cNvPicPr/>
              <p:nvPr/>
            </p:nvPicPr>
            <p:blipFill>
              <a:blip r:embed="rId191"/>
              <a:stretch>
                <a:fillRect/>
              </a:stretch>
            </p:blipFill>
            <p:spPr>
              <a:xfrm>
                <a:off x="3949796" y="1145735"/>
                <a:ext cx="2288880" cy="470520"/>
              </a:xfrm>
              <a:prstGeom prst="rect">
                <a:avLst/>
              </a:prstGeom>
            </p:spPr>
          </p:pic>
        </mc:Fallback>
      </mc:AlternateContent>
      <p:grpSp>
        <p:nvGrpSpPr>
          <p:cNvPr id="134" name="Group 133">
            <a:extLst>
              <a:ext uri="{FF2B5EF4-FFF2-40B4-BE49-F238E27FC236}">
                <a16:creationId xmlns:a16="http://schemas.microsoft.com/office/drawing/2014/main" id="{025C2B3F-E3CF-4A7B-A8E4-2EC6AB879857}"/>
              </a:ext>
            </a:extLst>
          </p:cNvPr>
          <p:cNvGrpSpPr/>
          <p:nvPr/>
        </p:nvGrpSpPr>
        <p:grpSpPr>
          <a:xfrm>
            <a:off x="128036" y="2336255"/>
            <a:ext cx="784800" cy="284400"/>
            <a:chOff x="128036" y="2336255"/>
            <a:chExt cx="784800" cy="284400"/>
          </a:xfrm>
        </p:grpSpPr>
        <mc:AlternateContent xmlns:mc="http://schemas.openxmlformats.org/markup-compatibility/2006" xmlns:p14="http://schemas.microsoft.com/office/powerpoint/2010/main">
          <mc:Choice Requires="p14">
            <p:contentPart p14:bwMode="auto" r:id="rId192">
              <p14:nvContentPartPr>
                <p14:cNvPr id="124" name="Ink 123">
                  <a:extLst>
                    <a:ext uri="{FF2B5EF4-FFF2-40B4-BE49-F238E27FC236}">
                      <a16:creationId xmlns:a16="http://schemas.microsoft.com/office/drawing/2014/main" id="{76099E2F-7A45-4001-8828-6869BAD5BEFC}"/>
                    </a:ext>
                  </a:extLst>
                </p14:cNvPr>
                <p14:cNvContentPartPr/>
                <p14:nvPr/>
              </p14:nvContentPartPr>
              <p14:xfrm>
                <a:off x="128036" y="2400695"/>
                <a:ext cx="6480" cy="219960"/>
              </p14:xfrm>
            </p:contentPart>
          </mc:Choice>
          <mc:Fallback xmlns="">
            <p:pic>
              <p:nvPicPr>
                <p:cNvPr id="124" name="Ink 123">
                  <a:extLst>
                    <a:ext uri="{FF2B5EF4-FFF2-40B4-BE49-F238E27FC236}">
                      <a16:creationId xmlns:a16="http://schemas.microsoft.com/office/drawing/2014/main" id="{76099E2F-7A45-4001-8828-6869BAD5BEFC}"/>
                    </a:ext>
                  </a:extLst>
                </p:cNvPr>
                <p:cNvPicPr/>
                <p:nvPr/>
              </p:nvPicPr>
              <p:blipFill>
                <a:blip r:embed="rId193"/>
                <a:stretch>
                  <a:fillRect/>
                </a:stretch>
              </p:blipFill>
              <p:spPr>
                <a:xfrm>
                  <a:off x="119036" y="2391695"/>
                  <a:ext cx="241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5" name="Ink 124">
                  <a:extLst>
                    <a:ext uri="{FF2B5EF4-FFF2-40B4-BE49-F238E27FC236}">
                      <a16:creationId xmlns:a16="http://schemas.microsoft.com/office/drawing/2014/main" id="{EAF0284E-36DC-445F-802B-61966DB6C50A}"/>
                    </a:ext>
                  </a:extLst>
                </p14:cNvPr>
                <p14:cNvContentPartPr/>
                <p14:nvPr/>
              </p14:nvContentPartPr>
              <p14:xfrm>
                <a:off x="243236" y="2412575"/>
                <a:ext cx="1800" cy="177480"/>
              </p14:xfrm>
            </p:contentPart>
          </mc:Choice>
          <mc:Fallback xmlns="">
            <p:pic>
              <p:nvPicPr>
                <p:cNvPr id="125" name="Ink 124">
                  <a:extLst>
                    <a:ext uri="{FF2B5EF4-FFF2-40B4-BE49-F238E27FC236}">
                      <a16:creationId xmlns:a16="http://schemas.microsoft.com/office/drawing/2014/main" id="{EAF0284E-36DC-445F-802B-61966DB6C50A}"/>
                    </a:ext>
                  </a:extLst>
                </p:cNvPr>
                <p:cNvPicPr/>
                <p:nvPr/>
              </p:nvPicPr>
              <p:blipFill>
                <a:blip r:embed="rId195"/>
                <a:stretch>
                  <a:fillRect/>
                </a:stretch>
              </p:blipFill>
              <p:spPr>
                <a:xfrm>
                  <a:off x="234236" y="2403935"/>
                  <a:ext cx="194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6" name="Ink 125">
                  <a:extLst>
                    <a:ext uri="{FF2B5EF4-FFF2-40B4-BE49-F238E27FC236}">
                      <a16:creationId xmlns:a16="http://schemas.microsoft.com/office/drawing/2014/main" id="{D2FD8BDA-EABE-4F5F-8DDE-FEC70A585EFF}"/>
                    </a:ext>
                  </a:extLst>
                </p14:cNvPr>
                <p14:cNvContentPartPr/>
                <p14:nvPr/>
              </p14:nvContentPartPr>
              <p14:xfrm>
                <a:off x="332876" y="2389895"/>
                <a:ext cx="8280" cy="230400"/>
              </p14:xfrm>
            </p:contentPart>
          </mc:Choice>
          <mc:Fallback xmlns="">
            <p:pic>
              <p:nvPicPr>
                <p:cNvPr id="126" name="Ink 125">
                  <a:extLst>
                    <a:ext uri="{FF2B5EF4-FFF2-40B4-BE49-F238E27FC236}">
                      <a16:creationId xmlns:a16="http://schemas.microsoft.com/office/drawing/2014/main" id="{D2FD8BDA-EABE-4F5F-8DDE-FEC70A585EFF}"/>
                    </a:ext>
                  </a:extLst>
                </p:cNvPr>
                <p:cNvPicPr/>
                <p:nvPr/>
              </p:nvPicPr>
              <p:blipFill>
                <a:blip r:embed="rId197"/>
                <a:stretch>
                  <a:fillRect/>
                </a:stretch>
              </p:blipFill>
              <p:spPr>
                <a:xfrm>
                  <a:off x="324236" y="2381255"/>
                  <a:ext cx="2592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7" name="Ink 126">
                  <a:extLst>
                    <a:ext uri="{FF2B5EF4-FFF2-40B4-BE49-F238E27FC236}">
                      <a16:creationId xmlns:a16="http://schemas.microsoft.com/office/drawing/2014/main" id="{BB381F52-E4A5-4B4C-96D7-48F52A89FECB}"/>
                    </a:ext>
                  </a:extLst>
                </p14:cNvPr>
                <p14:cNvContentPartPr/>
                <p14:nvPr/>
              </p14:nvContentPartPr>
              <p14:xfrm>
                <a:off x="457796" y="2348855"/>
                <a:ext cx="26640" cy="253080"/>
              </p14:xfrm>
            </p:contentPart>
          </mc:Choice>
          <mc:Fallback xmlns="">
            <p:pic>
              <p:nvPicPr>
                <p:cNvPr id="127" name="Ink 126">
                  <a:extLst>
                    <a:ext uri="{FF2B5EF4-FFF2-40B4-BE49-F238E27FC236}">
                      <a16:creationId xmlns:a16="http://schemas.microsoft.com/office/drawing/2014/main" id="{BB381F52-E4A5-4B4C-96D7-48F52A89FECB}"/>
                    </a:ext>
                  </a:extLst>
                </p:cNvPr>
                <p:cNvPicPr/>
                <p:nvPr/>
              </p:nvPicPr>
              <p:blipFill>
                <a:blip r:embed="rId199"/>
                <a:stretch>
                  <a:fillRect/>
                </a:stretch>
              </p:blipFill>
              <p:spPr>
                <a:xfrm>
                  <a:off x="448796" y="2339855"/>
                  <a:ext cx="4428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8" name="Ink 127">
                  <a:extLst>
                    <a:ext uri="{FF2B5EF4-FFF2-40B4-BE49-F238E27FC236}">
                      <a16:creationId xmlns:a16="http://schemas.microsoft.com/office/drawing/2014/main" id="{E7CB74F2-9DBA-469A-91D7-8C2846C6CC0B}"/>
                    </a:ext>
                  </a:extLst>
                </p14:cNvPr>
                <p14:cNvContentPartPr/>
                <p14:nvPr/>
              </p14:nvContentPartPr>
              <p14:xfrm>
                <a:off x="591716" y="2348495"/>
                <a:ext cx="12960" cy="223920"/>
              </p14:xfrm>
            </p:contentPart>
          </mc:Choice>
          <mc:Fallback xmlns="">
            <p:pic>
              <p:nvPicPr>
                <p:cNvPr id="128" name="Ink 127">
                  <a:extLst>
                    <a:ext uri="{FF2B5EF4-FFF2-40B4-BE49-F238E27FC236}">
                      <a16:creationId xmlns:a16="http://schemas.microsoft.com/office/drawing/2014/main" id="{E7CB74F2-9DBA-469A-91D7-8C2846C6CC0B}"/>
                    </a:ext>
                  </a:extLst>
                </p:cNvPr>
                <p:cNvPicPr/>
                <p:nvPr/>
              </p:nvPicPr>
              <p:blipFill>
                <a:blip r:embed="rId201"/>
                <a:stretch>
                  <a:fillRect/>
                </a:stretch>
              </p:blipFill>
              <p:spPr>
                <a:xfrm>
                  <a:off x="583076" y="2339855"/>
                  <a:ext cx="3060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9" name="Ink 128">
                  <a:extLst>
                    <a:ext uri="{FF2B5EF4-FFF2-40B4-BE49-F238E27FC236}">
                      <a16:creationId xmlns:a16="http://schemas.microsoft.com/office/drawing/2014/main" id="{24356519-5DA0-4B03-A7F3-387FCDE64D5B}"/>
                    </a:ext>
                  </a:extLst>
                </p14:cNvPr>
                <p14:cNvContentPartPr/>
                <p14:nvPr/>
              </p14:nvContentPartPr>
              <p14:xfrm>
                <a:off x="687836" y="2352455"/>
                <a:ext cx="12600" cy="204120"/>
              </p14:xfrm>
            </p:contentPart>
          </mc:Choice>
          <mc:Fallback xmlns="">
            <p:pic>
              <p:nvPicPr>
                <p:cNvPr id="129" name="Ink 128">
                  <a:extLst>
                    <a:ext uri="{FF2B5EF4-FFF2-40B4-BE49-F238E27FC236}">
                      <a16:creationId xmlns:a16="http://schemas.microsoft.com/office/drawing/2014/main" id="{24356519-5DA0-4B03-A7F3-387FCDE64D5B}"/>
                    </a:ext>
                  </a:extLst>
                </p:cNvPr>
                <p:cNvPicPr/>
                <p:nvPr/>
              </p:nvPicPr>
              <p:blipFill>
                <a:blip r:embed="rId203"/>
                <a:stretch>
                  <a:fillRect/>
                </a:stretch>
              </p:blipFill>
              <p:spPr>
                <a:xfrm>
                  <a:off x="679196" y="2343455"/>
                  <a:ext cx="302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0" name="Ink 129">
                  <a:extLst>
                    <a:ext uri="{FF2B5EF4-FFF2-40B4-BE49-F238E27FC236}">
                      <a16:creationId xmlns:a16="http://schemas.microsoft.com/office/drawing/2014/main" id="{6D777BBC-8FE7-4B3C-8223-1B992AADFEC8}"/>
                    </a:ext>
                  </a:extLst>
                </p14:cNvPr>
                <p14:cNvContentPartPr/>
                <p14:nvPr/>
              </p14:nvContentPartPr>
              <p14:xfrm>
                <a:off x="795836" y="2336255"/>
                <a:ext cx="12600" cy="217800"/>
              </p14:xfrm>
            </p:contentPart>
          </mc:Choice>
          <mc:Fallback xmlns="">
            <p:pic>
              <p:nvPicPr>
                <p:cNvPr id="130" name="Ink 129">
                  <a:extLst>
                    <a:ext uri="{FF2B5EF4-FFF2-40B4-BE49-F238E27FC236}">
                      <a16:creationId xmlns:a16="http://schemas.microsoft.com/office/drawing/2014/main" id="{6D777BBC-8FE7-4B3C-8223-1B992AADFEC8}"/>
                    </a:ext>
                  </a:extLst>
                </p:cNvPr>
                <p:cNvPicPr/>
                <p:nvPr/>
              </p:nvPicPr>
              <p:blipFill>
                <a:blip r:embed="rId205"/>
                <a:stretch>
                  <a:fillRect/>
                </a:stretch>
              </p:blipFill>
              <p:spPr>
                <a:xfrm>
                  <a:off x="786836" y="2327615"/>
                  <a:ext cx="3024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2" name="Ink 131">
                  <a:extLst>
                    <a:ext uri="{FF2B5EF4-FFF2-40B4-BE49-F238E27FC236}">
                      <a16:creationId xmlns:a16="http://schemas.microsoft.com/office/drawing/2014/main" id="{B1F6EA6F-5534-442F-A708-1C354C24EB22}"/>
                    </a:ext>
                  </a:extLst>
                </p14:cNvPr>
                <p14:cNvContentPartPr/>
                <p14:nvPr/>
              </p14:nvContentPartPr>
              <p14:xfrm>
                <a:off x="876836" y="2356775"/>
                <a:ext cx="36000" cy="212040"/>
              </p14:xfrm>
            </p:contentPart>
          </mc:Choice>
          <mc:Fallback xmlns="">
            <p:pic>
              <p:nvPicPr>
                <p:cNvPr id="132" name="Ink 131">
                  <a:extLst>
                    <a:ext uri="{FF2B5EF4-FFF2-40B4-BE49-F238E27FC236}">
                      <a16:creationId xmlns:a16="http://schemas.microsoft.com/office/drawing/2014/main" id="{B1F6EA6F-5534-442F-A708-1C354C24EB22}"/>
                    </a:ext>
                  </a:extLst>
                </p:cNvPr>
                <p:cNvPicPr/>
                <p:nvPr/>
              </p:nvPicPr>
              <p:blipFill>
                <a:blip r:embed="rId207"/>
                <a:stretch>
                  <a:fillRect/>
                </a:stretch>
              </p:blipFill>
              <p:spPr>
                <a:xfrm>
                  <a:off x="867836" y="2347775"/>
                  <a:ext cx="53640" cy="229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8">
            <p14:nvContentPartPr>
              <p14:cNvPr id="133" name="Ink 132">
                <a:extLst>
                  <a:ext uri="{FF2B5EF4-FFF2-40B4-BE49-F238E27FC236}">
                    <a16:creationId xmlns:a16="http://schemas.microsoft.com/office/drawing/2014/main" id="{5BED6D3D-0B70-4469-ACCF-0A0A3EF59103}"/>
                  </a:ext>
                </a:extLst>
              </p14:cNvPr>
              <p14:cNvContentPartPr/>
              <p14:nvPr/>
            </p14:nvContentPartPr>
            <p14:xfrm>
              <a:off x="1116956" y="2456855"/>
              <a:ext cx="41760" cy="34560"/>
            </p14:xfrm>
          </p:contentPart>
        </mc:Choice>
        <mc:Fallback xmlns="">
          <p:pic>
            <p:nvPicPr>
              <p:cNvPr id="133" name="Ink 132">
                <a:extLst>
                  <a:ext uri="{FF2B5EF4-FFF2-40B4-BE49-F238E27FC236}">
                    <a16:creationId xmlns:a16="http://schemas.microsoft.com/office/drawing/2014/main" id="{5BED6D3D-0B70-4469-ACCF-0A0A3EF59103}"/>
                  </a:ext>
                </a:extLst>
              </p:cNvPr>
              <p:cNvPicPr/>
              <p:nvPr/>
            </p:nvPicPr>
            <p:blipFill>
              <a:blip r:embed="rId209"/>
              <a:stretch>
                <a:fillRect/>
              </a:stretch>
            </p:blipFill>
            <p:spPr>
              <a:xfrm>
                <a:off x="1107956" y="2448215"/>
                <a:ext cx="59400" cy="52200"/>
              </a:xfrm>
              <a:prstGeom prst="rect">
                <a:avLst/>
              </a:prstGeom>
            </p:spPr>
          </p:pic>
        </mc:Fallback>
      </mc:AlternateContent>
      <p:grpSp>
        <p:nvGrpSpPr>
          <p:cNvPr id="142" name="Group 141">
            <a:extLst>
              <a:ext uri="{FF2B5EF4-FFF2-40B4-BE49-F238E27FC236}">
                <a16:creationId xmlns:a16="http://schemas.microsoft.com/office/drawing/2014/main" id="{75EB5EDE-A70B-4A27-879E-79FC1AABF691}"/>
              </a:ext>
            </a:extLst>
          </p:cNvPr>
          <p:cNvGrpSpPr/>
          <p:nvPr/>
        </p:nvGrpSpPr>
        <p:grpSpPr>
          <a:xfrm>
            <a:off x="1344476" y="2216735"/>
            <a:ext cx="770040" cy="303840"/>
            <a:chOff x="1344476" y="2216735"/>
            <a:chExt cx="770040" cy="303840"/>
          </a:xfrm>
        </p:grpSpPr>
        <mc:AlternateContent xmlns:mc="http://schemas.openxmlformats.org/markup-compatibility/2006" xmlns:p14="http://schemas.microsoft.com/office/powerpoint/2010/main">
          <mc:Choice Requires="p14">
            <p:contentPart p14:bwMode="auto" r:id="rId210">
              <p14:nvContentPartPr>
                <p14:cNvPr id="135" name="Ink 134">
                  <a:extLst>
                    <a:ext uri="{FF2B5EF4-FFF2-40B4-BE49-F238E27FC236}">
                      <a16:creationId xmlns:a16="http://schemas.microsoft.com/office/drawing/2014/main" id="{D346D749-BCFA-4B55-8774-FD692E16B5C8}"/>
                    </a:ext>
                  </a:extLst>
                </p14:cNvPr>
                <p14:cNvContentPartPr/>
                <p14:nvPr/>
              </p14:nvContentPartPr>
              <p14:xfrm>
                <a:off x="1344476" y="2283335"/>
                <a:ext cx="28440" cy="214920"/>
              </p14:xfrm>
            </p:contentPart>
          </mc:Choice>
          <mc:Fallback xmlns="">
            <p:pic>
              <p:nvPicPr>
                <p:cNvPr id="135" name="Ink 134">
                  <a:extLst>
                    <a:ext uri="{FF2B5EF4-FFF2-40B4-BE49-F238E27FC236}">
                      <a16:creationId xmlns:a16="http://schemas.microsoft.com/office/drawing/2014/main" id="{D346D749-BCFA-4B55-8774-FD692E16B5C8}"/>
                    </a:ext>
                  </a:extLst>
                </p:cNvPr>
                <p:cNvPicPr/>
                <p:nvPr/>
              </p:nvPicPr>
              <p:blipFill>
                <a:blip r:embed="rId211"/>
                <a:stretch>
                  <a:fillRect/>
                </a:stretch>
              </p:blipFill>
              <p:spPr>
                <a:xfrm>
                  <a:off x="1335476" y="2274695"/>
                  <a:ext cx="4608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6" name="Ink 135">
                  <a:extLst>
                    <a:ext uri="{FF2B5EF4-FFF2-40B4-BE49-F238E27FC236}">
                      <a16:creationId xmlns:a16="http://schemas.microsoft.com/office/drawing/2014/main" id="{41526D8F-54F8-4781-9771-584EC3CE309B}"/>
                    </a:ext>
                  </a:extLst>
                </p14:cNvPr>
                <p14:cNvContentPartPr/>
                <p14:nvPr/>
              </p14:nvContentPartPr>
              <p14:xfrm>
                <a:off x="1444556" y="2278295"/>
                <a:ext cx="10440" cy="206280"/>
              </p14:xfrm>
            </p:contentPart>
          </mc:Choice>
          <mc:Fallback xmlns="">
            <p:pic>
              <p:nvPicPr>
                <p:cNvPr id="136" name="Ink 135">
                  <a:extLst>
                    <a:ext uri="{FF2B5EF4-FFF2-40B4-BE49-F238E27FC236}">
                      <a16:creationId xmlns:a16="http://schemas.microsoft.com/office/drawing/2014/main" id="{41526D8F-54F8-4781-9771-584EC3CE309B}"/>
                    </a:ext>
                  </a:extLst>
                </p:cNvPr>
                <p:cNvPicPr/>
                <p:nvPr/>
              </p:nvPicPr>
              <p:blipFill>
                <a:blip r:embed="rId213"/>
                <a:stretch>
                  <a:fillRect/>
                </a:stretch>
              </p:blipFill>
              <p:spPr>
                <a:xfrm>
                  <a:off x="1435556" y="2269295"/>
                  <a:ext cx="280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7" name="Ink 136">
                  <a:extLst>
                    <a:ext uri="{FF2B5EF4-FFF2-40B4-BE49-F238E27FC236}">
                      <a16:creationId xmlns:a16="http://schemas.microsoft.com/office/drawing/2014/main" id="{06CB096B-9D19-4EC3-9126-1C260044669B}"/>
                    </a:ext>
                  </a:extLst>
                </p14:cNvPr>
                <p14:cNvContentPartPr/>
                <p14:nvPr/>
              </p14:nvContentPartPr>
              <p14:xfrm>
                <a:off x="1538516" y="2237975"/>
                <a:ext cx="25920" cy="282600"/>
              </p14:xfrm>
            </p:contentPart>
          </mc:Choice>
          <mc:Fallback xmlns="">
            <p:pic>
              <p:nvPicPr>
                <p:cNvPr id="137" name="Ink 136">
                  <a:extLst>
                    <a:ext uri="{FF2B5EF4-FFF2-40B4-BE49-F238E27FC236}">
                      <a16:creationId xmlns:a16="http://schemas.microsoft.com/office/drawing/2014/main" id="{06CB096B-9D19-4EC3-9126-1C260044669B}"/>
                    </a:ext>
                  </a:extLst>
                </p:cNvPr>
                <p:cNvPicPr/>
                <p:nvPr/>
              </p:nvPicPr>
              <p:blipFill>
                <a:blip r:embed="rId215"/>
                <a:stretch>
                  <a:fillRect/>
                </a:stretch>
              </p:blipFill>
              <p:spPr>
                <a:xfrm>
                  <a:off x="1529516" y="2228975"/>
                  <a:ext cx="4356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8" name="Ink 137">
                  <a:extLst>
                    <a:ext uri="{FF2B5EF4-FFF2-40B4-BE49-F238E27FC236}">
                      <a16:creationId xmlns:a16="http://schemas.microsoft.com/office/drawing/2014/main" id="{380DF7E2-D446-4493-8FFB-0FB278FEDA15}"/>
                    </a:ext>
                  </a:extLst>
                </p14:cNvPr>
                <p14:cNvContentPartPr/>
                <p14:nvPr/>
              </p14:nvContentPartPr>
              <p14:xfrm>
                <a:off x="1667756" y="2254535"/>
                <a:ext cx="15120" cy="202320"/>
              </p14:xfrm>
            </p:contentPart>
          </mc:Choice>
          <mc:Fallback xmlns="">
            <p:pic>
              <p:nvPicPr>
                <p:cNvPr id="138" name="Ink 137">
                  <a:extLst>
                    <a:ext uri="{FF2B5EF4-FFF2-40B4-BE49-F238E27FC236}">
                      <a16:creationId xmlns:a16="http://schemas.microsoft.com/office/drawing/2014/main" id="{380DF7E2-D446-4493-8FFB-0FB278FEDA15}"/>
                    </a:ext>
                  </a:extLst>
                </p:cNvPr>
                <p:cNvPicPr/>
                <p:nvPr/>
              </p:nvPicPr>
              <p:blipFill>
                <a:blip r:embed="rId217"/>
                <a:stretch>
                  <a:fillRect/>
                </a:stretch>
              </p:blipFill>
              <p:spPr>
                <a:xfrm>
                  <a:off x="1659116" y="2245895"/>
                  <a:ext cx="3276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9" name="Ink 138">
                  <a:extLst>
                    <a:ext uri="{FF2B5EF4-FFF2-40B4-BE49-F238E27FC236}">
                      <a16:creationId xmlns:a16="http://schemas.microsoft.com/office/drawing/2014/main" id="{A4B896A2-9C42-4350-B530-E3CE53B15D63}"/>
                    </a:ext>
                  </a:extLst>
                </p14:cNvPr>
                <p14:cNvContentPartPr/>
                <p14:nvPr/>
              </p14:nvContentPartPr>
              <p14:xfrm>
                <a:off x="1807076" y="2227535"/>
                <a:ext cx="11880" cy="223920"/>
              </p14:xfrm>
            </p:contentPart>
          </mc:Choice>
          <mc:Fallback xmlns="">
            <p:pic>
              <p:nvPicPr>
                <p:cNvPr id="139" name="Ink 138">
                  <a:extLst>
                    <a:ext uri="{FF2B5EF4-FFF2-40B4-BE49-F238E27FC236}">
                      <a16:creationId xmlns:a16="http://schemas.microsoft.com/office/drawing/2014/main" id="{A4B896A2-9C42-4350-B530-E3CE53B15D63}"/>
                    </a:ext>
                  </a:extLst>
                </p:cNvPr>
                <p:cNvPicPr/>
                <p:nvPr/>
              </p:nvPicPr>
              <p:blipFill>
                <a:blip r:embed="rId219"/>
                <a:stretch>
                  <a:fillRect/>
                </a:stretch>
              </p:blipFill>
              <p:spPr>
                <a:xfrm>
                  <a:off x="1798076" y="2218535"/>
                  <a:ext cx="295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0" name="Ink 139">
                  <a:extLst>
                    <a:ext uri="{FF2B5EF4-FFF2-40B4-BE49-F238E27FC236}">
                      <a16:creationId xmlns:a16="http://schemas.microsoft.com/office/drawing/2014/main" id="{308C1A02-4FC4-44E9-9CC9-194D98D2FF5D}"/>
                    </a:ext>
                  </a:extLst>
                </p14:cNvPr>
                <p14:cNvContentPartPr/>
                <p14:nvPr/>
              </p14:nvContentPartPr>
              <p14:xfrm>
                <a:off x="1981316" y="2231135"/>
                <a:ext cx="21960" cy="219960"/>
              </p14:xfrm>
            </p:contentPart>
          </mc:Choice>
          <mc:Fallback xmlns="">
            <p:pic>
              <p:nvPicPr>
                <p:cNvPr id="140" name="Ink 139">
                  <a:extLst>
                    <a:ext uri="{FF2B5EF4-FFF2-40B4-BE49-F238E27FC236}">
                      <a16:creationId xmlns:a16="http://schemas.microsoft.com/office/drawing/2014/main" id="{308C1A02-4FC4-44E9-9CC9-194D98D2FF5D}"/>
                    </a:ext>
                  </a:extLst>
                </p:cNvPr>
                <p:cNvPicPr/>
                <p:nvPr/>
              </p:nvPicPr>
              <p:blipFill>
                <a:blip r:embed="rId221"/>
                <a:stretch>
                  <a:fillRect/>
                </a:stretch>
              </p:blipFill>
              <p:spPr>
                <a:xfrm>
                  <a:off x="1972316" y="2222495"/>
                  <a:ext cx="396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1" name="Ink 140">
                  <a:extLst>
                    <a:ext uri="{FF2B5EF4-FFF2-40B4-BE49-F238E27FC236}">
                      <a16:creationId xmlns:a16="http://schemas.microsoft.com/office/drawing/2014/main" id="{ABAF433F-73FC-4F7D-8FA6-0F2D847616B1}"/>
                    </a:ext>
                  </a:extLst>
                </p14:cNvPr>
                <p14:cNvContentPartPr/>
                <p14:nvPr/>
              </p14:nvContentPartPr>
              <p14:xfrm>
                <a:off x="2093996" y="2216735"/>
                <a:ext cx="20520" cy="243720"/>
              </p14:xfrm>
            </p:contentPart>
          </mc:Choice>
          <mc:Fallback xmlns="">
            <p:pic>
              <p:nvPicPr>
                <p:cNvPr id="141" name="Ink 140">
                  <a:extLst>
                    <a:ext uri="{FF2B5EF4-FFF2-40B4-BE49-F238E27FC236}">
                      <a16:creationId xmlns:a16="http://schemas.microsoft.com/office/drawing/2014/main" id="{ABAF433F-73FC-4F7D-8FA6-0F2D847616B1}"/>
                    </a:ext>
                  </a:extLst>
                </p:cNvPr>
                <p:cNvPicPr/>
                <p:nvPr/>
              </p:nvPicPr>
              <p:blipFill>
                <a:blip r:embed="rId223"/>
                <a:stretch>
                  <a:fillRect/>
                </a:stretch>
              </p:blipFill>
              <p:spPr>
                <a:xfrm>
                  <a:off x="2085356" y="2208095"/>
                  <a:ext cx="38160" cy="261360"/>
                </a:xfrm>
                <a:prstGeom prst="rect">
                  <a:avLst/>
                </a:prstGeom>
              </p:spPr>
            </p:pic>
          </mc:Fallback>
        </mc:AlternateContent>
      </p:grpSp>
      <p:grpSp>
        <p:nvGrpSpPr>
          <p:cNvPr id="154" name="Group 153">
            <a:extLst>
              <a:ext uri="{FF2B5EF4-FFF2-40B4-BE49-F238E27FC236}">
                <a16:creationId xmlns:a16="http://schemas.microsoft.com/office/drawing/2014/main" id="{7B4B8BF9-F7FB-4D39-B49F-1813A21F7ADD}"/>
              </a:ext>
            </a:extLst>
          </p:cNvPr>
          <p:cNvGrpSpPr/>
          <p:nvPr/>
        </p:nvGrpSpPr>
        <p:grpSpPr>
          <a:xfrm>
            <a:off x="2201996" y="2215655"/>
            <a:ext cx="1215360" cy="314280"/>
            <a:chOff x="2201996" y="2215655"/>
            <a:chExt cx="1215360" cy="314280"/>
          </a:xfrm>
        </p:grpSpPr>
        <mc:AlternateContent xmlns:mc="http://schemas.openxmlformats.org/markup-compatibility/2006" xmlns:p14="http://schemas.microsoft.com/office/powerpoint/2010/main">
          <mc:Choice Requires="p14">
            <p:contentPart p14:bwMode="auto" r:id="rId224">
              <p14:nvContentPartPr>
                <p14:cNvPr id="143" name="Ink 142">
                  <a:extLst>
                    <a:ext uri="{FF2B5EF4-FFF2-40B4-BE49-F238E27FC236}">
                      <a16:creationId xmlns:a16="http://schemas.microsoft.com/office/drawing/2014/main" id="{1CE96D8E-001A-41F7-A875-A1CB1D377FDA}"/>
                    </a:ext>
                  </a:extLst>
                </p14:cNvPr>
                <p14:cNvContentPartPr/>
                <p14:nvPr/>
              </p14:nvContentPartPr>
              <p14:xfrm>
                <a:off x="2201996" y="2215655"/>
                <a:ext cx="55800" cy="261000"/>
              </p14:xfrm>
            </p:contentPart>
          </mc:Choice>
          <mc:Fallback xmlns="">
            <p:pic>
              <p:nvPicPr>
                <p:cNvPr id="143" name="Ink 142">
                  <a:extLst>
                    <a:ext uri="{FF2B5EF4-FFF2-40B4-BE49-F238E27FC236}">
                      <a16:creationId xmlns:a16="http://schemas.microsoft.com/office/drawing/2014/main" id="{1CE96D8E-001A-41F7-A875-A1CB1D377FDA}"/>
                    </a:ext>
                  </a:extLst>
                </p:cNvPr>
                <p:cNvPicPr/>
                <p:nvPr/>
              </p:nvPicPr>
              <p:blipFill>
                <a:blip r:embed="rId225"/>
                <a:stretch>
                  <a:fillRect/>
                </a:stretch>
              </p:blipFill>
              <p:spPr>
                <a:xfrm>
                  <a:off x="2193356" y="2207015"/>
                  <a:ext cx="7344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4" name="Ink 143">
                  <a:extLst>
                    <a:ext uri="{FF2B5EF4-FFF2-40B4-BE49-F238E27FC236}">
                      <a16:creationId xmlns:a16="http://schemas.microsoft.com/office/drawing/2014/main" id="{617BB133-2B0E-4461-A589-76FE5B64E851}"/>
                    </a:ext>
                  </a:extLst>
                </p14:cNvPr>
                <p14:cNvContentPartPr/>
                <p14:nvPr/>
              </p14:nvContentPartPr>
              <p14:xfrm>
                <a:off x="2347796" y="2464415"/>
                <a:ext cx="50040" cy="52200"/>
              </p14:xfrm>
            </p:contentPart>
          </mc:Choice>
          <mc:Fallback xmlns="">
            <p:pic>
              <p:nvPicPr>
                <p:cNvPr id="144" name="Ink 143">
                  <a:extLst>
                    <a:ext uri="{FF2B5EF4-FFF2-40B4-BE49-F238E27FC236}">
                      <a16:creationId xmlns:a16="http://schemas.microsoft.com/office/drawing/2014/main" id="{617BB133-2B0E-4461-A589-76FE5B64E851}"/>
                    </a:ext>
                  </a:extLst>
                </p:cNvPr>
                <p:cNvPicPr/>
                <p:nvPr/>
              </p:nvPicPr>
              <p:blipFill>
                <a:blip r:embed="rId227"/>
                <a:stretch>
                  <a:fillRect/>
                </a:stretch>
              </p:blipFill>
              <p:spPr>
                <a:xfrm>
                  <a:off x="2339156" y="2455775"/>
                  <a:ext cx="676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5" name="Ink 144">
                  <a:extLst>
                    <a:ext uri="{FF2B5EF4-FFF2-40B4-BE49-F238E27FC236}">
                      <a16:creationId xmlns:a16="http://schemas.microsoft.com/office/drawing/2014/main" id="{7D712950-7437-4E83-B091-65F29EC8B98F}"/>
                    </a:ext>
                  </a:extLst>
                </p14:cNvPr>
                <p14:cNvContentPartPr/>
                <p14:nvPr/>
              </p14:nvContentPartPr>
              <p14:xfrm>
                <a:off x="2544716" y="2278295"/>
                <a:ext cx="21960" cy="251640"/>
              </p14:xfrm>
            </p:contentPart>
          </mc:Choice>
          <mc:Fallback xmlns="">
            <p:pic>
              <p:nvPicPr>
                <p:cNvPr id="145" name="Ink 144">
                  <a:extLst>
                    <a:ext uri="{FF2B5EF4-FFF2-40B4-BE49-F238E27FC236}">
                      <a16:creationId xmlns:a16="http://schemas.microsoft.com/office/drawing/2014/main" id="{7D712950-7437-4E83-B091-65F29EC8B98F}"/>
                    </a:ext>
                  </a:extLst>
                </p:cNvPr>
                <p:cNvPicPr/>
                <p:nvPr/>
              </p:nvPicPr>
              <p:blipFill>
                <a:blip r:embed="rId229"/>
                <a:stretch>
                  <a:fillRect/>
                </a:stretch>
              </p:blipFill>
              <p:spPr>
                <a:xfrm>
                  <a:off x="2535716" y="2269295"/>
                  <a:ext cx="396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6" name="Ink 145">
                  <a:extLst>
                    <a:ext uri="{FF2B5EF4-FFF2-40B4-BE49-F238E27FC236}">
                      <a16:creationId xmlns:a16="http://schemas.microsoft.com/office/drawing/2014/main" id="{EA0AA12A-FC5A-48A7-B8EF-F655594444BA}"/>
                    </a:ext>
                  </a:extLst>
                </p14:cNvPr>
                <p14:cNvContentPartPr/>
                <p14:nvPr/>
              </p14:nvContentPartPr>
              <p14:xfrm>
                <a:off x="2654156" y="2268575"/>
                <a:ext cx="14040" cy="238680"/>
              </p14:xfrm>
            </p:contentPart>
          </mc:Choice>
          <mc:Fallback xmlns="">
            <p:pic>
              <p:nvPicPr>
                <p:cNvPr id="146" name="Ink 145">
                  <a:extLst>
                    <a:ext uri="{FF2B5EF4-FFF2-40B4-BE49-F238E27FC236}">
                      <a16:creationId xmlns:a16="http://schemas.microsoft.com/office/drawing/2014/main" id="{EA0AA12A-FC5A-48A7-B8EF-F655594444BA}"/>
                    </a:ext>
                  </a:extLst>
                </p:cNvPr>
                <p:cNvPicPr/>
                <p:nvPr/>
              </p:nvPicPr>
              <p:blipFill>
                <a:blip r:embed="rId231"/>
                <a:stretch>
                  <a:fillRect/>
                </a:stretch>
              </p:blipFill>
              <p:spPr>
                <a:xfrm>
                  <a:off x="2645516" y="2259575"/>
                  <a:ext cx="316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7" name="Ink 146">
                  <a:extLst>
                    <a:ext uri="{FF2B5EF4-FFF2-40B4-BE49-F238E27FC236}">
                      <a16:creationId xmlns:a16="http://schemas.microsoft.com/office/drawing/2014/main" id="{38048254-0844-483D-9244-DE89C3370121}"/>
                    </a:ext>
                  </a:extLst>
                </p14:cNvPr>
                <p14:cNvContentPartPr/>
                <p14:nvPr/>
              </p14:nvContentPartPr>
              <p14:xfrm>
                <a:off x="2756036" y="2288735"/>
                <a:ext cx="23400" cy="162360"/>
              </p14:xfrm>
            </p:contentPart>
          </mc:Choice>
          <mc:Fallback xmlns="">
            <p:pic>
              <p:nvPicPr>
                <p:cNvPr id="147" name="Ink 146">
                  <a:extLst>
                    <a:ext uri="{FF2B5EF4-FFF2-40B4-BE49-F238E27FC236}">
                      <a16:creationId xmlns:a16="http://schemas.microsoft.com/office/drawing/2014/main" id="{38048254-0844-483D-9244-DE89C3370121}"/>
                    </a:ext>
                  </a:extLst>
                </p:cNvPr>
                <p:cNvPicPr/>
                <p:nvPr/>
              </p:nvPicPr>
              <p:blipFill>
                <a:blip r:embed="rId233"/>
                <a:stretch>
                  <a:fillRect/>
                </a:stretch>
              </p:blipFill>
              <p:spPr>
                <a:xfrm>
                  <a:off x="2747396" y="2280095"/>
                  <a:ext cx="410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8" name="Ink 147">
                  <a:extLst>
                    <a:ext uri="{FF2B5EF4-FFF2-40B4-BE49-F238E27FC236}">
                      <a16:creationId xmlns:a16="http://schemas.microsoft.com/office/drawing/2014/main" id="{D54910A0-000D-43A3-A3B3-4D5F82F6E9C4}"/>
                    </a:ext>
                  </a:extLst>
                </p14:cNvPr>
                <p14:cNvContentPartPr/>
                <p14:nvPr/>
              </p14:nvContentPartPr>
              <p14:xfrm>
                <a:off x="2873036" y="2282255"/>
                <a:ext cx="31680" cy="204120"/>
              </p14:xfrm>
            </p:contentPart>
          </mc:Choice>
          <mc:Fallback xmlns="">
            <p:pic>
              <p:nvPicPr>
                <p:cNvPr id="148" name="Ink 147">
                  <a:extLst>
                    <a:ext uri="{FF2B5EF4-FFF2-40B4-BE49-F238E27FC236}">
                      <a16:creationId xmlns:a16="http://schemas.microsoft.com/office/drawing/2014/main" id="{D54910A0-000D-43A3-A3B3-4D5F82F6E9C4}"/>
                    </a:ext>
                  </a:extLst>
                </p:cNvPr>
                <p:cNvPicPr/>
                <p:nvPr/>
              </p:nvPicPr>
              <p:blipFill>
                <a:blip r:embed="rId235"/>
                <a:stretch>
                  <a:fillRect/>
                </a:stretch>
              </p:blipFill>
              <p:spPr>
                <a:xfrm>
                  <a:off x="2864396" y="2273255"/>
                  <a:ext cx="493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9" name="Ink 148">
                  <a:extLst>
                    <a:ext uri="{FF2B5EF4-FFF2-40B4-BE49-F238E27FC236}">
                      <a16:creationId xmlns:a16="http://schemas.microsoft.com/office/drawing/2014/main" id="{BA79233A-C638-4A5F-8ED6-6802389351B1}"/>
                    </a:ext>
                  </a:extLst>
                </p14:cNvPr>
                <p14:cNvContentPartPr/>
                <p14:nvPr/>
              </p14:nvContentPartPr>
              <p14:xfrm>
                <a:off x="2976356" y="2255615"/>
                <a:ext cx="17640" cy="258120"/>
              </p14:xfrm>
            </p:contentPart>
          </mc:Choice>
          <mc:Fallback xmlns="">
            <p:pic>
              <p:nvPicPr>
                <p:cNvPr id="149" name="Ink 148">
                  <a:extLst>
                    <a:ext uri="{FF2B5EF4-FFF2-40B4-BE49-F238E27FC236}">
                      <a16:creationId xmlns:a16="http://schemas.microsoft.com/office/drawing/2014/main" id="{BA79233A-C638-4A5F-8ED6-6802389351B1}"/>
                    </a:ext>
                  </a:extLst>
                </p:cNvPr>
                <p:cNvPicPr/>
                <p:nvPr/>
              </p:nvPicPr>
              <p:blipFill>
                <a:blip r:embed="rId237"/>
                <a:stretch>
                  <a:fillRect/>
                </a:stretch>
              </p:blipFill>
              <p:spPr>
                <a:xfrm>
                  <a:off x="2967356" y="2246615"/>
                  <a:ext cx="3528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0" name="Ink 149">
                  <a:extLst>
                    <a:ext uri="{FF2B5EF4-FFF2-40B4-BE49-F238E27FC236}">
                      <a16:creationId xmlns:a16="http://schemas.microsoft.com/office/drawing/2014/main" id="{12123FF3-619E-4801-82E5-84670096ADEA}"/>
                    </a:ext>
                  </a:extLst>
                </p14:cNvPr>
                <p14:cNvContentPartPr/>
                <p14:nvPr/>
              </p14:nvContentPartPr>
              <p14:xfrm>
                <a:off x="3067796" y="2263175"/>
                <a:ext cx="24120" cy="243720"/>
              </p14:xfrm>
            </p:contentPart>
          </mc:Choice>
          <mc:Fallback xmlns="">
            <p:pic>
              <p:nvPicPr>
                <p:cNvPr id="150" name="Ink 149">
                  <a:extLst>
                    <a:ext uri="{FF2B5EF4-FFF2-40B4-BE49-F238E27FC236}">
                      <a16:creationId xmlns:a16="http://schemas.microsoft.com/office/drawing/2014/main" id="{12123FF3-619E-4801-82E5-84670096ADEA}"/>
                    </a:ext>
                  </a:extLst>
                </p:cNvPr>
                <p:cNvPicPr/>
                <p:nvPr/>
              </p:nvPicPr>
              <p:blipFill>
                <a:blip r:embed="rId239"/>
                <a:stretch>
                  <a:fillRect/>
                </a:stretch>
              </p:blipFill>
              <p:spPr>
                <a:xfrm>
                  <a:off x="3058796" y="2254535"/>
                  <a:ext cx="417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1" name="Ink 150">
                  <a:extLst>
                    <a:ext uri="{FF2B5EF4-FFF2-40B4-BE49-F238E27FC236}">
                      <a16:creationId xmlns:a16="http://schemas.microsoft.com/office/drawing/2014/main" id="{A93C9609-F8C7-482B-A364-707D69947A5B}"/>
                    </a:ext>
                  </a:extLst>
                </p14:cNvPr>
                <p14:cNvContentPartPr/>
                <p14:nvPr/>
              </p14:nvContentPartPr>
              <p14:xfrm>
                <a:off x="3168236" y="2309975"/>
                <a:ext cx="21960" cy="188640"/>
              </p14:xfrm>
            </p:contentPart>
          </mc:Choice>
          <mc:Fallback xmlns="">
            <p:pic>
              <p:nvPicPr>
                <p:cNvPr id="151" name="Ink 150">
                  <a:extLst>
                    <a:ext uri="{FF2B5EF4-FFF2-40B4-BE49-F238E27FC236}">
                      <a16:creationId xmlns:a16="http://schemas.microsoft.com/office/drawing/2014/main" id="{A93C9609-F8C7-482B-A364-707D69947A5B}"/>
                    </a:ext>
                  </a:extLst>
                </p:cNvPr>
                <p:cNvPicPr/>
                <p:nvPr/>
              </p:nvPicPr>
              <p:blipFill>
                <a:blip r:embed="rId241"/>
                <a:stretch>
                  <a:fillRect/>
                </a:stretch>
              </p:blipFill>
              <p:spPr>
                <a:xfrm>
                  <a:off x="3159596" y="2300975"/>
                  <a:ext cx="396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2" name="Ink 151">
                  <a:extLst>
                    <a:ext uri="{FF2B5EF4-FFF2-40B4-BE49-F238E27FC236}">
                      <a16:creationId xmlns:a16="http://schemas.microsoft.com/office/drawing/2014/main" id="{C8E41C59-CA87-4AAA-A6A6-81537EB5BD78}"/>
                    </a:ext>
                  </a:extLst>
                </p14:cNvPr>
                <p14:cNvContentPartPr/>
                <p14:nvPr/>
              </p14:nvContentPartPr>
              <p14:xfrm>
                <a:off x="3274436" y="2275415"/>
                <a:ext cx="15480" cy="233280"/>
              </p14:xfrm>
            </p:contentPart>
          </mc:Choice>
          <mc:Fallback xmlns="">
            <p:pic>
              <p:nvPicPr>
                <p:cNvPr id="152" name="Ink 151">
                  <a:extLst>
                    <a:ext uri="{FF2B5EF4-FFF2-40B4-BE49-F238E27FC236}">
                      <a16:creationId xmlns:a16="http://schemas.microsoft.com/office/drawing/2014/main" id="{C8E41C59-CA87-4AAA-A6A6-81537EB5BD78}"/>
                    </a:ext>
                  </a:extLst>
                </p:cNvPr>
                <p:cNvPicPr/>
                <p:nvPr/>
              </p:nvPicPr>
              <p:blipFill>
                <a:blip r:embed="rId243"/>
                <a:stretch>
                  <a:fillRect/>
                </a:stretch>
              </p:blipFill>
              <p:spPr>
                <a:xfrm>
                  <a:off x="3265796" y="2266775"/>
                  <a:ext cx="3312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3" name="Ink 152">
                  <a:extLst>
                    <a:ext uri="{FF2B5EF4-FFF2-40B4-BE49-F238E27FC236}">
                      <a16:creationId xmlns:a16="http://schemas.microsoft.com/office/drawing/2014/main" id="{82A9523B-15AA-444C-AF3B-BF808DAC7230}"/>
                    </a:ext>
                  </a:extLst>
                </p14:cNvPr>
                <p14:cNvContentPartPr/>
                <p14:nvPr/>
              </p14:nvContentPartPr>
              <p14:xfrm>
                <a:off x="3398996" y="2504735"/>
                <a:ext cx="18360" cy="18360"/>
              </p14:xfrm>
            </p:contentPart>
          </mc:Choice>
          <mc:Fallback xmlns="">
            <p:pic>
              <p:nvPicPr>
                <p:cNvPr id="153" name="Ink 152">
                  <a:extLst>
                    <a:ext uri="{FF2B5EF4-FFF2-40B4-BE49-F238E27FC236}">
                      <a16:creationId xmlns:a16="http://schemas.microsoft.com/office/drawing/2014/main" id="{82A9523B-15AA-444C-AF3B-BF808DAC7230}"/>
                    </a:ext>
                  </a:extLst>
                </p:cNvPr>
                <p:cNvPicPr/>
                <p:nvPr/>
              </p:nvPicPr>
              <p:blipFill>
                <a:blip r:embed="rId245"/>
                <a:stretch>
                  <a:fillRect/>
                </a:stretch>
              </p:blipFill>
              <p:spPr>
                <a:xfrm>
                  <a:off x="3389996" y="2495735"/>
                  <a:ext cx="36000" cy="36000"/>
                </a:xfrm>
                <a:prstGeom prst="rect">
                  <a:avLst/>
                </a:prstGeom>
              </p:spPr>
            </p:pic>
          </mc:Fallback>
        </mc:AlternateContent>
      </p:grpSp>
      <p:grpSp>
        <p:nvGrpSpPr>
          <p:cNvPr id="165" name="Group 164">
            <a:extLst>
              <a:ext uri="{FF2B5EF4-FFF2-40B4-BE49-F238E27FC236}">
                <a16:creationId xmlns:a16="http://schemas.microsoft.com/office/drawing/2014/main" id="{A02DB881-CC63-4D6D-8A3F-879A20986A27}"/>
              </a:ext>
            </a:extLst>
          </p:cNvPr>
          <p:cNvGrpSpPr/>
          <p:nvPr/>
        </p:nvGrpSpPr>
        <p:grpSpPr>
          <a:xfrm>
            <a:off x="3576836" y="2138255"/>
            <a:ext cx="1743120" cy="403920"/>
            <a:chOff x="3576836" y="2138255"/>
            <a:chExt cx="1743120" cy="403920"/>
          </a:xfrm>
        </p:grpSpPr>
        <mc:AlternateContent xmlns:mc="http://schemas.openxmlformats.org/markup-compatibility/2006" xmlns:p14="http://schemas.microsoft.com/office/powerpoint/2010/main">
          <mc:Choice Requires="p14">
            <p:contentPart p14:bwMode="auto" r:id="rId246">
              <p14:nvContentPartPr>
                <p14:cNvPr id="155" name="Ink 154">
                  <a:extLst>
                    <a:ext uri="{FF2B5EF4-FFF2-40B4-BE49-F238E27FC236}">
                      <a16:creationId xmlns:a16="http://schemas.microsoft.com/office/drawing/2014/main" id="{ED393525-DBE2-4011-A7A5-241A6670325F}"/>
                    </a:ext>
                  </a:extLst>
                </p14:cNvPr>
                <p14:cNvContentPartPr/>
                <p14:nvPr/>
              </p14:nvContentPartPr>
              <p14:xfrm>
                <a:off x="3576836" y="2260655"/>
                <a:ext cx="191160" cy="281520"/>
              </p14:xfrm>
            </p:contentPart>
          </mc:Choice>
          <mc:Fallback xmlns="">
            <p:pic>
              <p:nvPicPr>
                <p:cNvPr id="155" name="Ink 154">
                  <a:extLst>
                    <a:ext uri="{FF2B5EF4-FFF2-40B4-BE49-F238E27FC236}">
                      <a16:creationId xmlns:a16="http://schemas.microsoft.com/office/drawing/2014/main" id="{ED393525-DBE2-4011-A7A5-241A6670325F}"/>
                    </a:ext>
                  </a:extLst>
                </p:cNvPr>
                <p:cNvPicPr/>
                <p:nvPr/>
              </p:nvPicPr>
              <p:blipFill>
                <a:blip r:embed="rId247"/>
                <a:stretch>
                  <a:fillRect/>
                </a:stretch>
              </p:blipFill>
              <p:spPr>
                <a:xfrm>
                  <a:off x="3567836" y="2251655"/>
                  <a:ext cx="20880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6" name="Ink 155">
                  <a:extLst>
                    <a:ext uri="{FF2B5EF4-FFF2-40B4-BE49-F238E27FC236}">
                      <a16:creationId xmlns:a16="http://schemas.microsoft.com/office/drawing/2014/main" id="{59E8D4D8-5ED4-45D8-B095-F9449FCCFDF2}"/>
                    </a:ext>
                  </a:extLst>
                </p14:cNvPr>
                <p14:cNvContentPartPr/>
                <p14:nvPr/>
              </p14:nvContentPartPr>
              <p14:xfrm>
                <a:off x="3872036" y="2286215"/>
                <a:ext cx="127440" cy="195120"/>
              </p14:xfrm>
            </p:contentPart>
          </mc:Choice>
          <mc:Fallback xmlns="">
            <p:pic>
              <p:nvPicPr>
                <p:cNvPr id="156" name="Ink 155">
                  <a:extLst>
                    <a:ext uri="{FF2B5EF4-FFF2-40B4-BE49-F238E27FC236}">
                      <a16:creationId xmlns:a16="http://schemas.microsoft.com/office/drawing/2014/main" id="{59E8D4D8-5ED4-45D8-B095-F9449FCCFDF2}"/>
                    </a:ext>
                  </a:extLst>
                </p:cNvPr>
                <p:cNvPicPr/>
                <p:nvPr/>
              </p:nvPicPr>
              <p:blipFill>
                <a:blip r:embed="rId249"/>
                <a:stretch>
                  <a:fillRect/>
                </a:stretch>
              </p:blipFill>
              <p:spPr>
                <a:xfrm>
                  <a:off x="3863036" y="2277215"/>
                  <a:ext cx="14508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7" name="Ink 156">
                  <a:extLst>
                    <a:ext uri="{FF2B5EF4-FFF2-40B4-BE49-F238E27FC236}">
                      <a16:creationId xmlns:a16="http://schemas.microsoft.com/office/drawing/2014/main" id="{DCC4AB68-DDD4-440A-8FCB-F8F2955FE055}"/>
                    </a:ext>
                  </a:extLst>
                </p14:cNvPr>
                <p14:cNvContentPartPr/>
                <p14:nvPr/>
              </p14:nvContentPartPr>
              <p14:xfrm>
                <a:off x="4019996" y="2242295"/>
                <a:ext cx="168120" cy="225000"/>
              </p14:xfrm>
            </p:contentPart>
          </mc:Choice>
          <mc:Fallback xmlns="">
            <p:pic>
              <p:nvPicPr>
                <p:cNvPr id="157" name="Ink 156">
                  <a:extLst>
                    <a:ext uri="{FF2B5EF4-FFF2-40B4-BE49-F238E27FC236}">
                      <a16:creationId xmlns:a16="http://schemas.microsoft.com/office/drawing/2014/main" id="{DCC4AB68-DDD4-440A-8FCB-F8F2955FE055}"/>
                    </a:ext>
                  </a:extLst>
                </p:cNvPr>
                <p:cNvPicPr/>
                <p:nvPr/>
              </p:nvPicPr>
              <p:blipFill>
                <a:blip r:embed="rId251"/>
                <a:stretch>
                  <a:fillRect/>
                </a:stretch>
              </p:blipFill>
              <p:spPr>
                <a:xfrm>
                  <a:off x="4010996" y="2233655"/>
                  <a:ext cx="1857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8" name="Ink 157">
                  <a:extLst>
                    <a:ext uri="{FF2B5EF4-FFF2-40B4-BE49-F238E27FC236}">
                      <a16:creationId xmlns:a16="http://schemas.microsoft.com/office/drawing/2014/main" id="{6E1D51D0-9990-4D78-BBCC-2035D698AD4E}"/>
                    </a:ext>
                  </a:extLst>
                </p14:cNvPr>
                <p14:cNvContentPartPr/>
                <p14:nvPr/>
              </p14:nvContentPartPr>
              <p14:xfrm>
                <a:off x="4185236" y="2233655"/>
                <a:ext cx="214560" cy="247680"/>
              </p14:xfrm>
            </p:contentPart>
          </mc:Choice>
          <mc:Fallback xmlns="">
            <p:pic>
              <p:nvPicPr>
                <p:cNvPr id="158" name="Ink 157">
                  <a:extLst>
                    <a:ext uri="{FF2B5EF4-FFF2-40B4-BE49-F238E27FC236}">
                      <a16:creationId xmlns:a16="http://schemas.microsoft.com/office/drawing/2014/main" id="{6E1D51D0-9990-4D78-BBCC-2035D698AD4E}"/>
                    </a:ext>
                  </a:extLst>
                </p:cNvPr>
                <p:cNvPicPr/>
                <p:nvPr/>
              </p:nvPicPr>
              <p:blipFill>
                <a:blip r:embed="rId253"/>
                <a:stretch>
                  <a:fillRect/>
                </a:stretch>
              </p:blipFill>
              <p:spPr>
                <a:xfrm>
                  <a:off x="4176236" y="2225015"/>
                  <a:ext cx="2322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9" name="Ink 158">
                  <a:extLst>
                    <a:ext uri="{FF2B5EF4-FFF2-40B4-BE49-F238E27FC236}">
                      <a16:creationId xmlns:a16="http://schemas.microsoft.com/office/drawing/2014/main" id="{EA4DE927-937F-4D72-BD99-1E5E7D4C5197}"/>
                    </a:ext>
                  </a:extLst>
                </p14:cNvPr>
                <p14:cNvContentPartPr/>
                <p14:nvPr/>
              </p14:nvContentPartPr>
              <p14:xfrm>
                <a:off x="4482596" y="2244095"/>
                <a:ext cx="204480" cy="211680"/>
              </p14:xfrm>
            </p:contentPart>
          </mc:Choice>
          <mc:Fallback xmlns="">
            <p:pic>
              <p:nvPicPr>
                <p:cNvPr id="159" name="Ink 158">
                  <a:extLst>
                    <a:ext uri="{FF2B5EF4-FFF2-40B4-BE49-F238E27FC236}">
                      <a16:creationId xmlns:a16="http://schemas.microsoft.com/office/drawing/2014/main" id="{EA4DE927-937F-4D72-BD99-1E5E7D4C5197}"/>
                    </a:ext>
                  </a:extLst>
                </p:cNvPr>
                <p:cNvPicPr/>
                <p:nvPr/>
              </p:nvPicPr>
              <p:blipFill>
                <a:blip r:embed="rId255"/>
                <a:stretch>
                  <a:fillRect/>
                </a:stretch>
              </p:blipFill>
              <p:spPr>
                <a:xfrm>
                  <a:off x="4473956" y="2235455"/>
                  <a:ext cx="2221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0" name="Ink 159">
                  <a:extLst>
                    <a:ext uri="{FF2B5EF4-FFF2-40B4-BE49-F238E27FC236}">
                      <a16:creationId xmlns:a16="http://schemas.microsoft.com/office/drawing/2014/main" id="{29A532DF-4F76-4257-AC75-974C28BDF3B6}"/>
                    </a:ext>
                  </a:extLst>
                </p14:cNvPr>
                <p14:cNvContentPartPr/>
                <p14:nvPr/>
              </p14:nvContentPartPr>
              <p14:xfrm>
                <a:off x="4719116" y="2208815"/>
                <a:ext cx="189360" cy="244800"/>
              </p14:xfrm>
            </p:contentPart>
          </mc:Choice>
          <mc:Fallback xmlns="">
            <p:pic>
              <p:nvPicPr>
                <p:cNvPr id="160" name="Ink 159">
                  <a:extLst>
                    <a:ext uri="{FF2B5EF4-FFF2-40B4-BE49-F238E27FC236}">
                      <a16:creationId xmlns:a16="http://schemas.microsoft.com/office/drawing/2014/main" id="{29A532DF-4F76-4257-AC75-974C28BDF3B6}"/>
                    </a:ext>
                  </a:extLst>
                </p:cNvPr>
                <p:cNvPicPr/>
                <p:nvPr/>
              </p:nvPicPr>
              <p:blipFill>
                <a:blip r:embed="rId257"/>
                <a:stretch>
                  <a:fillRect/>
                </a:stretch>
              </p:blipFill>
              <p:spPr>
                <a:xfrm>
                  <a:off x="4710476" y="2200175"/>
                  <a:ext cx="20700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2" name="Ink 161">
                  <a:extLst>
                    <a:ext uri="{FF2B5EF4-FFF2-40B4-BE49-F238E27FC236}">
                      <a16:creationId xmlns:a16="http://schemas.microsoft.com/office/drawing/2014/main" id="{ABC67787-58B8-4F33-84E7-BA2855D78F21}"/>
                    </a:ext>
                  </a:extLst>
                </p14:cNvPr>
                <p14:cNvContentPartPr/>
                <p14:nvPr/>
              </p14:nvContentPartPr>
              <p14:xfrm>
                <a:off x="4933676" y="2214935"/>
                <a:ext cx="187560" cy="248760"/>
              </p14:xfrm>
            </p:contentPart>
          </mc:Choice>
          <mc:Fallback xmlns="">
            <p:pic>
              <p:nvPicPr>
                <p:cNvPr id="162" name="Ink 161">
                  <a:extLst>
                    <a:ext uri="{FF2B5EF4-FFF2-40B4-BE49-F238E27FC236}">
                      <a16:creationId xmlns:a16="http://schemas.microsoft.com/office/drawing/2014/main" id="{ABC67787-58B8-4F33-84E7-BA2855D78F21}"/>
                    </a:ext>
                  </a:extLst>
                </p:cNvPr>
                <p:cNvPicPr/>
                <p:nvPr/>
              </p:nvPicPr>
              <p:blipFill>
                <a:blip r:embed="rId259"/>
                <a:stretch>
                  <a:fillRect/>
                </a:stretch>
              </p:blipFill>
              <p:spPr>
                <a:xfrm>
                  <a:off x="4925036" y="2205935"/>
                  <a:ext cx="2052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4" name="Ink 163">
                  <a:extLst>
                    <a:ext uri="{FF2B5EF4-FFF2-40B4-BE49-F238E27FC236}">
                      <a16:creationId xmlns:a16="http://schemas.microsoft.com/office/drawing/2014/main" id="{3DB9B5E3-8B5F-4796-A6A3-3326A4CBA3D3}"/>
                    </a:ext>
                  </a:extLst>
                </p14:cNvPr>
                <p14:cNvContentPartPr/>
                <p14:nvPr/>
              </p14:nvContentPartPr>
              <p14:xfrm>
                <a:off x="5115116" y="2138255"/>
                <a:ext cx="204840" cy="279000"/>
              </p14:xfrm>
            </p:contentPart>
          </mc:Choice>
          <mc:Fallback xmlns="">
            <p:pic>
              <p:nvPicPr>
                <p:cNvPr id="164" name="Ink 163">
                  <a:extLst>
                    <a:ext uri="{FF2B5EF4-FFF2-40B4-BE49-F238E27FC236}">
                      <a16:creationId xmlns:a16="http://schemas.microsoft.com/office/drawing/2014/main" id="{3DB9B5E3-8B5F-4796-A6A3-3326A4CBA3D3}"/>
                    </a:ext>
                  </a:extLst>
                </p:cNvPr>
                <p:cNvPicPr/>
                <p:nvPr/>
              </p:nvPicPr>
              <p:blipFill>
                <a:blip r:embed="rId261"/>
                <a:stretch>
                  <a:fillRect/>
                </a:stretch>
              </p:blipFill>
              <p:spPr>
                <a:xfrm>
                  <a:off x="5106476" y="2129615"/>
                  <a:ext cx="222480" cy="296640"/>
                </a:xfrm>
                <a:prstGeom prst="rect">
                  <a:avLst/>
                </a:prstGeom>
              </p:spPr>
            </p:pic>
          </mc:Fallback>
        </mc:AlternateContent>
      </p:grpSp>
      <p:grpSp>
        <p:nvGrpSpPr>
          <p:cNvPr id="172" name="Group 171">
            <a:extLst>
              <a:ext uri="{FF2B5EF4-FFF2-40B4-BE49-F238E27FC236}">
                <a16:creationId xmlns:a16="http://schemas.microsoft.com/office/drawing/2014/main" id="{9BB115EA-9F66-46CD-BF69-3715B63D3AE6}"/>
              </a:ext>
            </a:extLst>
          </p:cNvPr>
          <p:cNvGrpSpPr/>
          <p:nvPr/>
        </p:nvGrpSpPr>
        <p:grpSpPr>
          <a:xfrm>
            <a:off x="589556" y="2802455"/>
            <a:ext cx="760680" cy="301680"/>
            <a:chOff x="589556" y="2802455"/>
            <a:chExt cx="760680" cy="301680"/>
          </a:xfrm>
        </p:grpSpPr>
        <mc:AlternateContent xmlns:mc="http://schemas.openxmlformats.org/markup-compatibility/2006" xmlns:p14="http://schemas.microsoft.com/office/powerpoint/2010/main">
          <mc:Choice Requires="p14">
            <p:contentPart p14:bwMode="auto" r:id="rId262">
              <p14:nvContentPartPr>
                <p14:cNvPr id="166" name="Ink 165">
                  <a:extLst>
                    <a:ext uri="{FF2B5EF4-FFF2-40B4-BE49-F238E27FC236}">
                      <a16:creationId xmlns:a16="http://schemas.microsoft.com/office/drawing/2014/main" id="{C27A6894-CA66-40FF-8472-8A0C6870588A}"/>
                    </a:ext>
                  </a:extLst>
                </p14:cNvPr>
                <p14:cNvContentPartPr/>
                <p14:nvPr/>
              </p14:nvContentPartPr>
              <p14:xfrm>
                <a:off x="589556" y="2871575"/>
                <a:ext cx="175320" cy="232560"/>
              </p14:xfrm>
            </p:contentPart>
          </mc:Choice>
          <mc:Fallback xmlns="">
            <p:pic>
              <p:nvPicPr>
                <p:cNvPr id="166" name="Ink 165">
                  <a:extLst>
                    <a:ext uri="{FF2B5EF4-FFF2-40B4-BE49-F238E27FC236}">
                      <a16:creationId xmlns:a16="http://schemas.microsoft.com/office/drawing/2014/main" id="{C27A6894-CA66-40FF-8472-8A0C6870588A}"/>
                    </a:ext>
                  </a:extLst>
                </p:cNvPr>
                <p:cNvPicPr/>
                <p:nvPr/>
              </p:nvPicPr>
              <p:blipFill>
                <a:blip r:embed="rId263"/>
                <a:stretch>
                  <a:fillRect/>
                </a:stretch>
              </p:blipFill>
              <p:spPr>
                <a:xfrm>
                  <a:off x="580556" y="2862575"/>
                  <a:ext cx="19296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7" name="Ink 166">
                  <a:extLst>
                    <a:ext uri="{FF2B5EF4-FFF2-40B4-BE49-F238E27FC236}">
                      <a16:creationId xmlns:a16="http://schemas.microsoft.com/office/drawing/2014/main" id="{C2D2F507-4042-4337-B5DD-2EDE7C9A4D9B}"/>
                    </a:ext>
                  </a:extLst>
                </p14:cNvPr>
                <p14:cNvContentPartPr/>
                <p14:nvPr/>
              </p14:nvContentPartPr>
              <p14:xfrm>
                <a:off x="830036" y="2833415"/>
                <a:ext cx="187920" cy="50760"/>
              </p14:xfrm>
            </p:contentPart>
          </mc:Choice>
          <mc:Fallback xmlns="">
            <p:pic>
              <p:nvPicPr>
                <p:cNvPr id="167" name="Ink 166">
                  <a:extLst>
                    <a:ext uri="{FF2B5EF4-FFF2-40B4-BE49-F238E27FC236}">
                      <a16:creationId xmlns:a16="http://schemas.microsoft.com/office/drawing/2014/main" id="{C2D2F507-4042-4337-B5DD-2EDE7C9A4D9B}"/>
                    </a:ext>
                  </a:extLst>
                </p:cNvPr>
                <p:cNvPicPr/>
                <p:nvPr/>
              </p:nvPicPr>
              <p:blipFill>
                <a:blip r:embed="rId265"/>
                <a:stretch>
                  <a:fillRect/>
                </a:stretch>
              </p:blipFill>
              <p:spPr>
                <a:xfrm>
                  <a:off x="821396" y="2824415"/>
                  <a:ext cx="2055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8" name="Ink 167">
                  <a:extLst>
                    <a:ext uri="{FF2B5EF4-FFF2-40B4-BE49-F238E27FC236}">
                      <a16:creationId xmlns:a16="http://schemas.microsoft.com/office/drawing/2014/main" id="{77805915-57D6-418A-912F-3355C85C70AB}"/>
                    </a:ext>
                  </a:extLst>
                </p14:cNvPr>
                <p14:cNvContentPartPr/>
                <p14:nvPr/>
              </p14:nvContentPartPr>
              <p14:xfrm>
                <a:off x="844076" y="2862575"/>
                <a:ext cx="182880" cy="189360"/>
              </p14:xfrm>
            </p:contentPart>
          </mc:Choice>
          <mc:Fallback xmlns="">
            <p:pic>
              <p:nvPicPr>
                <p:cNvPr id="168" name="Ink 167">
                  <a:extLst>
                    <a:ext uri="{FF2B5EF4-FFF2-40B4-BE49-F238E27FC236}">
                      <a16:creationId xmlns:a16="http://schemas.microsoft.com/office/drawing/2014/main" id="{77805915-57D6-418A-912F-3355C85C70AB}"/>
                    </a:ext>
                  </a:extLst>
                </p:cNvPr>
                <p:cNvPicPr/>
                <p:nvPr/>
              </p:nvPicPr>
              <p:blipFill>
                <a:blip r:embed="rId267"/>
                <a:stretch>
                  <a:fillRect/>
                </a:stretch>
              </p:blipFill>
              <p:spPr>
                <a:xfrm>
                  <a:off x="835076" y="2853935"/>
                  <a:ext cx="2005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9" name="Ink 168">
                  <a:extLst>
                    <a:ext uri="{FF2B5EF4-FFF2-40B4-BE49-F238E27FC236}">
                      <a16:creationId xmlns:a16="http://schemas.microsoft.com/office/drawing/2014/main" id="{D3C101B3-2AEC-4A74-8756-DF4004A8B147}"/>
                    </a:ext>
                  </a:extLst>
                </p14:cNvPr>
                <p14:cNvContentPartPr/>
                <p14:nvPr/>
              </p14:nvContentPartPr>
              <p14:xfrm>
                <a:off x="1122716" y="2802455"/>
                <a:ext cx="142200" cy="35280"/>
              </p14:xfrm>
            </p:contentPart>
          </mc:Choice>
          <mc:Fallback xmlns="">
            <p:pic>
              <p:nvPicPr>
                <p:cNvPr id="169" name="Ink 168">
                  <a:extLst>
                    <a:ext uri="{FF2B5EF4-FFF2-40B4-BE49-F238E27FC236}">
                      <a16:creationId xmlns:a16="http://schemas.microsoft.com/office/drawing/2014/main" id="{D3C101B3-2AEC-4A74-8756-DF4004A8B147}"/>
                    </a:ext>
                  </a:extLst>
                </p:cNvPr>
                <p:cNvPicPr/>
                <p:nvPr/>
              </p:nvPicPr>
              <p:blipFill>
                <a:blip r:embed="rId269"/>
                <a:stretch>
                  <a:fillRect/>
                </a:stretch>
              </p:blipFill>
              <p:spPr>
                <a:xfrm>
                  <a:off x="1113716" y="2793455"/>
                  <a:ext cx="15984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70" name="Ink 169">
                  <a:extLst>
                    <a:ext uri="{FF2B5EF4-FFF2-40B4-BE49-F238E27FC236}">
                      <a16:creationId xmlns:a16="http://schemas.microsoft.com/office/drawing/2014/main" id="{829A54CE-C6D3-4039-AA50-95F02FC9B084}"/>
                    </a:ext>
                  </a:extLst>
                </p14:cNvPr>
                <p14:cNvContentPartPr/>
                <p14:nvPr/>
              </p14:nvContentPartPr>
              <p14:xfrm>
                <a:off x="1123796" y="2827655"/>
                <a:ext cx="226440" cy="247320"/>
              </p14:xfrm>
            </p:contentPart>
          </mc:Choice>
          <mc:Fallback xmlns="">
            <p:pic>
              <p:nvPicPr>
                <p:cNvPr id="170" name="Ink 169">
                  <a:extLst>
                    <a:ext uri="{FF2B5EF4-FFF2-40B4-BE49-F238E27FC236}">
                      <a16:creationId xmlns:a16="http://schemas.microsoft.com/office/drawing/2014/main" id="{829A54CE-C6D3-4039-AA50-95F02FC9B084}"/>
                    </a:ext>
                  </a:extLst>
                </p:cNvPr>
                <p:cNvPicPr/>
                <p:nvPr/>
              </p:nvPicPr>
              <p:blipFill>
                <a:blip r:embed="rId271"/>
                <a:stretch>
                  <a:fillRect/>
                </a:stretch>
              </p:blipFill>
              <p:spPr>
                <a:xfrm>
                  <a:off x="1115156" y="2819015"/>
                  <a:ext cx="244080" cy="264960"/>
                </a:xfrm>
                <a:prstGeom prst="rect">
                  <a:avLst/>
                </a:prstGeom>
              </p:spPr>
            </p:pic>
          </mc:Fallback>
        </mc:AlternateContent>
      </p:grpSp>
      <p:grpSp>
        <p:nvGrpSpPr>
          <p:cNvPr id="187" name="Group 186">
            <a:extLst>
              <a:ext uri="{FF2B5EF4-FFF2-40B4-BE49-F238E27FC236}">
                <a16:creationId xmlns:a16="http://schemas.microsoft.com/office/drawing/2014/main" id="{BC01FC28-6C03-4CEA-841B-EDB2F2E7DD4E}"/>
              </a:ext>
            </a:extLst>
          </p:cNvPr>
          <p:cNvGrpSpPr/>
          <p:nvPr/>
        </p:nvGrpSpPr>
        <p:grpSpPr>
          <a:xfrm>
            <a:off x="1600076" y="2780855"/>
            <a:ext cx="1946160" cy="310320"/>
            <a:chOff x="1600076" y="2780855"/>
            <a:chExt cx="1946160" cy="310320"/>
          </a:xfrm>
        </p:grpSpPr>
        <mc:AlternateContent xmlns:mc="http://schemas.openxmlformats.org/markup-compatibility/2006" xmlns:p14="http://schemas.microsoft.com/office/powerpoint/2010/main">
          <mc:Choice Requires="p14">
            <p:contentPart p14:bwMode="auto" r:id="rId272">
              <p14:nvContentPartPr>
                <p14:cNvPr id="171" name="Ink 170">
                  <a:extLst>
                    <a:ext uri="{FF2B5EF4-FFF2-40B4-BE49-F238E27FC236}">
                      <a16:creationId xmlns:a16="http://schemas.microsoft.com/office/drawing/2014/main" id="{E41A52AB-E882-45C5-B0CD-702E7F154D8C}"/>
                    </a:ext>
                  </a:extLst>
                </p14:cNvPr>
                <p14:cNvContentPartPr/>
                <p14:nvPr/>
              </p14:nvContentPartPr>
              <p14:xfrm>
                <a:off x="1600076" y="3070295"/>
                <a:ext cx="9720" cy="13680"/>
              </p14:xfrm>
            </p:contentPart>
          </mc:Choice>
          <mc:Fallback xmlns="">
            <p:pic>
              <p:nvPicPr>
                <p:cNvPr id="171" name="Ink 170">
                  <a:extLst>
                    <a:ext uri="{FF2B5EF4-FFF2-40B4-BE49-F238E27FC236}">
                      <a16:creationId xmlns:a16="http://schemas.microsoft.com/office/drawing/2014/main" id="{E41A52AB-E882-45C5-B0CD-702E7F154D8C}"/>
                    </a:ext>
                  </a:extLst>
                </p:cNvPr>
                <p:cNvPicPr/>
                <p:nvPr/>
              </p:nvPicPr>
              <p:blipFill>
                <a:blip r:embed="rId273"/>
                <a:stretch>
                  <a:fillRect/>
                </a:stretch>
              </p:blipFill>
              <p:spPr>
                <a:xfrm>
                  <a:off x="1591076" y="3061295"/>
                  <a:ext cx="273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73" name="Ink 172">
                  <a:extLst>
                    <a:ext uri="{FF2B5EF4-FFF2-40B4-BE49-F238E27FC236}">
                      <a16:creationId xmlns:a16="http://schemas.microsoft.com/office/drawing/2014/main" id="{5E2629A8-66B7-4F89-B1C4-1B945C9EF258}"/>
                    </a:ext>
                  </a:extLst>
                </p14:cNvPr>
                <p14:cNvContentPartPr/>
                <p14:nvPr/>
              </p14:nvContentPartPr>
              <p14:xfrm>
                <a:off x="1753076" y="2780855"/>
                <a:ext cx="192240" cy="292320"/>
              </p14:xfrm>
            </p:contentPart>
          </mc:Choice>
          <mc:Fallback xmlns="">
            <p:pic>
              <p:nvPicPr>
                <p:cNvPr id="173" name="Ink 172">
                  <a:extLst>
                    <a:ext uri="{FF2B5EF4-FFF2-40B4-BE49-F238E27FC236}">
                      <a16:creationId xmlns:a16="http://schemas.microsoft.com/office/drawing/2014/main" id="{5E2629A8-66B7-4F89-B1C4-1B945C9EF258}"/>
                    </a:ext>
                  </a:extLst>
                </p:cNvPr>
                <p:cNvPicPr/>
                <p:nvPr/>
              </p:nvPicPr>
              <p:blipFill>
                <a:blip r:embed="rId275"/>
                <a:stretch>
                  <a:fillRect/>
                </a:stretch>
              </p:blipFill>
              <p:spPr>
                <a:xfrm>
                  <a:off x="1744076" y="2771855"/>
                  <a:ext cx="20988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74" name="Ink 173">
                  <a:extLst>
                    <a:ext uri="{FF2B5EF4-FFF2-40B4-BE49-F238E27FC236}">
                      <a16:creationId xmlns:a16="http://schemas.microsoft.com/office/drawing/2014/main" id="{98E1D3D8-0710-422C-80F6-D068737C48C3}"/>
                    </a:ext>
                  </a:extLst>
                </p14:cNvPr>
                <p14:cNvContentPartPr/>
                <p14:nvPr/>
              </p14:nvContentPartPr>
              <p14:xfrm>
                <a:off x="2025596" y="2846735"/>
                <a:ext cx="160200" cy="37440"/>
              </p14:xfrm>
            </p:contentPart>
          </mc:Choice>
          <mc:Fallback xmlns="">
            <p:pic>
              <p:nvPicPr>
                <p:cNvPr id="174" name="Ink 173">
                  <a:extLst>
                    <a:ext uri="{FF2B5EF4-FFF2-40B4-BE49-F238E27FC236}">
                      <a16:creationId xmlns:a16="http://schemas.microsoft.com/office/drawing/2014/main" id="{98E1D3D8-0710-422C-80F6-D068737C48C3}"/>
                    </a:ext>
                  </a:extLst>
                </p:cNvPr>
                <p:cNvPicPr/>
                <p:nvPr/>
              </p:nvPicPr>
              <p:blipFill>
                <a:blip r:embed="rId277"/>
                <a:stretch>
                  <a:fillRect/>
                </a:stretch>
              </p:blipFill>
              <p:spPr>
                <a:xfrm>
                  <a:off x="2016596" y="2837735"/>
                  <a:ext cx="17784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75" name="Ink 174">
                  <a:extLst>
                    <a:ext uri="{FF2B5EF4-FFF2-40B4-BE49-F238E27FC236}">
                      <a16:creationId xmlns:a16="http://schemas.microsoft.com/office/drawing/2014/main" id="{62F23930-F2B5-454F-83BA-7EFF0EA44D1E}"/>
                    </a:ext>
                  </a:extLst>
                </p14:cNvPr>
                <p14:cNvContentPartPr/>
                <p14:nvPr/>
              </p14:nvContentPartPr>
              <p14:xfrm>
                <a:off x="2014796" y="2854295"/>
                <a:ext cx="218880" cy="236880"/>
              </p14:xfrm>
            </p:contentPart>
          </mc:Choice>
          <mc:Fallback xmlns="">
            <p:pic>
              <p:nvPicPr>
                <p:cNvPr id="175" name="Ink 174">
                  <a:extLst>
                    <a:ext uri="{FF2B5EF4-FFF2-40B4-BE49-F238E27FC236}">
                      <a16:creationId xmlns:a16="http://schemas.microsoft.com/office/drawing/2014/main" id="{62F23930-F2B5-454F-83BA-7EFF0EA44D1E}"/>
                    </a:ext>
                  </a:extLst>
                </p:cNvPr>
                <p:cNvPicPr/>
                <p:nvPr/>
              </p:nvPicPr>
              <p:blipFill>
                <a:blip r:embed="rId279"/>
                <a:stretch>
                  <a:fillRect/>
                </a:stretch>
              </p:blipFill>
              <p:spPr>
                <a:xfrm>
                  <a:off x="2005796" y="2845655"/>
                  <a:ext cx="2365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76" name="Ink 175">
                  <a:extLst>
                    <a:ext uri="{FF2B5EF4-FFF2-40B4-BE49-F238E27FC236}">
                      <a16:creationId xmlns:a16="http://schemas.microsoft.com/office/drawing/2014/main" id="{4C50D674-0C6C-4344-9CAC-401B657D0286}"/>
                    </a:ext>
                  </a:extLst>
                </p14:cNvPr>
                <p14:cNvContentPartPr/>
                <p14:nvPr/>
              </p14:nvContentPartPr>
              <p14:xfrm>
                <a:off x="2305316" y="2788055"/>
                <a:ext cx="168120" cy="25920"/>
              </p14:xfrm>
            </p:contentPart>
          </mc:Choice>
          <mc:Fallback xmlns="">
            <p:pic>
              <p:nvPicPr>
                <p:cNvPr id="176" name="Ink 175">
                  <a:extLst>
                    <a:ext uri="{FF2B5EF4-FFF2-40B4-BE49-F238E27FC236}">
                      <a16:creationId xmlns:a16="http://schemas.microsoft.com/office/drawing/2014/main" id="{4C50D674-0C6C-4344-9CAC-401B657D0286}"/>
                    </a:ext>
                  </a:extLst>
                </p:cNvPr>
                <p:cNvPicPr/>
                <p:nvPr/>
              </p:nvPicPr>
              <p:blipFill>
                <a:blip r:embed="rId281"/>
                <a:stretch>
                  <a:fillRect/>
                </a:stretch>
              </p:blipFill>
              <p:spPr>
                <a:xfrm>
                  <a:off x="2296676" y="2779055"/>
                  <a:ext cx="1857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77" name="Ink 176">
                  <a:extLst>
                    <a:ext uri="{FF2B5EF4-FFF2-40B4-BE49-F238E27FC236}">
                      <a16:creationId xmlns:a16="http://schemas.microsoft.com/office/drawing/2014/main" id="{6D80EF49-AEB4-437C-B716-C643550BF05D}"/>
                    </a:ext>
                  </a:extLst>
                </p14:cNvPr>
                <p14:cNvContentPartPr/>
                <p14:nvPr/>
              </p14:nvContentPartPr>
              <p14:xfrm>
                <a:off x="2240156" y="2804975"/>
                <a:ext cx="257400" cy="284400"/>
              </p14:xfrm>
            </p:contentPart>
          </mc:Choice>
          <mc:Fallback xmlns="">
            <p:pic>
              <p:nvPicPr>
                <p:cNvPr id="177" name="Ink 176">
                  <a:extLst>
                    <a:ext uri="{FF2B5EF4-FFF2-40B4-BE49-F238E27FC236}">
                      <a16:creationId xmlns:a16="http://schemas.microsoft.com/office/drawing/2014/main" id="{6D80EF49-AEB4-437C-B716-C643550BF05D}"/>
                    </a:ext>
                  </a:extLst>
                </p:cNvPr>
                <p:cNvPicPr/>
                <p:nvPr/>
              </p:nvPicPr>
              <p:blipFill>
                <a:blip r:embed="rId283"/>
                <a:stretch>
                  <a:fillRect/>
                </a:stretch>
              </p:blipFill>
              <p:spPr>
                <a:xfrm>
                  <a:off x="2231516" y="2796335"/>
                  <a:ext cx="27504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8" name="Ink 177">
                  <a:extLst>
                    <a:ext uri="{FF2B5EF4-FFF2-40B4-BE49-F238E27FC236}">
                      <a16:creationId xmlns:a16="http://schemas.microsoft.com/office/drawing/2014/main" id="{E69EA49A-4DCE-494E-85F3-339ED91E3986}"/>
                    </a:ext>
                  </a:extLst>
                </p14:cNvPr>
                <p14:cNvContentPartPr/>
                <p14:nvPr/>
              </p14:nvContentPartPr>
              <p14:xfrm>
                <a:off x="2660276" y="3008735"/>
                <a:ext cx="14040" cy="33480"/>
              </p14:xfrm>
            </p:contentPart>
          </mc:Choice>
          <mc:Fallback xmlns="">
            <p:pic>
              <p:nvPicPr>
                <p:cNvPr id="178" name="Ink 177">
                  <a:extLst>
                    <a:ext uri="{FF2B5EF4-FFF2-40B4-BE49-F238E27FC236}">
                      <a16:creationId xmlns:a16="http://schemas.microsoft.com/office/drawing/2014/main" id="{E69EA49A-4DCE-494E-85F3-339ED91E3986}"/>
                    </a:ext>
                  </a:extLst>
                </p:cNvPr>
                <p:cNvPicPr/>
                <p:nvPr/>
              </p:nvPicPr>
              <p:blipFill>
                <a:blip r:embed="rId285"/>
                <a:stretch>
                  <a:fillRect/>
                </a:stretch>
              </p:blipFill>
              <p:spPr>
                <a:xfrm>
                  <a:off x="2651636" y="3000095"/>
                  <a:ext cx="316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0" name="Ink 179">
                  <a:extLst>
                    <a:ext uri="{FF2B5EF4-FFF2-40B4-BE49-F238E27FC236}">
                      <a16:creationId xmlns:a16="http://schemas.microsoft.com/office/drawing/2014/main" id="{5BF2CE95-8BCF-493F-81D2-F0E4286CC648}"/>
                    </a:ext>
                  </a:extLst>
                </p14:cNvPr>
                <p14:cNvContentPartPr/>
                <p14:nvPr/>
              </p14:nvContentPartPr>
              <p14:xfrm>
                <a:off x="2819756" y="2807135"/>
                <a:ext cx="203400" cy="240480"/>
              </p14:xfrm>
            </p:contentPart>
          </mc:Choice>
          <mc:Fallback xmlns="">
            <p:pic>
              <p:nvPicPr>
                <p:cNvPr id="180" name="Ink 179">
                  <a:extLst>
                    <a:ext uri="{FF2B5EF4-FFF2-40B4-BE49-F238E27FC236}">
                      <a16:creationId xmlns:a16="http://schemas.microsoft.com/office/drawing/2014/main" id="{5BF2CE95-8BCF-493F-81D2-F0E4286CC648}"/>
                    </a:ext>
                  </a:extLst>
                </p:cNvPr>
                <p:cNvPicPr/>
                <p:nvPr/>
              </p:nvPicPr>
              <p:blipFill>
                <a:blip r:embed="rId287"/>
                <a:stretch>
                  <a:fillRect/>
                </a:stretch>
              </p:blipFill>
              <p:spPr>
                <a:xfrm>
                  <a:off x="2810756" y="2798495"/>
                  <a:ext cx="2210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81" name="Ink 180">
                  <a:extLst>
                    <a:ext uri="{FF2B5EF4-FFF2-40B4-BE49-F238E27FC236}">
                      <a16:creationId xmlns:a16="http://schemas.microsoft.com/office/drawing/2014/main" id="{901373D8-A0A0-4076-95D9-28AA3892B1D1}"/>
                    </a:ext>
                  </a:extLst>
                </p14:cNvPr>
                <p14:cNvContentPartPr/>
                <p14:nvPr/>
              </p14:nvContentPartPr>
              <p14:xfrm>
                <a:off x="3100916" y="2824055"/>
                <a:ext cx="135000" cy="39240"/>
              </p14:xfrm>
            </p:contentPart>
          </mc:Choice>
          <mc:Fallback xmlns="">
            <p:pic>
              <p:nvPicPr>
                <p:cNvPr id="181" name="Ink 180">
                  <a:extLst>
                    <a:ext uri="{FF2B5EF4-FFF2-40B4-BE49-F238E27FC236}">
                      <a16:creationId xmlns:a16="http://schemas.microsoft.com/office/drawing/2014/main" id="{901373D8-A0A0-4076-95D9-28AA3892B1D1}"/>
                    </a:ext>
                  </a:extLst>
                </p:cNvPr>
                <p:cNvPicPr/>
                <p:nvPr/>
              </p:nvPicPr>
              <p:blipFill>
                <a:blip r:embed="rId289"/>
                <a:stretch>
                  <a:fillRect/>
                </a:stretch>
              </p:blipFill>
              <p:spPr>
                <a:xfrm>
                  <a:off x="3091916" y="2815055"/>
                  <a:ext cx="15264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82" name="Ink 181">
                  <a:extLst>
                    <a:ext uri="{FF2B5EF4-FFF2-40B4-BE49-F238E27FC236}">
                      <a16:creationId xmlns:a16="http://schemas.microsoft.com/office/drawing/2014/main" id="{FF890261-6087-4094-9C23-FEF070853684}"/>
                    </a:ext>
                  </a:extLst>
                </p14:cNvPr>
                <p14:cNvContentPartPr/>
                <p14:nvPr/>
              </p14:nvContentPartPr>
              <p14:xfrm>
                <a:off x="3062036" y="2898575"/>
                <a:ext cx="236880" cy="154800"/>
              </p14:xfrm>
            </p:contentPart>
          </mc:Choice>
          <mc:Fallback xmlns="">
            <p:pic>
              <p:nvPicPr>
                <p:cNvPr id="182" name="Ink 181">
                  <a:extLst>
                    <a:ext uri="{FF2B5EF4-FFF2-40B4-BE49-F238E27FC236}">
                      <a16:creationId xmlns:a16="http://schemas.microsoft.com/office/drawing/2014/main" id="{FF890261-6087-4094-9C23-FEF070853684}"/>
                    </a:ext>
                  </a:extLst>
                </p:cNvPr>
                <p:cNvPicPr/>
                <p:nvPr/>
              </p:nvPicPr>
              <p:blipFill>
                <a:blip r:embed="rId291"/>
                <a:stretch>
                  <a:fillRect/>
                </a:stretch>
              </p:blipFill>
              <p:spPr>
                <a:xfrm>
                  <a:off x="3053036" y="2889935"/>
                  <a:ext cx="2545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83" name="Ink 182">
                  <a:extLst>
                    <a:ext uri="{FF2B5EF4-FFF2-40B4-BE49-F238E27FC236}">
                      <a16:creationId xmlns:a16="http://schemas.microsoft.com/office/drawing/2014/main" id="{E720D855-D0D1-4B85-8A77-1D179C199C20}"/>
                    </a:ext>
                  </a:extLst>
                </p14:cNvPr>
                <p14:cNvContentPartPr/>
                <p14:nvPr/>
              </p14:nvContentPartPr>
              <p14:xfrm>
                <a:off x="3391436" y="2815775"/>
                <a:ext cx="140760" cy="26640"/>
              </p14:xfrm>
            </p:contentPart>
          </mc:Choice>
          <mc:Fallback xmlns="">
            <p:pic>
              <p:nvPicPr>
                <p:cNvPr id="183" name="Ink 182">
                  <a:extLst>
                    <a:ext uri="{FF2B5EF4-FFF2-40B4-BE49-F238E27FC236}">
                      <a16:creationId xmlns:a16="http://schemas.microsoft.com/office/drawing/2014/main" id="{E720D855-D0D1-4B85-8A77-1D179C199C20}"/>
                    </a:ext>
                  </a:extLst>
                </p:cNvPr>
                <p:cNvPicPr/>
                <p:nvPr/>
              </p:nvPicPr>
              <p:blipFill>
                <a:blip r:embed="rId293"/>
                <a:stretch>
                  <a:fillRect/>
                </a:stretch>
              </p:blipFill>
              <p:spPr>
                <a:xfrm>
                  <a:off x="3382436" y="2806775"/>
                  <a:ext cx="1584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4" name="Ink 183">
                  <a:extLst>
                    <a:ext uri="{FF2B5EF4-FFF2-40B4-BE49-F238E27FC236}">
                      <a16:creationId xmlns:a16="http://schemas.microsoft.com/office/drawing/2014/main" id="{620906AD-56D4-4827-A44E-8FAEC8BD8D6F}"/>
                    </a:ext>
                  </a:extLst>
                </p14:cNvPr>
                <p14:cNvContentPartPr/>
                <p14:nvPr/>
              </p14:nvContentPartPr>
              <p14:xfrm>
                <a:off x="3334556" y="2871575"/>
                <a:ext cx="211680" cy="206640"/>
              </p14:xfrm>
            </p:contentPart>
          </mc:Choice>
          <mc:Fallback xmlns="">
            <p:pic>
              <p:nvPicPr>
                <p:cNvPr id="184" name="Ink 183">
                  <a:extLst>
                    <a:ext uri="{FF2B5EF4-FFF2-40B4-BE49-F238E27FC236}">
                      <a16:creationId xmlns:a16="http://schemas.microsoft.com/office/drawing/2014/main" id="{620906AD-56D4-4827-A44E-8FAEC8BD8D6F}"/>
                    </a:ext>
                  </a:extLst>
                </p:cNvPr>
                <p:cNvPicPr/>
                <p:nvPr/>
              </p:nvPicPr>
              <p:blipFill>
                <a:blip r:embed="rId295"/>
                <a:stretch>
                  <a:fillRect/>
                </a:stretch>
              </p:blipFill>
              <p:spPr>
                <a:xfrm>
                  <a:off x="3325556" y="2862575"/>
                  <a:ext cx="229320" cy="22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6">
            <p14:nvContentPartPr>
              <p14:cNvPr id="185" name="Ink 184">
                <a:extLst>
                  <a:ext uri="{FF2B5EF4-FFF2-40B4-BE49-F238E27FC236}">
                    <a16:creationId xmlns:a16="http://schemas.microsoft.com/office/drawing/2014/main" id="{F3084465-6367-4C82-949F-33D7F5C0FDE0}"/>
                  </a:ext>
                </a:extLst>
              </p14:cNvPr>
              <p14:cNvContentPartPr/>
              <p14:nvPr/>
            </p14:nvContentPartPr>
            <p14:xfrm>
              <a:off x="3731276" y="3031415"/>
              <a:ext cx="3600" cy="17640"/>
            </p14:xfrm>
          </p:contentPart>
        </mc:Choice>
        <mc:Fallback xmlns="">
          <p:pic>
            <p:nvPicPr>
              <p:cNvPr id="185" name="Ink 184">
                <a:extLst>
                  <a:ext uri="{FF2B5EF4-FFF2-40B4-BE49-F238E27FC236}">
                    <a16:creationId xmlns:a16="http://schemas.microsoft.com/office/drawing/2014/main" id="{F3084465-6367-4C82-949F-33D7F5C0FDE0}"/>
                  </a:ext>
                </a:extLst>
              </p:cNvPr>
              <p:cNvPicPr/>
              <p:nvPr/>
            </p:nvPicPr>
            <p:blipFill>
              <a:blip r:embed="rId297"/>
              <a:stretch>
                <a:fillRect/>
              </a:stretch>
            </p:blipFill>
            <p:spPr>
              <a:xfrm>
                <a:off x="3722276" y="3022775"/>
                <a:ext cx="212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6" name="Ink 185">
                <a:extLst>
                  <a:ext uri="{FF2B5EF4-FFF2-40B4-BE49-F238E27FC236}">
                    <a16:creationId xmlns:a16="http://schemas.microsoft.com/office/drawing/2014/main" id="{2747089A-C7A9-4DDB-8363-85B92E6B734D}"/>
                  </a:ext>
                </a:extLst>
              </p14:cNvPr>
              <p14:cNvContentPartPr/>
              <p14:nvPr/>
            </p14:nvContentPartPr>
            <p14:xfrm>
              <a:off x="3917036" y="2771135"/>
              <a:ext cx="160560" cy="257040"/>
            </p14:xfrm>
          </p:contentPart>
        </mc:Choice>
        <mc:Fallback xmlns="">
          <p:pic>
            <p:nvPicPr>
              <p:cNvPr id="186" name="Ink 185">
                <a:extLst>
                  <a:ext uri="{FF2B5EF4-FFF2-40B4-BE49-F238E27FC236}">
                    <a16:creationId xmlns:a16="http://schemas.microsoft.com/office/drawing/2014/main" id="{2747089A-C7A9-4DDB-8363-85B92E6B734D}"/>
                  </a:ext>
                </a:extLst>
              </p:cNvPr>
              <p:cNvPicPr/>
              <p:nvPr/>
            </p:nvPicPr>
            <p:blipFill>
              <a:blip r:embed="rId299"/>
              <a:stretch>
                <a:fillRect/>
              </a:stretch>
            </p:blipFill>
            <p:spPr>
              <a:xfrm>
                <a:off x="3908396" y="2762495"/>
                <a:ext cx="178200" cy="274680"/>
              </a:xfrm>
              <a:prstGeom prst="rect">
                <a:avLst/>
              </a:prstGeom>
            </p:spPr>
          </p:pic>
        </mc:Fallback>
      </mc:AlternateContent>
      <p:grpSp>
        <p:nvGrpSpPr>
          <p:cNvPr id="191" name="Group 190">
            <a:extLst>
              <a:ext uri="{FF2B5EF4-FFF2-40B4-BE49-F238E27FC236}">
                <a16:creationId xmlns:a16="http://schemas.microsoft.com/office/drawing/2014/main" id="{E9A8D327-5BA6-43D2-B606-590E7AD76BA5}"/>
              </a:ext>
            </a:extLst>
          </p:cNvPr>
          <p:cNvGrpSpPr/>
          <p:nvPr/>
        </p:nvGrpSpPr>
        <p:grpSpPr>
          <a:xfrm>
            <a:off x="192836" y="3963455"/>
            <a:ext cx="1912320" cy="342360"/>
            <a:chOff x="192836" y="3963455"/>
            <a:chExt cx="1912320" cy="342360"/>
          </a:xfrm>
        </p:grpSpPr>
        <mc:AlternateContent xmlns:mc="http://schemas.openxmlformats.org/markup-compatibility/2006" xmlns:p14="http://schemas.microsoft.com/office/powerpoint/2010/main">
          <mc:Choice Requires="p14">
            <p:contentPart p14:bwMode="auto" r:id="rId300">
              <p14:nvContentPartPr>
                <p14:cNvPr id="188" name="Ink 187">
                  <a:extLst>
                    <a:ext uri="{FF2B5EF4-FFF2-40B4-BE49-F238E27FC236}">
                      <a16:creationId xmlns:a16="http://schemas.microsoft.com/office/drawing/2014/main" id="{7D2606C0-4366-4FC6-830A-71514436B6B2}"/>
                    </a:ext>
                  </a:extLst>
                </p14:cNvPr>
                <p14:cNvContentPartPr/>
                <p14:nvPr/>
              </p14:nvContentPartPr>
              <p14:xfrm>
                <a:off x="192836" y="4108175"/>
                <a:ext cx="1738440" cy="197640"/>
              </p14:xfrm>
            </p:contentPart>
          </mc:Choice>
          <mc:Fallback xmlns="">
            <p:pic>
              <p:nvPicPr>
                <p:cNvPr id="188" name="Ink 187">
                  <a:extLst>
                    <a:ext uri="{FF2B5EF4-FFF2-40B4-BE49-F238E27FC236}">
                      <a16:creationId xmlns:a16="http://schemas.microsoft.com/office/drawing/2014/main" id="{7D2606C0-4366-4FC6-830A-71514436B6B2}"/>
                    </a:ext>
                  </a:extLst>
                </p:cNvPr>
                <p:cNvPicPr/>
                <p:nvPr/>
              </p:nvPicPr>
              <p:blipFill>
                <a:blip r:embed="rId301"/>
                <a:stretch>
                  <a:fillRect/>
                </a:stretch>
              </p:blipFill>
              <p:spPr>
                <a:xfrm>
                  <a:off x="183836" y="4099535"/>
                  <a:ext cx="17560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89" name="Ink 188">
                  <a:extLst>
                    <a:ext uri="{FF2B5EF4-FFF2-40B4-BE49-F238E27FC236}">
                      <a16:creationId xmlns:a16="http://schemas.microsoft.com/office/drawing/2014/main" id="{1BFBE318-03B2-4E1D-AD0A-96B68DC06CCC}"/>
                    </a:ext>
                  </a:extLst>
                </p14:cNvPr>
                <p14:cNvContentPartPr/>
                <p14:nvPr/>
              </p14:nvContentPartPr>
              <p14:xfrm>
                <a:off x="1844156" y="4127615"/>
                <a:ext cx="249480" cy="25920"/>
              </p14:xfrm>
            </p:contentPart>
          </mc:Choice>
          <mc:Fallback xmlns="">
            <p:pic>
              <p:nvPicPr>
                <p:cNvPr id="189" name="Ink 188">
                  <a:extLst>
                    <a:ext uri="{FF2B5EF4-FFF2-40B4-BE49-F238E27FC236}">
                      <a16:creationId xmlns:a16="http://schemas.microsoft.com/office/drawing/2014/main" id="{1BFBE318-03B2-4E1D-AD0A-96B68DC06CCC}"/>
                    </a:ext>
                  </a:extLst>
                </p:cNvPr>
                <p:cNvPicPr/>
                <p:nvPr/>
              </p:nvPicPr>
              <p:blipFill>
                <a:blip r:embed="rId303"/>
                <a:stretch>
                  <a:fillRect/>
                </a:stretch>
              </p:blipFill>
              <p:spPr>
                <a:xfrm>
                  <a:off x="1835156" y="4118975"/>
                  <a:ext cx="2671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90" name="Ink 189">
                  <a:extLst>
                    <a:ext uri="{FF2B5EF4-FFF2-40B4-BE49-F238E27FC236}">
                      <a16:creationId xmlns:a16="http://schemas.microsoft.com/office/drawing/2014/main" id="{25044C46-02D3-4DE2-8B64-5057BBD3C474}"/>
                    </a:ext>
                  </a:extLst>
                </p14:cNvPr>
                <p14:cNvContentPartPr/>
                <p14:nvPr/>
              </p14:nvContentPartPr>
              <p14:xfrm>
                <a:off x="2058356" y="3963455"/>
                <a:ext cx="46800" cy="202320"/>
              </p14:xfrm>
            </p:contentPart>
          </mc:Choice>
          <mc:Fallback xmlns="">
            <p:pic>
              <p:nvPicPr>
                <p:cNvPr id="190" name="Ink 189">
                  <a:extLst>
                    <a:ext uri="{FF2B5EF4-FFF2-40B4-BE49-F238E27FC236}">
                      <a16:creationId xmlns:a16="http://schemas.microsoft.com/office/drawing/2014/main" id="{25044C46-02D3-4DE2-8B64-5057BBD3C474}"/>
                    </a:ext>
                  </a:extLst>
                </p:cNvPr>
                <p:cNvPicPr/>
                <p:nvPr/>
              </p:nvPicPr>
              <p:blipFill>
                <a:blip r:embed="rId305"/>
                <a:stretch>
                  <a:fillRect/>
                </a:stretch>
              </p:blipFill>
              <p:spPr>
                <a:xfrm>
                  <a:off x="2049356" y="3954455"/>
                  <a:ext cx="64440" cy="219960"/>
                </a:xfrm>
                <a:prstGeom prst="rect">
                  <a:avLst/>
                </a:prstGeom>
              </p:spPr>
            </p:pic>
          </mc:Fallback>
        </mc:AlternateContent>
      </p:grpSp>
      <p:grpSp>
        <p:nvGrpSpPr>
          <p:cNvPr id="194" name="Group 193">
            <a:extLst>
              <a:ext uri="{FF2B5EF4-FFF2-40B4-BE49-F238E27FC236}">
                <a16:creationId xmlns:a16="http://schemas.microsoft.com/office/drawing/2014/main" id="{D0C823F0-A6E9-4497-97D0-A3E5269A15F1}"/>
              </a:ext>
            </a:extLst>
          </p:cNvPr>
          <p:cNvGrpSpPr/>
          <p:nvPr/>
        </p:nvGrpSpPr>
        <p:grpSpPr>
          <a:xfrm>
            <a:off x="3751076" y="3789215"/>
            <a:ext cx="1786680" cy="335160"/>
            <a:chOff x="3751076" y="3789215"/>
            <a:chExt cx="1786680" cy="335160"/>
          </a:xfrm>
        </p:grpSpPr>
        <mc:AlternateContent xmlns:mc="http://schemas.openxmlformats.org/markup-compatibility/2006" xmlns:p14="http://schemas.microsoft.com/office/powerpoint/2010/main">
          <mc:Choice Requires="p14">
            <p:contentPart p14:bwMode="auto" r:id="rId306">
              <p14:nvContentPartPr>
                <p14:cNvPr id="192" name="Ink 191">
                  <a:extLst>
                    <a:ext uri="{FF2B5EF4-FFF2-40B4-BE49-F238E27FC236}">
                      <a16:creationId xmlns:a16="http://schemas.microsoft.com/office/drawing/2014/main" id="{D9B29264-3B74-48AA-9F30-CC6CE730D570}"/>
                    </a:ext>
                  </a:extLst>
                </p14:cNvPr>
                <p14:cNvContentPartPr/>
                <p14:nvPr/>
              </p14:nvContentPartPr>
              <p14:xfrm>
                <a:off x="3751076" y="3877055"/>
                <a:ext cx="1728000" cy="247320"/>
              </p14:xfrm>
            </p:contentPart>
          </mc:Choice>
          <mc:Fallback xmlns="">
            <p:pic>
              <p:nvPicPr>
                <p:cNvPr id="192" name="Ink 191">
                  <a:extLst>
                    <a:ext uri="{FF2B5EF4-FFF2-40B4-BE49-F238E27FC236}">
                      <a16:creationId xmlns:a16="http://schemas.microsoft.com/office/drawing/2014/main" id="{D9B29264-3B74-48AA-9F30-CC6CE730D570}"/>
                    </a:ext>
                  </a:extLst>
                </p:cNvPr>
                <p:cNvPicPr/>
                <p:nvPr/>
              </p:nvPicPr>
              <p:blipFill>
                <a:blip r:embed="rId307"/>
                <a:stretch>
                  <a:fillRect/>
                </a:stretch>
              </p:blipFill>
              <p:spPr>
                <a:xfrm>
                  <a:off x="3742436" y="3868415"/>
                  <a:ext cx="174564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93" name="Ink 192">
                  <a:extLst>
                    <a:ext uri="{FF2B5EF4-FFF2-40B4-BE49-F238E27FC236}">
                      <a16:creationId xmlns:a16="http://schemas.microsoft.com/office/drawing/2014/main" id="{09DC7B52-AF28-4E68-8DDE-C5AD1C249DBD}"/>
                    </a:ext>
                  </a:extLst>
                </p14:cNvPr>
                <p14:cNvContentPartPr/>
                <p14:nvPr/>
              </p14:nvContentPartPr>
              <p14:xfrm>
                <a:off x="5492036" y="3789215"/>
                <a:ext cx="45720" cy="254520"/>
              </p14:xfrm>
            </p:contentPart>
          </mc:Choice>
          <mc:Fallback xmlns="">
            <p:pic>
              <p:nvPicPr>
                <p:cNvPr id="193" name="Ink 192">
                  <a:extLst>
                    <a:ext uri="{FF2B5EF4-FFF2-40B4-BE49-F238E27FC236}">
                      <a16:creationId xmlns:a16="http://schemas.microsoft.com/office/drawing/2014/main" id="{09DC7B52-AF28-4E68-8DDE-C5AD1C249DBD}"/>
                    </a:ext>
                  </a:extLst>
                </p:cNvPr>
                <p:cNvPicPr/>
                <p:nvPr/>
              </p:nvPicPr>
              <p:blipFill>
                <a:blip r:embed="rId309"/>
                <a:stretch>
                  <a:fillRect/>
                </a:stretch>
              </p:blipFill>
              <p:spPr>
                <a:xfrm>
                  <a:off x="5483396" y="3780215"/>
                  <a:ext cx="63360" cy="272160"/>
                </a:xfrm>
                <a:prstGeom prst="rect">
                  <a:avLst/>
                </a:prstGeom>
              </p:spPr>
            </p:pic>
          </mc:Fallback>
        </mc:AlternateContent>
      </p:grpSp>
      <p:grpSp>
        <p:nvGrpSpPr>
          <p:cNvPr id="211" name="Group 210">
            <a:extLst>
              <a:ext uri="{FF2B5EF4-FFF2-40B4-BE49-F238E27FC236}">
                <a16:creationId xmlns:a16="http://schemas.microsoft.com/office/drawing/2014/main" id="{3113DBF6-9E14-4BEA-96D1-F7BA5C2F3DC9}"/>
              </a:ext>
            </a:extLst>
          </p:cNvPr>
          <p:cNvGrpSpPr/>
          <p:nvPr/>
        </p:nvGrpSpPr>
        <p:grpSpPr>
          <a:xfrm>
            <a:off x="417476" y="4381775"/>
            <a:ext cx="1987560" cy="398160"/>
            <a:chOff x="417476" y="4381775"/>
            <a:chExt cx="1987560" cy="398160"/>
          </a:xfrm>
        </p:grpSpPr>
        <mc:AlternateContent xmlns:mc="http://schemas.openxmlformats.org/markup-compatibility/2006" xmlns:p14="http://schemas.microsoft.com/office/powerpoint/2010/main">
          <mc:Choice Requires="p14">
            <p:contentPart p14:bwMode="auto" r:id="rId310">
              <p14:nvContentPartPr>
                <p14:cNvPr id="195" name="Ink 194">
                  <a:extLst>
                    <a:ext uri="{FF2B5EF4-FFF2-40B4-BE49-F238E27FC236}">
                      <a16:creationId xmlns:a16="http://schemas.microsoft.com/office/drawing/2014/main" id="{61EAC607-DDAC-4AD8-A001-81AF19893A6C}"/>
                    </a:ext>
                  </a:extLst>
                </p14:cNvPr>
                <p14:cNvContentPartPr/>
                <p14:nvPr/>
              </p14:nvContentPartPr>
              <p14:xfrm>
                <a:off x="520436" y="4544855"/>
                <a:ext cx="3600" cy="12600"/>
              </p14:xfrm>
            </p:contentPart>
          </mc:Choice>
          <mc:Fallback xmlns="">
            <p:pic>
              <p:nvPicPr>
                <p:cNvPr id="195" name="Ink 194">
                  <a:extLst>
                    <a:ext uri="{FF2B5EF4-FFF2-40B4-BE49-F238E27FC236}">
                      <a16:creationId xmlns:a16="http://schemas.microsoft.com/office/drawing/2014/main" id="{61EAC607-DDAC-4AD8-A001-81AF19893A6C}"/>
                    </a:ext>
                  </a:extLst>
                </p:cNvPr>
                <p:cNvPicPr/>
                <p:nvPr/>
              </p:nvPicPr>
              <p:blipFill>
                <a:blip r:embed="rId311"/>
                <a:stretch>
                  <a:fillRect/>
                </a:stretch>
              </p:blipFill>
              <p:spPr>
                <a:xfrm>
                  <a:off x="511436" y="4536215"/>
                  <a:ext cx="2124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96" name="Ink 195">
                  <a:extLst>
                    <a:ext uri="{FF2B5EF4-FFF2-40B4-BE49-F238E27FC236}">
                      <a16:creationId xmlns:a16="http://schemas.microsoft.com/office/drawing/2014/main" id="{3A84A776-FE8E-4A34-B0FA-1CC2B745EDAE}"/>
                    </a:ext>
                  </a:extLst>
                </p14:cNvPr>
                <p14:cNvContentPartPr/>
                <p14:nvPr/>
              </p14:nvContentPartPr>
              <p14:xfrm>
                <a:off x="417476" y="4567175"/>
                <a:ext cx="208440" cy="188280"/>
              </p14:xfrm>
            </p:contentPart>
          </mc:Choice>
          <mc:Fallback xmlns="">
            <p:pic>
              <p:nvPicPr>
                <p:cNvPr id="196" name="Ink 195">
                  <a:extLst>
                    <a:ext uri="{FF2B5EF4-FFF2-40B4-BE49-F238E27FC236}">
                      <a16:creationId xmlns:a16="http://schemas.microsoft.com/office/drawing/2014/main" id="{3A84A776-FE8E-4A34-B0FA-1CC2B745EDAE}"/>
                    </a:ext>
                  </a:extLst>
                </p:cNvPr>
                <p:cNvPicPr/>
                <p:nvPr/>
              </p:nvPicPr>
              <p:blipFill>
                <a:blip r:embed="rId313"/>
                <a:stretch>
                  <a:fillRect/>
                </a:stretch>
              </p:blipFill>
              <p:spPr>
                <a:xfrm>
                  <a:off x="408476" y="4558175"/>
                  <a:ext cx="2260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97" name="Ink 196">
                  <a:extLst>
                    <a:ext uri="{FF2B5EF4-FFF2-40B4-BE49-F238E27FC236}">
                      <a16:creationId xmlns:a16="http://schemas.microsoft.com/office/drawing/2014/main" id="{881358E6-F3FF-4238-9492-A190B51800B7}"/>
                    </a:ext>
                  </a:extLst>
                </p14:cNvPr>
                <p14:cNvContentPartPr/>
                <p14:nvPr/>
              </p14:nvContentPartPr>
              <p14:xfrm>
                <a:off x="722756" y="4490135"/>
                <a:ext cx="176760" cy="68400"/>
              </p14:xfrm>
            </p:contentPart>
          </mc:Choice>
          <mc:Fallback xmlns="">
            <p:pic>
              <p:nvPicPr>
                <p:cNvPr id="197" name="Ink 196">
                  <a:extLst>
                    <a:ext uri="{FF2B5EF4-FFF2-40B4-BE49-F238E27FC236}">
                      <a16:creationId xmlns:a16="http://schemas.microsoft.com/office/drawing/2014/main" id="{881358E6-F3FF-4238-9492-A190B51800B7}"/>
                    </a:ext>
                  </a:extLst>
                </p:cNvPr>
                <p:cNvPicPr/>
                <p:nvPr/>
              </p:nvPicPr>
              <p:blipFill>
                <a:blip r:embed="rId315"/>
                <a:stretch>
                  <a:fillRect/>
                </a:stretch>
              </p:blipFill>
              <p:spPr>
                <a:xfrm>
                  <a:off x="714116" y="4481495"/>
                  <a:ext cx="1944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98" name="Ink 197">
                  <a:extLst>
                    <a:ext uri="{FF2B5EF4-FFF2-40B4-BE49-F238E27FC236}">
                      <a16:creationId xmlns:a16="http://schemas.microsoft.com/office/drawing/2014/main" id="{F8F1478E-D15D-45EF-AAE0-277F92E8DBDE}"/>
                    </a:ext>
                  </a:extLst>
                </p14:cNvPr>
                <p14:cNvContentPartPr/>
                <p14:nvPr/>
              </p14:nvContentPartPr>
              <p14:xfrm>
                <a:off x="767756" y="4557095"/>
                <a:ext cx="183600" cy="222840"/>
              </p14:xfrm>
            </p:contentPart>
          </mc:Choice>
          <mc:Fallback xmlns="">
            <p:pic>
              <p:nvPicPr>
                <p:cNvPr id="198" name="Ink 197">
                  <a:extLst>
                    <a:ext uri="{FF2B5EF4-FFF2-40B4-BE49-F238E27FC236}">
                      <a16:creationId xmlns:a16="http://schemas.microsoft.com/office/drawing/2014/main" id="{F8F1478E-D15D-45EF-AAE0-277F92E8DBDE}"/>
                    </a:ext>
                  </a:extLst>
                </p:cNvPr>
                <p:cNvPicPr/>
                <p:nvPr/>
              </p:nvPicPr>
              <p:blipFill>
                <a:blip r:embed="rId317"/>
                <a:stretch>
                  <a:fillRect/>
                </a:stretch>
              </p:blipFill>
              <p:spPr>
                <a:xfrm>
                  <a:off x="758756" y="4548455"/>
                  <a:ext cx="2012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99" name="Ink 198">
                  <a:extLst>
                    <a:ext uri="{FF2B5EF4-FFF2-40B4-BE49-F238E27FC236}">
                      <a16:creationId xmlns:a16="http://schemas.microsoft.com/office/drawing/2014/main" id="{C3488F3A-9749-464A-929E-1F4F470E9E0A}"/>
                    </a:ext>
                  </a:extLst>
                </p14:cNvPr>
                <p14:cNvContentPartPr/>
                <p14:nvPr/>
              </p14:nvContentPartPr>
              <p14:xfrm>
                <a:off x="1069796" y="4440815"/>
                <a:ext cx="204120" cy="24840"/>
              </p14:xfrm>
            </p:contentPart>
          </mc:Choice>
          <mc:Fallback xmlns="">
            <p:pic>
              <p:nvPicPr>
                <p:cNvPr id="199" name="Ink 198">
                  <a:extLst>
                    <a:ext uri="{FF2B5EF4-FFF2-40B4-BE49-F238E27FC236}">
                      <a16:creationId xmlns:a16="http://schemas.microsoft.com/office/drawing/2014/main" id="{C3488F3A-9749-464A-929E-1F4F470E9E0A}"/>
                    </a:ext>
                  </a:extLst>
                </p:cNvPr>
                <p:cNvPicPr/>
                <p:nvPr/>
              </p:nvPicPr>
              <p:blipFill>
                <a:blip r:embed="rId319"/>
                <a:stretch>
                  <a:fillRect/>
                </a:stretch>
              </p:blipFill>
              <p:spPr>
                <a:xfrm>
                  <a:off x="1061156" y="4432175"/>
                  <a:ext cx="2217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00" name="Ink 199">
                  <a:extLst>
                    <a:ext uri="{FF2B5EF4-FFF2-40B4-BE49-F238E27FC236}">
                      <a16:creationId xmlns:a16="http://schemas.microsoft.com/office/drawing/2014/main" id="{94DCFDC7-CD00-42A3-92C2-1A03D3D57FFE}"/>
                    </a:ext>
                  </a:extLst>
                </p14:cNvPr>
                <p14:cNvContentPartPr/>
                <p14:nvPr/>
              </p14:nvContentPartPr>
              <p14:xfrm>
                <a:off x="1115516" y="4439735"/>
                <a:ext cx="207720" cy="317160"/>
              </p14:xfrm>
            </p:contentPart>
          </mc:Choice>
          <mc:Fallback xmlns="">
            <p:pic>
              <p:nvPicPr>
                <p:cNvPr id="200" name="Ink 199">
                  <a:extLst>
                    <a:ext uri="{FF2B5EF4-FFF2-40B4-BE49-F238E27FC236}">
                      <a16:creationId xmlns:a16="http://schemas.microsoft.com/office/drawing/2014/main" id="{94DCFDC7-CD00-42A3-92C2-1A03D3D57FFE}"/>
                    </a:ext>
                  </a:extLst>
                </p:cNvPr>
                <p:cNvPicPr/>
                <p:nvPr/>
              </p:nvPicPr>
              <p:blipFill>
                <a:blip r:embed="rId321"/>
                <a:stretch>
                  <a:fillRect/>
                </a:stretch>
              </p:blipFill>
              <p:spPr>
                <a:xfrm>
                  <a:off x="1106876" y="4431095"/>
                  <a:ext cx="22536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01" name="Ink 200">
                  <a:extLst>
                    <a:ext uri="{FF2B5EF4-FFF2-40B4-BE49-F238E27FC236}">
                      <a16:creationId xmlns:a16="http://schemas.microsoft.com/office/drawing/2014/main" id="{D869880E-8EFE-4BE0-AE5C-1C3FE89CFADE}"/>
                    </a:ext>
                  </a:extLst>
                </p14:cNvPr>
                <p14:cNvContentPartPr/>
                <p14:nvPr/>
              </p14:nvContentPartPr>
              <p14:xfrm>
                <a:off x="1507556" y="4670135"/>
                <a:ext cx="15480" cy="56160"/>
              </p14:xfrm>
            </p:contentPart>
          </mc:Choice>
          <mc:Fallback xmlns="">
            <p:pic>
              <p:nvPicPr>
                <p:cNvPr id="201" name="Ink 200">
                  <a:extLst>
                    <a:ext uri="{FF2B5EF4-FFF2-40B4-BE49-F238E27FC236}">
                      <a16:creationId xmlns:a16="http://schemas.microsoft.com/office/drawing/2014/main" id="{D869880E-8EFE-4BE0-AE5C-1C3FE89CFADE}"/>
                    </a:ext>
                  </a:extLst>
                </p:cNvPr>
                <p:cNvPicPr/>
                <p:nvPr/>
              </p:nvPicPr>
              <p:blipFill>
                <a:blip r:embed="rId323"/>
                <a:stretch>
                  <a:fillRect/>
                </a:stretch>
              </p:blipFill>
              <p:spPr>
                <a:xfrm>
                  <a:off x="1498916" y="4661135"/>
                  <a:ext cx="331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02" name="Ink 201">
                  <a:extLst>
                    <a:ext uri="{FF2B5EF4-FFF2-40B4-BE49-F238E27FC236}">
                      <a16:creationId xmlns:a16="http://schemas.microsoft.com/office/drawing/2014/main" id="{D3104E9E-EA56-4605-B179-61E887A016B2}"/>
                    </a:ext>
                  </a:extLst>
                </p14:cNvPr>
                <p14:cNvContentPartPr/>
                <p14:nvPr/>
              </p14:nvContentPartPr>
              <p14:xfrm>
                <a:off x="1636076" y="4465655"/>
                <a:ext cx="239040" cy="254160"/>
              </p14:xfrm>
            </p:contentPart>
          </mc:Choice>
          <mc:Fallback xmlns="">
            <p:pic>
              <p:nvPicPr>
                <p:cNvPr id="202" name="Ink 201">
                  <a:extLst>
                    <a:ext uri="{FF2B5EF4-FFF2-40B4-BE49-F238E27FC236}">
                      <a16:creationId xmlns:a16="http://schemas.microsoft.com/office/drawing/2014/main" id="{D3104E9E-EA56-4605-B179-61E887A016B2}"/>
                    </a:ext>
                  </a:extLst>
                </p:cNvPr>
                <p:cNvPicPr/>
                <p:nvPr/>
              </p:nvPicPr>
              <p:blipFill>
                <a:blip r:embed="rId325"/>
                <a:stretch>
                  <a:fillRect/>
                </a:stretch>
              </p:blipFill>
              <p:spPr>
                <a:xfrm>
                  <a:off x="1627076" y="4456655"/>
                  <a:ext cx="25668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03" name="Ink 202">
                  <a:extLst>
                    <a:ext uri="{FF2B5EF4-FFF2-40B4-BE49-F238E27FC236}">
                      <a16:creationId xmlns:a16="http://schemas.microsoft.com/office/drawing/2014/main" id="{FF061C18-8E65-4AAD-A670-45BAA46C81B6}"/>
                    </a:ext>
                  </a:extLst>
                </p14:cNvPr>
                <p14:cNvContentPartPr/>
                <p14:nvPr/>
              </p14:nvContentPartPr>
              <p14:xfrm>
                <a:off x="1941356" y="4404815"/>
                <a:ext cx="133560" cy="25920"/>
              </p14:xfrm>
            </p:contentPart>
          </mc:Choice>
          <mc:Fallback xmlns="">
            <p:pic>
              <p:nvPicPr>
                <p:cNvPr id="203" name="Ink 202">
                  <a:extLst>
                    <a:ext uri="{FF2B5EF4-FFF2-40B4-BE49-F238E27FC236}">
                      <a16:creationId xmlns:a16="http://schemas.microsoft.com/office/drawing/2014/main" id="{FF061C18-8E65-4AAD-A670-45BAA46C81B6}"/>
                    </a:ext>
                  </a:extLst>
                </p:cNvPr>
                <p:cNvPicPr/>
                <p:nvPr/>
              </p:nvPicPr>
              <p:blipFill>
                <a:blip r:embed="rId327"/>
                <a:stretch>
                  <a:fillRect/>
                </a:stretch>
              </p:blipFill>
              <p:spPr>
                <a:xfrm>
                  <a:off x="1932716" y="4396175"/>
                  <a:ext cx="1512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04" name="Ink 203">
                  <a:extLst>
                    <a:ext uri="{FF2B5EF4-FFF2-40B4-BE49-F238E27FC236}">
                      <a16:creationId xmlns:a16="http://schemas.microsoft.com/office/drawing/2014/main" id="{EE88DB35-B4DA-4ED1-92E9-DDB978FA75CE}"/>
                    </a:ext>
                  </a:extLst>
                </p14:cNvPr>
                <p14:cNvContentPartPr/>
                <p14:nvPr/>
              </p14:nvContentPartPr>
              <p14:xfrm>
                <a:off x="1924076" y="4430375"/>
                <a:ext cx="201960" cy="263160"/>
              </p14:xfrm>
            </p:contentPart>
          </mc:Choice>
          <mc:Fallback xmlns="">
            <p:pic>
              <p:nvPicPr>
                <p:cNvPr id="204" name="Ink 203">
                  <a:extLst>
                    <a:ext uri="{FF2B5EF4-FFF2-40B4-BE49-F238E27FC236}">
                      <a16:creationId xmlns:a16="http://schemas.microsoft.com/office/drawing/2014/main" id="{EE88DB35-B4DA-4ED1-92E9-DDB978FA75CE}"/>
                    </a:ext>
                  </a:extLst>
                </p:cNvPr>
                <p:cNvPicPr/>
                <p:nvPr/>
              </p:nvPicPr>
              <p:blipFill>
                <a:blip r:embed="rId329"/>
                <a:stretch>
                  <a:fillRect/>
                </a:stretch>
              </p:blipFill>
              <p:spPr>
                <a:xfrm>
                  <a:off x="1915436" y="4421735"/>
                  <a:ext cx="21960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09" name="Ink 208">
                  <a:extLst>
                    <a:ext uri="{FF2B5EF4-FFF2-40B4-BE49-F238E27FC236}">
                      <a16:creationId xmlns:a16="http://schemas.microsoft.com/office/drawing/2014/main" id="{DD63521F-9822-483A-AD74-1FED127B1117}"/>
                    </a:ext>
                  </a:extLst>
                </p14:cNvPr>
                <p14:cNvContentPartPr/>
                <p14:nvPr/>
              </p14:nvContentPartPr>
              <p14:xfrm>
                <a:off x="2218556" y="4381775"/>
                <a:ext cx="186480" cy="29520"/>
              </p14:xfrm>
            </p:contentPart>
          </mc:Choice>
          <mc:Fallback xmlns="">
            <p:pic>
              <p:nvPicPr>
                <p:cNvPr id="209" name="Ink 208">
                  <a:extLst>
                    <a:ext uri="{FF2B5EF4-FFF2-40B4-BE49-F238E27FC236}">
                      <a16:creationId xmlns:a16="http://schemas.microsoft.com/office/drawing/2014/main" id="{DD63521F-9822-483A-AD74-1FED127B1117}"/>
                    </a:ext>
                  </a:extLst>
                </p:cNvPr>
                <p:cNvPicPr/>
                <p:nvPr/>
              </p:nvPicPr>
              <p:blipFill>
                <a:blip r:embed="rId331"/>
                <a:stretch>
                  <a:fillRect/>
                </a:stretch>
              </p:blipFill>
              <p:spPr>
                <a:xfrm>
                  <a:off x="2209916" y="4373135"/>
                  <a:ext cx="20412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10" name="Ink 209">
                  <a:extLst>
                    <a:ext uri="{FF2B5EF4-FFF2-40B4-BE49-F238E27FC236}">
                      <a16:creationId xmlns:a16="http://schemas.microsoft.com/office/drawing/2014/main" id="{CD6C367C-FAF2-4EA4-82B1-29BD5715E17B}"/>
                    </a:ext>
                  </a:extLst>
                </p14:cNvPr>
                <p14:cNvContentPartPr/>
                <p14:nvPr/>
              </p14:nvContentPartPr>
              <p14:xfrm>
                <a:off x="2190476" y="4481495"/>
                <a:ext cx="193680" cy="186480"/>
              </p14:xfrm>
            </p:contentPart>
          </mc:Choice>
          <mc:Fallback xmlns="">
            <p:pic>
              <p:nvPicPr>
                <p:cNvPr id="210" name="Ink 209">
                  <a:extLst>
                    <a:ext uri="{FF2B5EF4-FFF2-40B4-BE49-F238E27FC236}">
                      <a16:creationId xmlns:a16="http://schemas.microsoft.com/office/drawing/2014/main" id="{CD6C367C-FAF2-4EA4-82B1-29BD5715E17B}"/>
                    </a:ext>
                  </a:extLst>
                </p:cNvPr>
                <p:cNvPicPr/>
                <p:nvPr/>
              </p:nvPicPr>
              <p:blipFill>
                <a:blip r:embed="rId333"/>
                <a:stretch>
                  <a:fillRect/>
                </a:stretch>
              </p:blipFill>
              <p:spPr>
                <a:xfrm>
                  <a:off x="2181836" y="4472495"/>
                  <a:ext cx="211320" cy="204120"/>
                </a:xfrm>
                <a:prstGeom prst="rect">
                  <a:avLst/>
                </a:prstGeom>
              </p:spPr>
            </p:pic>
          </mc:Fallback>
        </mc:AlternateContent>
      </p:grpSp>
      <p:grpSp>
        <p:nvGrpSpPr>
          <p:cNvPr id="214" name="Group 213">
            <a:extLst>
              <a:ext uri="{FF2B5EF4-FFF2-40B4-BE49-F238E27FC236}">
                <a16:creationId xmlns:a16="http://schemas.microsoft.com/office/drawing/2014/main" id="{EFD68DB6-7EE4-434B-A8F1-B47A37EAC379}"/>
              </a:ext>
            </a:extLst>
          </p:cNvPr>
          <p:cNvGrpSpPr/>
          <p:nvPr/>
        </p:nvGrpSpPr>
        <p:grpSpPr>
          <a:xfrm>
            <a:off x="2190836" y="3288095"/>
            <a:ext cx="1036440" cy="514080"/>
            <a:chOff x="2190836" y="3288095"/>
            <a:chExt cx="1036440" cy="514080"/>
          </a:xfrm>
        </p:grpSpPr>
        <mc:AlternateContent xmlns:mc="http://schemas.openxmlformats.org/markup-compatibility/2006" xmlns:p14="http://schemas.microsoft.com/office/powerpoint/2010/main">
          <mc:Choice Requires="p14">
            <p:contentPart p14:bwMode="auto" r:id="rId334">
              <p14:nvContentPartPr>
                <p14:cNvPr id="212" name="Ink 211">
                  <a:extLst>
                    <a:ext uri="{FF2B5EF4-FFF2-40B4-BE49-F238E27FC236}">
                      <a16:creationId xmlns:a16="http://schemas.microsoft.com/office/drawing/2014/main" id="{55C3617A-E352-43AC-B553-A48631E1BDE2}"/>
                    </a:ext>
                  </a:extLst>
                </p14:cNvPr>
                <p14:cNvContentPartPr/>
                <p14:nvPr/>
              </p14:nvContentPartPr>
              <p14:xfrm>
                <a:off x="2190836" y="3300335"/>
                <a:ext cx="938880" cy="501840"/>
              </p14:xfrm>
            </p:contentPart>
          </mc:Choice>
          <mc:Fallback xmlns="">
            <p:pic>
              <p:nvPicPr>
                <p:cNvPr id="212" name="Ink 211">
                  <a:extLst>
                    <a:ext uri="{FF2B5EF4-FFF2-40B4-BE49-F238E27FC236}">
                      <a16:creationId xmlns:a16="http://schemas.microsoft.com/office/drawing/2014/main" id="{55C3617A-E352-43AC-B553-A48631E1BDE2}"/>
                    </a:ext>
                  </a:extLst>
                </p:cNvPr>
                <p:cNvPicPr/>
                <p:nvPr/>
              </p:nvPicPr>
              <p:blipFill>
                <a:blip r:embed="rId335"/>
                <a:stretch>
                  <a:fillRect/>
                </a:stretch>
              </p:blipFill>
              <p:spPr>
                <a:xfrm>
                  <a:off x="2181836" y="3291695"/>
                  <a:ext cx="95652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13" name="Ink 212">
                  <a:extLst>
                    <a:ext uri="{FF2B5EF4-FFF2-40B4-BE49-F238E27FC236}">
                      <a16:creationId xmlns:a16="http://schemas.microsoft.com/office/drawing/2014/main" id="{59327BB7-F4B2-4588-968D-B802D207511C}"/>
                    </a:ext>
                  </a:extLst>
                </p14:cNvPr>
                <p14:cNvContentPartPr/>
                <p14:nvPr/>
              </p14:nvContentPartPr>
              <p14:xfrm>
                <a:off x="3202796" y="3288095"/>
                <a:ext cx="24480" cy="250920"/>
              </p14:xfrm>
            </p:contentPart>
          </mc:Choice>
          <mc:Fallback xmlns="">
            <p:pic>
              <p:nvPicPr>
                <p:cNvPr id="213" name="Ink 212">
                  <a:extLst>
                    <a:ext uri="{FF2B5EF4-FFF2-40B4-BE49-F238E27FC236}">
                      <a16:creationId xmlns:a16="http://schemas.microsoft.com/office/drawing/2014/main" id="{59327BB7-F4B2-4588-968D-B802D207511C}"/>
                    </a:ext>
                  </a:extLst>
                </p:cNvPr>
                <p:cNvPicPr/>
                <p:nvPr/>
              </p:nvPicPr>
              <p:blipFill>
                <a:blip r:embed="rId337"/>
                <a:stretch>
                  <a:fillRect/>
                </a:stretch>
              </p:blipFill>
              <p:spPr>
                <a:xfrm>
                  <a:off x="3193796" y="3279455"/>
                  <a:ext cx="42120" cy="268560"/>
                </a:xfrm>
                <a:prstGeom prst="rect">
                  <a:avLst/>
                </a:prstGeom>
              </p:spPr>
            </p:pic>
          </mc:Fallback>
        </mc:AlternateContent>
      </p:grpSp>
      <p:grpSp>
        <p:nvGrpSpPr>
          <p:cNvPr id="217" name="Group 216">
            <a:extLst>
              <a:ext uri="{FF2B5EF4-FFF2-40B4-BE49-F238E27FC236}">
                <a16:creationId xmlns:a16="http://schemas.microsoft.com/office/drawing/2014/main" id="{175D090E-E135-4056-8AE1-587A8E8B256A}"/>
              </a:ext>
            </a:extLst>
          </p:cNvPr>
          <p:cNvGrpSpPr/>
          <p:nvPr/>
        </p:nvGrpSpPr>
        <p:grpSpPr>
          <a:xfrm>
            <a:off x="5596436" y="3006215"/>
            <a:ext cx="1844640" cy="459720"/>
            <a:chOff x="5596436" y="3006215"/>
            <a:chExt cx="1844640" cy="459720"/>
          </a:xfrm>
        </p:grpSpPr>
        <mc:AlternateContent xmlns:mc="http://schemas.openxmlformats.org/markup-compatibility/2006" xmlns:p14="http://schemas.microsoft.com/office/powerpoint/2010/main">
          <mc:Choice Requires="p14">
            <p:contentPart p14:bwMode="auto" r:id="rId338">
              <p14:nvContentPartPr>
                <p14:cNvPr id="215" name="Ink 214">
                  <a:extLst>
                    <a:ext uri="{FF2B5EF4-FFF2-40B4-BE49-F238E27FC236}">
                      <a16:creationId xmlns:a16="http://schemas.microsoft.com/office/drawing/2014/main" id="{CC7B959A-4B7A-48C6-9E7A-1184E2B26D82}"/>
                    </a:ext>
                  </a:extLst>
                </p14:cNvPr>
                <p14:cNvContentPartPr/>
                <p14:nvPr/>
              </p14:nvContentPartPr>
              <p14:xfrm>
                <a:off x="5596436" y="3006215"/>
                <a:ext cx="1751400" cy="459720"/>
              </p14:xfrm>
            </p:contentPart>
          </mc:Choice>
          <mc:Fallback xmlns="">
            <p:pic>
              <p:nvPicPr>
                <p:cNvPr id="215" name="Ink 214">
                  <a:extLst>
                    <a:ext uri="{FF2B5EF4-FFF2-40B4-BE49-F238E27FC236}">
                      <a16:creationId xmlns:a16="http://schemas.microsoft.com/office/drawing/2014/main" id="{CC7B959A-4B7A-48C6-9E7A-1184E2B26D82}"/>
                    </a:ext>
                  </a:extLst>
                </p:cNvPr>
                <p:cNvPicPr/>
                <p:nvPr/>
              </p:nvPicPr>
              <p:blipFill>
                <a:blip r:embed="rId339"/>
                <a:stretch>
                  <a:fillRect/>
                </a:stretch>
              </p:blipFill>
              <p:spPr>
                <a:xfrm>
                  <a:off x="5587796" y="2997215"/>
                  <a:ext cx="176904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16" name="Ink 215">
                  <a:extLst>
                    <a:ext uri="{FF2B5EF4-FFF2-40B4-BE49-F238E27FC236}">
                      <a16:creationId xmlns:a16="http://schemas.microsoft.com/office/drawing/2014/main" id="{7D743021-B745-4F0D-94D2-5B5683D051C9}"/>
                    </a:ext>
                  </a:extLst>
                </p14:cNvPr>
                <p14:cNvContentPartPr/>
                <p14:nvPr/>
              </p14:nvContentPartPr>
              <p14:xfrm>
                <a:off x="7355756" y="3021695"/>
                <a:ext cx="85320" cy="162000"/>
              </p14:xfrm>
            </p:contentPart>
          </mc:Choice>
          <mc:Fallback xmlns="">
            <p:pic>
              <p:nvPicPr>
                <p:cNvPr id="216" name="Ink 215">
                  <a:extLst>
                    <a:ext uri="{FF2B5EF4-FFF2-40B4-BE49-F238E27FC236}">
                      <a16:creationId xmlns:a16="http://schemas.microsoft.com/office/drawing/2014/main" id="{7D743021-B745-4F0D-94D2-5B5683D051C9}"/>
                    </a:ext>
                  </a:extLst>
                </p:cNvPr>
                <p:cNvPicPr/>
                <p:nvPr/>
              </p:nvPicPr>
              <p:blipFill>
                <a:blip r:embed="rId341"/>
                <a:stretch>
                  <a:fillRect/>
                </a:stretch>
              </p:blipFill>
              <p:spPr>
                <a:xfrm>
                  <a:off x="7346756" y="3012695"/>
                  <a:ext cx="102960" cy="179640"/>
                </a:xfrm>
                <a:prstGeom prst="rect">
                  <a:avLst/>
                </a:prstGeom>
              </p:spPr>
            </p:pic>
          </mc:Fallback>
        </mc:AlternateContent>
      </p:grpSp>
      <p:grpSp>
        <p:nvGrpSpPr>
          <p:cNvPr id="226" name="Group 225">
            <a:extLst>
              <a:ext uri="{FF2B5EF4-FFF2-40B4-BE49-F238E27FC236}">
                <a16:creationId xmlns:a16="http://schemas.microsoft.com/office/drawing/2014/main" id="{D6AAA720-3845-4F11-B3A9-9B6A4578FC09}"/>
              </a:ext>
            </a:extLst>
          </p:cNvPr>
          <p:cNvGrpSpPr/>
          <p:nvPr/>
        </p:nvGrpSpPr>
        <p:grpSpPr>
          <a:xfrm>
            <a:off x="2579276" y="4330295"/>
            <a:ext cx="1686960" cy="350280"/>
            <a:chOff x="2579276" y="4330295"/>
            <a:chExt cx="1686960" cy="350280"/>
          </a:xfrm>
        </p:grpSpPr>
        <mc:AlternateContent xmlns:mc="http://schemas.openxmlformats.org/markup-compatibility/2006" xmlns:p14="http://schemas.microsoft.com/office/powerpoint/2010/main">
          <mc:Choice Requires="p14">
            <p:contentPart p14:bwMode="auto" r:id="rId342">
              <p14:nvContentPartPr>
                <p14:cNvPr id="218" name="Ink 217">
                  <a:extLst>
                    <a:ext uri="{FF2B5EF4-FFF2-40B4-BE49-F238E27FC236}">
                      <a16:creationId xmlns:a16="http://schemas.microsoft.com/office/drawing/2014/main" id="{F74324B5-DB9E-41C0-917A-BFFD55FBE1A0}"/>
                    </a:ext>
                  </a:extLst>
                </p14:cNvPr>
                <p14:cNvContentPartPr/>
                <p14:nvPr/>
              </p14:nvContentPartPr>
              <p14:xfrm>
                <a:off x="2579276" y="4644575"/>
                <a:ext cx="17280" cy="36000"/>
              </p14:xfrm>
            </p:contentPart>
          </mc:Choice>
          <mc:Fallback xmlns="">
            <p:pic>
              <p:nvPicPr>
                <p:cNvPr id="218" name="Ink 217">
                  <a:extLst>
                    <a:ext uri="{FF2B5EF4-FFF2-40B4-BE49-F238E27FC236}">
                      <a16:creationId xmlns:a16="http://schemas.microsoft.com/office/drawing/2014/main" id="{F74324B5-DB9E-41C0-917A-BFFD55FBE1A0}"/>
                    </a:ext>
                  </a:extLst>
                </p:cNvPr>
                <p:cNvPicPr/>
                <p:nvPr/>
              </p:nvPicPr>
              <p:blipFill>
                <a:blip r:embed="rId343"/>
                <a:stretch>
                  <a:fillRect/>
                </a:stretch>
              </p:blipFill>
              <p:spPr>
                <a:xfrm>
                  <a:off x="2570276" y="4635935"/>
                  <a:ext cx="349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19" name="Ink 218">
                  <a:extLst>
                    <a:ext uri="{FF2B5EF4-FFF2-40B4-BE49-F238E27FC236}">
                      <a16:creationId xmlns:a16="http://schemas.microsoft.com/office/drawing/2014/main" id="{50851FBB-E531-4A50-8C95-8BD1F9350A6F}"/>
                    </a:ext>
                  </a:extLst>
                </p14:cNvPr>
                <p14:cNvContentPartPr/>
                <p14:nvPr/>
              </p14:nvContentPartPr>
              <p14:xfrm>
                <a:off x="2749556" y="4419935"/>
                <a:ext cx="191160" cy="209160"/>
              </p14:xfrm>
            </p:contentPart>
          </mc:Choice>
          <mc:Fallback xmlns="">
            <p:pic>
              <p:nvPicPr>
                <p:cNvPr id="219" name="Ink 218">
                  <a:extLst>
                    <a:ext uri="{FF2B5EF4-FFF2-40B4-BE49-F238E27FC236}">
                      <a16:creationId xmlns:a16="http://schemas.microsoft.com/office/drawing/2014/main" id="{50851FBB-E531-4A50-8C95-8BD1F9350A6F}"/>
                    </a:ext>
                  </a:extLst>
                </p:cNvPr>
                <p:cNvPicPr/>
                <p:nvPr/>
              </p:nvPicPr>
              <p:blipFill>
                <a:blip r:embed="rId345"/>
                <a:stretch>
                  <a:fillRect/>
                </a:stretch>
              </p:blipFill>
              <p:spPr>
                <a:xfrm>
                  <a:off x="2740916" y="4410935"/>
                  <a:ext cx="2088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20" name="Ink 219">
                  <a:extLst>
                    <a:ext uri="{FF2B5EF4-FFF2-40B4-BE49-F238E27FC236}">
                      <a16:creationId xmlns:a16="http://schemas.microsoft.com/office/drawing/2014/main" id="{D5066E32-5B58-4AE8-BE13-78105076E49E}"/>
                    </a:ext>
                  </a:extLst>
                </p14:cNvPr>
                <p14:cNvContentPartPr/>
                <p14:nvPr/>
              </p14:nvContentPartPr>
              <p14:xfrm>
                <a:off x="3164996" y="4387895"/>
                <a:ext cx="3600" cy="27000"/>
              </p14:xfrm>
            </p:contentPart>
          </mc:Choice>
          <mc:Fallback xmlns="">
            <p:pic>
              <p:nvPicPr>
                <p:cNvPr id="220" name="Ink 219">
                  <a:extLst>
                    <a:ext uri="{FF2B5EF4-FFF2-40B4-BE49-F238E27FC236}">
                      <a16:creationId xmlns:a16="http://schemas.microsoft.com/office/drawing/2014/main" id="{D5066E32-5B58-4AE8-BE13-78105076E49E}"/>
                    </a:ext>
                  </a:extLst>
                </p:cNvPr>
                <p:cNvPicPr/>
                <p:nvPr/>
              </p:nvPicPr>
              <p:blipFill>
                <a:blip r:embed="rId347"/>
                <a:stretch>
                  <a:fillRect/>
                </a:stretch>
              </p:blipFill>
              <p:spPr>
                <a:xfrm>
                  <a:off x="3156356" y="4378895"/>
                  <a:ext cx="2124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21" name="Ink 220">
                  <a:extLst>
                    <a:ext uri="{FF2B5EF4-FFF2-40B4-BE49-F238E27FC236}">
                      <a16:creationId xmlns:a16="http://schemas.microsoft.com/office/drawing/2014/main" id="{57CD7444-0073-48CC-8E08-F8FD93FE9983}"/>
                    </a:ext>
                  </a:extLst>
                </p14:cNvPr>
                <p14:cNvContentPartPr/>
                <p14:nvPr/>
              </p14:nvContentPartPr>
              <p14:xfrm>
                <a:off x="3048716" y="4367015"/>
                <a:ext cx="203040" cy="253440"/>
              </p14:xfrm>
            </p:contentPart>
          </mc:Choice>
          <mc:Fallback xmlns="">
            <p:pic>
              <p:nvPicPr>
                <p:cNvPr id="221" name="Ink 220">
                  <a:extLst>
                    <a:ext uri="{FF2B5EF4-FFF2-40B4-BE49-F238E27FC236}">
                      <a16:creationId xmlns:a16="http://schemas.microsoft.com/office/drawing/2014/main" id="{57CD7444-0073-48CC-8E08-F8FD93FE9983}"/>
                    </a:ext>
                  </a:extLst>
                </p:cNvPr>
                <p:cNvPicPr/>
                <p:nvPr/>
              </p:nvPicPr>
              <p:blipFill>
                <a:blip r:embed="rId349"/>
                <a:stretch>
                  <a:fillRect/>
                </a:stretch>
              </p:blipFill>
              <p:spPr>
                <a:xfrm>
                  <a:off x="3039716" y="4358375"/>
                  <a:ext cx="22068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22" name="Ink 221">
                  <a:extLst>
                    <a:ext uri="{FF2B5EF4-FFF2-40B4-BE49-F238E27FC236}">
                      <a16:creationId xmlns:a16="http://schemas.microsoft.com/office/drawing/2014/main" id="{E1FB7990-2321-4AD2-8271-B397E506FC75}"/>
                    </a:ext>
                  </a:extLst>
                </p14:cNvPr>
                <p14:cNvContentPartPr/>
                <p14:nvPr/>
              </p14:nvContentPartPr>
              <p14:xfrm>
                <a:off x="3282356" y="4338575"/>
                <a:ext cx="226080" cy="270360"/>
              </p14:xfrm>
            </p:contentPart>
          </mc:Choice>
          <mc:Fallback xmlns="">
            <p:pic>
              <p:nvPicPr>
                <p:cNvPr id="222" name="Ink 221">
                  <a:extLst>
                    <a:ext uri="{FF2B5EF4-FFF2-40B4-BE49-F238E27FC236}">
                      <a16:creationId xmlns:a16="http://schemas.microsoft.com/office/drawing/2014/main" id="{E1FB7990-2321-4AD2-8271-B397E506FC75}"/>
                    </a:ext>
                  </a:extLst>
                </p:cNvPr>
                <p:cNvPicPr/>
                <p:nvPr/>
              </p:nvPicPr>
              <p:blipFill>
                <a:blip r:embed="rId351"/>
                <a:stretch>
                  <a:fillRect/>
                </a:stretch>
              </p:blipFill>
              <p:spPr>
                <a:xfrm>
                  <a:off x="3273716" y="4329575"/>
                  <a:ext cx="2437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23" name="Ink 222">
                  <a:extLst>
                    <a:ext uri="{FF2B5EF4-FFF2-40B4-BE49-F238E27FC236}">
                      <a16:creationId xmlns:a16="http://schemas.microsoft.com/office/drawing/2014/main" id="{54CBD85C-3056-4BE1-986D-5183904C7AB0}"/>
                    </a:ext>
                  </a:extLst>
                </p14:cNvPr>
                <p14:cNvContentPartPr/>
                <p14:nvPr/>
              </p14:nvContentPartPr>
              <p14:xfrm>
                <a:off x="3567476" y="4341815"/>
                <a:ext cx="230040" cy="263520"/>
              </p14:xfrm>
            </p:contentPart>
          </mc:Choice>
          <mc:Fallback xmlns="">
            <p:pic>
              <p:nvPicPr>
                <p:cNvPr id="223" name="Ink 222">
                  <a:extLst>
                    <a:ext uri="{FF2B5EF4-FFF2-40B4-BE49-F238E27FC236}">
                      <a16:creationId xmlns:a16="http://schemas.microsoft.com/office/drawing/2014/main" id="{54CBD85C-3056-4BE1-986D-5183904C7AB0}"/>
                    </a:ext>
                  </a:extLst>
                </p:cNvPr>
                <p:cNvPicPr/>
                <p:nvPr/>
              </p:nvPicPr>
              <p:blipFill>
                <a:blip r:embed="rId353"/>
                <a:stretch>
                  <a:fillRect/>
                </a:stretch>
              </p:blipFill>
              <p:spPr>
                <a:xfrm>
                  <a:off x="3558476" y="4332815"/>
                  <a:ext cx="24768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24" name="Ink 223">
                  <a:extLst>
                    <a:ext uri="{FF2B5EF4-FFF2-40B4-BE49-F238E27FC236}">
                      <a16:creationId xmlns:a16="http://schemas.microsoft.com/office/drawing/2014/main" id="{02202DDF-1390-4E50-BAEA-5559E2FBB1F7}"/>
                    </a:ext>
                  </a:extLst>
                </p14:cNvPr>
                <p14:cNvContentPartPr/>
                <p14:nvPr/>
              </p14:nvContentPartPr>
              <p14:xfrm>
                <a:off x="3831716" y="4330295"/>
                <a:ext cx="220320" cy="303120"/>
              </p14:xfrm>
            </p:contentPart>
          </mc:Choice>
          <mc:Fallback xmlns="">
            <p:pic>
              <p:nvPicPr>
                <p:cNvPr id="224" name="Ink 223">
                  <a:extLst>
                    <a:ext uri="{FF2B5EF4-FFF2-40B4-BE49-F238E27FC236}">
                      <a16:creationId xmlns:a16="http://schemas.microsoft.com/office/drawing/2014/main" id="{02202DDF-1390-4E50-BAEA-5559E2FBB1F7}"/>
                    </a:ext>
                  </a:extLst>
                </p:cNvPr>
                <p:cNvPicPr/>
                <p:nvPr/>
              </p:nvPicPr>
              <p:blipFill>
                <a:blip r:embed="rId355"/>
                <a:stretch>
                  <a:fillRect/>
                </a:stretch>
              </p:blipFill>
              <p:spPr>
                <a:xfrm>
                  <a:off x="3822716" y="4321655"/>
                  <a:ext cx="23796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25" name="Ink 224">
                  <a:extLst>
                    <a:ext uri="{FF2B5EF4-FFF2-40B4-BE49-F238E27FC236}">
                      <a16:creationId xmlns:a16="http://schemas.microsoft.com/office/drawing/2014/main" id="{0D261485-3454-473E-9028-F660D2876749}"/>
                    </a:ext>
                  </a:extLst>
                </p14:cNvPr>
                <p14:cNvContentPartPr/>
                <p14:nvPr/>
              </p14:nvContentPartPr>
              <p14:xfrm>
                <a:off x="4064636" y="4331375"/>
                <a:ext cx="201600" cy="268920"/>
              </p14:xfrm>
            </p:contentPart>
          </mc:Choice>
          <mc:Fallback xmlns="">
            <p:pic>
              <p:nvPicPr>
                <p:cNvPr id="225" name="Ink 224">
                  <a:extLst>
                    <a:ext uri="{FF2B5EF4-FFF2-40B4-BE49-F238E27FC236}">
                      <a16:creationId xmlns:a16="http://schemas.microsoft.com/office/drawing/2014/main" id="{0D261485-3454-473E-9028-F660D2876749}"/>
                    </a:ext>
                  </a:extLst>
                </p:cNvPr>
                <p:cNvPicPr/>
                <p:nvPr/>
              </p:nvPicPr>
              <p:blipFill>
                <a:blip r:embed="rId357"/>
                <a:stretch>
                  <a:fillRect/>
                </a:stretch>
              </p:blipFill>
              <p:spPr>
                <a:xfrm>
                  <a:off x="4055636" y="4322735"/>
                  <a:ext cx="219240" cy="286560"/>
                </a:xfrm>
                <a:prstGeom prst="rect">
                  <a:avLst/>
                </a:prstGeom>
              </p:spPr>
            </p:pic>
          </mc:Fallback>
        </mc:AlternateContent>
      </p:grpSp>
      <p:grpSp>
        <p:nvGrpSpPr>
          <p:cNvPr id="237" name="Group 236">
            <a:extLst>
              <a:ext uri="{FF2B5EF4-FFF2-40B4-BE49-F238E27FC236}">
                <a16:creationId xmlns:a16="http://schemas.microsoft.com/office/drawing/2014/main" id="{30098C4E-87AF-4FA1-B403-BB3A55535662}"/>
              </a:ext>
            </a:extLst>
          </p:cNvPr>
          <p:cNvGrpSpPr/>
          <p:nvPr/>
        </p:nvGrpSpPr>
        <p:grpSpPr>
          <a:xfrm>
            <a:off x="4292516" y="4106375"/>
            <a:ext cx="2712960" cy="489240"/>
            <a:chOff x="4292516" y="4106375"/>
            <a:chExt cx="2712960" cy="489240"/>
          </a:xfrm>
        </p:grpSpPr>
        <mc:AlternateContent xmlns:mc="http://schemas.openxmlformats.org/markup-compatibility/2006" xmlns:p14="http://schemas.microsoft.com/office/powerpoint/2010/main">
          <mc:Choice Requires="p14">
            <p:contentPart p14:bwMode="auto" r:id="rId358">
              <p14:nvContentPartPr>
                <p14:cNvPr id="227" name="Ink 226">
                  <a:extLst>
                    <a:ext uri="{FF2B5EF4-FFF2-40B4-BE49-F238E27FC236}">
                      <a16:creationId xmlns:a16="http://schemas.microsoft.com/office/drawing/2014/main" id="{AE6C834C-7295-4D52-9DED-3F90D38330A9}"/>
                    </a:ext>
                  </a:extLst>
                </p14:cNvPr>
                <p14:cNvContentPartPr/>
                <p14:nvPr/>
              </p14:nvContentPartPr>
              <p14:xfrm>
                <a:off x="4292516" y="4331015"/>
                <a:ext cx="212760" cy="259920"/>
              </p14:xfrm>
            </p:contentPart>
          </mc:Choice>
          <mc:Fallback xmlns="">
            <p:pic>
              <p:nvPicPr>
                <p:cNvPr id="227" name="Ink 226">
                  <a:extLst>
                    <a:ext uri="{FF2B5EF4-FFF2-40B4-BE49-F238E27FC236}">
                      <a16:creationId xmlns:a16="http://schemas.microsoft.com/office/drawing/2014/main" id="{AE6C834C-7295-4D52-9DED-3F90D38330A9}"/>
                    </a:ext>
                  </a:extLst>
                </p:cNvPr>
                <p:cNvPicPr/>
                <p:nvPr/>
              </p:nvPicPr>
              <p:blipFill>
                <a:blip r:embed="rId359"/>
                <a:stretch>
                  <a:fillRect/>
                </a:stretch>
              </p:blipFill>
              <p:spPr>
                <a:xfrm>
                  <a:off x="4283876" y="4322375"/>
                  <a:ext cx="2304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28" name="Ink 227">
                  <a:extLst>
                    <a:ext uri="{FF2B5EF4-FFF2-40B4-BE49-F238E27FC236}">
                      <a16:creationId xmlns:a16="http://schemas.microsoft.com/office/drawing/2014/main" id="{FA4B552D-A31D-4D23-9876-F192DEB1AE78}"/>
                    </a:ext>
                  </a:extLst>
                </p14:cNvPr>
                <p14:cNvContentPartPr/>
                <p14:nvPr/>
              </p14:nvContentPartPr>
              <p14:xfrm>
                <a:off x="4537316" y="4304015"/>
                <a:ext cx="197280" cy="291600"/>
              </p14:xfrm>
            </p:contentPart>
          </mc:Choice>
          <mc:Fallback xmlns="">
            <p:pic>
              <p:nvPicPr>
                <p:cNvPr id="228" name="Ink 227">
                  <a:extLst>
                    <a:ext uri="{FF2B5EF4-FFF2-40B4-BE49-F238E27FC236}">
                      <a16:creationId xmlns:a16="http://schemas.microsoft.com/office/drawing/2014/main" id="{FA4B552D-A31D-4D23-9876-F192DEB1AE78}"/>
                    </a:ext>
                  </a:extLst>
                </p:cNvPr>
                <p:cNvPicPr/>
                <p:nvPr/>
              </p:nvPicPr>
              <p:blipFill>
                <a:blip r:embed="rId361"/>
                <a:stretch>
                  <a:fillRect/>
                </a:stretch>
              </p:blipFill>
              <p:spPr>
                <a:xfrm>
                  <a:off x="4528316" y="4295375"/>
                  <a:ext cx="21492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29" name="Ink 228">
                  <a:extLst>
                    <a:ext uri="{FF2B5EF4-FFF2-40B4-BE49-F238E27FC236}">
                      <a16:creationId xmlns:a16="http://schemas.microsoft.com/office/drawing/2014/main" id="{552D636B-658B-494F-9318-91F1D84B5FC7}"/>
                    </a:ext>
                  </a:extLst>
                </p14:cNvPr>
                <p14:cNvContentPartPr/>
                <p14:nvPr/>
              </p14:nvContentPartPr>
              <p14:xfrm>
                <a:off x="4942676" y="4544855"/>
                <a:ext cx="5760" cy="29880"/>
              </p14:xfrm>
            </p:contentPart>
          </mc:Choice>
          <mc:Fallback xmlns="">
            <p:pic>
              <p:nvPicPr>
                <p:cNvPr id="229" name="Ink 228">
                  <a:extLst>
                    <a:ext uri="{FF2B5EF4-FFF2-40B4-BE49-F238E27FC236}">
                      <a16:creationId xmlns:a16="http://schemas.microsoft.com/office/drawing/2014/main" id="{552D636B-658B-494F-9318-91F1D84B5FC7}"/>
                    </a:ext>
                  </a:extLst>
                </p:cNvPr>
                <p:cNvPicPr/>
                <p:nvPr/>
              </p:nvPicPr>
              <p:blipFill>
                <a:blip r:embed="rId363"/>
                <a:stretch>
                  <a:fillRect/>
                </a:stretch>
              </p:blipFill>
              <p:spPr>
                <a:xfrm>
                  <a:off x="4933676" y="4536215"/>
                  <a:ext cx="234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30" name="Ink 229">
                  <a:extLst>
                    <a:ext uri="{FF2B5EF4-FFF2-40B4-BE49-F238E27FC236}">
                      <a16:creationId xmlns:a16="http://schemas.microsoft.com/office/drawing/2014/main" id="{6D499567-16B5-46AA-B0A0-7164ADFB1413}"/>
                    </a:ext>
                  </a:extLst>
                </p14:cNvPr>
                <p14:cNvContentPartPr/>
                <p14:nvPr/>
              </p14:nvContentPartPr>
              <p14:xfrm>
                <a:off x="5107916" y="4282055"/>
                <a:ext cx="189360" cy="237960"/>
              </p14:xfrm>
            </p:contentPart>
          </mc:Choice>
          <mc:Fallback xmlns="">
            <p:pic>
              <p:nvPicPr>
                <p:cNvPr id="230" name="Ink 229">
                  <a:extLst>
                    <a:ext uri="{FF2B5EF4-FFF2-40B4-BE49-F238E27FC236}">
                      <a16:creationId xmlns:a16="http://schemas.microsoft.com/office/drawing/2014/main" id="{6D499567-16B5-46AA-B0A0-7164ADFB1413}"/>
                    </a:ext>
                  </a:extLst>
                </p:cNvPr>
                <p:cNvPicPr/>
                <p:nvPr/>
              </p:nvPicPr>
              <p:blipFill>
                <a:blip r:embed="rId365"/>
                <a:stretch>
                  <a:fillRect/>
                </a:stretch>
              </p:blipFill>
              <p:spPr>
                <a:xfrm>
                  <a:off x="5099276" y="4273415"/>
                  <a:ext cx="20700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31" name="Ink 230">
                  <a:extLst>
                    <a:ext uri="{FF2B5EF4-FFF2-40B4-BE49-F238E27FC236}">
                      <a16:creationId xmlns:a16="http://schemas.microsoft.com/office/drawing/2014/main" id="{0D1ED6E5-48CD-4F8A-B452-7A35F1AF1A5F}"/>
                    </a:ext>
                  </a:extLst>
                </p14:cNvPr>
                <p14:cNvContentPartPr/>
                <p14:nvPr/>
              </p14:nvContentPartPr>
              <p14:xfrm>
                <a:off x="5289716" y="4282775"/>
                <a:ext cx="221040" cy="219600"/>
              </p14:xfrm>
            </p:contentPart>
          </mc:Choice>
          <mc:Fallback xmlns="">
            <p:pic>
              <p:nvPicPr>
                <p:cNvPr id="231" name="Ink 230">
                  <a:extLst>
                    <a:ext uri="{FF2B5EF4-FFF2-40B4-BE49-F238E27FC236}">
                      <a16:creationId xmlns:a16="http://schemas.microsoft.com/office/drawing/2014/main" id="{0D1ED6E5-48CD-4F8A-B452-7A35F1AF1A5F}"/>
                    </a:ext>
                  </a:extLst>
                </p:cNvPr>
                <p:cNvPicPr/>
                <p:nvPr/>
              </p:nvPicPr>
              <p:blipFill>
                <a:blip r:embed="rId367"/>
                <a:stretch>
                  <a:fillRect/>
                </a:stretch>
              </p:blipFill>
              <p:spPr>
                <a:xfrm>
                  <a:off x="5281076" y="4274135"/>
                  <a:ext cx="2386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32" name="Ink 231">
                  <a:extLst>
                    <a:ext uri="{FF2B5EF4-FFF2-40B4-BE49-F238E27FC236}">
                      <a16:creationId xmlns:a16="http://schemas.microsoft.com/office/drawing/2014/main" id="{FB4C4C29-289E-47A4-A186-0AF899CC8955}"/>
                    </a:ext>
                  </a:extLst>
                </p14:cNvPr>
                <p14:cNvContentPartPr/>
                <p14:nvPr/>
              </p14:nvContentPartPr>
              <p14:xfrm>
                <a:off x="5566556" y="4254695"/>
                <a:ext cx="189720" cy="247320"/>
              </p14:xfrm>
            </p:contentPart>
          </mc:Choice>
          <mc:Fallback xmlns="">
            <p:pic>
              <p:nvPicPr>
                <p:cNvPr id="232" name="Ink 231">
                  <a:extLst>
                    <a:ext uri="{FF2B5EF4-FFF2-40B4-BE49-F238E27FC236}">
                      <a16:creationId xmlns:a16="http://schemas.microsoft.com/office/drawing/2014/main" id="{FB4C4C29-289E-47A4-A186-0AF899CC8955}"/>
                    </a:ext>
                  </a:extLst>
                </p:cNvPr>
                <p:cNvPicPr/>
                <p:nvPr/>
              </p:nvPicPr>
              <p:blipFill>
                <a:blip r:embed="rId369"/>
                <a:stretch>
                  <a:fillRect/>
                </a:stretch>
              </p:blipFill>
              <p:spPr>
                <a:xfrm>
                  <a:off x="5557556" y="4245695"/>
                  <a:ext cx="2073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33" name="Ink 232">
                  <a:extLst>
                    <a:ext uri="{FF2B5EF4-FFF2-40B4-BE49-F238E27FC236}">
                      <a16:creationId xmlns:a16="http://schemas.microsoft.com/office/drawing/2014/main" id="{C674CD51-B903-4393-A9FF-F00ED186A026}"/>
                    </a:ext>
                  </a:extLst>
                </p14:cNvPr>
                <p14:cNvContentPartPr/>
                <p14:nvPr/>
              </p14:nvContentPartPr>
              <p14:xfrm>
                <a:off x="5807036" y="4208255"/>
                <a:ext cx="253800" cy="279360"/>
              </p14:xfrm>
            </p:contentPart>
          </mc:Choice>
          <mc:Fallback xmlns="">
            <p:pic>
              <p:nvPicPr>
                <p:cNvPr id="233" name="Ink 232">
                  <a:extLst>
                    <a:ext uri="{FF2B5EF4-FFF2-40B4-BE49-F238E27FC236}">
                      <a16:creationId xmlns:a16="http://schemas.microsoft.com/office/drawing/2014/main" id="{C674CD51-B903-4393-A9FF-F00ED186A026}"/>
                    </a:ext>
                  </a:extLst>
                </p:cNvPr>
                <p:cNvPicPr/>
                <p:nvPr/>
              </p:nvPicPr>
              <p:blipFill>
                <a:blip r:embed="rId371"/>
                <a:stretch>
                  <a:fillRect/>
                </a:stretch>
              </p:blipFill>
              <p:spPr>
                <a:xfrm>
                  <a:off x="5798036" y="4199615"/>
                  <a:ext cx="27144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34" name="Ink 233">
                  <a:extLst>
                    <a:ext uri="{FF2B5EF4-FFF2-40B4-BE49-F238E27FC236}">
                      <a16:creationId xmlns:a16="http://schemas.microsoft.com/office/drawing/2014/main" id="{15A86F1F-67DA-4A35-9A4F-52C6A6200EB2}"/>
                    </a:ext>
                  </a:extLst>
                </p14:cNvPr>
                <p14:cNvContentPartPr/>
                <p14:nvPr/>
              </p14:nvContentPartPr>
              <p14:xfrm>
                <a:off x="6146156" y="4144895"/>
                <a:ext cx="272160" cy="267840"/>
              </p14:xfrm>
            </p:contentPart>
          </mc:Choice>
          <mc:Fallback xmlns="">
            <p:pic>
              <p:nvPicPr>
                <p:cNvPr id="234" name="Ink 233">
                  <a:extLst>
                    <a:ext uri="{FF2B5EF4-FFF2-40B4-BE49-F238E27FC236}">
                      <a16:creationId xmlns:a16="http://schemas.microsoft.com/office/drawing/2014/main" id="{15A86F1F-67DA-4A35-9A4F-52C6A6200EB2}"/>
                    </a:ext>
                  </a:extLst>
                </p:cNvPr>
                <p:cNvPicPr/>
                <p:nvPr/>
              </p:nvPicPr>
              <p:blipFill>
                <a:blip r:embed="rId373"/>
                <a:stretch>
                  <a:fillRect/>
                </a:stretch>
              </p:blipFill>
              <p:spPr>
                <a:xfrm>
                  <a:off x="6137516" y="4135895"/>
                  <a:ext cx="2898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35" name="Ink 234">
                  <a:extLst>
                    <a:ext uri="{FF2B5EF4-FFF2-40B4-BE49-F238E27FC236}">
                      <a16:creationId xmlns:a16="http://schemas.microsoft.com/office/drawing/2014/main" id="{BC232C1C-9068-4FD4-A833-3967948F8EED}"/>
                    </a:ext>
                  </a:extLst>
                </p14:cNvPr>
                <p14:cNvContentPartPr/>
                <p14:nvPr/>
              </p14:nvContentPartPr>
              <p14:xfrm>
                <a:off x="6470876" y="4126535"/>
                <a:ext cx="259920" cy="247320"/>
              </p14:xfrm>
            </p:contentPart>
          </mc:Choice>
          <mc:Fallback xmlns="">
            <p:pic>
              <p:nvPicPr>
                <p:cNvPr id="235" name="Ink 234">
                  <a:extLst>
                    <a:ext uri="{FF2B5EF4-FFF2-40B4-BE49-F238E27FC236}">
                      <a16:creationId xmlns:a16="http://schemas.microsoft.com/office/drawing/2014/main" id="{BC232C1C-9068-4FD4-A833-3967948F8EED}"/>
                    </a:ext>
                  </a:extLst>
                </p:cNvPr>
                <p:cNvPicPr/>
                <p:nvPr/>
              </p:nvPicPr>
              <p:blipFill>
                <a:blip r:embed="rId375"/>
                <a:stretch>
                  <a:fillRect/>
                </a:stretch>
              </p:blipFill>
              <p:spPr>
                <a:xfrm>
                  <a:off x="6462236" y="4117535"/>
                  <a:ext cx="2775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36" name="Ink 235">
                  <a:extLst>
                    <a:ext uri="{FF2B5EF4-FFF2-40B4-BE49-F238E27FC236}">
                      <a16:creationId xmlns:a16="http://schemas.microsoft.com/office/drawing/2014/main" id="{193E5D6B-3E8D-454F-9338-B4E7F2489FC8}"/>
                    </a:ext>
                  </a:extLst>
                </p14:cNvPr>
                <p14:cNvContentPartPr/>
                <p14:nvPr/>
              </p14:nvContentPartPr>
              <p14:xfrm>
                <a:off x="6749876" y="4106375"/>
                <a:ext cx="255600" cy="257760"/>
              </p14:xfrm>
            </p:contentPart>
          </mc:Choice>
          <mc:Fallback xmlns="">
            <p:pic>
              <p:nvPicPr>
                <p:cNvPr id="236" name="Ink 235">
                  <a:extLst>
                    <a:ext uri="{FF2B5EF4-FFF2-40B4-BE49-F238E27FC236}">
                      <a16:creationId xmlns:a16="http://schemas.microsoft.com/office/drawing/2014/main" id="{193E5D6B-3E8D-454F-9338-B4E7F2489FC8}"/>
                    </a:ext>
                  </a:extLst>
                </p:cNvPr>
                <p:cNvPicPr/>
                <p:nvPr/>
              </p:nvPicPr>
              <p:blipFill>
                <a:blip r:embed="rId377"/>
                <a:stretch>
                  <a:fillRect/>
                </a:stretch>
              </p:blipFill>
              <p:spPr>
                <a:xfrm>
                  <a:off x="6741236" y="4097375"/>
                  <a:ext cx="273240" cy="275400"/>
                </a:xfrm>
                <a:prstGeom prst="rect">
                  <a:avLst/>
                </a:prstGeom>
              </p:spPr>
            </p:pic>
          </mc:Fallback>
        </mc:AlternateContent>
      </p:grpSp>
      <p:grpSp>
        <p:nvGrpSpPr>
          <p:cNvPr id="244" name="Group 243">
            <a:extLst>
              <a:ext uri="{FF2B5EF4-FFF2-40B4-BE49-F238E27FC236}">
                <a16:creationId xmlns:a16="http://schemas.microsoft.com/office/drawing/2014/main" id="{06EA49C8-018F-4951-B03B-D95621CE5CD2}"/>
              </a:ext>
            </a:extLst>
          </p:cNvPr>
          <p:cNvGrpSpPr/>
          <p:nvPr/>
        </p:nvGrpSpPr>
        <p:grpSpPr>
          <a:xfrm>
            <a:off x="3449756" y="4727015"/>
            <a:ext cx="305640" cy="297720"/>
            <a:chOff x="3449756" y="4727015"/>
            <a:chExt cx="305640" cy="297720"/>
          </a:xfrm>
        </p:grpSpPr>
        <mc:AlternateContent xmlns:mc="http://schemas.openxmlformats.org/markup-compatibility/2006" xmlns:p14="http://schemas.microsoft.com/office/powerpoint/2010/main">
          <mc:Choice Requires="p14">
            <p:contentPart p14:bwMode="auto" r:id="rId378">
              <p14:nvContentPartPr>
                <p14:cNvPr id="238" name="Ink 237">
                  <a:extLst>
                    <a:ext uri="{FF2B5EF4-FFF2-40B4-BE49-F238E27FC236}">
                      <a16:creationId xmlns:a16="http://schemas.microsoft.com/office/drawing/2014/main" id="{BDEAA463-0981-4C46-8BAA-110EAC8C0AF3}"/>
                    </a:ext>
                  </a:extLst>
                </p14:cNvPr>
                <p14:cNvContentPartPr/>
                <p14:nvPr/>
              </p14:nvContentPartPr>
              <p14:xfrm>
                <a:off x="3449756" y="4727015"/>
                <a:ext cx="250200" cy="297720"/>
              </p14:xfrm>
            </p:contentPart>
          </mc:Choice>
          <mc:Fallback xmlns="">
            <p:pic>
              <p:nvPicPr>
                <p:cNvPr id="238" name="Ink 237">
                  <a:extLst>
                    <a:ext uri="{FF2B5EF4-FFF2-40B4-BE49-F238E27FC236}">
                      <a16:creationId xmlns:a16="http://schemas.microsoft.com/office/drawing/2014/main" id="{BDEAA463-0981-4C46-8BAA-110EAC8C0AF3}"/>
                    </a:ext>
                  </a:extLst>
                </p:cNvPr>
                <p:cNvPicPr/>
                <p:nvPr/>
              </p:nvPicPr>
              <p:blipFill>
                <a:blip r:embed="rId379"/>
                <a:stretch>
                  <a:fillRect/>
                </a:stretch>
              </p:blipFill>
              <p:spPr>
                <a:xfrm>
                  <a:off x="3440756" y="4718015"/>
                  <a:ext cx="26784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39" name="Ink 238">
                  <a:extLst>
                    <a:ext uri="{FF2B5EF4-FFF2-40B4-BE49-F238E27FC236}">
                      <a16:creationId xmlns:a16="http://schemas.microsoft.com/office/drawing/2014/main" id="{33A34EAD-0620-4A2B-96A7-8ECFF6FB0AF2}"/>
                    </a:ext>
                  </a:extLst>
                </p14:cNvPr>
                <p14:cNvContentPartPr/>
                <p14:nvPr/>
              </p14:nvContentPartPr>
              <p14:xfrm>
                <a:off x="3529316" y="4732775"/>
                <a:ext cx="226080" cy="238680"/>
              </p14:xfrm>
            </p:contentPart>
          </mc:Choice>
          <mc:Fallback xmlns="">
            <p:pic>
              <p:nvPicPr>
                <p:cNvPr id="239" name="Ink 238">
                  <a:extLst>
                    <a:ext uri="{FF2B5EF4-FFF2-40B4-BE49-F238E27FC236}">
                      <a16:creationId xmlns:a16="http://schemas.microsoft.com/office/drawing/2014/main" id="{33A34EAD-0620-4A2B-96A7-8ECFF6FB0AF2}"/>
                    </a:ext>
                  </a:extLst>
                </p:cNvPr>
                <p:cNvPicPr/>
                <p:nvPr/>
              </p:nvPicPr>
              <p:blipFill>
                <a:blip r:embed="rId381"/>
                <a:stretch>
                  <a:fillRect/>
                </a:stretch>
              </p:blipFill>
              <p:spPr>
                <a:xfrm>
                  <a:off x="3520316" y="4723775"/>
                  <a:ext cx="243720" cy="256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2">
            <p14:nvContentPartPr>
              <p14:cNvPr id="240" name="Ink 239">
                <a:extLst>
                  <a:ext uri="{FF2B5EF4-FFF2-40B4-BE49-F238E27FC236}">
                    <a16:creationId xmlns:a16="http://schemas.microsoft.com/office/drawing/2014/main" id="{3639B3B6-4725-4D90-9119-2461EC2E0F8C}"/>
                  </a:ext>
                </a:extLst>
              </p14:cNvPr>
              <p14:cNvContentPartPr/>
              <p14:nvPr/>
            </p14:nvContentPartPr>
            <p14:xfrm>
              <a:off x="4842956" y="4959935"/>
              <a:ext cx="56520" cy="53640"/>
            </p14:xfrm>
          </p:contentPart>
        </mc:Choice>
        <mc:Fallback xmlns="">
          <p:pic>
            <p:nvPicPr>
              <p:cNvPr id="240" name="Ink 239">
                <a:extLst>
                  <a:ext uri="{FF2B5EF4-FFF2-40B4-BE49-F238E27FC236}">
                    <a16:creationId xmlns:a16="http://schemas.microsoft.com/office/drawing/2014/main" id="{3639B3B6-4725-4D90-9119-2461EC2E0F8C}"/>
                  </a:ext>
                </a:extLst>
              </p:cNvPr>
              <p:cNvPicPr/>
              <p:nvPr/>
            </p:nvPicPr>
            <p:blipFill>
              <a:blip r:embed="rId383"/>
              <a:stretch>
                <a:fillRect/>
              </a:stretch>
            </p:blipFill>
            <p:spPr>
              <a:xfrm>
                <a:off x="4834316" y="4951295"/>
                <a:ext cx="74160" cy="71280"/>
              </a:xfrm>
              <a:prstGeom prst="rect">
                <a:avLst/>
              </a:prstGeom>
            </p:spPr>
          </p:pic>
        </mc:Fallback>
      </mc:AlternateContent>
      <p:grpSp>
        <p:nvGrpSpPr>
          <p:cNvPr id="243" name="Group 242">
            <a:extLst>
              <a:ext uri="{FF2B5EF4-FFF2-40B4-BE49-F238E27FC236}">
                <a16:creationId xmlns:a16="http://schemas.microsoft.com/office/drawing/2014/main" id="{1EA2A993-C9F5-4745-AF66-DAB1532D8E24}"/>
              </a:ext>
            </a:extLst>
          </p:cNvPr>
          <p:cNvGrpSpPr/>
          <p:nvPr/>
        </p:nvGrpSpPr>
        <p:grpSpPr>
          <a:xfrm>
            <a:off x="5494196" y="4611095"/>
            <a:ext cx="308520" cy="338760"/>
            <a:chOff x="5494196" y="4611095"/>
            <a:chExt cx="308520" cy="338760"/>
          </a:xfrm>
        </p:grpSpPr>
        <mc:AlternateContent xmlns:mc="http://schemas.openxmlformats.org/markup-compatibility/2006" xmlns:p14="http://schemas.microsoft.com/office/powerpoint/2010/main">
          <mc:Choice Requires="p14">
            <p:contentPart p14:bwMode="auto" r:id="rId384">
              <p14:nvContentPartPr>
                <p14:cNvPr id="241" name="Ink 240">
                  <a:extLst>
                    <a:ext uri="{FF2B5EF4-FFF2-40B4-BE49-F238E27FC236}">
                      <a16:creationId xmlns:a16="http://schemas.microsoft.com/office/drawing/2014/main" id="{5AAA72BC-8E12-4472-953C-3BA6B8EE7666}"/>
                    </a:ext>
                  </a:extLst>
                </p14:cNvPr>
                <p14:cNvContentPartPr/>
                <p14:nvPr/>
              </p14:nvContentPartPr>
              <p14:xfrm>
                <a:off x="5494196" y="4611095"/>
                <a:ext cx="300600" cy="338760"/>
              </p14:xfrm>
            </p:contentPart>
          </mc:Choice>
          <mc:Fallback xmlns="">
            <p:pic>
              <p:nvPicPr>
                <p:cNvPr id="241" name="Ink 240">
                  <a:extLst>
                    <a:ext uri="{FF2B5EF4-FFF2-40B4-BE49-F238E27FC236}">
                      <a16:creationId xmlns:a16="http://schemas.microsoft.com/office/drawing/2014/main" id="{5AAA72BC-8E12-4472-953C-3BA6B8EE7666}"/>
                    </a:ext>
                  </a:extLst>
                </p:cNvPr>
                <p:cNvPicPr/>
                <p:nvPr/>
              </p:nvPicPr>
              <p:blipFill>
                <a:blip r:embed="rId385"/>
                <a:stretch>
                  <a:fillRect/>
                </a:stretch>
              </p:blipFill>
              <p:spPr>
                <a:xfrm>
                  <a:off x="5485556" y="4602455"/>
                  <a:ext cx="31824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42" name="Ink 241">
                  <a:extLst>
                    <a:ext uri="{FF2B5EF4-FFF2-40B4-BE49-F238E27FC236}">
                      <a16:creationId xmlns:a16="http://schemas.microsoft.com/office/drawing/2014/main" id="{7562D365-EABA-470C-B5E4-651AB85C830B}"/>
                    </a:ext>
                  </a:extLst>
                </p14:cNvPr>
                <p14:cNvContentPartPr/>
                <p14:nvPr/>
              </p14:nvContentPartPr>
              <p14:xfrm>
                <a:off x="5561156" y="4644575"/>
                <a:ext cx="241560" cy="265320"/>
              </p14:xfrm>
            </p:contentPart>
          </mc:Choice>
          <mc:Fallback xmlns="">
            <p:pic>
              <p:nvPicPr>
                <p:cNvPr id="242" name="Ink 241">
                  <a:extLst>
                    <a:ext uri="{FF2B5EF4-FFF2-40B4-BE49-F238E27FC236}">
                      <a16:creationId xmlns:a16="http://schemas.microsoft.com/office/drawing/2014/main" id="{7562D365-EABA-470C-B5E4-651AB85C830B}"/>
                    </a:ext>
                  </a:extLst>
                </p:cNvPr>
                <p:cNvPicPr/>
                <p:nvPr/>
              </p:nvPicPr>
              <p:blipFill>
                <a:blip r:embed="rId387"/>
                <a:stretch>
                  <a:fillRect/>
                </a:stretch>
              </p:blipFill>
              <p:spPr>
                <a:xfrm>
                  <a:off x="5552516" y="4635935"/>
                  <a:ext cx="259200" cy="282960"/>
                </a:xfrm>
                <a:prstGeom prst="rect">
                  <a:avLst/>
                </a:prstGeom>
              </p:spPr>
            </p:pic>
          </mc:Fallback>
        </mc:AlternateContent>
      </p:grpSp>
      <p:grpSp>
        <p:nvGrpSpPr>
          <p:cNvPr id="247" name="Group 246">
            <a:extLst>
              <a:ext uri="{FF2B5EF4-FFF2-40B4-BE49-F238E27FC236}">
                <a16:creationId xmlns:a16="http://schemas.microsoft.com/office/drawing/2014/main" id="{1D070267-B5A6-423B-8488-3710083342F6}"/>
              </a:ext>
            </a:extLst>
          </p:cNvPr>
          <p:cNvGrpSpPr/>
          <p:nvPr/>
        </p:nvGrpSpPr>
        <p:grpSpPr>
          <a:xfrm>
            <a:off x="6449636" y="2518055"/>
            <a:ext cx="515520" cy="286200"/>
            <a:chOff x="6449636" y="2518055"/>
            <a:chExt cx="515520" cy="286200"/>
          </a:xfrm>
        </p:grpSpPr>
        <mc:AlternateContent xmlns:mc="http://schemas.openxmlformats.org/markup-compatibility/2006" xmlns:p14="http://schemas.microsoft.com/office/powerpoint/2010/main">
          <mc:Choice Requires="p14">
            <p:contentPart p14:bwMode="auto" r:id="rId388">
              <p14:nvContentPartPr>
                <p14:cNvPr id="245" name="Ink 244">
                  <a:extLst>
                    <a:ext uri="{FF2B5EF4-FFF2-40B4-BE49-F238E27FC236}">
                      <a16:creationId xmlns:a16="http://schemas.microsoft.com/office/drawing/2014/main" id="{7AC8C8C8-FC49-4E60-939E-D739A91BACF0}"/>
                    </a:ext>
                  </a:extLst>
                </p14:cNvPr>
                <p14:cNvContentPartPr/>
                <p14:nvPr/>
              </p14:nvContentPartPr>
              <p14:xfrm>
                <a:off x="6449636" y="2525615"/>
                <a:ext cx="182880" cy="278640"/>
              </p14:xfrm>
            </p:contentPart>
          </mc:Choice>
          <mc:Fallback xmlns="">
            <p:pic>
              <p:nvPicPr>
                <p:cNvPr id="245" name="Ink 244">
                  <a:extLst>
                    <a:ext uri="{FF2B5EF4-FFF2-40B4-BE49-F238E27FC236}">
                      <a16:creationId xmlns:a16="http://schemas.microsoft.com/office/drawing/2014/main" id="{7AC8C8C8-FC49-4E60-939E-D739A91BACF0}"/>
                    </a:ext>
                  </a:extLst>
                </p:cNvPr>
                <p:cNvPicPr/>
                <p:nvPr/>
              </p:nvPicPr>
              <p:blipFill>
                <a:blip r:embed="rId389"/>
                <a:stretch>
                  <a:fillRect/>
                </a:stretch>
              </p:blipFill>
              <p:spPr>
                <a:xfrm>
                  <a:off x="6440996" y="2516975"/>
                  <a:ext cx="20052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46" name="Ink 245">
                  <a:extLst>
                    <a:ext uri="{FF2B5EF4-FFF2-40B4-BE49-F238E27FC236}">
                      <a16:creationId xmlns:a16="http://schemas.microsoft.com/office/drawing/2014/main" id="{BBC541F4-3E0E-4F92-9282-BD96E8FA7DFF}"/>
                    </a:ext>
                  </a:extLst>
                </p14:cNvPr>
                <p14:cNvContentPartPr/>
                <p14:nvPr/>
              </p14:nvContentPartPr>
              <p14:xfrm>
                <a:off x="6744476" y="2518055"/>
                <a:ext cx="220680" cy="262080"/>
              </p14:xfrm>
            </p:contentPart>
          </mc:Choice>
          <mc:Fallback xmlns="">
            <p:pic>
              <p:nvPicPr>
                <p:cNvPr id="246" name="Ink 245">
                  <a:extLst>
                    <a:ext uri="{FF2B5EF4-FFF2-40B4-BE49-F238E27FC236}">
                      <a16:creationId xmlns:a16="http://schemas.microsoft.com/office/drawing/2014/main" id="{BBC541F4-3E0E-4F92-9282-BD96E8FA7DFF}"/>
                    </a:ext>
                  </a:extLst>
                </p:cNvPr>
                <p:cNvPicPr/>
                <p:nvPr/>
              </p:nvPicPr>
              <p:blipFill>
                <a:blip r:embed="rId391"/>
                <a:stretch>
                  <a:fillRect/>
                </a:stretch>
              </p:blipFill>
              <p:spPr>
                <a:xfrm>
                  <a:off x="6735836" y="2509055"/>
                  <a:ext cx="238320" cy="279720"/>
                </a:xfrm>
                <a:prstGeom prst="rect">
                  <a:avLst/>
                </a:prstGeom>
              </p:spPr>
            </p:pic>
          </mc:Fallback>
        </mc:AlternateContent>
      </p:grpSp>
      <p:grpSp>
        <p:nvGrpSpPr>
          <p:cNvPr id="263" name="Group 262">
            <a:extLst>
              <a:ext uri="{FF2B5EF4-FFF2-40B4-BE49-F238E27FC236}">
                <a16:creationId xmlns:a16="http://schemas.microsoft.com/office/drawing/2014/main" id="{990402B3-A9C0-4690-92E7-525539C89DB3}"/>
              </a:ext>
            </a:extLst>
          </p:cNvPr>
          <p:cNvGrpSpPr/>
          <p:nvPr/>
        </p:nvGrpSpPr>
        <p:grpSpPr>
          <a:xfrm>
            <a:off x="9232076" y="2650895"/>
            <a:ext cx="2705760" cy="458640"/>
            <a:chOff x="9232076" y="2650895"/>
            <a:chExt cx="2705760" cy="458640"/>
          </a:xfrm>
        </p:grpSpPr>
        <mc:AlternateContent xmlns:mc="http://schemas.openxmlformats.org/markup-compatibility/2006" xmlns:p14="http://schemas.microsoft.com/office/powerpoint/2010/main">
          <mc:Choice Requires="p14">
            <p:contentPart p14:bwMode="auto" r:id="rId392">
              <p14:nvContentPartPr>
                <p14:cNvPr id="248" name="Ink 247">
                  <a:extLst>
                    <a:ext uri="{FF2B5EF4-FFF2-40B4-BE49-F238E27FC236}">
                      <a16:creationId xmlns:a16="http://schemas.microsoft.com/office/drawing/2014/main" id="{5B1D5057-9CA7-4A5F-8D8D-B06B7CF1CED8}"/>
                    </a:ext>
                  </a:extLst>
                </p14:cNvPr>
                <p14:cNvContentPartPr/>
                <p14:nvPr/>
              </p14:nvContentPartPr>
              <p14:xfrm>
                <a:off x="9232076" y="2874455"/>
                <a:ext cx="13680" cy="235080"/>
              </p14:xfrm>
            </p:contentPart>
          </mc:Choice>
          <mc:Fallback xmlns="">
            <p:pic>
              <p:nvPicPr>
                <p:cNvPr id="248" name="Ink 247">
                  <a:extLst>
                    <a:ext uri="{FF2B5EF4-FFF2-40B4-BE49-F238E27FC236}">
                      <a16:creationId xmlns:a16="http://schemas.microsoft.com/office/drawing/2014/main" id="{5B1D5057-9CA7-4A5F-8D8D-B06B7CF1CED8}"/>
                    </a:ext>
                  </a:extLst>
                </p:cNvPr>
                <p:cNvPicPr/>
                <p:nvPr/>
              </p:nvPicPr>
              <p:blipFill>
                <a:blip r:embed="rId393"/>
                <a:stretch>
                  <a:fillRect/>
                </a:stretch>
              </p:blipFill>
              <p:spPr>
                <a:xfrm>
                  <a:off x="9223076" y="2865455"/>
                  <a:ext cx="3132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49" name="Ink 248">
                  <a:extLst>
                    <a:ext uri="{FF2B5EF4-FFF2-40B4-BE49-F238E27FC236}">
                      <a16:creationId xmlns:a16="http://schemas.microsoft.com/office/drawing/2014/main" id="{10E0321B-8A34-4588-B0E2-7AD7CA1DD6FD}"/>
                    </a:ext>
                  </a:extLst>
                </p14:cNvPr>
                <p14:cNvContentPartPr/>
                <p14:nvPr/>
              </p14:nvContentPartPr>
              <p14:xfrm>
                <a:off x="9357716" y="2867615"/>
                <a:ext cx="112680" cy="217080"/>
              </p14:xfrm>
            </p:contentPart>
          </mc:Choice>
          <mc:Fallback xmlns="">
            <p:pic>
              <p:nvPicPr>
                <p:cNvPr id="249" name="Ink 248">
                  <a:extLst>
                    <a:ext uri="{FF2B5EF4-FFF2-40B4-BE49-F238E27FC236}">
                      <a16:creationId xmlns:a16="http://schemas.microsoft.com/office/drawing/2014/main" id="{10E0321B-8A34-4588-B0E2-7AD7CA1DD6FD}"/>
                    </a:ext>
                  </a:extLst>
                </p:cNvPr>
                <p:cNvPicPr/>
                <p:nvPr/>
              </p:nvPicPr>
              <p:blipFill>
                <a:blip r:embed="rId395"/>
                <a:stretch>
                  <a:fillRect/>
                </a:stretch>
              </p:blipFill>
              <p:spPr>
                <a:xfrm>
                  <a:off x="9348716" y="2858975"/>
                  <a:ext cx="1303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50" name="Ink 249">
                  <a:extLst>
                    <a:ext uri="{FF2B5EF4-FFF2-40B4-BE49-F238E27FC236}">
                      <a16:creationId xmlns:a16="http://schemas.microsoft.com/office/drawing/2014/main" id="{C7B3DD43-FEA9-4CAB-9A9F-268915879ED0}"/>
                    </a:ext>
                  </a:extLst>
                </p14:cNvPr>
                <p14:cNvContentPartPr/>
                <p14:nvPr/>
              </p14:nvContentPartPr>
              <p14:xfrm>
                <a:off x="9600716" y="2820455"/>
                <a:ext cx="160920" cy="226800"/>
              </p14:xfrm>
            </p:contentPart>
          </mc:Choice>
          <mc:Fallback xmlns="">
            <p:pic>
              <p:nvPicPr>
                <p:cNvPr id="250" name="Ink 249">
                  <a:extLst>
                    <a:ext uri="{FF2B5EF4-FFF2-40B4-BE49-F238E27FC236}">
                      <a16:creationId xmlns:a16="http://schemas.microsoft.com/office/drawing/2014/main" id="{C7B3DD43-FEA9-4CAB-9A9F-268915879ED0}"/>
                    </a:ext>
                  </a:extLst>
                </p:cNvPr>
                <p:cNvPicPr/>
                <p:nvPr/>
              </p:nvPicPr>
              <p:blipFill>
                <a:blip r:embed="rId397"/>
                <a:stretch>
                  <a:fillRect/>
                </a:stretch>
              </p:blipFill>
              <p:spPr>
                <a:xfrm>
                  <a:off x="9591716" y="2811815"/>
                  <a:ext cx="1785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51" name="Ink 250">
                  <a:extLst>
                    <a:ext uri="{FF2B5EF4-FFF2-40B4-BE49-F238E27FC236}">
                      <a16:creationId xmlns:a16="http://schemas.microsoft.com/office/drawing/2014/main" id="{104BE4C4-8C75-490E-902D-A99BDBAED09C}"/>
                    </a:ext>
                  </a:extLst>
                </p14:cNvPr>
                <p14:cNvContentPartPr/>
                <p14:nvPr/>
              </p14:nvContentPartPr>
              <p14:xfrm>
                <a:off x="9886196" y="3014135"/>
                <a:ext cx="33480" cy="32400"/>
              </p14:xfrm>
            </p:contentPart>
          </mc:Choice>
          <mc:Fallback xmlns="">
            <p:pic>
              <p:nvPicPr>
                <p:cNvPr id="251" name="Ink 250">
                  <a:extLst>
                    <a:ext uri="{FF2B5EF4-FFF2-40B4-BE49-F238E27FC236}">
                      <a16:creationId xmlns:a16="http://schemas.microsoft.com/office/drawing/2014/main" id="{104BE4C4-8C75-490E-902D-A99BDBAED09C}"/>
                    </a:ext>
                  </a:extLst>
                </p:cNvPr>
                <p:cNvPicPr/>
                <p:nvPr/>
              </p:nvPicPr>
              <p:blipFill>
                <a:blip r:embed="rId399"/>
                <a:stretch>
                  <a:fillRect/>
                </a:stretch>
              </p:blipFill>
              <p:spPr>
                <a:xfrm>
                  <a:off x="9877556" y="3005495"/>
                  <a:ext cx="511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52" name="Ink 251">
                  <a:extLst>
                    <a:ext uri="{FF2B5EF4-FFF2-40B4-BE49-F238E27FC236}">
                      <a16:creationId xmlns:a16="http://schemas.microsoft.com/office/drawing/2014/main" id="{8B290EA1-577B-4ACE-B36A-B6905460EDBA}"/>
                    </a:ext>
                  </a:extLst>
                </p14:cNvPr>
                <p14:cNvContentPartPr/>
                <p14:nvPr/>
              </p14:nvContentPartPr>
              <p14:xfrm>
                <a:off x="10035956" y="2788055"/>
                <a:ext cx="31320" cy="213480"/>
              </p14:xfrm>
            </p:contentPart>
          </mc:Choice>
          <mc:Fallback xmlns="">
            <p:pic>
              <p:nvPicPr>
                <p:cNvPr id="252" name="Ink 251">
                  <a:extLst>
                    <a:ext uri="{FF2B5EF4-FFF2-40B4-BE49-F238E27FC236}">
                      <a16:creationId xmlns:a16="http://schemas.microsoft.com/office/drawing/2014/main" id="{8B290EA1-577B-4ACE-B36A-B6905460EDBA}"/>
                    </a:ext>
                  </a:extLst>
                </p:cNvPr>
                <p:cNvPicPr/>
                <p:nvPr/>
              </p:nvPicPr>
              <p:blipFill>
                <a:blip r:embed="rId401"/>
                <a:stretch>
                  <a:fillRect/>
                </a:stretch>
              </p:blipFill>
              <p:spPr>
                <a:xfrm>
                  <a:off x="10026956" y="2779055"/>
                  <a:ext cx="4896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53" name="Ink 252">
                  <a:extLst>
                    <a:ext uri="{FF2B5EF4-FFF2-40B4-BE49-F238E27FC236}">
                      <a16:creationId xmlns:a16="http://schemas.microsoft.com/office/drawing/2014/main" id="{81D58809-5E26-4CE1-9A3F-F78C09B53F73}"/>
                    </a:ext>
                  </a:extLst>
                </p14:cNvPr>
                <p14:cNvContentPartPr/>
                <p14:nvPr/>
              </p14:nvContentPartPr>
              <p14:xfrm>
                <a:off x="10167356" y="2777615"/>
                <a:ext cx="123840" cy="195480"/>
              </p14:xfrm>
            </p:contentPart>
          </mc:Choice>
          <mc:Fallback xmlns="">
            <p:pic>
              <p:nvPicPr>
                <p:cNvPr id="253" name="Ink 252">
                  <a:extLst>
                    <a:ext uri="{FF2B5EF4-FFF2-40B4-BE49-F238E27FC236}">
                      <a16:creationId xmlns:a16="http://schemas.microsoft.com/office/drawing/2014/main" id="{81D58809-5E26-4CE1-9A3F-F78C09B53F73}"/>
                    </a:ext>
                  </a:extLst>
                </p:cNvPr>
                <p:cNvPicPr/>
                <p:nvPr/>
              </p:nvPicPr>
              <p:blipFill>
                <a:blip r:embed="rId403"/>
                <a:stretch>
                  <a:fillRect/>
                </a:stretch>
              </p:blipFill>
              <p:spPr>
                <a:xfrm>
                  <a:off x="10158356" y="2768615"/>
                  <a:ext cx="1414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54" name="Ink 253">
                  <a:extLst>
                    <a:ext uri="{FF2B5EF4-FFF2-40B4-BE49-F238E27FC236}">
                      <a16:creationId xmlns:a16="http://schemas.microsoft.com/office/drawing/2014/main" id="{E4EB21F2-53E6-4D46-A96F-010A789950AF}"/>
                    </a:ext>
                  </a:extLst>
                </p14:cNvPr>
                <p14:cNvContentPartPr/>
                <p14:nvPr/>
              </p14:nvContentPartPr>
              <p14:xfrm>
                <a:off x="10406036" y="2761775"/>
                <a:ext cx="140040" cy="155520"/>
              </p14:xfrm>
            </p:contentPart>
          </mc:Choice>
          <mc:Fallback xmlns="">
            <p:pic>
              <p:nvPicPr>
                <p:cNvPr id="254" name="Ink 253">
                  <a:extLst>
                    <a:ext uri="{FF2B5EF4-FFF2-40B4-BE49-F238E27FC236}">
                      <a16:creationId xmlns:a16="http://schemas.microsoft.com/office/drawing/2014/main" id="{E4EB21F2-53E6-4D46-A96F-010A789950AF}"/>
                    </a:ext>
                  </a:extLst>
                </p:cNvPr>
                <p:cNvPicPr/>
                <p:nvPr/>
              </p:nvPicPr>
              <p:blipFill>
                <a:blip r:embed="rId405"/>
                <a:stretch>
                  <a:fillRect/>
                </a:stretch>
              </p:blipFill>
              <p:spPr>
                <a:xfrm>
                  <a:off x="10397396" y="2753135"/>
                  <a:ext cx="1576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55" name="Ink 254">
                  <a:extLst>
                    <a:ext uri="{FF2B5EF4-FFF2-40B4-BE49-F238E27FC236}">
                      <a16:creationId xmlns:a16="http://schemas.microsoft.com/office/drawing/2014/main" id="{F611B9EF-5537-4CB7-808C-189713CD5F10}"/>
                    </a:ext>
                  </a:extLst>
                </p14:cNvPr>
                <p14:cNvContentPartPr/>
                <p14:nvPr/>
              </p14:nvContentPartPr>
              <p14:xfrm>
                <a:off x="10424036" y="2962295"/>
                <a:ext cx="179640" cy="144000"/>
              </p14:xfrm>
            </p:contentPart>
          </mc:Choice>
          <mc:Fallback xmlns="">
            <p:pic>
              <p:nvPicPr>
                <p:cNvPr id="255" name="Ink 254">
                  <a:extLst>
                    <a:ext uri="{FF2B5EF4-FFF2-40B4-BE49-F238E27FC236}">
                      <a16:creationId xmlns:a16="http://schemas.microsoft.com/office/drawing/2014/main" id="{F611B9EF-5537-4CB7-808C-189713CD5F10}"/>
                    </a:ext>
                  </a:extLst>
                </p:cNvPr>
                <p:cNvPicPr/>
                <p:nvPr/>
              </p:nvPicPr>
              <p:blipFill>
                <a:blip r:embed="rId407"/>
                <a:stretch>
                  <a:fillRect/>
                </a:stretch>
              </p:blipFill>
              <p:spPr>
                <a:xfrm>
                  <a:off x="10415396" y="2953295"/>
                  <a:ext cx="1972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56" name="Ink 255">
                  <a:extLst>
                    <a:ext uri="{FF2B5EF4-FFF2-40B4-BE49-F238E27FC236}">
                      <a16:creationId xmlns:a16="http://schemas.microsoft.com/office/drawing/2014/main" id="{C373CFDF-2D0B-4799-8DA4-5B12D90BBF16}"/>
                    </a:ext>
                  </a:extLst>
                </p14:cNvPr>
                <p14:cNvContentPartPr/>
                <p14:nvPr/>
              </p14:nvContentPartPr>
              <p14:xfrm>
                <a:off x="10760636" y="3002255"/>
                <a:ext cx="5400" cy="41400"/>
              </p14:xfrm>
            </p:contentPart>
          </mc:Choice>
          <mc:Fallback xmlns="">
            <p:pic>
              <p:nvPicPr>
                <p:cNvPr id="256" name="Ink 255">
                  <a:extLst>
                    <a:ext uri="{FF2B5EF4-FFF2-40B4-BE49-F238E27FC236}">
                      <a16:creationId xmlns:a16="http://schemas.microsoft.com/office/drawing/2014/main" id="{C373CFDF-2D0B-4799-8DA4-5B12D90BBF16}"/>
                    </a:ext>
                  </a:extLst>
                </p:cNvPr>
                <p:cNvPicPr/>
                <p:nvPr/>
              </p:nvPicPr>
              <p:blipFill>
                <a:blip r:embed="rId409"/>
                <a:stretch>
                  <a:fillRect/>
                </a:stretch>
              </p:blipFill>
              <p:spPr>
                <a:xfrm>
                  <a:off x="10751636" y="2993255"/>
                  <a:ext cx="230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57" name="Ink 256">
                  <a:extLst>
                    <a:ext uri="{FF2B5EF4-FFF2-40B4-BE49-F238E27FC236}">
                      <a16:creationId xmlns:a16="http://schemas.microsoft.com/office/drawing/2014/main" id="{52463538-196C-4F57-A98C-68BDE5897812}"/>
                    </a:ext>
                  </a:extLst>
                </p14:cNvPr>
                <p14:cNvContentPartPr/>
                <p14:nvPr/>
              </p14:nvContentPartPr>
              <p14:xfrm>
                <a:off x="10889516" y="2717855"/>
                <a:ext cx="81000" cy="267840"/>
              </p14:xfrm>
            </p:contentPart>
          </mc:Choice>
          <mc:Fallback xmlns="">
            <p:pic>
              <p:nvPicPr>
                <p:cNvPr id="257" name="Ink 256">
                  <a:extLst>
                    <a:ext uri="{FF2B5EF4-FFF2-40B4-BE49-F238E27FC236}">
                      <a16:creationId xmlns:a16="http://schemas.microsoft.com/office/drawing/2014/main" id="{52463538-196C-4F57-A98C-68BDE5897812}"/>
                    </a:ext>
                  </a:extLst>
                </p:cNvPr>
                <p:cNvPicPr/>
                <p:nvPr/>
              </p:nvPicPr>
              <p:blipFill>
                <a:blip r:embed="rId411"/>
                <a:stretch>
                  <a:fillRect/>
                </a:stretch>
              </p:blipFill>
              <p:spPr>
                <a:xfrm>
                  <a:off x="10880876" y="2709215"/>
                  <a:ext cx="9864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58" name="Ink 257">
                  <a:extLst>
                    <a:ext uri="{FF2B5EF4-FFF2-40B4-BE49-F238E27FC236}">
                      <a16:creationId xmlns:a16="http://schemas.microsoft.com/office/drawing/2014/main" id="{9946E169-A554-4FAE-B8F5-C7E13CC4AE5B}"/>
                    </a:ext>
                  </a:extLst>
                </p14:cNvPr>
                <p14:cNvContentPartPr/>
                <p14:nvPr/>
              </p14:nvContentPartPr>
              <p14:xfrm>
                <a:off x="11014076" y="2684015"/>
                <a:ext cx="152640" cy="77760"/>
              </p14:xfrm>
            </p:contentPart>
          </mc:Choice>
          <mc:Fallback xmlns="">
            <p:pic>
              <p:nvPicPr>
                <p:cNvPr id="258" name="Ink 257">
                  <a:extLst>
                    <a:ext uri="{FF2B5EF4-FFF2-40B4-BE49-F238E27FC236}">
                      <a16:creationId xmlns:a16="http://schemas.microsoft.com/office/drawing/2014/main" id="{9946E169-A554-4FAE-B8F5-C7E13CC4AE5B}"/>
                    </a:ext>
                  </a:extLst>
                </p:cNvPr>
                <p:cNvPicPr/>
                <p:nvPr/>
              </p:nvPicPr>
              <p:blipFill>
                <a:blip r:embed="rId413"/>
                <a:stretch>
                  <a:fillRect/>
                </a:stretch>
              </p:blipFill>
              <p:spPr>
                <a:xfrm>
                  <a:off x="11005076" y="2675015"/>
                  <a:ext cx="17028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59" name="Ink 258">
                  <a:extLst>
                    <a:ext uri="{FF2B5EF4-FFF2-40B4-BE49-F238E27FC236}">
                      <a16:creationId xmlns:a16="http://schemas.microsoft.com/office/drawing/2014/main" id="{965F7A32-2CF6-4B20-B4E1-1E524823CB67}"/>
                    </a:ext>
                  </a:extLst>
                </p14:cNvPr>
                <p14:cNvContentPartPr/>
                <p14:nvPr/>
              </p14:nvContentPartPr>
              <p14:xfrm>
                <a:off x="11056916" y="2709215"/>
                <a:ext cx="153360" cy="303840"/>
              </p14:xfrm>
            </p:contentPart>
          </mc:Choice>
          <mc:Fallback xmlns="">
            <p:pic>
              <p:nvPicPr>
                <p:cNvPr id="259" name="Ink 258">
                  <a:extLst>
                    <a:ext uri="{FF2B5EF4-FFF2-40B4-BE49-F238E27FC236}">
                      <a16:creationId xmlns:a16="http://schemas.microsoft.com/office/drawing/2014/main" id="{965F7A32-2CF6-4B20-B4E1-1E524823CB67}"/>
                    </a:ext>
                  </a:extLst>
                </p:cNvPr>
                <p:cNvPicPr/>
                <p:nvPr/>
              </p:nvPicPr>
              <p:blipFill>
                <a:blip r:embed="rId415"/>
                <a:stretch>
                  <a:fillRect/>
                </a:stretch>
              </p:blipFill>
              <p:spPr>
                <a:xfrm>
                  <a:off x="11048276" y="2700575"/>
                  <a:ext cx="17100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60" name="Ink 259">
                  <a:extLst>
                    <a:ext uri="{FF2B5EF4-FFF2-40B4-BE49-F238E27FC236}">
                      <a16:creationId xmlns:a16="http://schemas.microsoft.com/office/drawing/2014/main" id="{9EE2051D-03D2-4179-9267-988BC1400B9F}"/>
                    </a:ext>
                  </a:extLst>
                </p14:cNvPr>
                <p14:cNvContentPartPr/>
                <p14:nvPr/>
              </p14:nvContentPartPr>
              <p14:xfrm>
                <a:off x="11367236" y="2954375"/>
                <a:ext cx="16920" cy="47880"/>
              </p14:xfrm>
            </p:contentPart>
          </mc:Choice>
          <mc:Fallback xmlns="">
            <p:pic>
              <p:nvPicPr>
                <p:cNvPr id="260" name="Ink 259">
                  <a:extLst>
                    <a:ext uri="{FF2B5EF4-FFF2-40B4-BE49-F238E27FC236}">
                      <a16:creationId xmlns:a16="http://schemas.microsoft.com/office/drawing/2014/main" id="{9EE2051D-03D2-4179-9267-988BC1400B9F}"/>
                    </a:ext>
                  </a:extLst>
                </p:cNvPr>
                <p:cNvPicPr/>
                <p:nvPr/>
              </p:nvPicPr>
              <p:blipFill>
                <a:blip r:embed="rId417"/>
                <a:stretch>
                  <a:fillRect/>
                </a:stretch>
              </p:blipFill>
              <p:spPr>
                <a:xfrm>
                  <a:off x="11358236" y="2945735"/>
                  <a:ext cx="345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61" name="Ink 260">
                  <a:extLst>
                    <a:ext uri="{FF2B5EF4-FFF2-40B4-BE49-F238E27FC236}">
                      <a16:creationId xmlns:a16="http://schemas.microsoft.com/office/drawing/2014/main" id="{666D4493-EC5C-4834-A132-D0B6379780DD}"/>
                    </a:ext>
                  </a:extLst>
                </p14:cNvPr>
                <p14:cNvContentPartPr/>
                <p14:nvPr/>
              </p14:nvContentPartPr>
              <p14:xfrm>
                <a:off x="11536436" y="2688335"/>
                <a:ext cx="214560" cy="249120"/>
              </p14:xfrm>
            </p:contentPart>
          </mc:Choice>
          <mc:Fallback xmlns="">
            <p:pic>
              <p:nvPicPr>
                <p:cNvPr id="261" name="Ink 260">
                  <a:extLst>
                    <a:ext uri="{FF2B5EF4-FFF2-40B4-BE49-F238E27FC236}">
                      <a16:creationId xmlns:a16="http://schemas.microsoft.com/office/drawing/2014/main" id="{666D4493-EC5C-4834-A132-D0B6379780DD}"/>
                    </a:ext>
                  </a:extLst>
                </p:cNvPr>
                <p:cNvPicPr/>
                <p:nvPr/>
              </p:nvPicPr>
              <p:blipFill>
                <a:blip r:embed="rId419"/>
                <a:stretch>
                  <a:fillRect/>
                </a:stretch>
              </p:blipFill>
              <p:spPr>
                <a:xfrm>
                  <a:off x="11527796" y="2679335"/>
                  <a:ext cx="2322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62" name="Ink 261">
                  <a:extLst>
                    <a:ext uri="{FF2B5EF4-FFF2-40B4-BE49-F238E27FC236}">
                      <a16:creationId xmlns:a16="http://schemas.microsoft.com/office/drawing/2014/main" id="{E77ED3F7-8C4E-44C8-983E-D364E92AD9B0}"/>
                    </a:ext>
                  </a:extLst>
                </p14:cNvPr>
                <p14:cNvContentPartPr/>
                <p14:nvPr/>
              </p14:nvContentPartPr>
              <p14:xfrm>
                <a:off x="11801396" y="2650895"/>
                <a:ext cx="136440" cy="301320"/>
              </p14:xfrm>
            </p:contentPart>
          </mc:Choice>
          <mc:Fallback xmlns="">
            <p:pic>
              <p:nvPicPr>
                <p:cNvPr id="262" name="Ink 261">
                  <a:extLst>
                    <a:ext uri="{FF2B5EF4-FFF2-40B4-BE49-F238E27FC236}">
                      <a16:creationId xmlns:a16="http://schemas.microsoft.com/office/drawing/2014/main" id="{E77ED3F7-8C4E-44C8-983E-D364E92AD9B0}"/>
                    </a:ext>
                  </a:extLst>
                </p:cNvPr>
                <p:cNvPicPr/>
                <p:nvPr/>
              </p:nvPicPr>
              <p:blipFill>
                <a:blip r:embed="rId421"/>
                <a:stretch>
                  <a:fillRect/>
                </a:stretch>
              </p:blipFill>
              <p:spPr>
                <a:xfrm>
                  <a:off x="11792756" y="2641895"/>
                  <a:ext cx="154080" cy="318960"/>
                </a:xfrm>
                <a:prstGeom prst="rect">
                  <a:avLst/>
                </a:prstGeom>
              </p:spPr>
            </p:pic>
          </mc:Fallback>
        </mc:AlternateContent>
      </p:grpSp>
      <p:grpSp>
        <p:nvGrpSpPr>
          <p:cNvPr id="283" name="Group 282">
            <a:extLst>
              <a:ext uri="{FF2B5EF4-FFF2-40B4-BE49-F238E27FC236}">
                <a16:creationId xmlns:a16="http://schemas.microsoft.com/office/drawing/2014/main" id="{6A4F044E-E04B-46DF-B9C4-995DD025ED87}"/>
              </a:ext>
            </a:extLst>
          </p:cNvPr>
          <p:cNvGrpSpPr/>
          <p:nvPr/>
        </p:nvGrpSpPr>
        <p:grpSpPr>
          <a:xfrm>
            <a:off x="9029396" y="3362975"/>
            <a:ext cx="1611720" cy="328320"/>
            <a:chOff x="9029396" y="3362975"/>
            <a:chExt cx="1611720" cy="328320"/>
          </a:xfrm>
        </p:grpSpPr>
        <mc:AlternateContent xmlns:mc="http://schemas.openxmlformats.org/markup-compatibility/2006" xmlns:p14="http://schemas.microsoft.com/office/powerpoint/2010/main">
          <mc:Choice Requires="p14">
            <p:contentPart p14:bwMode="auto" r:id="rId422">
              <p14:nvContentPartPr>
                <p14:cNvPr id="264" name="Ink 263">
                  <a:extLst>
                    <a:ext uri="{FF2B5EF4-FFF2-40B4-BE49-F238E27FC236}">
                      <a16:creationId xmlns:a16="http://schemas.microsoft.com/office/drawing/2014/main" id="{834AAB1F-B8AC-46DC-91A8-A8F0FEF69DA4}"/>
                    </a:ext>
                  </a:extLst>
                </p14:cNvPr>
                <p14:cNvContentPartPr/>
                <p14:nvPr/>
              </p14:nvContentPartPr>
              <p14:xfrm>
                <a:off x="9029396" y="3437135"/>
                <a:ext cx="252000" cy="221040"/>
              </p14:xfrm>
            </p:contentPart>
          </mc:Choice>
          <mc:Fallback xmlns="">
            <p:pic>
              <p:nvPicPr>
                <p:cNvPr id="264" name="Ink 263">
                  <a:extLst>
                    <a:ext uri="{FF2B5EF4-FFF2-40B4-BE49-F238E27FC236}">
                      <a16:creationId xmlns:a16="http://schemas.microsoft.com/office/drawing/2014/main" id="{834AAB1F-B8AC-46DC-91A8-A8F0FEF69DA4}"/>
                    </a:ext>
                  </a:extLst>
                </p:cNvPr>
                <p:cNvPicPr/>
                <p:nvPr/>
              </p:nvPicPr>
              <p:blipFill>
                <a:blip r:embed="rId423"/>
                <a:stretch>
                  <a:fillRect/>
                </a:stretch>
              </p:blipFill>
              <p:spPr>
                <a:xfrm>
                  <a:off x="9020756" y="3428135"/>
                  <a:ext cx="26964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65" name="Ink 264">
                  <a:extLst>
                    <a:ext uri="{FF2B5EF4-FFF2-40B4-BE49-F238E27FC236}">
                      <a16:creationId xmlns:a16="http://schemas.microsoft.com/office/drawing/2014/main" id="{FF567870-BB75-4F0F-9FD1-386FA8060A57}"/>
                    </a:ext>
                  </a:extLst>
                </p14:cNvPr>
                <p14:cNvContentPartPr/>
                <p14:nvPr/>
              </p14:nvContentPartPr>
              <p14:xfrm>
                <a:off x="9305156" y="3411215"/>
                <a:ext cx="170280" cy="42840"/>
              </p14:xfrm>
            </p:contentPart>
          </mc:Choice>
          <mc:Fallback xmlns="">
            <p:pic>
              <p:nvPicPr>
                <p:cNvPr id="265" name="Ink 264">
                  <a:extLst>
                    <a:ext uri="{FF2B5EF4-FFF2-40B4-BE49-F238E27FC236}">
                      <a16:creationId xmlns:a16="http://schemas.microsoft.com/office/drawing/2014/main" id="{FF567870-BB75-4F0F-9FD1-386FA8060A57}"/>
                    </a:ext>
                  </a:extLst>
                </p:cNvPr>
                <p:cNvPicPr/>
                <p:nvPr/>
              </p:nvPicPr>
              <p:blipFill>
                <a:blip r:embed="rId425"/>
                <a:stretch>
                  <a:fillRect/>
                </a:stretch>
              </p:blipFill>
              <p:spPr>
                <a:xfrm>
                  <a:off x="9296156" y="3402215"/>
                  <a:ext cx="1879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66" name="Ink 265">
                  <a:extLst>
                    <a:ext uri="{FF2B5EF4-FFF2-40B4-BE49-F238E27FC236}">
                      <a16:creationId xmlns:a16="http://schemas.microsoft.com/office/drawing/2014/main" id="{9F5D576F-1E11-4E77-981B-7E0CCF0C0B75}"/>
                    </a:ext>
                  </a:extLst>
                </p14:cNvPr>
                <p14:cNvContentPartPr/>
                <p14:nvPr/>
              </p14:nvContentPartPr>
              <p14:xfrm>
                <a:off x="9323516" y="3417695"/>
                <a:ext cx="151560" cy="273600"/>
              </p14:xfrm>
            </p:contentPart>
          </mc:Choice>
          <mc:Fallback xmlns="">
            <p:pic>
              <p:nvPicPr>
                <p:cNvPr id="266" name="Ink 265">
                  <a:extLst>
                    <a:ext uri="{FF2B5EF4-FFF2-40B4-BE49-F238E27FC236}">
                      <a16:creationId xmlns:a16="http://schemas.microsoft.com/office/drawing/2014/main" id="{9F5D576F-1E11-4E77-981B-7E0CCF0C0B75}"/>
                    </a:ext>
                  </a:extLst>
                </p:cNvPr>
                <p:cNvPicPr/>
                <p:nvPr/>
              </p:nvPicPr>
              <p:blipFill>
                <a:blip r:embed="rId427"/>
                <a:stretch>
                  <a:fillRect/>
                </a:stretch>
              </p:blipFill>
              <p:spPr>
                <a:xfrm>
                  <a:off x="9314516" y="3409055"/>
                  <a:ext cx="1692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67" name="Ink 266">
                  <a:extLst>
                    <a:ext uri="{FF2B5EF4-FFF2-40B4-BE49-F238E27FC236}">
                      <a16:creationId xmlns:a16="http://schemas.microsoft.com/office/drawing/2014/main" id="{7EF1932E-F294-4AB8-B12E-13E2378C875D}"/>
                    </a:ext>
                  </a:extLst>
                </p14:cNvPr>
                <p14:cNvContentPartPr/>
                <p14:nvPr/>
              </p14:nvContentPartPr>
              <p14:xfrm>
                <a:off x="9593876" y="3397895"/>
                <a:ext cx="154800" cy="32040"/>
              </p14:xfrm>
            </p:contentPart>
          </mc:Choice>
          <mc:Fallback xmlns="">
            <p:pic>
              <p:nvPicPr>
                <p:cNvPr id="267" name="Ink 266">
                  <a:extLst>
                    <a:ext uri="{FF2B5EF4-FFF2-40B4-BE49-F238E27FC236}">
                      <a16:creationId xmlns:a16="http://schemas.microsoft.com/office/drawing/2014/main" id="{7EF1932E-F294-4AB8-B12E-13E2378C875D}"/>
                    </a:ext>
                  </a:extLst>
                </p:cNvPr>
                <p:cNvPicPr/>
                <p:nvPr/>
              </p:nvPicPr>
              <p:blipFill>
                <a:blip r:embed="rId429"/>
                <a:stretch>
                  <a:fillRect/>
                </a:stretch>
              </p:blipFill>
              <p:spPr>
                <a:xfrm>
                  <a:off x="9585236" y="3388895"/>
                  <a:ext cx="17244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68" name="Ink 267">
                  <a:extLst>
                    <a:ext uri="{FF2B5EF4-FFF2-40B4-BE49-F238E27FC236}">
                      <a16:creationId xmlns:a16="http://schemas.microsoft.com/office/drawing/2014/main" id="{20C9883B-F7D6-4EA0-9446-163022406B63}"/>
                    </a:ext>
                  </a:extLst>
                </p14:cNvPr>
                <p14:cNvContentPartPr/>
                <p14:nvPr/>
              </p14:nvContentPartPr>
              <p14:xfrm>
                <a:off x="9605396" y="3429215"/>
                <a:ext cx="150840" cy="250560"/>
              </p14:xfrm>
            </p:contentPart>
          </mc:Choice>
          <mc:Fallback xmlns="">
            <p:pic>
              <p:nvPicPr>
                <p:cNvPr id="268" name="Ink 267">
                  <a:extLst>
                    <a:ext uri="{FF2B5EF4-FFF2-40B4-BE49-F238E27FC236}">
                      <a16:creationId xmlns:a16="http://schemas.microsoft.com/office/drawing/2014/main" id="{20C9883B-F7D6-4EA0-9446-163022406B63}"/>
                    </a:ext>
                  </a:extLst>
                </p:cNvPr>
                <p:cNvPicPr/>
                <p:nvPr/>
              </p:nvPicPr>
              <p:blipFill>
                <a:blip r:embed="rId431"/>
                <a:stretch>
                  <a:fillRect/>
                </a:stretch>
              </p:blipFill>
              <p:spPr>
                <a:xfrm>
                  <a:off x="9596396" y="3420575"/>
                  <a:ext cx="16848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269" name="Ink 268">
                  <a:extLst>
                    <a:ext uri="{FF2B5EF4-FFF2-40B4-BE49-F238E27FC236}">
                      <a16:creationId xmlns:a16="http://schemas.microsoft.com/office/drawing/2014/main" id="{46105A75-FA2C-4F12-B999-32AD87EFDE04}"/>
                    </a:ext>
                  </a:extLst>
                </p14:cNvPr>
                <p14:cNvContentPartPr/>
                <p14:nvPr/>
              </p14:nvContentPartPr>
              <p14:xfrm>
                <a:off x="9913196" y="3665015"/>
                <a:ext cx="3240" cy="4320"/>
              </p14:xfrm>
            </p:contentPart>
          </mc:Choice>
          <mc:Fallback xmlns="">
            <p:pic>
              <p:nvPicPr>
                <p:cNvPr id="269" name="Ink 268">
                  <a:extLst>
                    <a:ext uri="{FF2B5EF4-FFF2-40B4-BE49-F238E27FC236}">
                      <a16:creationId xmlns:a16="http://schemas.microsoft.com/office/drawing/2014/main" id="{46105A75-FA2C-4F12-B999-32AD87EFDE04}"/>
                    </a:ext>
                  </a:extLst>
                </p:cNvPr>
                <p:cNvPicPr/>
                <p:nvPr/>
              </p:nvPicPr>
              <p:blipFill>
                <a:blip r:embed="rId433"/>
                <a:stretch>
                  <a:fillRect/>
                </a:stretch>
              </p:blipFill>
              <p:spPr>
                <a:xfrm>
                  <a:off x="9904556" y="3656375"/>
                  <a:ext cx="208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70" name="Ink 269">
                  <a:extLst>
                    <a:ext uri="{FF2B5EF4-FFF2-40B4-BE49-F238E27FC236}">
                      <a16:creationId xmlns:a16="http://schemas.microsoft.com/office/drawing/2014/main" id="{7603BD8E-0235-4467-8A28-69461C5E3693}"/>
                    </a:ext>
                  </a:extLst>
                </p14:cNvPr>
                <p14:cNvContentPartPr/>
                <p14:nvPr/>
              </p14:nvContentPartPr>
              <p14:xfrm>
                <a:off x="10036316" y="3398255"/>
                <a:ext cx="204120" cy="272520"/>
              </p14:xfrm>
            </p:contentPart>
          </mc:Choice>
          <mc:Fallback xmlns="">
            <p:pic>
              <p:nvPicPr>
                <p:cNvPr id="270" name="Ink 269">
                  <a:extLst>
                    <a:ext uri="{FF2B5EF4-FFF2-40B4-BE49-F238E27FC236}">
                      <a16:creationId xmlns:a16="http://schemas.microsoft.com/office/drawing/2014/main" id="{7603BD8E-0235-4467-8A28-69461C5E3693}"/>
                    </a:ext>
                  </a:extLst>
                </p:cNvPr>
                <p:cNvPicPr/>
                <p:nvPr/>
              </p:nvPicPr>
              <p:blipFill>
                <a:blip r:embed="rId435"/>
                <a:stretch>
                  <a:fillRect/>
                </a:stretch>
              </p:blipFill>
              <p:spPr>
                <a:xfrm>
                  <a:off x="10027316" y="3389255"/>
                  <a:ext cx="22176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271" name="Ink 270">
                  <a:extLst>
                    <a:ext uri="{FF2B5EF4-FFF2-40B4-BE49-F238E27FC236}">
                      <a16:creationId xmlns:a16="http://schemas.microsoft.com/office/drawing/2014/main" id="{F62E4C5A-7BFA-4F75-AABB-BDBD48B11CA5}"/>
                    </a:ext>
                  </a:extLst>
                </p14:cNvPr>
                <p14:cNvContentPartPr/>
                <p14:nvPr/>
              </p14:nvContentPartPr>
              <p14:xfrm>
                <a:off x="10251596" y="3421655"/>
                <a:ext cx="180360" cy="38160"/>
              </p14:xfrm>
            </p:contentPart>
          </mc:Choice>
          <mc:Fallback xmlns="">
            <p:pic>
              <p:nvPicPr>
                <p:cNvPr id="271" name="Ink 270">
                  <a:extLst>
                    <a:ext uri="{FF2B5EF4-FFF2-40B4-BE49-F238E27FC236}">
                      <a16:creationId xmlns:a16="http://schemas.microsoft.com/office/drawing/2014/main" id="{F62E4C5A-7BFA-4F75-AABB-BDBD48B11CA5}"/>
                    </a:ext>
                  </a:extLst>
                </p:cNvPr>
                <p:cNvPicPr/>
                <p:nvPr/>
              </p:nvPicPr>
              <p:blipFill>
                <a:blip r:embed="rId437"/>
                <a:stretch>
                  <a:fillRect/>
                </a:stretch>
              </p:blipFill>
              <p:spPr>
                <a:xfrm>
                  <a:off x="10242596" y="3412655"/>
                  <a:ext cx="1980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272" name="Ink 271">
                  <a:extLst>
                    <a:ext uri="{FF2B5EF4-FFF2-40B4-BE49-F238E27FC236}">
                      <a16:creationId xmlns:a16="http://schemas.microsoft.com/office/drawing/2014/main" id="{841F30C7-0A92-40F1-BB24-E8DE08AFE5A5}"/>
                    </a:ext>
                  </a:extLst>
                </p14:cNvPr>
                <p14:cNvContentPartPr/>
                <p14:nvPr/>
              </p14:nvContentPartPr>
              <p14:xfrm>
                <a:off x="10286156" y="3429215"/>
                <a:ext cx="138240" cy="222840"/>
              </p14:xfrm>
            </p:contentPart>
          </mc:Choice>
          <mc:Fallback xmlns="">
            <p:pic>
              <p:nvPicPr>
                <p:cNvPr id="272" name="Ink 271">
                  <a:extLst>
                    <a:ext uri="{FF2B5EF4-FFF2-40B4-BE49-F238E27FC236}">
                      <a16:creationId xmlns:a16="http://schemas.microsoft.com/office/drawing/2014/main" id="{841F30C7-0A92-40F1-BB24-E8DE08AFE5A5}"/>
                    </a:ext>
                  </a:extLst>
                </p:cNvPr>
                <p:cNvPicPr/>
                <p:nvPr/>
              </p:nvPicPr>
              <p:blipFill>
                <a:blip r:embed="rId439"/>
                <a:stretch>
                  <a:fillRect/>
                </a:stretch>
              </p:blipFill>
              <p:spPr>
                <a:xfrm>
                  <a:off x="10277156" y="3420575"/>
                  <a:ext cx="1558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273" name="Ink 272">
                  <a:extLst>
                    <a:ext uri="{FF2B5EF4-FFF2-40B4-BE49-F238E27FC236}">
                      <a16:creationId xmlns:a16="http://schemas.microsoft.com/office/drawing/2014/main" id="{61C2DE16-20F0-4E2B-B157-DA01D2D95099}"/>
                    </a:ext>
                  </a:extLst>
                </p14:cNvPr>
                <p14:cNvContentPartPr/>
                <p14:nvPr/>
              </p14:nvContentPartPr>
              <p14:xfrm>
                <a:off x="10486676" y="3362975"/>
                <a:ext cx="146880" cy="53640"/>
              </p14:xfrm>
            </p:contentPart>
          </mc:Choice>
          <mc:Fallback xmlns="">
            <p:pic>
              <p:nvPicPr>
                <p:cNvPr id="273" name="Ink 272">
                  <a:extLst>
                    <a:ext uri="{FF2B5EF4-FFF2-40B4-BE49-F238E27FC236}">
                      <a16:creationId xmlns:a16="http://schemas.microsoft.com/office/drawing/2014/main" id="{61C2DE16-20F0-4E2B-B157-DA01D2D95099}"/>
                    </a:ext>
                  </a:extLst>
                </p:cNvPr>
                <p:cNvPicPr/>
                <p:nvPr/>
              </p:nvPicPr>
              <p:blipFill>
                <a:blip r:embed="rId441"/>
                <a:stretch>
                  <a:fillRect/>
                </a:stretch>
              </p:blipFill>
              <p:spPr>
                <a:xfrm>
                  <a:off x="10477676" y="3353975"/>
                  <a:ext cx="16452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74" name="Ink 273">
                  <a:extLst>
                    <a:ext uri="{FF2B5EF4-FFF2-40B4-BE49-F238E27FC236}">
                      <a16:creationId xmlns:a16="http://schemas.microsoft.com/office/drawing/2014/main" id="{A0320115-1612-496B-A234-CE3E1F6E7364}"/>
                    </a:ext>
                  </a:extLst>
                </p14:cNvPr>
                <p14:cNvContentPartPr/>
                <p14:nvPr/>
              </p14:nvContentPartPr>
              <p14:xfrm>
                <a:off x="10500356" y="3436055"/>
                <a:ext cx="140760" cy="187920"/>
              </p14:xfrm>
            </p:contentPart>
          </mc:Choice>
          <mc:Fallback xmlns="">
            <p:pic>
              <p:nvPicPr>
                <p:cNvPr id="274" name="Ink 273">
                  <a:extLst>
                    <a:ext uri="{FF2B5EF4-FFF2-40B4-BE49-F238E27FC236}">
                      <a16:creationId xmlns:a16="http://schemas.microsoft.com/office/drawing/2014/main" id="{A0320115-1612-496B-A234-CE3E1F6E7364}"/>
                    </a:ext>
                  </a:extLst>
                </p:cNvPr>
                <p:cNvPicPr/>
                <p:nvPr/>
              </p:nvPicPr>
              <p:blipFill>
                <a:blip r:embed="rId443"/>
                <a:stretch>
                  <a:fillRect/>
                </a:stretch>
              </p:blipFill>
              <p:spPr>
                <a:xfrm>
                  <a:off x="10491716" y="3427055"/>
                  <a:ext cx="158400" cy="205560"/>
                </a:xfrm>
                <a:prstGeom prst="rect">
                  <a:avLst/>
                </a:prstGeom>
              </p:spPr>
            </p:pic>
          </mc:Fallback>
        </mc:AlternateContent>
      </p:grpSp>
      <p:grpSp>
        <p:nvGrpSpPr>
          <p:cNvPr id="286" name="Group 285">
            <a:extLst>
              <a:ext uri="{FF2B5EF4-FFF2-40B4-BE49-F238E27FC236}">
                <a16:creationId xmlns:a16="http://schemas.microsoft.com/office/drawing/2014/main" id="{73D27F8C-CBA3-45AE-81C2-5FAFFB36B719}"/>
              </a:ext>
            </a:extLst>
          </p:cNvPr>
          <p:cNvGrpSpPr/>
          <p:nvPr/>
        </p:nvGrpSpPr>
        <p:grpSpPr>
          <a:xfrm>
            <a:off x="10813196" y="3294935"/>
            <a:ext cx="1141560" cy="350640"/>
            <a:chOff x="10813196" y="3294935"/>
            <a:chExt cx="1141560" cy="350640"/>
          </a:xfrm>
        </p:grpSpPr>
        <mc:AlternateContent xmlns:mc="http://schemas.openxmlformats.org/markup-compatibility/2006" xmlns:p14="http://schemas.microsoft.com/office/powerpoint/2010/main">
          <mc:Choice Requires="p14">
            <p:contentPart p14:bwMode="auto" r:id="rId444">
              <p14:nvContentPartPr>
                <p14:cNvPr id="275" name="Ink 274">
                  <a:extLst>
                    <a:ext uri="{FF2B5EF4-FFF2-40B4-BE49-F238E27FC236}">
                      <a16:creationId xmlns:a16="http://schemas.microsoft.com/office/drawing/2014/main" id="{9F063263-92B7-4FF1-8D21-E67A0DEA46BC}"/>
                    </a:ext>
                  </a:extLst>
                </p14:cNvPr>
                <p14:cNvContentPartPr/>
                <p14:nvPr/>
              </p14:nvContentPartPr>
              <p14:xfrm>
                <a:off x="10813196" y="3598775"/>
                <a:ext cx="25920" cy="32040"/>
              </p14:xfrm>
            </p:contentPart>
          </mc:Choice>
          <mc:Fallback xmlns="">
            <p:pic>
              <p:nvPicPr>
                <p:cNvPr id="275" name="Ink 274">
                  <a:extLst>
                    <a:ext uri="{FF2B5EF4-FFF2-40B4-BE49-F238E27FC236}">
                      <a16:creationId xmlns:a16="http://schemas.microsoft.com/office/drawing/2014/main" id="{9F063263-92B7-4FF1-8D21-E67A0DEA46BC}"/>
                    </a:ext>
                  </a:extLst>
                </p:cNvPr>
                <p:cNvPicPr/>
                <p:nvPr/>
              </p:nvPicPr>
              <p:blipFill>
                <a:blip r:embed="rId445"/>
                <a:stretch>
                  <a:fillRect/>
                </a:stretch>
              </p:blipFill>
              <p:spPr>
                <a:xfrm>
                  <a:off x="10804196" y="3589775"/>
                  <a:ext cx="4356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276" name="Ink 275">
                  <a:extLst>
                    <a:ext uri="{FF2B5EF4-FFF2-40B4-BE49-F238E27FC236}">
                      <a16:creationId xmlns:a16="http://schemas.microsoft.com/office/drawing/2014/main" id="{5A3E2863-FBFC-4DEC-9B14-E23D0EAE2B79}"/>
                    </a:ext>
                  </a:extLst>
                </p14:cNvPr>
                <p14:cNvContentPartPr/>
                <p14:nvPr/>
              </p14:nvContentPartPr>
              <p14:xfrm>
                <a:off x="10949276" y="3386735"/>
                <a:ext cx="169560" cy="258840"/>
              </p14:xfrm>
            </p:contentPart>
          </mc:Choice>
          <mc:Fallback xmlns="">
            <p:pic>
              <p:nvPicPr>
                <p:cNvPr id="276" name="Ink 275">
                  <a:extLst>
                    <a:ext uri="{FF2B5EF4-FFF2-40B4-BE49-F238E27FC236}">
                      <a16:creationId xmlns:a16="http://schemas.microsoft.com/office/drawing/2014/main" id="{5A3E2863-FBFC-4DEC-9B14-E23D0EAE2B79}"/>
                    </a:ext>
                  </a:extLst>
                </p:cNvPr>
                <p:cNvPicPr/>
                <p:nvPr/>
              </p:nvPicPr>
              <p:blipFill>
                <a:blip r:embed="rId447"/>
                <a:stretch>
                  <a:fillRect/>
                </a:stretch>
              </p:blipFill>
              <p:spPr>
                <a:xfrm>
                  <a:off x="10940636" y="3377735"/>
                  <a:ext cx="1872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277" name="Ink 276">
                  <a:extLst>
                    <a:ext uri="{FF2B5EF4-FFF2-40B4-BE49-F238E27FC236}">
                      <a16:creationId xmlns:a16="http://schemas.microsoft.com/office/drawing/2014/main" id="{A9C9CC2F-BE86-4FE4-8E0C-76C25CB1690A}"/>
                    </a:ext>
                  </a:extLst>
                </p14:cNvPr>
                <p14:cNvContentPartPr/>
                <p14:nvPr/>
              </p14:nvContentPartPr>
              <p14:xfrm>
                <a:off x="11177156" y="3329855"/>
                <a:ext cx="124200" cy="52200"/>
              </p14:xfrm>
            </p:contentPart>
          </mc:Choice>
          <mc:Fallback xmlns="">
            <p:pic>
              <p:nvPicPr>
                <p:cNvPr id="277" name="Ink 276">
                  <a:extLst>
                    <a:ext uri="{FF2B5EF4-FFF2-40B4-BE49-F238E27FC236}">
                      <a16:creationId xmlns:a16="http://schemas.microsoft.com/office/drawing/2014/main" id="{A9C9CC2F-BE86-4FE4-8E0C-76C25CB1690A}"/>
                    </a:ext>
                  </a:extLst>
                </p:cNvPr>
                <p:cNvPicPr/>
                <p:nvPr/>
              </p:nvPicPr>
              <p:blipFill>
                <a:blip r:embed="rId449"/>
                <a:stretch>
                  <a:fillRect/>
                </a:stretch>
              </p:blipFill>
              <p:spPr>
                <a:xfrm>
                  <a:off x="11168516" y="3320855"/>
                  <a:ext cx="14184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278" name="Ink 277">
                  <a:extLst>
                    <a:ext uri="{FF2B5EF4-FFF2-40B4-BE49-F238E27FC236}">
                      <a16:creationId xmlns:a16="http://schemas.microsoft.com/office/drawing/2014/main" id="{1EC224DF-C98C-4417-9626-CC3C3783C404}"/>
                    </a:ext>
                  </a:extLst>
                </p14:cNvPr>
                <p14:cNvContentPartPr/>
                <p14:nvPr/>
              </p14:nvContentPartPr>
              <p14:xfrm>
                <a:off x="11151596" y="3391055"/>
                <a:ext cx="146880" cy="199080"/>
              </p14:xfrm>
            </p:contentPart>
          </mc:Choice>
          <mc:Fallback xmlns="">
            <p:pic>
              <p:nvPicPr>
                <p:cNvPr id="278" name="Ink 277">
                  <a:extLst>
                    <a:ext uri="{FF2B5EF4-FFF2-40B4-BE49-F238E27FC236}">
                      <a16:creationId xmlns:a16="http://schemas.microsoft.com/office/drawing/2014/main" id="{1EC224DF-C98C-4417-9626-CC3C3783C404}"/>
                    </a:ext>
                  </a:extLst>
                </p:cNvPr>
                <p:cNvPicPr/>
                <p:nvPr/>
              </p:nvPicPr>
              <p:blipFill>
                <a:blip r:embed="rId451"/>
                <a:stretch>
                  <a:fillRect/>
                </a:stretch>
              </p:blipFill>
              <p:spPr>
                <a:xfrm>
                  <a:off x="11142596" y="3382415"/>
                  <a:ext cx="16452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279" name="Ink 278">
                  <a:extLst>
                    <a:ext uri="{FF2B5EF4-FFF2-40B4-BE49-F238E27FC236}">
                      <a16:creationId xmlns:a16="http://schemas.microsoft.com/office/drawing/2014/main" id="{5111D038-C6F3-454D-AC8C-2A4F2606B86B}"/>
                    </a:ext>
                  </a:extLst>
                </p14:cNvPr>
                <p14:cNvContentPartPr/>
                <p14:nvPr/>
              </p14:nvContentPartPr>
              <p14:xfrm>
                <a:off x="11380916" y="3320495"/>
                <a:ext cx="142560" cy="46800"/>
              </p14:xfrm>
            </p:contentPart>
          </mc:Choice>
          <mc:Fallback xmlns="">
            <p:pic>
              <p:nvPicPr>
                <p:cNvPr id="279" name="Ink 278">
                  <a:extLst>
                    <a:ext uri="{FF2B5EF4-FFF2-40B4-BE49-F238E27FC236}">
                      <a16:creationId xmlns:a16="http://schemas.microsoft.com/office/drawing/2014/main" id="{5111D038-C6F3-454D-AC8C-2A4F2606B86B}"/>
                    </a:ext>
                  </a:extLst>
                </p:cNvPr>
                <p:cNvPicPr/>
                <p:nvPr/>
              </p:nvPicPr>
              <p:blipFill>
                <a:blip r:embed="rId453"/>
                <a:stretch>
                  <a:fillRect/>
                </a:stretch>
              </p:blipFill>
              <p:spPr>
                <a:xfrm>
                  <a:off x="11372276" y="3311495"/>
                  <a:ext cx="16020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280" name="Ink 279">
                  <a:extLst>
                    <a:ext uri="{FF2B5EF4-FFF2-40B4-BE49-F238E27FC236}">
                      <a16:creationId xmlns:a16="http://schemas.microsoft.com/office/drawing/2014/main" id="{5E9EFA4D-DBFA-4C81-88A3-975A53A1F550}"/>
                    </a:ext>
                  </a:extLst>
                </p14:cNvPr>
                <p14:cNvContentPartPr/>
                <p14:nvPr/>
              </p14:nvContentPartPr>
              <p14:xfrm>
                <a:off x="11307476" y="3386735"/>
                <a:ext cx="157680" cy="179640"/>
              </p14:xfrm>
            </p:contentPart>
          </mc:Choice>
          <mc:Fallback xmlns="">
            <p:pic>
              <p:nvPicPr>
                <p:cNvPr id="280" name="Ink 279">
                  <a:extLst>
                    <a:ext uri="{FF2B5EF4-FFF2-40B4-BE49-F238E27FC236}">
                      <a16:creationId xmlns:a16="http://schemas.microsoft.com/office/drawing/2014/main" id="{5E9EFA4D-DBFA-4C81-88A3-975A53A1F550}"/>
                    </a:ext>
                  </a:extLst>
                </p:cNvPr>
                <p:cNvPicPr/>
                <p:nvPr/>
              </p:nvPicPr>
              <p:blipFill>
                <a:blip r:embed="rId455"/>
                <a:stretch>
                  <a:fillRect/>
                </a:stretch>
              </p:blipFill>
              <p:spPr>
                <a:xfrm>
                  <a:off x="11298476" y="3378095"/>
                  <a:ext cx="175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281" name="Ink 280">
                  <a:extLst>
                    <a:ext uri="{FF2B5EF4-FFF2-40B4-BE49-F238E27FC236}">
                      <a16:creationId xmlns:a16="http://schemas.microsoft.com/office/drawing/2014/main" id="{132D8B87-0F6E-48C3-874E-5478AA9DB6E1}"/>
                    </a:ext>
                  </a:extLst>
                </p14:cNvPr>
                <p14:cNvContentPartPr/>
                <p14:nvPr/>
              </p14:nvContentPartPr>
              <p14:xfrm>
                <a:off x="11602316" y="3546575"/>
                <a:ext cx="34560" cy="24120"/>
              </p14:xfrm>
            </p:contentPart>
          </mc:Choice>
          <mc:Fallback xmlns="">
            <p:pic>
              <p:nvPicPr>
                <p:cNvPr id="281" name="Ink 280">
                  <a:extLst>
                    <a:ext uri="{FF2B5EF4-FFF2-40B4-BE49-F238E27FC236}">
                      <a16:creationId xmlns:a16="http://schemas.microsoft.com/office/drawing/2014/main" id="{132D8B87-0F6E-48C3-874E-5478AA9DB6E1}"/>
                    </a:ext>
                  </a:extLst>
                </p:cNvPr>
                <p:cNvPicPr/>
                <p:nvPr/>
              </p:nvPicPr>
              <p:blipFill>
                <a:blip r:embed="rId457"/>
                <a:stretch>
                  <a:fillRect/>
                </a:stretch>
              </p:blipFill>
              <p:spPr>
                <a:xfrm>
                  <a:off x="11593676" y="3537935"/>
                  <a:ext cx="522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284" name="Ink 283">
                  <a:extLst>
                    <a:ext uri="{FF2B5EF4-FFF2-40B4-BE49-F238E27FC236}">
                      <a16:creationId xmlns:a16="http://schemas.microsoft.com/office/drawing/2014/main" id="{CC61A287-8216-4EBE-8BE7-186EB346A3B9}"/>
                    </a:ext>
                  </a:extLst>
                </p14:cNvPr>
                <p14:cNvContentPartPr/>
                <p14:nvPr/>
              </p14:nvContentPartPr>
              <p14:xfrm>
                <a:off x="11735516" y="3299615"/>
                <a:ext cx="198360" cy="270000"/>
              </p14:xfrm>
            </p:contentPart>
          </mc:Choice>
          <mc:Fallback xmlns="">
            <p:pic>
              <p:nvPicPr>
                <p:cNvPr id="284" name="Ink 283">
                  <a:extLst>
                    <a:ext uri="{FF2B5EF4-FFF2-40B4-BE49-F238E27FC236}">
                      <a16:creationId xmlns:a16="http://schemas.microsoft.com/office/drawing/2014/main" id="{CC61A287-8216-4EBE-8BE7-186EB346A3B9}"/>
                    </a:ext>
                  </a:extLst>
                </p:cNvPr>
                <p:cNvPicPr/>
                <p:nvPr/>
              </p:nvPicPr>
              <p:blipFill>
                <a:blip r:embed="rId459"/>
                <a:stretch>
                  <a:fillRect/>
                </a:stretch>
              </p:blipFill>
              <p:spPr>
                <a:xfrm>
                  <a:off x="11726516" y="3290615"/>
                  <a:ext cx="21600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285" name="Ink 284">
                  <a:extLst>
                    <a:ext uri="{FF2B5EF4-FFF2-40B4-BE49-F238E27FC236}">
                      <a16:creationId xmlns:a16="http://schemas.microsoft.com/office/drawing/2014/main" id="{D637314C-F77A-4544-BCF8-0613FB80A870}"/>
                    </a:ext>
                  </a:extLst>
                </p14:cNvPr>
                <p14:cNvContentPartPr/>
                <p14:nvPr/>
              </p14:nvContentPartPr>
              <p14:xfrm>
                <a:off x="11732996" y="3294935"/>
                <a:ext cx="221760" cy="284400"/>
              </p14:xfrm>
            </p:contentPart>
          </mc:Choice>
          <mc:Fallback xmlns="">
            <p:pic>
              <p:nvPicPr>
                <p:cNvPr id="285" name="Ink 284">
                  <a:extLst>
                    <a:ext uri="{FF2B5EF4-FFF2-40B4-BE49-F238E27FC236}">
                      <a16:creationId xmlns:a16="http://schemas.microsoft.com/office/drawing/2014/main" id="{D637314C-F77A-4544-BCF8-0613FB80A870}"/>
                    </a:ext>
                  </a:extLst>
                </p:cNvPr>
                <p:cNvPicPr/>
                <p:nvPr/>
              </p:nvPicPr>
              <p:blipFill>
                <a:blip r:embed="rId461"/>
                <a:stretch>
                  <a:fillRect/>
                </a:stretch>
              </p:blipFill>
              <p:spPr>
                <a:xfrm>
                  <a:off x="11723996" y="3285935"/>
                  <a:ext cx="239400" cy="302040"/>
                </a:xfrm>
                <a:prstGeom prst="rect">
                  <a:avLst/>
                </a:prstGeom>
              </p:spPr>
            </p:pic>
          </mc:Fallback>
        </mc:AlternateContent>
      </p:grpSp>
    </p:spTree>
    <p:extLst>
      <p:ext uri="{BB962C8B-B14F-4D97-AF65-F5344CB8AC3E}">
        <p14:creationId xmlns:p14="http://schemas.microsoft.com/office/powerpoint/2010/main" val="637773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AB52-7586-420D-9D6D-0F8A68831207}"/>
              </a:ext>
            </a:extLst>
          </p:cNvPr>
          <p:cNvSpPr>
            <a:spLocks noGrp="1"/>
          </p:cNvSpPr>
          <p:nvPr>
            <p:ph type="title"/>
          </p:nvPr>
        </p:nvSpPr>
        <p:spPr/>
        <p:txBody>
          <a:bodyPr/>
          <a:lstStyle/>
          <a:p>
            <a:r>
              <a:rPr lang="en-US" dirty="0"/>
              <a:t>Updates - Lab Schedule</a:t>
            </a:r>
          </a:p>
        </p:txBody>
      </p:sp>
      <p:sp>
        <p:nvSpPr>
          <p:cNvPr id="3" name="Content Placeholder 2">
            <a:extLst>
              <a:ext uri="{FF2B5EF4-FFF2-40B4-BE49-F238E27FC236}">
                <a16:creationId xmlns:a16="http://schemas.microsoft.com/office/drawing/2014/main" id="{26E8386D-0E20-4652-B9FF-FD81B2FE6710}"/>
              </a:ext>
            </a:extLst>
          </p:cNvPr>
          <p:cNvSpPr>
            <a:spLocks noGrp="1"/>
          </p:cNvSpPr>
          <p:nvPr>
            <p:ph idx="1"/>
          </p:nvPr>
        </p:nvSpPr>
        <p:spPr/>
        <p:txBody>
          <a:bodyPr/>
          <a:lstStyle/>
          <a:p>
            <a:r>
              <a:rPr lang="en-US" b="0" i="0" dirty="0">
                <a:solidFill>
                  <a:srgbClr val="DCDDDE"/>
                </a:solidFill>
                <a:effectLst/>
                <a:latin typeface="Whitney"/>
              </a:rPr>
              <a:t>Lab 09 - 11/15 - code - can submit late until Thursday, 11/18 </a:t>
            </a:r>
          </a:p>
          <a:p>
            <a:r>
              <a:rPr lang="en-US" b="0" i="0" dirty="0">
                <a:solidFill>
                  <a:srgbClr val="DCDDDE"/>
                </a:solidFill>
                <a:effectLst/>
                <a:latin typeface="Whitney"/>
              </a:rPr>
              <a:t>Lab 10 - 11/22 - networking </a:t>
            </a:r>
          </a:p>
          <a:p>
            <a:r>
              <a:rPr lang="en-US" b="0" i="0" dirty="0">
                <a:solidFill>
                  <a:srgbClr val="DCDDDE"/>
                </a:solidFill>
                <a:effectLst/>
                <a:latin typeface="Whitney"/>
              </a:rPr>
              <a:t>Lab 11 - 12/3 (Friday before finals) - systems stuff / random </a:t>
            </a:r>
          </a:p>
          <a:p>
            <a:r>
              <a:rPr lang="en-US" b="0" i="0" dirty="0">
                <a:solidFill>
                  <a:srgbClr val="DCDDDE"/>
                </a:solidFill>
                <a:effectLst/>
                <a:latin typeface="Whitney"/>
              </a:rPr>
              <a:t>Lab </a:t>
            </a:r>
            <a:r>
              <a:rPr lang="en-US" b="0" i="0" dirty="0" err="1">
                <a:solidFill>
                  <a:srgbClr val="DCDDDE"/>
                </a:solidFill>
                <a:effectLst/>
                <a:latin typeface="Whitney"/>
              </a:rPr>
              <a:t>redos</a:t>
            </a:r>
            <a:r>
              <a:rPr lang="en-US" b="0" i="0" dirty="0">
                <a:solidFill>
                  <a:srgbClr val="DCDDDE"/>
                </a:solidFill>
                <a:effectLst/>
                <a:latin typeface="Whitney"/>
              </a:rPr>
              <a:t> - 12/10</a:t>
            </a:r>
          </a:p>
          <a:p>
            <a:pPr lvl="1"/>
            <a:r>
              <a:rPr lang="en-US" dirty="0">
                <a:solidFill>
                  <a:srgbClr val="DCDDDE"/>
                </a:solidFill>
                <a:latin typeface="Whitney"/>
              </a:rPr>
              <a:t>07 - 11</a:t>
            </a:r>
            <a:endParaRPr lang="en-US" dirty="0"/>
          </a:p>
        </p:txBody>
      </p:sp>
    </p:spTree>
    <p:extLst>
      <p:ext uri="{BB962C8B-B14F-4D97-AF65-F5344CB8AC3E}">
        <p14:creationId xmlns:p14="http://schemas.microsoft.com/office/powerpoint/2010/main" val="68822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3E1-879D-4C3F-BDBB-A1ACFBE8A3DA}"/>
              </a:ext>
            </a:extLst>
          </p:cNvPr>
          <p:cNvSpPr>
            <a:spLocks noGrp="1"/>
          </p:cNvSpPr>
          <p:nvPr>
            <p:ph type="title"/>
          </p:nvPr>
        </p:nvSpPr>
        <p:spPr/>
        <p:txBody>
          <a:bodyPr/>
          <a:lstStyle/>
          <a:p>
            <a:r>
              <a:rPr lang="en-US" dirty="0"/>
              <a:t>Subnet Examples</a:t>
            </a:r>
          </a:p>
        </p:txBody>
      </p:sp>
      <p:grpSp>
        <p:nvGrpSpPr>
          <p:cNvPr id="12" name="Group 11">
            <a:extLst>
              <a:ext uri="{FF2B5EF4-FFF2-40B4-BE49-F238E27FC236}">
                <a16:creationId xmlns:a16="http://schemas.microsoft.com/office/drawing/2014/main" id="{F2464029-D53C-464F-910F-436D4011D653}"/>
              </a:ext>
            </a:extLst>
          </p:cNvPr>
          <p:cNvGrpSpPr/>
          <p:nvPr/>
        </p:nvGrpSpPr>
        <p:grpSpPr>
          <a:xfrm>
            <a:off x="723312" y="1430105"/>
            <a:ext cx="730800" cy="339120"/>
            <a:chOff x="723312" y="1430105"/>
            <a:chExt cx="730800" cy="3391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C1B6862-63FC-4429-90FE-8931510B2DE2}"/>
                    </a:ext>
                  </a:extLst>
                </p14:cNvPr>
                <p14:cNvContentPartPr/>
                <p14:nvPr/>
              </p14:nvContentPartPr>
              <p14:xfrm>
                <a:off x="723312" y="1511105"/>
                <a:ext cx="252720" cy="258120"/>
              </p14:xfrm>
            </p:contentPart>
          </mc:Choice>
          <mc:Fallback xmlns="">
            <p:pic>
              <p:nvPicPr>
                <p:cNvPr id="4" name="Ink 3">
                  <a:extLst>
                    <a:ext uri="{FF2B5EF4-FFF2-40B4-BE49-F238E27FC236}">
                      <a16:creationId xmlns:a16="http://schemas.microsoft.com/office/drawing/2014/main" id="{6C1B6862-63FC-4429-90FE-8931510B2DE2}"/>
                    </a:ext>
                  </a:extLst>
                </p:cNvPr>
                <p:cNvPicPr/>
                <p:nvPr/>
              </p:nvPicPr>
              <p:blipFill>
                <a:blip r:embed="rId3"/>
                <a:stretch>
                  <a:fillRect/>
                </a:stretch>
              </p:blipFill>
              <p:spPr>
                <a:xfrm>
                  <a:off x="714312" y="1502105"/>
                  <a:ext cx="27036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00F0ABA-8439-4C09-B4BD-6CFF222E1D30}"/>
                    </a:ext>
                  </a:extLst>
                </p14:cNvPr>
                <p14:cNvContentPartPr/>
                <p14:nvPr/>
              </p14:nvContentPartPr>
              <p14:xfrm>
                <a:off x="1071432" y="1478705"/>
                <a:ext cx="119160" cy="240120"/>
              </p14:xfrm>
            </p:contentPart>
          </mc:Choice>
          <mc:Fallback xmlns="">
            <p:pic>
              <p:nvPicPr>
                <p:cNvPr id="5" name="Ink 4">
                  <a:extLst>
                    <a:ext uri="{FF2B5EF4-FFF2-40B4-BE49-F238E27FC236}">
                      <a16:creationId xmlns:a16="http://schemas.microsoft.com/office/drawing/2014/main" id="{200F0ABA-8439-4C09-B4BD-6CFF222E1D30}"/>
                    </a:ext>
                  </a:extLst>
                </p:cNvPr>
                <p:cNvPicPr/>
                <p:nvPr/>
              </p:nvPicPr>
              <p:blipFill>
                <a:blip r:embed="rId5"/>
                <a:stretch>
                  <a:fillRect/>
                </a:stretch>
              </p:blipFill>
              <p:spPr>
                <a:xfrm>
                  <a:off x="1062432" y="1470065"/>
                  <a:ext cx="13680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FE2388D-DEB0-4BE7-AD7B-2BE9E4239252}"/>
                    </a:ext>
                  </a:extLst>
                </p14:cNvPr>
                <p14:cNvContentPartPr/>
                <p14:nvPr/>
              </p14:nvContentPartPr>
              <p14:xfrm>
                <a:off x="1311552" y="1430105"/>
                <a:ext cx="142560" cy="283320"/>
              </p14:xfrm>
            </p:contentPart>
          </mc:Choice>
          <mc:Fallback xmlns="">
            <p:pic>
              <p:nvPicPr>
                <p:cNvPr id="6" name="Ink 5">
                  <a:extLst>
                    <a:ext uri="{FF2B5EF4-FFF2-40B4-BE49-F238E27FC236}">
                      <a16:creationId xmlns:a16="http://schemas.microsoft.com/office/drawing/2014/main" id="{2FE2388D-DEB0-4BE7-AD7B-2BE9E4239252}"/>
                    </a:ext>
                  </a:extLst>
                </p:cNvPr>
                <p:cNvPicPr/>
                <p:nvPr/>
              </p:nvPicPr>
              <p:blipFill>
                <a:blip r:embed="rId7"/>
                <a:stretch>
                  <a:fillRect/>
                </a:stretch>
              </p:blipFill>
              <p:spPr>
                <a:xfrm>
                  <a:off x="1302552" y="1421105"/>
                  <a:ext cx="160200" cy="300960"/>
                </a:xfrm>
                <a:prstGeom prst="rect">
                  <a:avLst/>
                </a:prstGeom>
              </p:spPr>
            </p:pic>
          </mc:Fallback>
        </mc:AlternateContent>
      </p:grpSp>
      <p:grpSp>
        <p:nvGrpSpPr>
          <p:cNvPr id="11" name="Group 10">
            <a:extLst>
              <a:ext uri="{FF2B5EF4-FFF2-40B4-BE49-F238E27FC236}">
                <a16:creationId xmlns:a16="http://schemas.microsoft.com/office/drawing/2014/main" id="{D8C482EE-B3C2-49A5-8A1F-7F27414E9AD7}"/>
              </a:ext>
            </a:extLst>
          </p:cNvPr>
          <p:cNvGrpSpPr/>
          <p:nvPr/>
        </p:nvGrpSpPr>
        <p:grpSpPr>
          <a:xfrm>
            <a:off x="1915272" y="1503185"/>
            <a:ext cx="770760" cy="210960"/>
            <a:chOff x="1915272" y="1503185"/>
            <a:chExt cx="770760" cy="210960"/>
          </a:xfrm>
        </p:grpSpPr>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977A9133-D2AC-465F-8614-E6734E449905}"/>
                    </a:ext>
                  </a:extLst>
                </p14:cNvPr>
                <p14:cNvContentPartPr/>
                <p14:nvPr/>
              </p14:nvContentPartPr>
              <p14:xfrm>
                <a:off x="1915272" y="1543505"/>
                <a:ext cx="129600" cy="170640"/>
              </p14:xfrm>
            </p:contentPart>
          </mc:Choice>
          <mc:Fallback xmlns="">
            <p:pic>
              <p:nvPicPr>
                <p:cNvPr id="7" name="Ink 6">
                  <a:extLst>
                    <a:ext uri="{FF2B5EF4-FFF2-40B4-BE49-F238E27FC236}">
                      <a16:creationId xmlns:a16="http://schemas.microsoft.com/office/drawing/2014/main" id="{977A9133-D2AC-465F-8614-E6734E449905}"/>
                    </a:ext>
                  </a:extLst>
                </p:cNvPr>
                <p:cNvPicPr/>
                <p:nvPr/>
              </p:nvPicPr>
              <p:blipFill>
                <a:blip r:embed="rId9"/>
                <a:stretch>
                  <a:fillRect/>
                </a:stretch>
              </p:blipFill>
              <p:spPr>
                <a:xfrm>
                  <a:off x="1906272" y="1534505"/>
                  <a:ext cx="1472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01E0C39-B642-4E98-A66B-D8D210BEEFA0}"/>
                    </a:ext>
                  </a:extLst>
                </p14:cNvPr>
                <p14:cNvContentPartPr/>
                <p14:nvPr/>
              </p14:nvContentPartPr>
              <p14:xfrm>
                <a:off x="2075472" y="1540625"/>
                <a:ext cx="169560" cy="154440"/>
              </p14:xfrm>
            </p:contentPart>
          </mc:Choice>
          <mc:Fallback xmlns="">
            <p:pic>
              <p:nvPicPr>
                <p:cNvPr id="8" name="Ink 7">
                  <a:extLst>
                    <a:ext uri="{FF2B5EF4-FFF2-40B4-BE49-F238E27FC236}">
                      <a16:creationId xmlns:a16="http://schemas.microsoft.com/office/drawing/2014/main" id="{301E0C39-B642-4E98-A66B-D8D210BEEFA0}"/>
                    </a:ext>
                  </a:extLst>
                </p:cNvPr>
                <p:cNvPicPr/>
                <p:nvPr/>
              </p:nvPicPr>
              <p:blipFill>
                <a:blip r:embed="rId11"/>
                <a:stretch>
                  <a:fillRect/>
                </a:stretch>
              </p:blipFill>
              <p:spPr>
                <a:xfrm>
                  <a:off x="2066832" y="1531625"/>
                  <a:ext cx="1872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67E9D57A-7A02-43CA-874D-95EB879DE303}"/>
                    </a:ext>
                  </a:extLst>
                </p14:cNvPr>
                <p14:cNvContentPartPr/>
                <p14:nvPr/>
              </p14:nvContentPartPr>
              <p14:xfrm>
                <a:off x="2320272" y="1511465"/>
                <a:ext cx="150120" cy="159120"/>
              </p14:xfrm>
            </p:contentPart>
          </mc:Choice>
          <mc:Fallback xmlns="">
            <p:pic>
              <p:nvPicPr>
                <p:cNvPr id="9" name="Ink 8">
                  <a:extLst>
                    <a:ext uri="{FF2B5EF4-FFF2-40B4-BE49-F238E27FC236}">
                      <a16:creationId xmlns:a16="http://schemas.microsoft.com/office/drawing/2014/main" id="{67E9D57A-7A02-43CA-874D-95EB879DE303}"/>
                    </a:ext>
                  </a:extLst>
                </p:cNvPr>
                <p:cNvPicPr/>
                <p:nvPr/>
              </p:nvPicPr>
              <p:blipFill>
                <a:blip r:embed="rId13"/>
                <a:stretch>
                  <a:fillRect/>
                </a:stretch>
              </p:blipFill>
              <p:spPr>
                <a:xfrm>
                  <a:off x="2311632" y="1502465"/>
                  <a:ext cx="1677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7B25D117-10F3-453C-9A16-94E042DCBA00}"/>
                    </a:ext>
                  </a:extLst>
                </p14:cNvPr>
                <p14:cNvContentPartPr/>
                <p14:nvPr/>
              </p14:nvContentPartPr>
              <p14:xfrm>
                <a:off x="2564352" y="1503185"/>
                <a:ext cx="121680" cy="118800"/>
              </p14:xfrm>
            </p:contentPart>
          </mc:Choice>
          <mc:Fallback xmlns="">
            <p:pic>
              <p:nvPicPr>
                <p:cNvPr id="10" name="Ink 9">
                  <a:extLst>
                    <a:ext uri="{FF2B5EF4-FFF2-40B4-BE49-F238E27FC236}">
                      <a16:creationId xmlns:a16="http://schemas.microsoft.com/office/drawing/2014/main" id="{7B25D117-10F3-453C-9A16-94E042DCBA00}"/>
                    </a:ext>
                  </a:extLst>
                </p:cNvPr>
                <p:cNvPicPr/>
                <p:nvPr/>
              </p:nvPicPr>
              <p:blipFill>
                <a:blip r:embed="rId15"/>
                <a:stretch>
                  <a:fillRect/>
                </a:stretch>
              </p:blipFill>
              <p:spPr>
                <a:xfrm>
                  <a:off x="2555352" y="1494185"/>
                  <a:ext cx="139320" cy="136440"/>
                </a:xfrm>
                <a:prstGeom prst="rect">
                  <a:avLst/>
                </a:prstGeom>
              </p:spPr>
            </p:pic>
          </mc:Fallback>
        </mc:AlternateContent>
      </p:grpSp>
      <p:grpSp>
        <p:nvGrpSpPr>
          <p:cNvPr id="35" name="Group 34">
            <a:extLst>
              <a:ext uri="{FF2B5EF4-FFF2-40B4-BE49-F238E27FC236}">
                <a16:creationId xmlns:a16="http://schemas.microsoft.com/office/drawing/2014/main" id="{F0BA7B42-5A2F-46EF-AFAB-62969DE811D7}"/>
              </a:ext>
            </a:extLst>
          </p:cNvPr>
          <p:cNvGrpSpPr/>
          <p:nvPr/>
        </p:nvGrpSpPr>
        <p:grpSpPr>
          <a:xfrm>
            <a:off x="3357792" y="1436945"/>
            <a:ext cx="540000" cy="290880"/>
            <a:chOff x="3357792" y="1436945"/>
            <a:chExt cx="540000" cy="290880"/>
          </a:xfrm>
        </p:grpSpPr>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18DFAB84-3F66-4E4A-8C93-17D986EF7D8E}"/>
                    </a:ext>
                  </a:extLst>
                </p14:cNvPr>
                <p14:cNvContentPartPr/>
                <p14:nvPr/>
              </p14:nvContentPartPr>
              <p14:xfrm>
                <a:off x="3357792" y="1436945"/>
                <a:ext cx="30960" cy="257760"/>
              </p14:xfrm>
            </p:contentPart>
          </mc:Choice>
          <mc:Fallback xmlns="">
            <p:pic>
              <p:nvPicPr>
                <p:cNvPr id="13" name="Ink 12">
                  <a:extLst>
                    <a:ext uri="{FF2B5EF4-FFF2-40B4-BE49-F238E27FC236}">
                      <a16:creationId xmlns:a16="http://schemas.microsoft.com/office/drawing/2014/main" id="{18DFAB84-3F66-4E4A-8C93-17D986EF7D8E}"/>
                    </a:ext>
                  </a:extLst>
                </p:cNvPr>
                <p:cNvPicPr/>
                <p:nvPr/>
              </p:nvPicPr>
              <p:blipFill>
                <a:blip r:embed="rId17"/>
                <a:stretch>
                  <a:fillRect/>
                </a:stretch>
              </p:blipFill>
              <p:spPr>
                <a:xfrm>
                  <a:off x="3349152" y="1427945"/>
                  <a:ext cx="486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9A1033EB-8DB5-4044-9008-C4E0B504D736}"/>
                    </a:ext>
                  </a:extLst>
                </p14:cNvPr>
                <p14:cNvContentPartPr/>
                <p14:nvPr/>
              </p14:nvContentPartPr>
              <p14:xfrm>
                <a:off x="3479832" y="1482665"/>
                <a:ext cx="141480" cy="236520"/>
              </p14:xfrm>
            </p:contentPart>
          </mc:Choice>
          <mc:Fallback xmlns="">
            <p:pic>
              <p:nvPicPr>
                <p:cNvPr id="14" name="Ink 13">
                  <a:extLst>
                    <a:ext uri="{FF2B5EF4-FFF2-40B4-BE49-F238E27FC236}">
                      <a16:creationId xmlns:a16="http://schemas.microsoft.com/office/drawing/2014/main" id="{9A1033EB-8DB5-4044-9008-C4E0B504D736}"/>
                    </a:ext>
                  </a:extLst>
                </p:cNvPr>
                <p:cNvPicPr/>
                <p:nvPr/>
              </p:nvPicPr>
              <p:blipFill>
                <a:blip r:embed="rId19"/>
                <a:stretch>
                  <a:fillRect/>
                </a:stretch>
              </p:blipFill>
              <p:spPr>
                <a:xfrm>
                  <a:off x="3471192" y="1473665"/>
                  <a:ext cx="1591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52E7701D-FA15-4F16-BC10-48D251048EF6}"/>
                    </a:ext>
                  </a:extLst>
                </p14:cNvPr>
                <p14:cNvContentPartPr/>
                <p14:nvPr/>
              </p14:nvContentPartPr>
              <p14:xfrm>
                <a:off x="3733272" y="1497065"/>
                <a:ext cx="164520" cy="230760"/>
              </p14:xfrm>
            </p:contentPart>
          </mc:Choice>
          <mc:Fallback xmlns="">
            <p:pic>
              <p:nvPicPr>
                <p:cNvPr id="15" name="Ink 14">
                  <a:extLst>
                    <a:ext uri="{FF2B5EF4-FFF2-40B4-BE49-F238E27FC236}">
                      <a16:creationId xmlns:a16="http://schemas.microsoft.com/office/drawing/2014/main" id="{52E7701D-FA15-4F16-BC10-48D251048EF6}"/>
                    </a:ext>
                  </a:extLst>
                </p:cNvPr>
                <p:cNvPicPr/>
                <p:nvPr/>
              </p:nvPicPr>
              <p:blipFill>
                <a:blip r:embed="rId21"/>
                <a:stretch>
                  <a:fillRect/>
                </a:stretch>
              </p:blipFill>
              <p:spPr>
                <a:xfrm>
                  <a:off x="3724272" y="1488425"/>
                  <a:ext cx="18216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4E8550F5-E94E-4BD6-8C77-4F0E548AB2F0}"/>
                    </a:ext>
                  </a:extLst>
                </p14:cNvPr>
                <p14:cNvContentPartPr/>
                <p14:nvPr/>
              </p14:nvContentPartPr>
              <p14:xfrm>
                <a:off x="3759192" y="1484825"/>
                <a:ext cx="126720" cy="219600"/>
              </p14:xfrm>
            </p:contentPart>
          </mc:Choice>
          <mc:Fallback xmlns="">
            <p:pic>
              <p:nvPicPr>
                <p:cNvPr id="16" name="Ink 15">
                  <a:extLst>
                    <a:ext uri="{FF2B5EF4-FFF2-40B4-BE49-F238E27FC236}">
                      <a16:creationId xmlns:a16="http://schemas.microsoft.com/office/drawing/2014/main" id="{4E8550F5-E94E-4BD6-8C77-4F0E548AB2F0}"/>
                    </a:ext>
                  </a:extLst>
                </p:cNvPr>
                <p:cNvPicPr/>
                <p:nvPr/>
              </p:nvPicPr>
              <p:blipFill>
                <a:blip r:embed="rId23"/>
                <a:stretch>
                  <a:fillRect/>
                </a:stretch>
              </p:blipFill>
              <p:spPr>
                <a:xfrm>
                  <a:off x="3750192" y="1475825"/>
                  <a:ext cx="144360" cy="237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7D0F3ACC-CC45-4587-8519-94A224645E04}"/>
                  </a:ext>
                </a:extLst>
              </p14:cNvPr>
              <p14:cNvContentPartPr/>
              <p14:nvPr/>
            </p14:nvContentPartPr>
            <p14:xfrm>
              <a:off x="4076712" y="1665545"/>
              <a:ext cx="9720" cy="26640"/>
            </p14:xfrm>
          </p:contentPart>
        </mc:Choice>
        <mc:Fallback xmlns="">
          <p:pic>
            <p:nvPicPr>
              <p:cNvPr id="17" name="Ink 16">
                <a:extLst>
                  <a:ext uri="{FF2B5EF4-FFF2-40B4-BE49-F238E27FC236}">
                    <a16:creationId xmlns:a16="http://schemas.microsoft.com/office/drawing/2014/main" id="{7D0F3ACC-CC45-4587-8519-94A224645E04}"/>
                  </a:ext>
                </a:extLst>
              </p:cNvPr>
              <p:cNvPicPr/>
              <p:nvPr/>
            </p:nvPicPr>
            <p:blipFill>
              <a:blip r:embed="rId25"/>
              <a:stretch>
                <a:fillRect/>
              </a:stretch>
            </p:blipFill>
            <p:spPr>
              <a:xfrm>
                <a:off x="4068072" y="1656545"/>
                <a:ext cx="273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5565BBB1-650E-4468-BD68-AD41A82E1923}"/>
                  </a:ext>
                </a:extLst>
              </p14:cNvPr>
              <p14:cNvContentPartPr/>
              <p14:nvPr/>
            </p14:nvContentPartPr>
            <p14:xfrm>
              <a:off x="4306752" y="1451705"/>
              <a:ext cx="27360" cy="204840"/>
            </p14:xfrm>
          </p:contentPart>
        </mc:Choice>
        <mc:Fallback xmlns="">
          <p:pic>
            <p:nvPicPr>
              <p:cNvPr id="18" name="Ink 17">
                <a:extLst>
                  <a:ext uri="{FF2B5EF4-FFF2-40B4-BE49-F238E27FC236}">
                    <a16:creationId xmlns:a16="http://schemas.microsoft.com/office/drawing/2014/main" id="{5565BBB1-650E-4468-BD68-AD41A82E1923}"/>
                  </a:ext>
                </a:extLst>
              </p:cNvPr>
              <p:cNvPicPr/>
              <p:nvPr/>
            </p:nvPicPr>
            <p:blipFill>
              <a:blip r:embed="rId27"/>
              <a:stretch>
                <a:fillRect/>
              </a:stretch>
            </p:blipFill>
            <p:spPr>
              <a:xfrm>
                <a:off x="4297752" y="1443065"/>
                <a:ext cx="45000" cy="222480"/>
              </a:xfrm>
              <a:prstGeom prst="rect">
                <a:avLst/>
              </a:prstGeom>
            </p:spPr>
          </p:pic>
        </mc:Fallback>
      </mc:AlternateContent>
      <p:grpSp>
        <p:nvGrpSpPr>
          <p:cNvPr id="34" name="Group 33">
            <a:extLst>
              <a:ext uri="{FF2B5EF4-FFF2-40B4-BE49-F238E27FC236}">
                <a16:creationId xmlns:a16="http://schemas.microsoft.com/office/drawing/2014/main" id="{939B5846-1E17-4D4F-9960-72A445F1D2E0}"/>
              </a:ext>
            </a:extLst>
          </p:cNvPr>
          <p:cNvGrpSpPr/>
          <p:nvPr/>
        </p:nvGrpSpPr>
        <p:grpSpPr>
          <a:xfrm>
            <a:off x="4523832" y="1389425"/>
            <a:ext cx="569520" cy="300600"/>
            <a:chOff x="4523832" y="1389425"/>
            <a:chExt cx="569520" cy="300600"/>
          </a:xfrm>
        </p:grpSpPr>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63423B13-409D-4AF7-97E2-C27357BA0657}"/>
                    </a:ext>
                  </a:extLst>
                </p14:cNvPr>
                <p14:cNvContentPartPr/>
                <p14:nvPr/>
              </p14:nvContentPartPr>
              <p14:xfrm>
                <a:off x="4538952" y="1422185"/>
                <a:ext cx="169920" cy="255240"/>
              </p14:xfrm>
            </p:contentPart>
          </mc:Choice>
          <mc:Fallback xmlns="">
            <p:pic>
              <p:nvPicPr>
                <p:cNvPr id="19" name="Ink 18">
                  <a:extLst>
                    <a:ext uri="{FF2B5EF4-FFF2-40B4-BE49-F238E27FC236}">
                      <a16:creationId xmlns:a16="http://schemas.microsoft.com/office/drawing/2014/main" id="{63423B13-409D-4AF7-97E2-C27357BA0657}"/>
                    </a:ext>
                  </a:extLst>
                </p:cNvPr>
                <p:cNvPicPr/>
                <p:nvPr/>
              </p:nvPicPr>
              <p:blipFill>
                <a:blip r:embed="rId29"/>
                <a:stretch>
                  <a:fillRect/>
                </a:stretch>
              </p:blipFill>
              <p:spPr>
                <a:xfrm>
                  <a:off x="4530312" y="1413185"/>
                  <a:ext cx="1875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357C88DB-D8CC-440A-8FD5-6DF1BBF27D01}"/>
                    </a:ext>
                  </a:extLst>
                </p14:cNvPr>
                <p14:cNvContentPartPr/>
                <p14:nvPr/>
              </p14:nvContentPartPr>
              <p14:xfrm>
                <a:off x="4523832" y="1420385"/>
                <a:ext cx="185400" cy="227520"/>
              </p14:xfrm>
            </p:contentPart>
          </mc:Choice>
          <mc:Fallback xmlns="">
            <p:pic>
              <p:nvPicPr>
                <p:cNvPr id="20" name="Ink 19">
                  <a:extLst>
                    <a:ext uri="{FF2B5EF4-FFF2-40B4-BE49-F238E27FC236}">
                      <a16:creationId xmlns:a16="http://schemas.microsoft.com/office/drawing/2014/main" id="{357C88DB-D8CC-440A-8FD5-6DF1BBF27D01}"/>
                    </a:ext>
                  </a:extLst>
                </p:cNvPr>
                <p:cNvPicPr/>
                <p:nvPr/>
              </p:nvPicPr>
              <p:blipFill>
                <a:blip r:embed="rId31"/>
                <a:stretch>
                  <a:fillRect/>
                </a:stretch>
              </p:blipFill>
              <p:spPr>
                <a:xfrm>
                  <a:off x="4514832" y="1411385"/>
                  <a:ext cx="2030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4076B37-742A-4388-8104-0CDE413077DC}"/>
                    </a:ext>
                  </a:extLst>
                </p14:cNvPr>
                <p14:cNvContentPartPr/>
                <p14:nvPr/>
              </p14:nvContentPartPr>
              <p14:xfrm>
                <a:off x="4807512" y="1389425"/>
                <a:ext cx="125280" cy="137160"/>
              </p14:xfrm>
            </p:contentPart>
          </mc:Choice>
          <mc:Fallback xmlns="">
            <p:pic>
              <p:nvPicPr>
                <p:cNvPr id="21" name="Ink 20">
                  <a:extLst>
                    <a:ext uri="{FF2B5EF4-FFF2-40B4-BE49-F238E27FC236}">
                      <a16:creationId xmlns:a16="http://schemas.microsoft.com/office/drawing/2014/main" id="{E4076B37-742A-4388-8104-0CDE413077DC}"/>
                    </a:ext>
                  </a:extLst>
                </p:cNvPr>
                <p:cNvPicPr/>
                <p:nvPr/>
              </p:nvPicPr>
              <p:blipFill>
                <a:blip r:embed="rId33"/>
                <a:stretch>
                  <a:fillRect/>
                </a:stretch>
              </p:blipFill>
              <p:spPr>
                <a:xfrm>
                  <a:off x="4798512" y="1380425"/>
                  <a:ext cx="1429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D89E0565-5385-4EDD-8767-99199BA05307}"/>
                    </a:ext>
                  </a:extLst>
                </p14:cNvPr>
                <p14:cNvContentPartPr/>
                <p14:nvPr/>
              </p14:nvContentPartPr>
              <p14:xfrm>
                <a:off x="4796712" y="1516865"/>
                <a:ext cx="165240" cy="173160"/>
              </p14:xfrm>
            </p:contentPart>
          </mc:Choice>
          <mc:Fallback xmlns="">
            <p:pic>
              <p:nvPicPr>
                <p:cNvPr id="22" name="Ink 21">
                  <a:extLst>
                    <a:ext uri="{FF2B5EF4-FFF2-40B4-BE49-F238E27FC236}">
                      <a16:creationId xmlns:a16="http://schemas.microsoft.com/office/drawing/2014/main" id="{D89E0565-5385-4EDD-8767-99199BA05307}"/>
                    </a:ext>
                  </a:extLst>
                </p:cNvPr>
                <p:cNvPicPr/>
                <p:nvPr/>
              </p:nvPicPr>
              <p:blipFill>
                <a:blip r:embed="rId35"/>
                <a:stretch>
                  <a:fillRect/>
                </a:stretch>
              </p:blipFill>
              <p:spPr>
                <a:xfrm>
                  <a:off x="4788072" y="1507865"/>
                  <a:ext cx="1828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19A7757C-E91A-4088-BCB3-F100B79ACFD9}"/>
                    </a:ext>
                  </a:extLst>
                </p14:cNvPr>
                <p14:cNvContentPartPr/>
                <p14:nvPr/>
              </p14:nvContentPartPr>
              <p14:xfrm>
                <a:off x="5077512" y="1620185"/>
                <a:ext cx="15840" cy="40320"/>
              </p14:xfrm>
            </p:contentPart>
          </mc:Choice>
          <mc:Fallback xmlns="">
            <p:pic>
              <p:nvPicPr>
                <p:cNvPr id="23" name="Ink 22">
                  <a:extLst>
                    <a:ext uri="{FF2B5EF4-FFF2-40B4-BE49-F238E27FC236}">
                      <a16:creationId xmlns:a16="http://schemas.microsoft.com/office/drawing/2014/main" id="{19A7757C-E91A-4088-BCB3-F100B79ACFD9}"/>
                    </a:ext>
                  </a:extLst>
                </p:cNvPr>
                <p:cNvPicPr/>
                <p:nvPr/>
              </p:nvPicPr>
              <p:blipFill>
                <a:blip r:embed="rId37"/>
                <a:stretch>
                  <a:fillRect/>
                </a:stretch>
              </p:blipFill>
              <p:spPr>
                <a:xfrm>
                  <a:off x="5068872" y="1611545"/>
                  <a:ext cx="33480" cy="57960"/>
                </a:xfrm>
                <a:prstGeom prst="rect">
                  <a:avLst/>
                </a:prstGeom>
              </p:spPr>
            </p:pic>
          </mc:Fallback>
        </mc:AlternateContent>
      </p:grpSp>
      <p:grpSp>
        <p:nvGrpSpPr>
          <p:cNvPr id="33" name="Group 32">
            <a:extLst>
              <a:ext uri="{FF2B5EF4-FFF2-40B4-BE49-F238E27FC236}">
                <a16:creationId xmlns:a16="http://schemas.microsoft.com/office/drawing/2014/main" id="{162A1303-DDA1-4726-94BF-3AAA853AEA32}"/>
              </a:ext>
            </a:extLst>
          </p:cNvPr>
          <p:cNvGrpSpPr/>
          <p:nvPr/>
        </p:nvGrpSpPr>
        <p:grpSpPr>
          <a:xfrm>
            <a:off x="5250312" y="1343345"/>
            <a:ext cx="651960" cy="307800"/>
            <a:chOff x="5250312" y="1343345"/>
            <a:chExt cx="651960" cy="307800"/>
          </a:xfrm>
        </p:grpSpPr>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4DF6D267-B970-4ED4-B998-2AC2CA41AF45}"/>
                    </a:ext>
                  </a:extLst>
                </p14:cNvPr>
                <p14:cNvContentPartPr/>
                <p14:nvPr/>
              </p14:nvContentPartPr>
              <p14:xfrm>
                <a:off x="5254632" y="1379705"/>
                <a:ext cx="176760" cy="250920"/>
              </p14:xfrm>
            </p:contentPart>
          </mc:Choice>
          <mc:Fallback xmlns="">
            <p:pic>
              <p:nvPicPr>
                <p:cNvPr id="24" name="Ink 23">
                  <a:extLst>
                    <a:ext uri="{FF2B5EF4-FFF2-40B4-BE49-F238E27FC236}">
                      <a16:creationId xmlns:a16="http://schemas.microsoft.com/office/drawing/2014/main" id="{4DF6D267-B970-4ED4-B998-2AC2CA41AF45}"/>
                    </a:ext>
                  </a:extLst>
                </p:cNvPr>
                <p:cNvPicPr/>
                <p:nvPr/>
              </p:nvPicPr>
              <p:blipFill>
                <a:blip r:embed="rId39"/>
                <a:stretch>
                  <a:fillRect/>
                </a:stretch>
              </p:blipFill>
              <p:spPr>
                <a:xfrm>
                  <a:off x="5245992" y="1370705"/>
                  <a:ext cx="1944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0CE04DB6-D53E-46A4-B151-654AEA446F38}"/>
                    </a:ext>
                  </a:extLst>
                </p14:cNvPr>
                <p14:cNvContentPartPr/>
                <p14:nvPr/>
              </p14:nvContentPartPr>
              <p14:xfrm>
                <a:off x="5250312" y="1374665"/>
                <a:ext cx="174240" cy="215640"/>
              </p14:xfrm>
            </p:contentPart>
          </mc:Choice>
          <mc:Fallback xmlns="">
            <p:pic>
              <p:nvPicPr>
                <p:cNvPr id="25" name="Ink 24">
                  <a:extLst>
                    <a:ext uri="{FF2B5EF4-FFF2-40B4-BE49-F238E27FC236}">
                      <a16:creationId xmlns:a16="http://schemas.microsoft.com/office/drawing/2014/main" id="{0CE04DB6-D53E-46A4-B151-654AEA446F38}"/>
                    </a:ext>
                  </a:extLst>
                </p:cNvPr>
                <p:cNvPicPr/>
                <p:nvPr/>
              </p:nvPicPr>
              <p:blipFill>
                <a:blip r:embed="rId41"/>
                <a:stretch>
                  <a:fillRect/>
                </a:stretch>
              </p:blipFill>
              <p:spPr>
                <a:xfrm>
                  <a:off x="5241312" y="1366025"/>
                  <a:ext cx="1918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B91B464E-CEBF-4A27-8805-0F76C3FF9A5C}"/>
                    </a:ext>
                  </a:extLst>
                </p14:cNvPr>
                <p14:cNvContentPartPr/>
                <p14:nvPr/>
              </p14:nvContentPartPr>
              <p14:xfrm>
                <a:off x="5565672" y="1597145"/>
                <a:ext cx="12600" cy="54000"/>
              </p14:xfrm>
            </p:contentPart>
          </mc:Choice>
          <mc:Fallback xmlns="">
            <p:pic>
              <p:nvPicPr>
                <p:cNvPr id="26" name="Ink 25">
                  <a:extLst>
                    <a:ext uri="{FF2B5EF4-FFF2-40B4-BE49-F238E27FC236}">
                      <a16:creationId xmlns:a16="http://schemas.microsoft.com/office/drawing/2014/main" id="{B91B464E-CEBF-4A27-8805-0F76C3FF9A5C}"/>
                    </a:ext>
                  </a:extLst>
                </p:cNvPr>
                <p:cNvPicPr/>
                <p:nvPr/>
              </p:nvPicPr>
              <p:blipFill>
                <a:blip r:embed="rId43"/>
                <a:stretch>
                  <a:fillRect/>
                </a:stretch>
              </p:blipFill>
              <p:spPr>
                <a:xfrm>
                  <a:off x="5557032" y="1588145"/>
                  <a:ext cx="3024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AAC10DF6-7241-48C9-B1E8-0D7B65A1E440}"/>
                    </a:ext>
                  </a:extLst>
                </p14:cNvPr>
                <p14:cNvContentPartPr/>
                <p14:nvPr/>
              </p14:nvContentPartPr>
              <p14:xfrm>
                <a:off x="5699232" y="1343345"/>
                <a:ext cx="203040" cy="303120"/>
              </p14:xfrm>
            </p:contentPart>
          </mc:Choice>
          <mc:Fallback xmlns="">
            <p:pic>
              <p:nvPicPr>
                <p:cNvPr id="27" name="Ink 26">
                  <a:extLst>
                    <a:ext uri="{FF2B5EF4-FFF2-40B4-BE49-F238E27FC236}">
                      <a16:creationId xmlns:a16="http://schemas.microsoft.com/office/drawing/2014/main" id="{AAC10DF6-7241-48C9-B1E8-0D7B65A1E440}"/>
                    </a:ext>
                  </a:extLst>
                </p:cNvPr>
                <p:cNvPicPr/>
                <p:nvPr/>
              </p:nvPicPr>
              <p:blipFill>
                <a:blip r:embed="rId45"/>
                <a:stretch>
                  <a:fillRect/>
                </a:stretch>
              </p:blipFill>
              <p:spPr>
                <a:xfrm>
                  <a:off x="5690592" y="1334345"/>
                  <a:ext cx="22068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EEEBBA57-9917-42B9-9781-5E1769EFB930}"/>
                    </a:ext>
                  </a:extLst>
                </p14:cNvPr>
                <p14:cNvContentPartPr/>
                <p14:nvPr/>
              </p14:nvContentPartPr>
              <p14:xfrm>
                <a:off x="5712192" y="1365665"/>
                <a:ext cx="174600" cy="225000"/>
              </p14:xfrm>
            </p:contentPart>
          </mc:Choice>
          <mc:Fallback xmlns="">
            <p:pic>
              <p:nvPicPr>
                <p:cNvPr id="28" name="Ink 27">
                  <a:extLst>
                    <a:ext uri="{FF2B5EF4-FFF2-40B4-BE49-F238E27FC236}">
                      <a16:creationId xmlns:a16="http://schemas.microsoft.com/office/drawing/2014/main" id="{EEEBBA57-9917-42B9-9781-5E1769EFB930}"/>
                    </a:ext>
                  </a:extLst>
                </p:cNvPr>
                <p:cNvPicPr/>
                <p:nvPr/>
              </p:nvPicPr>
              <p:blipFill>
                <a:blip r:embed="rId47"/>
                <a:stretch>
                  <a:fillRect/>
                </a:stretch>
              </p:blipFill>
              <p:spPr>
                <a:xfrm>
                  <a:off x="5703552" y="1357025"/>
                  <a:ext cx="192240" cy="242640"/>
                </a:xfrm>
                <a:prstGeom prst="rect">
                  <a:avLst/>
                </a:prstGeom>
              </p:spPr>
            </p:pic>
          </mc:Fallback>
        </mc:AlternateContent>
      </p:grpSp>
      <p:grpSp>
        <p:nvGrpSpPr>
          <p:cNvPr id="32" name="Group 31">
            <a:extLst>
              <a:ext uri="{FF2B5EF4-FFF2-40B4-BE49-F238E27FC236}">
                <a16:creationId xmlns:a16="http://schemas.microsoft.com/office/drawing/2014/main" id="{F9213DE6-D071-4B15-B657-E16E44E6C885}"/>
              </a:ext>
            </a:extLst>
          </p:cNvPr>
          <p:cNvGrpSpPr/>
          <p:nvPr/>
        </p:nvGrpSpPr>
        <p:grpSpPr>
          <a:xfrm>
            <a:off x="6098112" y="1302305"/>
            <a:ext cx="704880" cy="292320"/>
            <a:chOff x="6098112" y="1302305"/>
            <a:chExt cx="704880" cy="292320"/>
          </a:xfrm>
        </p:grpSpPr>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F864AE04-0834-41CA-93E5-D793B5186BAA}"/>
                    </a:ext>
                  </a:extLst>
                </p14:cNvPr>
                <p14:cNvContentPartPr/>
                <p14:nvPr/>
              </p14:nvContentPartPr>
              <p14:xfrm>
                <a:off x="6098112" y="1316705"/>
                <a:ext cx="192960" cy="270000"/>
              </p14:xfrm>
            </p:contentPart>
          </mc:Choice>
          <mc:Fallback xmlns="">
            <p:pic>
              <p:nvPicPr>
                <p:cNvPr id="29" name="Ink 28">
                  <a:extLst>
                    <a:ext uri="{FF2B5EF4-FFF2-40B4-BE49-F238E27FC236}">
                      <a16:creationId xmlns:a16="http://schemas.microsoft.com/office/drawing/2014/main" id="{F864AE04-0834-41CA-93E5-D793B5186BAA}"/>
                    </a:ext>
                  </a:extLst>
                </p:cNvPr>
                <p:cNvPicPr/>
                <p:nvPr/>
              </p:nvPicPr>
              <p:blipFill>
                <a:blip r:embed="rId49"/>
                <a:stretch>
                  <a:fillRect/>
                </a:stretch>
              </p:blipFill>
              <p:spPr>
                <a:xfrm>
                  <a:off x="6089112" y="1307705"/>
                  <a:ext cx="21060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E2FE2654-3AD7-468F-B6A3-BAD06AEBBFBF}"/>
                    </a:ext>
                  </a:extLst>
                </p14:cNvPr>
                <p14:cNvContentPartPr/>
                <p14:nvPr/>
              </p14:nvContentPartPr>
              <p14:xfrm>
                <a:off x="6429672" y="1349825"/>
                <a:ext cx="42120" cy="239400"/>
              </p14:xfrm>
            </p:contentPart>
          </mc:Choice>
          <mc:Fallback xmlns="">
            <p:pic>
              <p:nvPicPr>
                <p:cNvPr id="30" name="Ink 29">
                  <a:extLst>
                    <a:ext uri="{FF2B5EF4-FFF2-40B4-BE49-F238E27FC236}">
                      <a16:creationId xmlns:a16="http://schemas.microsoft.com/office/drawing/2014/main" id="{E2FE2654-3AD7-468F-B6A3-BAD06AEBBFBF}"/>
                    </a:ext>
                  </a:extLst>
                </p:cNvPr>
                <p:cNvPicPr/>
                <p:nvPr/>
              </p:nvPicPr>
              <p:blipFill>
                <a:blip r:embed="rId51"/>
                <a:stretch>
                  <a:fillRect/>
                </a:stretch>
              </p:blipFill>
              <p:spPr>
                <a:xfrm>
                  <a:off x="6420672" y="1340825"/>
                  <a:ext cx="5976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4FD0A469-2D27-405D-92DA-FC3842BD75AF}"/>
                    </a:ext>
                  </a:extLst>
                </p14:cNvPr>
                <p14:cNvContentPartPr/>
                <p14:nvPr/>
              </p14:nvContentPartPr>
              <p14:xfrm>
                <a:off x="6611472" y="1302305"/>
                <a:ext cx="191520" cy="292320"/>
              </p14:xfrm>
            </p:contentPart>
          </mc:Choice>
          <mc:Fallback xmlns="">
            <p:pic>
              <p:nvPicPr>
                <p:cNvPr id="31" name="Ink 30">
                  <a:extLst>
                    <a:ext uri="{FF2B5EF4-FFF2-40B4-BE49-F238E27FC236}">
                      <a16:creationId xmlns:a16="http://schemas.microsoft.com/office/drawing/2014/main" id="{4FD0A469-2D27-405D-92DA-FC3842BD75AF}"/>
                    </a:ext>
                  </a:extLst>
                </p:cNvPr>
                <p:cNvPicPr/>
                <p:nvPr/>
              </p:nvPicPr>
              <p:blipFill>
                <a:blip r:embed="rId53"/>
                <a:stretch>
                  <a:fillRect/>
                </a:stretch>
              </p:blipFill>
              <p:spPr>
                <a:xfrm>
                  <a:off x="6602832" y="1293305"/>
                  <a:ext cx="209160" cy="309960"/>
                </a:xfrm>
                <a:prstGeom prst="rect">
                  <a:avLst/>
                </a:prstGeom>
              </p:spPr>
            </p:pic>
          </mc:Fallback>
        </mc:AlternateContent>
      </p:grpSp>
      <p:grpSp>
        <p:nvGrpSpPr>
          <p:cNvPr id="43" name="Group 42">
            <a:extLst>
              <a:ext uri="{FF2B5EF4-FFF2-40B4-BE49-F238E27FC236}">
                <a16:creationId xmlns:a16="http://schemas.microsoft.com/office/drawing/2014/main" id="{FF845E12-4FC7-4BE1-A219-D80DDDFECA1D}"/>
              </a:ext>
            </a:extLst>
          </p:cNvPr>
          <p:cNvGrpSpPr/>
          <p:nvPr/>
        </p:nvGrpSpPr>
        <p:grpSpPr>
          <a:xfrm>
            <a:off x="2686032" y="2356012"/>
            <a:ext cx="570600" cy="273600"/>
            <a:chOff x="5167152" y="2404265"/>
            <a:chExt cx="570600" cy="273600"/>
          </a:xfrm>
        </p:grpSpPr>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B47D3903-5FD9-4CE7-8DD3-50363338BBA5}"/>
                    </a:ext>
                  </a:extLst>
                </p14:cNvPr>
                <p14:cNvContentPartPr/>
                <p14:nvPr/>
              </p14:nvContentPartPr>
              <p14:xfrm>
                <a:off x="5167152" y="2451425"/>
                <a:ext cx="163440" cy="226440"/>
              </p14:xfrm>
            </p:contentPart>
          </mc:Choice>
          <mc:Fallback xmlns="">
            <p:pic>
              <p:nvPicPr>
                <p:cNvPr id="39" name="Ink 38">
                  <a:extLst>
                    <a:ext uri="{FF2B5EF4-FFF2-40B4-BE49-F238E27FC236}">
                      <a16:creationId xmlns:a16="http://schemas.microsoft.com/office/drawing/2014/main" id="{B47D3903-5FD9-4CE7-8DD3-50363338BBA5}"/>
                    </a:ext>
                  </a:extLst>
                </p:cNvPr>
                <p:cNvPicPr/>
                <p:nvPr/>
              </p:nvPicPr>
              <p:blipFill>
                <a:blip r:embed="rId55"/>
                <a:stretch>
                  <a:fillRect/>
                </a:stretch>
              </p:blipFill>
              <p:spPr>
                <a:xfrm>
                  <a:off x="5158152" y="2442425"/>
                  <a:ext cx="1810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DABC153C-B537-45B3-B1C3-131449062F19}"/>
                    </a:ext>
                  </a:extLst>
                </p14:cNvPr>
                <p14:cNvContentPartPr/>
                <p14:nvPr/>
              </p14:nvContentPartPr>
              <p14:xfrm>
                <a:off x="5365872" y="2431625"/>
                <a:ext cx="106200" cy="21960"/>
              </p14:xfrm>
            </p:contentPart>
          </mc:Choice>
          <mc:Fallback xmlns="">
            <p:pic>
              <p:nvPicPr>
                <p:cNvPr id="40" name="Ink 39">
                  <a:extLst>
                    <a:ext uri="{FF2B5EF4-FFF2-40B4-BE49-F238E27FC236}">
                      <a16:creationId xmlns:a16="http://schemas.microsoft.com/office/drawing/2014/main" id="{DABC153C-B537-45B3-B1C3-131449062F19}"/>
                    </a:ext>
                  </a:extLst>
                </p:cNvPr>
                <p:cNvPicPr/>
                <p:nvPr/>
              </p:nvPicPr>
              <p:blipFill>
                <a:blip r:embed="rId57"/>
                <a:stretch>
                  <a:fillRect/>
                </a:stretch>
              </p:blipFill>
              <p:spPr>
                <a:xfrm>
                  <a:off x="5357232" y="2422985"/>
                  <a:ext cx="1238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1" name="Ink 40">
                  <a:extLst>
                    <a:ext uri="{FF2B5EF4-FFF2-40B4-BE49-F238E27FC236}">
                      <a16:creationId xmlns:a16="http://schemas.microsoft.com/office/drawing/2014/main" id="{9B8B32DB-472F-47E2-ADBC-55A309566B9D}"/>
                    </a:ext>
                  </a:extLst>
                </p14:cNvPr>
                <p14:cNvContentPartPr/>
                <p14:nvPr/>
              </p14:nvContentPartPr>
              <p14:xfrm>
                <a:off x="5351112" y="2453225"/>
                <a:ext cx="158040" cy="180360"/>
              </p14:xfrm>
            </p:contentPart>
          </mc:Choice>
          <mc:Fallback xmlns="">
            <p:pic>
              <p:nvPicPr>
                <p:cNvPr id="41" name="Ink 40">
                  <a:extLst>
                    <a:ext uri="{FF2B5EF4-FFF2-40B4-BE49-F238E27FC236}">
                      <a16:creationId xmlns:a16="http://schemas.microsoft.com/office/drawing/2014/main" id="{9B8B32DB-472F-47E2-ADBC-55A309566B9D}"/>
                    </a:ext>
                  </a:extLst>
                </p:cNvPr>
                <p:cNvPicPr/>
                <p:nvPr/>
              </p:nvPicPr>
              <p:blipFill>
                <a:blip r:embed="rId59"/>
                <a:stretch>
                  <a:fillRect/>
                </a:stretch>
              </p:blipFill>
              <p:spPr>
                <a:xfrm>
                  <a:off x="5342112" y="2444585"/>
                  <a:ext cx="17568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2" name="Ink 41">
                  <a:extLst>
                    <a:ext uri="{FF2B5EF4-FFF2-40B4-BE49-F238E27FC236}">
                      <a16:creationId xmlns:a16="http://schemas.microsoft.com/office/drawing/2014/main" id="{A645F1C8-FD34-4B77-8867-F2C599D0F9DB}"/>
                    </a:ext>
                  </a:extLst>
                </p14:cNvPr>
                <p14:cNvContentPartPr/>
                <p14:nvPr/>
              </p14:nvContentPartPr>
              <p14:xfrm>
                <a:off x="5596992" y="2404265"/>
                <a:ext cx="140760" cy="222480"/>
              </p14:xfrm>
            </p:contentPart>
          </mc:Choice>
          <mc:Fallback xmlns="">
            <p:pic>
              <p:nvPicPr>
                <p:cNvPr id="42" name="Ink 41">
                  <a:extLst>
                    <a:ext uri="{FF2B5EF4-FFF2-40B4-BE49-F238E27FC236}">
                      <a16:creationId xmlns:a16="http://schemas.microsoft.com/office/drawing/2014/main" id="{A645F1C8-FD34-4B77-8867-F2C599D0F9DB}"/>
                    </a:ext>
                  </a:extLst>
                </p:cNvPr>
                <p:cNvPicPr/>
                <p:nvPr/>
              </p:nvPicPr>
              <p:blipFill>
                <a:blip r:embed="rId61"/>
                <a:stretch>
                  <a:fillRect/>
                </a:stretch>
              </p:blipFill>
              <p:spPr>
                <a:xfrm>
                  <a:off x="5587992" y="2395265"/>
                  <a:ext cx="158400" cy="240120"/>
                </a:xfrm>
                <a:prstGeom prst="rect">
                  <a:avLst/>
                </a:prstGeom>
              </p:spPr>
            </p:pic>
          </mc:Fallback>
        </mc:AlternateContent>
      </p:grpSp>
      <p:grpSp>
        <p:nvGrpSpPr>
          <p:cNvPr id="49" name="Group 48">
            <a:extLst>
              <a:ext uri="{FF2B5EF4-FFF2-40B4-BE49-F238E27FC236}">
                <a16:creationId xmlns:a16="http://schemas.microsoft.com/office/drawing/2014/main" id="{275AB8D8-3BCC-4D58-861E-EB12F07F726F}"/>
              </a:ext>
            </a:extLst>
          </p:cNvPr>
          <p:cNvGrpSpPr/>
          <p:nvPr/>
        </p:nvGrpSpPr>
        <p:grpSpPr>
          <a:xfrm>
            <a:off x="3652992" y="2377612"/>
            <a:ext cx="573840" cy="237240"/>
            <a:chOff x="6134112" y="2425865"/>
            <a:chExt cx="573840" cy="237240"/>
          </a:xfrm>
        </p:grpSpPr>
        <mc:AlternateContent xmlns:mc="http://schemas.openxmlformats.org/markup-compatibility/2006" xmlns:p14="http://schemas.microsoft.com/office/powerpoint/2010/main">
          <mc:Choice Requires="p14">
            <p:contentPart p14:bwMode="auto" r:id="rId62">
              <p14:nvContentPartPr>
                <p14:cNvPr id="44" name="Ink 43">
                  <a:extLst>
                    <a:ext uri="{FF2B5EF4-FFF2-40B4-BE49-F238E27FC236}">
                      <a16:creationId xmlns:a16="http://schemas.microsoft.com/office/drawing/2014/main" id="{6A4EDE89-DC6A-428D-B156-71DFB545DAD9}"/>
                    </a:ext>
                  </a:extLst>
                </p14:cNvPr>
                <p14:cNvContentPartPr/>
                <p14:nvPr/>
              </p14:nvContentPartPr>
              <p14:xfrm>
                <a:off x="6134112" y="2491745"/>
                <a:ext cx="104400" cy="171360"/>
              </p14:xfrm>
            </p:contentPart>
          </mc:Choice>
          <mc:Fallback xmlns="">
            <p:pic>
              <p:nvPicPr>
                <p:cNvPr id="44" name="Ink 43">
                  <a:extLst>
                    <a:ext uri="{FF2B5EF4-FFF2-40B4-BE49-F238E27FC236}">
                      <a16:creationId xmlns:a16="http://schemas.microsoft.com/office/drawing/2014/main" id="{6A4EDE89-DC6A-428D-B156-71DFB545DAD9}"/>
                    </a:ext>
                  </a:extLst>
                </p:cNvPr>
                <p:cNvPicPr/>
                <p:nvPr/>
              </p:nvPicPr>
              <p:blipFill>
                <a:blip r:embed="rId63"/>
                <a:stretch>
                  <a:fillRect/>
                </a:stretch>
              </p:blipFill>
              <p:spPr>
                <a:xfrm>
                  <a:off x="6125472" y="2482745"/>
                  <a:ext cx="1220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 name="Ink 44">
                  <a:extLst>
                    <a:ext uri="{FF2B5EF4-FFF2-40B4-BE49-F238E27FC236}">
                      <a16:creationId xmlns:a16="http://schemas.microsoft.com/office/drawing/2014/main" id="{AFAFF303-309B-405C-A96B-9920968FC0F9}"/>
                    </a:ext>
                  </a:extLst>
                </p14:cNvPr>
                <p14:cNvContentPartPr/>
                <p14:nvPr/>
              </p14:nvContentPartPr>
              <p14:xfrm>
                <a:off x="6286032" y="2425865"/>
                <a:ext cx="14040" cy="218520"/>
              </p14:xfrm>
            </p:contentPart>
          </mc:Choice>
          <mc:Fallback xmlns="">
            <p:pic>
              <p:nvPicPr>
                <p:cNvPr id="45" name="Ink 44">
                  <a:extLst>
                    <a:ext uri="{FF2B5EF4-FFF2-40B4-BE49-F238E27FC236}">
                      <a16:creationId xmlns:a16="http://schemas.microsoft.com/office/drawing/2014/main" id="{AFAFF303-309B-405C-A96B-9920968FC0F9}"/>
                    </a:ext>
                  </a:extLst>
                </p:cNvPr>
                <p:cNvPicPr/>
                <p:nvPr/>
              </p:nvPicPr>
              <p:blipFill>
                <a:blip r:embed="rId65"/>
                <a:stretch>
                  <a:fillRect/>
                </a:stretch>
              </p:blipFill>
              <p:spPr>
                <a:xfrm>
                  <a:off x="6277392" y="2417225"/>
                  <a:ext cx="316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6" name="Ink 45">
                  <a:extLst>
                    <a:ext uri="{FF2B5EF4-FFF2-40B4-BE49-F238E27FC236}">
                      <a16:creationId xmlns:a16="http://schemas.microsoft.com/office/drawing/2014/main" id="{ADD085BA-4D55-4F75-87D0-408E99655FF5}"/>
                    </a:ext>
                  </a:extLst>
                </p14:cNvPr>
                <p14:cNvContentPartPr/>
                <p14:nvPr/>
              </p14:nvContentPartPr>
              <p14:xfrm>
                <a:off x="6340032" y="2464385"/>
                <a:ext cx="140760" cy="183960"/>
              </p14:xfrm>
            </p:contentPart>
          </mc:Choice>
          <mc:Fallback xmlns="">
            <p:pic>
              <p:nvPicPr>
                <p:cNvPr id="46" name="Ink 45">
                  <a:extLst>
                    <a:ext uri="{FF2B5EF4-FFF2-40B4-BE49-F238E27FC236}">
                      <a16:creationId xmlns:a16="http://schemas.microsoft.com/office/drawing/2014/main" id="{ADD085BA-4D55-4F75-87D0-408E99655FF5}"/>
                    </a:ext>
                  </a:extLst>
                </p:cNvPr>
                <p:cNvPicPr/>
                <p:nvPr/>
              </p:nvPicPr>
              <p:blipFill>
                <a:blip r:embed="rId67"/>
                <a:stretch>
                  <a:fillRect/>
                </a:stretch>
              </p:blipFill>
              <p:spPr>
                <a:xfrm>
                  <a:off x="6331032" y="2455745"/>
                  <a:ext cx="1584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7" name="Ink 46">
                  <a:extLst>
                    <a:ext uri="{FF2B5EF4-FFF2-40B4-BE49-F238E27FC236}">
                      <a16:creationId xmlns:a16="http://schemas.microsoft.com/office/drawing/2014/main" id="{F848A4C3-626C-4FF3-84B3-01877D509FDA}"/>
                    </a:ext>
                  </a:extLst>
                </p14:cNvPr>
                <p14:cNvContentPartPr/>
                <p14:nvPr/>
              </p14:nvContentPartPr>
              <p14:xfrm>
                <a:off x="6482232" y="2452145"/>
                <a:ext cx="113040" cy="165240"/>
              </p14:xfrm>
            </p:contentPart>
          </mc:Choice>
          <mc:Fallback xmlns="">
            <p:pic>
              <p:nvPicPr>
                <p:cNvPr id="47" name="Ink 46">
                  <a:extLst>
                    <a:ext uri="{FF2B5EF4-FFF2-40B4-BE49-F238E27FC236}">
                      <a16:creationId xmlns:a16="http://schemas.microsoft.com/office/drawing/2014/main" id="{F848A4C3-626C-4FF3-84B3-01877D509FDA}"/>
                    </a:ext>
                  </a:extLst>
                </p:cNvPr>
                <p:cNvPicPr/>
                <p:nvPr/>
              </p:nvPicPr>
              <p:blipFill>
                <a:blip r:embed="rId69"/>
                <a:stretch>
                  <a:fillRect/>
                </a:stretch>
              </p:blipFill>
              <p:spPr>
                <a:xfrm>
                  <a:off x="6473592" y="2443505"/>
                  <a:ext cx="1306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8" name="Ink 47">
                  <a:extLst>
                    <a:ext uri="{FF2B5EF4-FFF2-40B4-BE49-F238E27FC236}">
                      <a16:creationId xmlns:a16="http://schemas.microsoft.com/office/drawing/2014/main" id="{48C38A2D-0DA8-4DD2-8344-AE08587B35D6}"/>
                    </a:ext>
                  </a:extLst>
                </p14:cNvPr>
                <p14:cNvContentPartPr/>
                <p14:nvPr/>
              </p14:nvContentPartPr>
              <p14:xfrm>
                <a:off x="6611472" y="2437745"/>
                <a:ext cx="96480" cy="185400"/>
              </p14:xfrm>
            </p:contentPart>
          </mc:Choice>
          <mc:Fallback xmlns="">
            <p:pic>
              <p:nvPicPr>
                <p:cNvPr id="48" name="Ink 47">
                  <a:extLst>
                    <a:ext uri="{FF2B5EF4-FFF2-40B4-BE49-F238E27FC236}">
                      <a16:creationId xmlns:a16="http://schemas.microsoft.com/office/drawing/2014/main" id="{48C38A2D-0DA8-4DD2-8344-AE08587B35D6}"/>
                    </a:ext>
                  </a:extLst>
                </p:cNvPr>
                <p:cNvPicPr/>
                <p:nvPr/>
              </p:nvPicPr>
              <p:blipFill>
                <a:blip r:embed="rId71"/>
                <a:stretch>
                  <a:fillRect/>
                </a:stretch>
              </p:blipFill>
              <p:spPr>
                <a:xfrm>
                  <a:off x="6602472" y="2429105"/>
                  <a:ext cx="114120" cy="203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988C31E9-741C-4685-8FBB-D254C30AB8AB}"/>
                  </a:ext>
                </a:extLst>
              </p14:cNvPr>
              <p14:cNvContentPartPr/>
              <p14:nvPr/>
            </p14:nvContentPartPr>
            <p14:xfrm>
              <a:off x="4655232" y="2327212"/>
              <a:ext cx="192240" cy="254520"/>
            </p14:xfrm>
          </p:contentPart>
        </mc:Choice>
        <mc:Fallback xmlns="">
          <p:pic>
            <p:nvPicPr>
              <p:cNvPr id="50" name="Ink 49">
                <a:extLst>
                  <a:ext uri="{FF2B5EF4-FFF2-40B4-BE49-F238E27FC236}">
                    <a16:creationId xmlns:a16="http://schemas.microsoft.com/office/drawing/2014/main" id="{988C31E9-741C-4685-8FBB-D254C30AB8AB}"/>
                  </a:ext>
                </a:extLst>
              </p:cNvPr>
              <p:cNvPicPr/>
              <p:nvPr/>
            </p:nvPicPr>
            <p:blipFill>
              <a:blip r:embed="rId73"/>
              <a:stretch>
                <a:fillRect/>
              </a:stretch>
            </p:blipFill>
            <p:spPr>
              <a:xfrm>
                <a:off x="4646232" y="2318212"/>
                <a:ext cx="20988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2" name="Ink 61">
                <a:extLst>
                  <a:ext uri="{FF2B5EF4-FFF2-40B4-BE49-F238E27FC236}">
                    <a16:creationId xmlns:a16="http://schemas.microsoft.com/office/drawing/2014/main" id="{B5DE9371-0288-4185-9EFC-73BBB1FDD1E0}"/>
                  </a:ext>
                </a:extLst>
              </p14:cNvPr>
              <p14:cNvContentPartPr/>
              <p14:nvPr/>
            </p14:nvContentPartPr>
            <p14:xfrm>
              <a:off x="2762712" y="3060172"/>
              <a:ext cx="197280" cy="165600"/>
            </p14:xfrm>
          </p:contentPart>
        </mc:Choice>
        <mc:Fallback xmlns="">
          <p:pic>
            <p:nvPicPr>
              <p:cNvPr id="62" name="Ink 61">
                <a:extLst>
                  <a:ext uri="{FF2B5EF4-FFF2-40B4-BE49-F238E27FC236}">
                    <a16:creationId xmlns:a16="http://schemas.microsoft.com/office/drawing/2014/main" id="{B5DE9371-0288-4185-9EFC-73BBB1FDD1E0}"/>
                  </a:ext>
                </a:extLst>
              </p:cNvPr>
              <p:cNvPicPr/>
              <p:nvPr/>
            </p:nvPicPr>
            <p:blipFill>
              <a:blip r:embed="rId75"/>
              <a:stretch>
                <a:fillRect/>
              </a:stretch>
            </p:blipFill>
            <p:spPr>
              <a:xfrm>
                <a:off x="2754072" y="3051532"/>
                <a:ext cx="214920" cy="183240"/>
              </a:xfrm>
              <a:prstGeom prst="rect">
                <a:avLst/>
              </a:prstGeom>
            </p:spPr>
          </p:pic>
        </mc:Fallback>
      </mc:AlternateContent>
      <p:grpSp>
        <p:nvGrpSpPr>
          <p:cNvPr id="69" name="Group 68">
            <a:extLst>
              <a:ext uri="{FF2B5EF4-FFF2-40B4-BE49-F238E27FC236}">
                <a16:creationId xmlns:a16="http://schemas.microsoft.com/office/drawing/2014/main" id="{249DC244-039C-45A9-8B05-67434235CC1D}"/>
              </a:ext>
            </a:extLst>
          </p:cNvPr>
          <p:cNvGrpSpPr/>
          <p:nvPr/>
        </p:nvGrpSpPr>
        <p:grpSpPr>
          <a:xfrm>
            <a:off x="3154392" y="3004372"/>
            <a:ext cx="930240" cy="212760"/>
            <a:chOff x="5635512" y="3052625"/>
            <a:chExt cx="930240" cy="212760"/>
          </a:xfrm>
        </p:grpSpPr>
        <mc:AlternateContent xmlns:mc="http://schemas.openxmlformats.org/markup-compatibility/2006" xmlns:p14="http://schemas.microsoft.com/office/powerpoint/2010/main">
          <mc:Choice Requires="p14">
            <p:contentPart p14:bwMode="auto" r:id="rId76">
              <p14:nvContentPartPr>
                <p14:cNvPr id="63" name="Ink 62">
                  <a:extLst>
                    <a:ext uri="{FF2B5EF4-FFF2-40B4-BE49-F238E27FC236}">
                      <a16:creationId xmlns:a16="http://schemas.microsoft.com/office/drawing/2014/main" id="{F398D723-9E98-40B2-9487-4B7E19AC8DF6}"/>
                    </a:ext>
                  </a:extLst>
                </p14:cNvPr>
                <p14:cNvContentPartPr/>
                <p14:nvPr/>
              </p14:nvContentPartPr>
              <p14:xfrm>
                <a:off x="5635512" y="3149465"/>
                <a:ext cx="129600" cy="10080"/>
              </p14:xfrm>
            </p:contentPart>
          </mc:Choice>
          <mc:Fallback xmlns="">
            <p:pic>
              <p:nvPicPr>
                <p:cNvPr id="63" name="Ink 62">
                  <a:extLst>
                    <a:ext uri="{FF2B5EF4-FFF2-40B4-BE49-F238E27FC236}">
                      <a16:creationId xmlns:a16="http://schemas.microsoft.com/office/drawing/2014/main" id="{F398D723-9E98-40B2-9487-4B7E19AC8DF6}"/>
                    </a:ext>
                  </a:extLst>
                </p:cNvPr>
                <p:cNvPicPr/>
                <p:nvPr/>
              </p:nvPicPr>
              <p:blipFill>
                <a:blip r:embed="rId77"/>
                <a:stretch>
                  <a:fillRect/>
                </a:stretch>
              </p:blipFill>
              <p:spPr>
                <a:xfrm>
                  <a:off x="5626512" y="3140825"/>
                  <a:ext cx="1472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4" name="Ink 63">
                  <a:extLst>
                    <a:ext uri="{FF2B5EF4-FFF2-40B4-BE49-F238E27FC236}">
                      <a16:creationId xmlns:a16="http://schemas.microsoft.com/office/drawing/2014/main" id="{A3A67599-AB51-4A21-A255-0A08D9262837}"/>
                    </a:ext>
                  </a:extLst>
                </p14:cNvPr>
                <p14:cNvContentPartPr/>
                <p14:nvPr/>
              </p14:nvContentPartPr>
              <p14:xfrm>
                <a:off x="5871312" y="3066305"/>
                <a:ext cx="202680" cy="199080"/>
              </p14:xfrm>
            </p:contentPart>
          </mc:Choice>
          <mc:Fallback xmlns="">
            <p:pic>
              <p:nvPicPr>
                <p:cNvPr id="64" name="Ink 63">
                  <a:extLst>
                    <a:ext uri="{FF2B5EF4-FFF2-40B4-BE49-F238E27FC236}">
                      <a16:creationId xmlns:a16="http://schemas.microsoft.com/office/drawing/2014/main" id="{A3A67599-AB51-4A21-A255-0A08D9262837}"/>
                    </a:ext>
                  </a:extLst>
                </p:cNvPr>
                <p:cNvPicPr/>
                <p:nvPr/>
              </p:nvPicPr>
              <p:blipFill>
                <a:blip r:embed="rId79"/>
                <a:stretch>
                  <a:fillRect/>
                </a:stretch>
              </p:blipFill>
              <p:spPr>
                <a:xfrm>
                  <a:off x="5862312" y="3057305"/>
                  <a:ext cx="22032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5" name="Ink 64">
                  <a:extLst>
                    <a:ext uri="{FF2B5EF4-FFF2-40B4-BE49-F238E27FC236}">
                      <a16:creationId xmlns:a16="http://schemas.microsoft.com/office/drawing/2014/main" id="{882E2A64-D040-4139-A1DE-1549240F5063}"/>
                    </a:ext>
                  </a:extLst>
                </p14:cNvPr>
                <p14:cNvContentPartPr/>
                <p14:nvPr/>
              </p14:nvContentPartPr>
              <p14:xfrm>
                <a:off x="6122592" y="3078185"/>
                <a:ext cx="102240" cy="9000"/>
              </p14:xfrm>
            </p:contentPart>
          </mc:Choice>
          <mc:Fallback xmlns="">
            <p:pic>
              <p:nvPicPr>
                <p:cNvPr id="65" name="Ink 64">
                  <a:extLst>
                    <a:ext uri="{FF2B5EF4-FFF2-40B4-BE49-F238E27FC236}">
                      <a16:creationId xmlns:a16="http://schemas.microsoft.com/office/drawing/2014/main" id="{882E2A64-D040-4139-A1DE-1549240F5063}"/>
                    </a:ext>
                  </a:extLst>
                </p:cNvPr>
                <p:cNvPicPr/>
                <p:nvPr/>
              </p:nvPicPr>
              <p:blipFill>
                <a:blip r:embed="rId81"/>
                <a:stretch>
                  <a:fillRect/>
                </a:stretch>
              </p:blipFill>
              <p:spPr>
                <a:xfrm>
                  <a:off x="6113592" y="3069545"/>
                  <a:ext cx="1198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6" name="Ink 65">
                  <a:extLst>
                    <a:ext uri="{FF2B5EF4-FFF2-40B4-BE49-F238E27FC236}">
                      <a16:creationId xmlns:a16="http://schemas.microsoft.com/office/drawing/2014/main" id="{8CE7D8BF-B06E-4C2E-B071-5B399324D9B6}"/>
                    </a:ext>
                  </a:extLst>
                </p14:cNvPr>
                <p14:cNvContentPartPr/>
                <p14:nvPr/>
              </p14:nvContentPartPr>
              <p14:xfrm>
                <a:off x="6128712" y="3074585"/>
                <a:ext cx="137520" cy="173520"/>
              </p14:xfrm>
            </p:contentPart>
          </mc:Choice>
          <mc:Fallback xmlns="">
            <p:pic>
              <p:nvPicPr>
                <p:cNvPr id="66" name="Ink 65">
                  <a:extLst>
                    <a:ext uri="{FF2B5EF4-FFF2-40B4-BE49-F238E27FC236}">
                      <a16:creationId xmlns:a16="http://schemas.microsoft.com/office/drawing/2014/main" id="{8CE7D8BF-B06E-4C2E-B071-5B399324D9B6}"/>
                    </a:ext>
                  </a:extLst>
                </p:cNvPr>
                <p:cNvPicPr/>
                <p:nvPr/>
              </p:nvPicPr>
              <p:blipFill>
                <a:blip r:embed="rId83"/>
                <a:stretch>
                  <a:fillRect/>
                </a:stretch>
              </p:blipFill>
              <p:spPr>
                <a:xfrm>
                  <a:off x="6120072" y="3065585"/>
                  <a:ext cx="1551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7" name="Ink 66">
                  <a:extLst>
                    <a:ext uri="{FF2B5EF4-FFF2-40B4-BE49-F238E27FC236}">
                      <a16:creationId xmlns:a16="http://schemas.microsoft.com/office/drawing/2014/main" id="{BDEDE87E-B6BE-4B9F-A0E9-104641858BF6}"/>
                    </a:ext>
                  </a:extLst>
                </p14:cNvPr>
                <p14:cNvContentPartPr/>
                <p14:nvPr/>
              </p14:nvContentPartPr>
              <p14:xfrm>
                <a:off x="6357312" y="3053345"/>
                <a:ext cx="175680" cy="15480"/>
              </p14:xfrm>
            </p:contentPart>
          </mc:Choice>
          <mc:Fallback xmlns="">
            <p:pic>
              <p:nvPicPr>
                <p:cNvPr id="67" name="Ink 66">
                  <a:extLst>
                    <a:ext uri="{FF2B5EF4-FFF2-40B4-BE49-F238E27FC236}">
                      <a16:creationId xmlns:a16="http://schemas.microsoft.com/office/drawing/2014/main" id="{BDEDE87E-B6BE-4B9F-A0E9-104641858BF6}"/>
                    </a:ext>
                  </a:extLst>
                </p:cNvPr>
                <p:cNvPicPr/>
                <p:nvPr/>
              </p:nvPicPr>
              <p:blipFill>
                <a:blip r:embed="rId85"/>
                <a:stretch>
                  <a:fillRect/>
                </a:stretch>
              </p:blipFill>
              <p:spPr>
                <a:xfrm>
                  <a:off x="6348312" y="3044705"/>
                  <a:ext cx="1933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8" name="Ink 67">
                  <a:extLst>
                    <a:ext uri="{FF2B5EF4-FFF2-40B4-BE49-F238E27FC236}">
                      <a16:creationId xmlns:a16="http://schemas.microsoft.com/office/drawing/2014/main" id="{CF5307C4-524F-4413-B081-5463AE0125D3}"/>
                    </a:ext>
                  </a:extLst>
                </p14:cNvPr>
                <p14:cNvContentPartPr/>
                <p14:nvPr/>
              </p14:nvContentPartPr>
              <p14:xfrm>
                <a:off x="6364512" y="3052625"/>
                <a:ext cx="201240" cy="212040"/>
              </p14:xfrm>
            </p:contentPart>
          </mc:Choice>
          <mc:Fallback xmlns="">
            <p:pic>
              <p:nvPicPr>
                <p:cNvPr id="68" name="Ink 67">
                  <a:extLst>
                    <a:ext uri="{FF2B5EF4-FFF2-40B4-BE49-F238E27FC236}">
                      <a16:creationId xmlns:a16="http://schemas.microsoft.com/office/drawing/2014/main" id="{CF5307C4-524F-4413-B081-5463AE0125D3}"/>
                    </a:ext>
                  </a:extLst>
                </p:cNvPr>
                <p:cNvPicPr/>
                <p:nvPr/>
              </p:nvPicPr>
              <p:blipFill>
                <a:blip r:embed="rId87"/>
                <a:stretch>
                  <a:fillRect/>
                </a:stretch>
              </p:blipFill>
              <p:spPr>
                <a:xfrm>
                  <a:off x="6355512" y="3043985"/>
                  <a:ext cx="218880" cy="229680"/>
                </a:xfrm>
                <a:prstGeom prst="rect">
                  <a:avLst/>
                </a:prstGeom>
              </p:spPr>
            </p:pic>
          </mc:Fallback>
        </mc:AlternateContent>
      </p:grpSp>
      <p:grpSp>
        <p:nvGrpSpPr>
          <p:cNvPr id="84" name="Group 83">
            <a:extLst>
              <a:ext uri="{FF2B5EF4-FFF2-40B4-BE49-F238E27FC236}">
                <a16:creationId xmlns:a16="http://schemas.microsoft.com/office/drawing/2014/main" id="{CD0E7CB5-5D8D-484F-9901-D7EFB7C59393}"/>
              </a:ext>
            </a:extLst>
          </p:cNvPr>
          <p:cNvGrpSpPr/>
          <p:nvPr/>
        </p:nvGrpSpPr>
        <p:grpSpPr>
          <a:xfrm>
            <a:off x="5187672" y="1779305"/>
            <a:ext cx="3588840" cy="1825200"/>
            <a:chOff x="5187672" y="1779305"/>
            <a:chExt cx="3588840" cy="1825200"/>
          </a:xfrm>
        </p:grpSpPr>
        <mc:AlternateContent xmlns:mc="http://schemas.openxmlformats.org/markup-compatibility/2006" xmlns:p14="http://schemas.microsoft.com/office/powerpoint/2010/main">
          <mc:Choice Requires="p14">
            <p:contentPart p14:bwMode="auto" r:id="rId88">
              <p14:nvContentPartPr>
                <p14:cNvPr id="36" name="Ink 35">
                  <a:extLst>
                    <a:ext uri="{FF2B5EF4-FFF2-40B4-BE49-F238E27FC236}">
                      <a16:creationId xmlns:a16="http://schemas.microsoft.com/office/drawing/2014/main" id="{A8C7C45C-B6B9-4950-AB41-2D2041617EFA}"/>
                    </a:ext>
                  </a:extLst>
                </p14:cNvPr>
                <p14:cNvContentPartPr/>
                <p14:nvPr/>
              </p14:nvContentPartPr>
              <p14:xfrm>
                <a:off x="5317632" y="1822145"/>
                <a:ext cx="23400" cy="256320"/>
              </p14:xfrm>
            </p:contentPart>
          </mc:Choice>
          <mc:Fallback xmlns="">
            <p:pic>
              <p:nvPicPr>
                <p:cNvPr id="36" name="Ink 35">
                  <a:extLst>
                    <a:ext uri="{FF2B5EF4-FFF2-40B4-BE49-F238E27FC236}">
                      <a16:creationId xmlns:a16="http://schemas.microsoft.com/office/drawing/2014/main" id="{A8C7C45C-B6B9-4950-AB41-2D2041617EFA}"/>
                    </a:ext>
                  </a:extLst>
                </p:cNvPr>
                <p:cNvPicPr/>
                <p:nvPr/>
              </p:nvPicPr>
              <p:blipFill>
                <a:blip r:embed="rId89"/>
                <a:stretch>
                  <a:fillRect/>
                </a:stretch>
              </p:blipFill>
              <p:spPr>
                <a:xfrm>
                  <a:off x="5308992" y="1813145"/>
                  <a:ext cx="410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7" name="Ink 36">
                  <a:extLst>
                    <a:ext uri="{FF2B5EF4-FFF2-40B4-BE49-F238E27FC236}">
                      <a16:creationId xmlns:a16="http://schemas.microsoft.com/office/drawing/2014/main" id="{DAAA4966-E781-4AD8-BB88-C23E0D2EAF81}"/>
                    </a:ext>
                  </a:extLst>
                </p14:cNvPr>
                <p14:cNvContentPartPr/>
                <p14:nvPr/>
              </p14:nvContentPartPr>
              <p14:xfrm>
                <a:off x="5242392" y="2043545"/>
                <a:ext cx="128520" cy="138240"/>
              </p14:xfrm>
            </p:contentPart>
          </mc:Choice>
          <mc:Fallback xmlns="">
            <p:pic>
              <p:nvPicPr>
                <p:cNvPr id="37" name="Ink 36">
                  <a:extLst>
                    <a:ext uri="{FF2B5EF4-FFF2-40B4-BE49-F238E27FC236}">
                      <a16:creationId xmlns:a16="http://schemas.microsoft.com/office/drawing/2014/main" id="{DAAA4966-E781-4AD8-BB88-C23E0D2EAF81}"/>
                    </a:ext>
                  </a:extLst>
                </p:cNvPr>
                <p:cNvPicPr/>
                <p:nvPr/>
              </p:nvPicPr>
              <p:blipFill>
                <a:blip r:embed="rId91"/>
                <a:stretch>
                  <a:fillRect/>
                </a:stretch>
              </p:blipFill>
              <p:spPr>
                <a:xfrm>
                  <a:off x="5233392" y="2034905"/>
                  <a:ext cx="1461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1" name="Ink 50">
                  <a:extLst>
                    <a:ext uri="{FF2B5EF4-FFF2-40B4-BE49-F238E27FC236}">
                      <a16:creationId xmlns:a16="http://schemas.microsoft.com/office/drawing/2014/main" id="{C0DDCC46-C99C-4EE9-BFBB-54FFE5D34CDF}"/>
                    </a:ext>
                  </a:extLst>
                </p14:cNvPr>
                <p14:cNvContentPartPr/>
                <p14:nvPr/>
              </p14:nvContentPartPr>
              <p14:xfrm>
                <a:off x="5187672" y="2418652"/>
                <a:ext cx="119880" cy="173520"/>
              </p14:xfrm>
            </p:contentPart>
          </mc:Choice>
          <mc:Fallback xmlns="">
            <p:pic>
              <p:nvPicPr>
                <p:cNvPr id="51" name="Ink 50">
                  <a:extLst>
                    <a:ext uri="{FF2B5EF4-FFF2-40B4-BE49-F238E27FC236}">
                      <a16:creationId xmlns:a16="http://schemas.microsoft.com/office/drawing/2014/main" id="{C0DDCC46-C99C-4EE9-BFBB-54FFE5D34CDF}"/>
                    </a:ext>
                  </a:extLst>
                </p:cNvPr>
                <p:cNvPicPr/>
                <p:nvPr/>
              </p:nvPicPr>
              <p:blipFill>
                <a:blip r:embed="rId93"/>
                <a:stretch>
                  <a:fillRect/>
                </a:stretch>
              </p:blipFill>
              <p:spPr>
                <a:xfrm>
                  <a:off x="5178672" y="2410012"/>
                  <a:ext cx="13752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2" name="Ink 51">
                  <a:extLst>
                    <a:ext uri="{FF2B5EF4-FFF2-40B4-BE49-F238E27FC236}">
                      <a16:creationId xmlns:a16="http://schemas.microsoft.com/office/drawing/2014/main" id="{F81DAFB2-1CCF-4B42-BD02-B6A1903604B3}"/>
                    </a:ext>
                  </a:extLst>
                </p14:cNvPr>
                <p14:cNvContentPartPr/>
                <p14:nvPr/>
              </p14:nvContentPartPr>
              <p14:xfrm>
                <a:off x="5325552" y="2419012"/>
                <a:ext cx="111240" cy="166680"/>
              </p14:xfrm>
            </p:contentPart>
          </mc:Choice>
          <mc:Fallback xmlns="">
            <p:pic>
              <p:nvPicPr>
                <p:cNvPr id="52" name="Ink 51">
                  <a:extLst>
                    <a:ext uri="{FF2B5EF4-FFF2-40B4-BE49-F238E27FC236}">
                      <a16:creationId xmlns:a16="http://schemas.microsoft.com/office/drawing/2014/main" id="{F81DAFB2-1CCF-4B42-BD02-B6A1903604B3}"/>
                    </a:ext>
                  </a:extLst>
                </p:cNvPr>
                <p:cNvPicPr/>
                <p:nvPr/>
              </p:nvPicPr>
              <p:blipFill>
                <a:blip r:embed="rId95"/>
                <a:stretch>
                  <a:fillRect/>
                </a:stretch>
              </p:blipFill>
              <p:spPr>
                <a:xfrm>
                  <a:off x="5316552" y="2410012"/>
                  <a:ext cx="1288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3" name="Ink 52">
                  <a:extLst>
                    <a:ext uri="{FF2B5EF4-FFF2-40B4-BE49-F238E27FC236}">
                      <a16:creationId xmlns:a16="http://schemas.microsoft.com/office/drawing/2014/main" id="{C6E38FCF-23C0-4F4C-ABA2-284FE768FF09}"/>
                    </a:ext>
                  </a:extLst>
                </p14:cNvPr>
                <p14:cNvContentPartPr/>
                <p14:nvPr/>
              </p14:nvContentPartPr>
              <p14:xfrm>
                <a:off x="5505912" y="2358892"/>
                <a:ext cx="20160" cy="185040"/>
              </p14:xfrm>
            </p:contentPart>
          </mc:Choice>
          <mc:Fallback xmlns="">
            <p:pic>
              <p:nvPicPr>
                <p:cNvPr id="53" name="Ink 52">
                  <a:extLst>
                    <a:ext uri="{FF2B5EF4-FFF2-40B4-BE49-F238E27FC236}">
                      <a16:creationId xmlns:a16="http://schemas.microsoft.com/office/drawing/2014/main" id="{C6E38FCF-23C0-4F4C-ABA2-284FE768FF09}"/>
                    </a:ext>
                  </a:extLst>
                </p:cNvPr>
                <p:cNvPicPr/>
                <p:nvPr/>
              </p:nvPicPr>
              <p:blipFill>
                <a:blip r:embed="rId97"/>
                <a:stretch>
                  <a:fillRect/>
                </a:stretch>
              </p:blipFill>
              <p:spPr>
                <a:xfrm>
                  <a:off x="5496912" y="2350252"/>
                  <a:ext cx="378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4" name="Ink 53">
                  <a:extLst>
                    <a:ext uri="{FF2B5EF4-FFF2-40B4-BE49-F238E27FC236}">
                      <a16:creationId xmlns:a16="http://schemas.microsoft.com/office/drawing/2014/main" id="{96FCC120-F8C3-4F21-A0B1-4BB17EE5DDE9}"/>
                    </a:ext>
                  </a:extLst>
                </p14:cNvPr>
                <p14:cNvContentPartPr/>
                <p14:nvPr/>
              </p14:nvContentPartPr>
              <p14:xfrm>
                <a:off x="5444352" y="2401012"/>
                <a:ext cx="117000" cy="9000"/>
              </p14:xfrm>
            </p:contentPart>
          </mc:Choice>
          <mc:Fallback xmlns="">
            <p:pic>
              <p:nvPicPr>
                <p:cNvPr id="54" name="Ink 53">
                  <a:extLst>
                    <a:ext uri="{FF2B5EF4-FFF2-40B4-BE49-F238E27FC236}">
                      <a16:creationId xmlns:a16="http://schemas.microsoft.com/office/drawing/2014/main" id="{96FCC120-F8C3-4F21-A0B1-4BB17EE5DDE9}"/>
                    </a:ext>
                  </a:extLst>
                </p:cNvPr>
                <p:cNvPicPr/>
                <p:nvPr/>
              </p:nvPicPr>
              <p:blipFill>
                <a:blip r:embed="rId99"/>
                <a:stretch>
                  <a:fillRect/>
                </a:stretch>
              </p:blipFill>
              <p:spPr>
                <a:xfrm>
                  <a:off x="5435352" y="2392372"/>
                  <a:ext cx="1346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5" name="Ink 54">
                  <a:extLst>
                    <a:ext uri="{FF2B5EF4-FFF2-40B4-BE49-F238E27FC236}">
                      <a16:creationId xmlns:a16="http://schemas.microsoft.com/office/drawing/2014/main" id="{BC8FF475-CAA3-4FF7-8E48-886EB16A9452}"/>
                    </a:ext>
                  </a:extLst>
                </p14:cNvPr>
                <p14:cNvContentPartPr/>
                <p14:nvPr/>
              </p14:nvContentPartPr>
              <p14:xfrm>
                <a:off x="5616792" y="2386252"/>
                <a:ext cx="179640" cy="164520"/>
              </p14:xfrm>
            </p:contentPart>
          </mc:Choice>
          <mc:Fallback xmlns="">
            <p:pic>
              <p:nvPicPr>
                <p:cNvPr id="55" name="Ink 54">
                  <a:extLst>
                    <a:ext uri="{FF2B5EF4-FFF2-40B4-BE49-F238E27FC236}">
                      <a16:creationId xmlns:a16="http://schemas.microsoft.com/office/drawing/2014/main" id="{BC8FF475-CAA3-4FF7-8E48-886EB16A9452}"/>
                    </a:ext>
                  </a:extLst>
                </p:cNvPr>
                <p:cNvPicPr/>
                <p:nvPr/>
              </p:nvPicPr>
              <p:blipFill>
                <a:blip r:embed="rId101"/>
                <a:stretch>
                  <a:fillRect/>
                </a:stretch>
              </p:blipFill>
              <p:spPr>
                <a:xfrm>
                  <a:off x="5608152" y="2377612"/>
                  <a:ext cx="19728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6" name="Ink 55">
                  <a:extLst>
                    <a:ext uri="{FF2B5EF4-FFF2-40B4-BE49-F238E27FC236}">
                      <a16:creationId xmlns:a16="http://schemas.microsoft.com/office/drawing/2014/main" id="{40988B2C-B50F-4A95-8B12-1A0FF3CC698F}"/>
                    </a:ext>
                  </a:extLst>
                </p14:cNvPr>
                <p14:cNvContentPartPr/>
                <p14:nvPr/>
              </p14:nvContentPartPr>
              <p14:xfrm>
                <a:off x="5869872" y="2382292"/>
                <a:ext cx="118800" cy="155520"/>
              </p14:xfrm>
            </p:contentPart>
          </mc:Choice>
          <mc:Fallback xmlns="">
            <p:pic>
              <p:nvPicPr>
                <p:cNvPr id="56" name="Ink 55">
                  <a:extLst>
                    <a:ext uri="{FF2B5EF4-FFF2-40B4-BE49-F238E27FC236}">
                      <a16:creationId xmlns:a16="http://schemas.microsoft.com/office/drawing/2014/main" id="{40988B2C-B50F-4A95-8B12-1A0FF3CC698F}"/>
                    </a:ext>
                  </a:extLst>
                </p:cNvPr>
                <p:cNvPicPr/>
                <p:nvPr/>
              </p:nvPicPr>
              <p:blipFill>
                <a:blip r:embed="rId103"/>
                <a:stretch>
                  <a:fillRect/>
                </a:stretch>
              </p:blipFill>
              <p:spPr>
                <a:xfrm>
                  <a:off x="5860872" y="2373292"/>
                  <a:ext cx="1364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7" name="Ink 56">
                  <a:extLst>
                    <a:ext uri="{FF2B5EF4-FFF2-40B4-BE49-F238E27FC236}">
                      <a16:creationId xmlns:a16="http://schemas.microsoft.com/office/drawing/2014/main" id="{5E8A0B3E-1D8C-49E9-93B2-D28540C9A92D}"/>
                    </a:ext>
                  </a:extLst>
                </p14:cNvPr>
                <p14:cNvContentPartPr/>
                <p14:nvPr/>
              </p14:nvContentPartPr>
              <p14:xfrm>
                <a:off x="6019272" y="2377612"/>
                <a:ext cx="88200" cy="151560"/>
              </p14:xfrm>
            </p:contentPart>
          </mc:Choice>
          <mc:Fallback xmlns="">
            <p:pic>
              <p:nvPicPr>
                <p:cNvPr id="57" name="Ink 56">
                  <a:extLst>
                    <a:ext uri="{FF2B5EF4-FFF2-40B4-BE49-F238E27FC236}">
                      <a16:creationId xmlns:a16="http://schemas.microsoft.com/office/drawing/2014/main" id="{5E8A0B3E-1D8C-49E9-93B2-D28540C9A92D}"/>
                    </a:ext>
                  </a:extLst>
                </p:cNvPr>
                <p:cNvPicPr/>
                <p:nvPr/>
              </p:nvPicPr>
              <p:blipFill>
                <a:blip r:embed="rId105"/>
                <a:stretch>
                  <a:fillRect/>
                </a:stretch>
              </p:blipFill>
              <p:spPr>
                <a:xfrm>
                  <a:off x="6010272" y="2368972"/>
                  <a:ext cx="1058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8" name="Ink 57">
                  <a:extLst>
                    <a:ext uri="{FF2B5EF4-FFF2-40B4-BE49-F238E27FC236}">
                      <a16:creationId xmlns:a16="http://schemas.microsoft.com/office/drawing/2014/main" id="{263C1D21-922F-4FF7-9B76-A4A0BD2EE7CE}"/>
                    </a:ext>
                  </a:extLst>
                </p14:cNvPr>
                <p14:cNvContentPartPr/>
                <p14:nvPr/>
              </p14:nvContentPartPr>
              <p14:xfrm>
                <a:off x="6159312" y="2295892"/>
                <a:ext cx="62640" cy="236160"/>
              </p14:xfrm>
            </p:contentPart>
          </mc:Choice>
          <mc:Fallback xmlns="">
            <p:pic>
              <p:nvPicPr>
                <p:cNvPr id="58" name="Ink 57">
                  <a:extLst>
                    <a:ext uri="{FF2B5EF4-FFF2-40B4-BE49-F238E27FC236}">
                      <a16:creationId xmlns:a16="http://schemas.microsoft.com/office/drawing/2014/main" id="{263C1D21-922F-4FF7-9B76-A4A0BD2EE7CE}"/>
                    </a:ext>
                  </a:extLst>
                </p:cNvPr>
                <p:cNvPicPr/>
                <p:nvPr/>
              </p:nvPicPr>
              <p:blipFill>
                <a:blip r:embed="rId107"/>
                <a:stretch>
                  <a:fillRect/>
                </a:stretch>
              </p:blipFill>
              <p:spPr>
                <a:xfrm>
                  <a:off x="6150312" y="2286892"/>
                  <a:ext cx="802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9" name="Ink 58">
                  <a:extLst>
                    <a:ext uri="{FF2B5EF4-FFF2-40B4-BE49-F238E27FC236}">
                      <a16:creationId xmlns:a16="http://schemas.microsoft.com/office/drawing/2014/main" id="{BEA8220F-D6B2-4429-A56F-CCBDF6332CA1}"/>
                    </a:ext>
                  </a:extLst>
                </p14:cNvPr>
                <p14:cNvContentPartPr/>
                <p14:nvPr/>
              </p14:nvContentPartPr>
              <p14:xfrm>
                <a:off x="6210432" y="2345212"/>
                <a:ext cx="129600" cy="176760"/>
              </p14:xfrm>
            </p:contentPart>
          </mc:Choice>
          <mc:Fallback xmlns="">
            <p:pic>
              <p:nvPicPr>
                <p:cNvPr id="59" name="Ink 58">
                  <a:extLst>
                    <a:ext uri="{FF2B5EF4-FFF2-40B4-BE49-F238E27FC236}">
                      <a16:creationId xmlns:a16="http://schemas.microsoft.com/office/drawing/2014/main" id="{BEA8220F-D6B2-4429-A56F-CCBDF6332CA1}"/>
                    </a:ext>
                  </a:extLst>
                </p:cNvPr>
                <p:cNvPicPr/>
                <p:nvPr/>
              </p:nvPicPr>
              <p:blipFill>
                <a:blip r:embed="rId109"/>
                <a:stretch>
                  <a:fillRect/>
                </a:stretch>
              </p:blipFill>
              <p:spPr>
                <a:xfrm>
                  <a:off x="6201792" y="2336572"/>
                  <a:ext cx="14724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0" name="Ink 59">
                  <a:extLst>
                    <a:ext uri="{FF2B5EF4-FFF2-40B4-BE49-F238E27FC236}">
                      <a16:creationId xmlns:a16="http://schemas.microsoft.com/office/drawing/2014/main" id="{C8BA7D3A-45F2-4A71-B38D-0073F61ED5AA}"/>
                    </a:ext>
                  </a:extLst>
                </p14:cNvPr>
                <p14:cNvContentPartPr/>
                <p14:nvPr/>
              </p14:nvContentPartPr>
              <p14:xfrm>
                <a:off x="6340032" y="2364292"/>
                <a:ext cx="110160" cy="177120"/>
              </p14:xfrm>
            </p:contentPart>
          </mc:Choice>
          <mc:Fallback xmlns="">
            <p:pic>
              <p:nvPicPr>
                <p:cNvPr id="60" name="Ink 59">
                  <a:extLst>
                    <a:ext uri="{FF2B5EF4-FFF2-40B4-BE49-F238E27FC236}">
                      <a16:creationId xmlns:a16="http://schemas.microsoft.com/office/drawing/2014/main" id="{C8BA7D3A-45F2-4A71-B38D-0073F61ED5AA}"/>
                    </a:ext>
                  </a:extLst>
                </p:cNvPr>
                <p:cNvPicPr/>
                <p:nvPr/>
              </p:nvPicPr>
              <p:blipFill>
                <a:blip r:embed="rId111"/>
                <a:stretch>
                  <a:fillRect/>
                </a:stretch>
              </p:blipFill>
              <p:spPr>
                <a:xfrm>
                  <a:off x="6331032" y="2355652"/>
                  <a:ext cx="1278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0" name="Ink 69">
                  <a:extLst>
                    <a:ext uri="{FF2B5EF4-FFF2-40B4-BE49-F238E27FC236}">
                      <a16:creationId xmlns:a16="http://schemas.microsoft.com/office/drawing/2014/main" id="{269E4B3A-4A05-4DA9-92CC-A7F663417611}"/>
                    </a:ext>
                  </a:extLst>
                </p14:cNvPr>
                <p14:cNvContentPartPr/>
                <p14:nvPr/>
              </p14:nvContentPartPr>
              <p14:xfrm>
                <a:off x="6611472" y="2259905"/>
                <a:ext cx="164520" cy="295200"/>
              </p14:xfrm>
            </p:contentPart>
          </mc:Choice>
          <mc:Fallback xmlns="">
            <p:pic>
              <p:nvPicPr>
                <p:cNvPr id="70" name="Ink 69">
                  <a:extLst>
                    <a:ext uri="{FF2B5EF4-FFF2-40B4-BE49-F238E27FC236}">
                      <a16:creationId xmlns:a16="http://schemas.microsoft.com/office/drawing/2014/main" id="{269E4B3A-4A05-4DA9-92CC-A7F663417611}"/>
                    </a:ext>
                  </a:extLst>
                </p:cNvPr>
                <p:cNvPicPr/>
                <p:nvPr/>
              </p:nvPicPr>
              <p:blipFill>
                <a:blip r:embed="rId113"/>
                <a:stretch>
                  <a:fillRect/>
                </a:stretch>
              </p:blipFill>
              <p:spPr>
                <a:xfrm>
                  <a:off x="6602472" y="2250905"/>
                  <a:ext cx="18216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1" name="Ink 70">
                  <a:extLst>
                    <a:ext uri="{FF2B5EF4-FFF2-40B4-BE49-F238E27FC236}">
                      <a16:creationId xmlns:a16="http://schemas.microsoft.com/office/drawing/2014/main" id="{C730C6D5-D353-4861-8271-A2D36A725F80}"/>
                    </a:ext>
                  </a:extLst>
                </p14:cNvPr>
                <p14:cNvContentPartPr/>
                <p14:nvPr/>
              </p14:nvContentPartPr>
              <p14:xfrm>
                <a:off x="6799392" y="2386625"/>
                <a:ext cx="113040" cy="165960"/>
              </p14:xfrm>
            </p:contentPart>
          </mc:Choice>
          <mc:Fallback xmlns="">
            <p:pic>
              <p:nvPicPr>
                <p:cNvPr id="71" name="Ink 70">
                  <a:extLst>
                    <a:ext uri="{FF2B5EF4-FFF2-40B4-BE49-F238E27FC236}">
                      <a16:creationId xmlns:a16="http://schemas.microsoft.com/office/drawing/2014/main" id="{C730C6D5-D353-4861-8271-A2D36A725F80}"/>
                    </a:ext>
                  </a:extLst>
                </p:cNvPr>
                <p:cNvPicPr/>
                <p:nvPr/>
              </p:nvPicPr>
              <p:blipFill>
                <a:blip r:embed="rId115"/>
                <a:stretch>
                  <a:fillRect/>
                </a:stretch>
              </p:blipFill>
              <p:spPr>
                <a:xfrm>
                  <a:off x="6790752" y="2377985"/>
                  <a:ext cx="13068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Ink 71">
                  <a:extLst>
                    <a:ext uri="{FF2B5EF4-FFF2-40B4-BE49-F238E27FC236}">
                      <a16:creationId xmlns:a16="http://schemas.microsoft.com/office/drawing/2014/main" id="{F4603D68-104C-4D11-8C81-061F0C6C8FE8}"/>
                    </a:ext>
                  </a:extLst>
                </p14:cNvPr>
                <p14:cNvContentPartPr/>
                <p14:nvPr/>
              </p14:nvContentPartPr>
              <p14:xfrm>
                <a:off x="6941952" y="2407865"/>
                <a:ext cx="134280" cy="153720"/>
              </p14:xfrm>
            </p:contentPart>
          </mc:Choice>
          <mc:Fallback xmlns="">
            <p:pic>
              <p:nvPicPr>
                <p:cNvPr id="72" name="Ink 71">
                  <a:extLst>
                    <a:ext uri="{FF2B5EF4-FFF2-40B4-BE49-F238E27FC236}">
                      <a16:creationId xmlns:a16="http://schemas.microsoft.com/office/drawing/2014/main" id="{F4603D68-104C-4D11-8C81-061F0C6C8FE8}"/>
                    </a:ext>
                  </a:extLst>
                </p:cNvPr>
                <p:cNvPicPr/>
                <p:nvPr/>
              </p:nvPicPr>
              <p:blipFill>
                <a:blip r:embed="rId117"/>
                <a:stretch>
                  <a:fillRect/>
                </a:stretch>
              </p:blipFill>
              <p:spPr>
                <a:xfrm>
                  <a:off x="6933312" y="2398865"/>
                  <a:ext cx="1519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3" name="Ink 72">
                  <a:extLst>
                    <a:ext uri="{FF2B5EF4-FFF2-40B4-BE49-F238E27FC236}">
                      <a16:creationId xmlns:a16="http://schemas.microsoft.com/office/drawing/2014/main" id="{6B01D074-88D3-4514-8FC7-795C959E4D9E}"/>
                    </a:ext>
                  </a:extLst>
                </p14:cNvPr>
                <p14:cNvContentPartPr/>
                <p14:nvPr/>
              </p14:nvContentPartPr>
              <p14:xfrm>
                <a:off x="7138512" y="2324705"/>
                <a:ext cx="108360" cy="210240"/>
              </p14:xfrm>
            </p:contentPart>
          </mc:Choice>
          <mc:Fallback xmlns="">
            <p:pic>
              <p:nvPicPr>
                <p:cNvPr id="73" name="Ink 72">
                  <a:extLst>
                    <a:ext uri="{FF2B5EF4-FFF2-40B4-BE49-F238E27FC236}">
                      <a16:creationId xmlns:a16="http://schemas.microsoft.com/office/drawing/2014/main" id="{6B01D074-88D3-4514-8FC7-795C959E4D9E}"/>
                    </a:ext>
                  </a:extLst>
                </p:cNvPr>
                <p:cNvPicPr/>
                <p:nvPr/>
              </p:nvPicPr>
              <p:blipFill>
                <a:blip r:embed="rId119"/>
                <a:stretch>
                  <a:fillRect/>
                </a:stretch>
              </p:blipFill>
              <p:spPr>
                <a:xfrm>
                  <a:off x="7129872" y="2315705"/>
                  <a:ext cx="12600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4" name="Ink 73">
                  <a:extLst>
                    <a:ext uri="{FF2B5EF4-FFF2-40B4-BE49-F238E27FC236}">
                      <a16:creationId xmlns:a16="http://schemas.microsoft.com/office/drawing/2014/main" id="{99A0D33B-05CC-4236-84BA-E564C7A8822F}"/>
                    </a:ext>
                  </a:extLst>
                </p14:cNvPr>
                <p14:cNvContentPartPr/>
                <p14:nvPr/>
              </p14:nvContentPartPr>
              <p14:xfrm>
                <a:off x="7306992" y="2365745"/>
                <a:ext cx="123480" cy="149760"/>
              </p14:xfrm>
            </p:contentPart>
          </mc:Choice>
          <mc:Fallback xmlns="">
            <p:pic>
              <p:nvPicPr>
                <p:cNvPr id="74" name="Ink 73">
                  <a:extLst>
                    <a:ext uri="{FF2B5EF4-FFF2-40B4-BE49-F238E27FC236}">
                      <a16:creationId xmlns:a16="http://schemas.microsoft.com/office/drawing/2014/main" id="{99A0D33B-05CC-4236-84BA-E564C7A8822F}"/>
                    </a:ext>
                  </a:extLst>
                </p:cNvPr>
                <p:cNvPicPr/>
                <p:nvPr/>
              </p:nvPicPr>
              <p:blipFill>
                <a:blip r:embed="rId121"/>
                <a:stretch>
                  <a:fillRect/>
                </a:stretch>
              </p:blipFill>
              <p:spPr>
                <a:xfrm>
                  <a:off x="7298352" y="2357105"/>
                  <a:ext cx="14112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5" name="Ink 74">
                  <a:extLst>
                    <a:ext uri="{FF2B5EF4-FFF2-40B4-BE49-F238E27FC236}">
                      <a16:creationId xmlns:a16="http://schemas.microsoft.com/office/drawing/2014/main" id="{701C5D14-CB71-4BC1-8339-DC97BD9A8467}"/>
                    </a:ext>
                  </a:extLst>
                </p14:cNvPr>
                <p14:cNvContentPartPr/>
                <p14:nvPr/>
              </p14:nvContentPartPr>
              <p14:xfrm>
                <a:off x="7455672" y="2358905"/>
                <a:ext cx="73440" cy="176040"/>
              </p14:xfrm>
            </p:contentPart>
          </mc:Choice>
          <mc:Fallback xmlns="">
            <p:pic>
              <p:nvPicPr>
                <p:cNvPr id="75" name="Ink 74">
                  <a:extLst>
                    <a:ext uri="{FF2B5EF4-FFF2-40B4-BE49-F238E27FC236}">
                      <a16:creationId xmlns:a16="http://schemas.microsoft.com/office/drawing/2014/main" id="{701C5D14-CB71-4BC1-8339-DC97BD9A8467}"/>
                    </a:ext>
                  </a:extLst>
                </p:cNvPr>
                <p:cNvPicPr/>
                <p:nvPr/>
              </p:nvPicPr>
              <p:blipFill>
                <a:blip r:embed="rId123"/>
                <a:stretch>
                  <a:fillRect/>
                </a:stretch>
              </p:blipFill>
              <p:spPr>
                <a:xfrm>
                  <a:off x="7447032" y="2349905"/>
                  <a:ext cx="910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6" name="Ink 75">
                  <a:extLst>
                    <a:ext uri="{FF2B5EF4-FFF2-40B4-BE49-F238E27FC236}">
                      <a16:creationId xmlns:a16="http://schemas.microsoft.com/office/drawing/2014/main" id="{5085A88A-7108-4362-B927-324B27CF312D}"/>
                    </a:ext>
                  </a:extLst>
                </p14:cNvPr>
                <p14:cNvContentPartPr/>
                <p14:nvPr/>
              </p14:nvContentPartPr>
              <p14:xfrm>
                <a:off x="7657992" y="2335145"/>
                <a:ext cx="8280" cy="194400"/>
              </p14:xfrm>
            </p:contentPart>
          </mc:Choice>
          <mc:Fallback xmlns="">
            <p:pic>
              <p:nvPicPr>
                <p:cNvPr id="76" name="Ink 75">
                  <a:extLst>
                    <a:ext uri="{FF2B5EF4-FFF2-40B4-BE49-F238E27FC236}">
                      <a16:creationId xmlns:a16="http://schemas.microsoft.com/office/drawing/2014/main" id="{5085A88A-7108-4362-B927-324B27CF312D}"/>
                    </a:ext>
                  </a:extLst>
                </p:cNvPr>
                <p:cNvPicPr/>
                <p:nvPr/>
              </p:nvPicPr>
              <p:blipFill>
                <a:blip r:embed="rId125"/>
                <a:stretch>
                  <a:fillRect/>
                </a:stretch>
              </p:blipFill>
              <p:spPr>
                <a:xfrm>
                  <a:off x="7649352" y="2326145"/>
                  <a:ext cx="2592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7" name="Ink 76">
                  <a:extLst>
                    <a:ext uri="{FF2B5EF4-FFF2-40B4-BE49-F238E27FC236}">
                      <a16:creationId xmlns:a16="http://schemas.microsoft.com/office/drawing/2014/main" id="{45C59BF4-BC75-4136-80FB-A3FD3200A32B}"/>
                    </a:ext>
                  </a:extLst>
                </p14:cNvPr>
                <p14:cNvContentPartPr/>
                <p14:nvPr/>
              </p14:nvContentPartPr>
              <p14:xfrm>
                <a:off x="7603992" y="2353505"/>
                <a:ext cx="133560" cy="19800"/>
              </p14:xfrm>
            </p:contentPart>
          </mc:Choice>
          <mc:Fallback xmlns="">
            <p:pic>
              <p:nvPicPr>
                <p:cNvPr id="77" name="Ink 76">
                  <a:extLst>
                    <a:ext uri="{FF2B5EF4-FFF2-40B4-BE49-F238E27FC236}">
                      <a16:creationId xmlns:a16="http://schemas.microsoft.com/office/drawing/2014/main" id="{45C59BF4-BC75-4136-80FB-A3FD3200A32B}"/>
                    </a:ext>
                  </a:extLst>
                </p:cNvPr>
                <p:cNvPicPr/>
                <p:nvPr/>
              </p:nvPicPr>
              <p:blipFill>
                <a:blip r:embed="rId127"/>
                <a:stretch>
                  <a:fillRect/>
                </a:stretch>
              </p:blipFill>
              <p:spPr>
                <a:xfrm>
                  <a:off x="7595352" y="2344865"/>
                  <a:ext cx="1512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8" name="Ink 77">
                  <a:extLst>
                    <a:ext uri="{FF2B5EF4-FFF2-40B4-BE49-F238E27FC236}">
                      <a16:creationId xmlns:a16="http://schemas.microsoft.com/office/drawing/2014/main" id="{4B9B09B4-E0A8-4554-A731-D25832328290}"/>
                    </a:ext>
                  </a:extLst>
                </p14:cNvPr>
                <p14:cNvContentPartPr/>
                <p14:nvPr/>
              </p14:nvContentPartPr>
              <p14:xfrm>
                <a:off x="7780032" y="2357105"/>
                <a:ext cx="109080" cy="172440"/>
              </p14:xfrm>
            </p:contentPart>
          </mc:Choice>
          <mc:Fallback xmlns="">
            <p:pic>
              <p:nvPicPr>
                <p:cNvPr id="78" name="Ink 77">
                  <a:extLst>
                    <a:ext uri="{FF2B5EF4-FFF2-40B4-BE49-F238E27FC236}">
                      <a16:creationId xmlns:a16="http://schemas.microsoft.com/office/drawing/2014/main" id="{4B9B09B4-E0A8-4554-A731-D25832328290}"/>
                    </a:ext>
                  </a:extLst>
                </p:cNvPr>
                <p:cNvPicPr/>
                <p:nvPr/>
              </p:nvPicPr>
              <p:blipFill>
                <a:blip r:embed="rId129"/>
                <a:stretch>
                  <a:fillRect/>
                </a:stretch>
              </p:blipFill>
              <p:spPr>
                <a:xfrm>
                  <a:off x="7771392" y="2348465"/>
                  <a:ext cx="1267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0" name="Ink 79">
                  <a:extLst>
                    <a:ext uri="{FF2B5EF4-FFF2-40B4-BE49-F238E27FC236}">
                      <a16:creationId xmlns:a16="http://schemas.microsoft.com/office/drawing/2014/main" id="{0BE2A61D-BA44-4249-98F9-AF4642BBFEA9}"/>
                    </a:ext>
                  </a:extLst>
                </p14:cNvPr>
                <p14:cNvContentPartPr/>
                <p14:nvPr/>
              </p14:nvContentPartPr>
              <p14:xfrm>
                <a:off x="5862312" y="1779305"/>
                <a:ext cx="2798640" cy="1509120"/>
              </p14:xfrm>
            </p:contentPart>
          </mc:Choice>
          <mc:Fallback xmlns="">
            <p:pic>
              <p:nvPicPr>
                <p:cNvPr id="80" name="Ink 79">
                  <a:extLst>
                    <a:ext uri="{FF2B5EF4-FFF2-40B4-BE49-F238E27FC236}">
                      <a16:creationId xmlns:a16="http://schemas.microsoft.com/office/drawing/2014/main" id="{0BE2A61D-BA44-4249-98F9-AF4642BBFEA9}"/>
                    </a:ext>
                  </a:extLst>
                </p:cNvPr>
                <p:cNvPicPr/>
                <p:nvPr/>
              </p:nvPicPr>
              <p:blipFill>
                <a:blip r:embed="rId131"/>
                <a:stretch>
                  <a:fillRect/>
                </a:stretch>
              </p:blipFill>
              <p:spPr>
                <a:xfrm>
                  <a:off x="5853312" y="1770305"/>
                  <a:ext cx="2816280" cy="15267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2" name="Ink 81">
                  <a:extLst>
                    <a:ext uri="{FF2B5EF4-FFF2-40B4-BE49-F238E27FC236}">
                      <a16:creationId xmlns:a16="http://schemas.microsoft.com/office/drawing/2014/main" id="{0E7A874A-30C4-43EA-8B64-2C5DF75EEE9E}"/>
                    </a:ext>
                  </a:extLst>
                </p14:cNvPr>
                <p14:cNvContentPartPr/>
                <p14:nvPr/>
              </p14:nvContentPartPr>
              <p14:xfrm>
                <a:off x="8645112" y="3274745"/>
                <a:ext cx="29880" cy="253800"/>
              </p14:xfrm>
            </p:contentPart>
          </mc:Choice>
          <mc:Fallback xmlns="">
            <p:pic>
              <p:nvPicPr>
                <p:cNvPr id="82" name="Ink 81">
                  <a:extLst>
                    <a:ext uri="{FF2B5EF4-FFF2-40B4-BE49-F238E27FC236}">
                      <a16:creationId xmlns:a16="http://schemas.microsoft.com/office/drawing/2014/main" id="{0E7A874A-30C4-43EA-8B64-2C5DF75EEE9E}"/>
                    </a:ext>
                  </a:extLst>
                </p:cNvPr>
                <p:cNvPicPr/>
                <p:nvPr/>
              </p:nvPicPr>
              <p:blipFill>
                <a:blip r:embed="rId133"/>
                <a:stretch>
                  <a:fillRect/>
                </a:stretch>
              </p:blipFill>
              <p:spPr>
                <a:xfrm>
                  <a:off x="8636112" y="3265745"/>
                  <a:ext cx="4752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3" name="Ink 82">
                  <a:extLst>
                    <a:ext uri="{FF2B5EF4-FFF2-40B4-BE49-F238E27FC236}">
                      <a16:creationId xmlns:a16="http://schemas.microsoft.com/office/drawing/2014/main" id="{295A9C17-E0EE-4CD3-880F-2F4207839BC7}"/>
                    </a:ext>
                  </a:extLst>
                </p14:cNvPr>
                <p14:cNvContentPartPr/>
                <p14:nvPr/>
              </p14:nvContentPartPr>
              <p14:xfrm>
                <a:off x="8530992" y="3396425"/>
                <a:ext cx="245520" cy="208080"/>
              </p14:xfrm>
            </p:contentPart>
          </mc:Choice>
          <mc:Fallback xmlns="">
            <p:pic>
              <p:nvPicPr>
                <p:cNvPr id="83" name="Ink 82">
                  <a:extLst>
                    <a:ext uri="{FF2B5EF4-FFF2-40B4-BE49-F238E27FC236}">
                      <a16:creationId xmlns:a16="http://schemas.microsoft.com/office/drawing/2014/main" id="{295A9C17-E0EE-4CD3-880F-2F4207839BC7}"/>
                    </a:ext>
                  </a:extLst>
                </p:cNvPr>
                <p:cNvPicPr/>
                <p:nvPr/>
              </p:nvPicPr>
              <p:blipFill>
                <a:blip r:embed="rId135"/>
                <a:stretch>
                  <a:fillRect/>
                </a:stretch>
              </p:blipFill>
              <p:spPr>
                <a:xfrm>
                  <a:off x="8522352" y="3387425"/>
                  <a:ext cx="263160" cy="225720"/>
                </a:xfrm>
                <a:prstGeom prst="rect">
                  <a:avLst/>
                </a:prstGeom>
              </p:spPr>
            </p:pic>
          </mc:Fallback>
        </mc:AlternateContent>
      </p:grpSp>
      <p:grpSp>
        <p:nvGrpSpPr>
          <p:cNvPr id="105" name="Group 104">
            <a:extLst>
              <a:ext uri="{FF2B5EF4-FFF2-40B4-BE49-F238E27FC236}">
                <a16:creationId xmlns:a16="http://schemas.microsoft.com/office/drawing/2014/main" id="{BC94B374-AE85-4058-8A7A-B5A03B25B3D9}"/>
              </a:ext>
            </a:extLst>
          </p:cNvPr>
          <p:cNvGrpSpPr/>
          <p:nvPr/>
        </p:nvGrpSpPr>
        <p:grpSpPr>
          <a:xfrm>
            <a:off x="8259192" y="3822665"/>
            <a:ext cx="656280" cy="236160"/>
            <a:chOff x="8259192" y="3822665"/>
            <a:chExt cx="656280" cy="236160"/>
          </a:xfrm>
        </p:grpSpPr>
        <mc:AlternateContent xmlns:mc="http://schemas.openxmlformats.org/markup-compatibility/2006" xmlns:p14="http://schemas.microsoft.com/office/powerpoint/2010/main">
          <mc:Choice Requires="p14">
            <p:contentPart p14:bwMode="auto" r:id="rId136">
              <p14:nvContentPartPr>
                <p14:cNvPr id="85" name="Ink 84">
                  <a:extLst>
                    <a:ext uri="{FF2B5EF4-FFF2-40B4-BE49-F238E27FC236}">
                      <a16:creationId xmlns:a16="http://schemas.microsoft.com/office/drawing/2014/main" id="{5F6B6017-1590-4F68-A8FF-E3BDBD7D4C49}"/>
                    </a:ext>
                  </a:extLst>
                </p14:cNvPr>
                <p14:cNvContentPartPr/>
                <p14:nvPr/>
              </p14:nvContentPartPr>
              <p14:xfrm>
                <a:off x="8259192" y="3858305"/>
                <a:ext cx="197280" cy="200520"/>
              </p14:xfrm>
            </p:contentPart>
          </mc:Choice>
          <mc:Fallback xmlns="">
            <p:pic>
              <p:nvPicPr>
                <p:cNvPr id="85" name="Ink 84">
                  <a:extLst>
                    <a:ext uri="{FF2B5EF4-FFF2-40B4-BE49-F238E27FC236}">
                      <a16:creationId xmlns:a16="http://schemas.microsoft.com/office/drawing/2014/main" id="{5F6B6017-1590-4F68-A8FF-E3BDBD7D4C49}"/>
                    </a:ext>
                  </a:extLst>
                </p:cNvPr>
                <p:cNvPicPr/>
                <p:nvPr/>
              </p:nvPicPr>
              <p:blipFill>
                <a:blip r:embed="rId137"/>
                <a:stretch>
                  <a:fillRect/>
                </a:stretch>
              </p:blipFill>
              <p:spPr>
                <a:xfrm>
                  <a:off x="8250192" y="3849665"/>
                  <a:ext cx="2149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6" name="Ink 85">
                  <a:extLst>
                    <a:ext uri="{FF2B5EF4-FFF2-40B4-BE49-F238E27FC236}">
                      <a16:creationId xmlns:a16="http://schemas.microsoft.com/office/drawing/2014/main" id="{AEDE5EB8-0F8D-4C8A-97F0-24171803D43D}"/>
                    </a:ext>
                  </a:extLst>
                </p14:cNvPr>
                <p14:cNvContentPartPr/>
                <p14:nvPr/>
              </p14:nvContentPartPr>
              <p14:xfrm>
                <a:off x="8504712" y="3822665"/>
                <a:ext cx="108720" cy="9000"/>
              </p14:xfrm>
            </p:contentPart>
          </mc:Choice>
          <mc:Fallback xmlns="">
            <p:pic>
              <p:nvPicPr>
                <p:cNvPr id="86" name="Ink 85">
                  <a:extLst>
                    <a:ext uri="{FF2B5EF4-FFF2-40B4-BE49-F238E27FC236}">
                      <a16:creationId xmlns:a16="http://schemas.microsoft.com/office/drawing/2014/main" id="{AEDE5EB8-0F8D-4C8A-97F0-24171803D43D}"/>
                    </a:ext>
                  </a:extLst>
                </p:cNvPr>
                <p:cNvPicPr/>
                <p:nvPr/>
              </p:nvPicPr>
              <p:blipFill>
                <a:blip r:embed="rId139"/>
                <a:stretch>
                  <a:fillRect/>
                </a:stretch>
              </p:blipFill>
              <p:spPr>
                <a:xfrm>
                  <a:off x="8496072" y="3813665"/>
                  <a:ext cx="12636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7" name="Ink 86">
                  <a:extLst>
                    <a:ext uri="{FF2B5EF4-FFF2-40B4-BE49-F238E27FC236}">
                      <a16:creationId xmlns:a16="http://schemas.microsoft.com/office/drawing/2014/main" id="{012EB097-1F76-4938-B8A7-6ACF56C9EDF8}"/>
                    </a:ext>
                  </a:extLst>
                </p14:cNvPr>
                <p14:cNvContentPartPr/>
                <p14:nvPr/>
              </p14:nvContentPartPr>
              <p14:xfrm>
                <a:off x="8475912" y="3825545"/>
                <a:ext cx="186840" cy="213120"/>
              </p14:xfrm>
            </p:contentPart>
          </mc:Choice>
          <mc:Fallback xmlns="">
            <p:pic>
              <p:nvPicPr>
                <p:cNvPr id="87" name="Ink 86">
                  <a:extLst>
                    <a:ext uri="{FF2B5EF4-FFF2-40B4-BE49-F238E27FC236}">
                      <a16:creationId xmlns:a16="http://schemas.microsoft.com/office/drawing/2014/main" id="{012EB097-1F76-4938-B8A7-6ACF56C9EDF8}"/>
                    </a:ext>
                  </a:extLst>
                </p:cNvPr>
                <p:cNvPicPr/>
                <p:nvPr/>
              </p:nvPicPr>
              <p:blipFill>
                <a:blip r:embed="rId141"/>
                <a:stretch>
                  <a:fillRect/>
                </a:stretch>
              </p:blipFill>
              <p:spPr>
                <a:xfrm>
                  <a:off x="8466912" y="3816545"/>
                  <a:ext cx="2044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8" name="Ink 87">
                  <a:extLst>
                    <a:ext uri="{FF2B5EF4-FFF2-40B4-BE49-F238E27FC236}">
                      <a16:creationId xmlns:a16="http://schemas.microsoft.com/office/drawing/2014/main" id="{5F2100AC-4EF2-4F4F-8F04-C4B854EADFF6}"/>
                    </a:ext>
                  </a:extLst>
                </p14:cNvPr>
                <p14:cNvContentPartPr/>
                <p14:nvPr/>
              </p14:nvContentPartPr>
              <p14:xfrm>
                <a:off x="8760672" y="3826985"/>
                <a:ext cx="154800" cy="209880"/>
              </p14:xfrm>
            </p:contentPart>
          </mc:Choice>
          <mc:Fallback xmlns="">
            <p:pic>
              <p:nvPicPr>
                <p:cNvPr id="88" name="Ink 87">
                  <a:extLst>
                    <a:ext uri="{FF2B5EF4-FFF2-40B4-BE49-F238E27FC236}">
                      <a16:creationId xmlns:a16="http://schemas.microsoft.com/office/drawing/2014/main" id="{5F2100AC-4EF2-4F4F-8F04-C4B854EADFF6}"/>
                    </a:ext>
                  </a:extLst>
                </p:cNvPr>
                <p:cNvPicPr/>
                <p:nvPr/>
              </p:nvPicPr>
              <p:blipFill>
                <a:blip r:embed="rId143"/>
                <a:stretch>
                  <a:fillRect/>
                </a:stretch>
              </p:blipFill>
              <p:spPr>
                <a:xfrm>
                  <a:off x="8751672" y="3818345"/>
                  <a:ext cx="172440" cy="227520"/>
                </a:xfrm>
                <a:prstGeom prst="rect">
                  <a:avLst/>
                </a:prstGeom>
              </p:spPr>
            </p:pic>
          </mc:Fallback>
        </mc:AlternateContent>
      </p:grpSp>
      <p:grpSp>
        <p:nvGrpSpPr>
          <p:cNvPr id="104" name="Group 103">
            <a:extLst>
              <a:ext uri="{FF2B5EF4-FFF2-40B4-BE49-F238E27FC236}">
                <a16:creationId xmlns:a16="http://schemas.microsoft.com/office/drawing/2014/main" id="{486BE65B-98A3-468C-847C-BA4A06086C09}"/>
              </a:ext>
            </a:extLst>
          </p:cNvPr>
          <p:cNvGrpSpPr/>
          <p:nvPr/>
        </p:nvGrpSpPr>
        <p:grpSpPr>
          <a:xfrm>
            <a:off x="9306432" y="3805025"/>
            <a:ext cx="711000" cy="243720"/>
            <a:chOff x="9306432" y="3805025"/>
            <a:chExt cx="711000" cy="243720"/>
          </a:xfrm>
        </p:grpSpPr>
        <mc:AlternateContent xmlns:mc="http://schemas.openxmlformats.org/markup-compatibility/2006" xmlns:p14="http://schemas.microsoft.com/office/powerpoint/2010/main">
          <mc:Choice Requires="p14">
            <p:contentPart p14:bwMode="auto" r:id="rId144">
              <p14:nvContentPartPr>
                <p14:cNvPr id="89" name="Ink 88">
                  <a:extLst>
                    <a:ext uri="{FF2B5EF4-FFF2-40B4-BE49-F238E27FC236}">
                      <a16:creationId xmlns:a16="http://schemas.microsoft.com/office/drawing/2014/main" id="{3BFD8BFE-0631-4E03-9E0C-9F05B72BE6A2}"/>
                    </a:ext>
                  </a:extLst>
                </p14:cNvPr>
                <p14:cNvContentPartPr/>
                <p14:nvPr/>
              </p14:nvContentPartPr>
              <p14:xfrm>
                <a:off x="9306432" y="3805025"/>
                <a:ext cx="108720" cy="227520"/>
              </p14:xfrm>
            </p:contentPart>
          </mc:Choice>
          <mc:Fallback xmlns="">
            <p:pic>
              <p:nvPicPr>
                <p:cNvPr id="89" name="Ink 88">
                  <a:extLst>
                    <a:ext uri="{FF2B5EF4-FFF2-40B4-BE49-F238E27FC236}">
                      <a16:creationId xmlns:a16="http://schemas.microsoft.com/office/drawing/2014/main" id="{3BFD8BFE-0631-4E03-9E0C-9F05B72BE6A2}"/>
                    </a:ext>
                  </a:extLst>
                </p:cNvPr>
                <p:cNvPicPr/>
                <p:nvPr/>
              </p:nvPicPr>
              <p:blipFill>
                <a:blip r:embed="rId145"/>
                <a:stretch>
                  <a:fillRect/>
                </a:stretch>
              </p:blipFill>
              <p:spPr>
                <a:xfrm>
                  <a:off x="9297792" y="3796025"/>
                  <a:ext cx="12636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0" name="Ink 89">
                  <a:extLst>
                    <a:ext uri="{FF2B5EF4-FFF2-40B4-BE49-F238E27FC236}">
                      <a16:creationId xmlns:a16="http://schemas.microsoft.com/office/drawing/2014/main" id="{D3CDBBEF-4FEC-411F-AA43-3CFFF8F972F7}"/>
                    </a:ext>
                  </a:extLst>
                </p14:cNvPr>
                <p14:cNvContentPartPr/>
                <p14:nvPr/>
              </p14:nvContentPartPr>
              <p14:xfrm>
                <a:off x="9481752" y="3883145"/>
                <a:ext cx="109440" cy="165600"/>
              </p14:xfrm>
            </p:contentPart>
          </mc:Choice>
          <mc:Fallback xmlns="">
            <p:pic>
              <p:nvPicPr>
                <p:cNvPr id="90" name="Ink 89">
                  <a:extLst>
                    <a:ext uri="{FF2B5EF4-FFF2-40B4-BE49-F238E27FC236}">
                      <a16:creationId xmlns:a16="http://schemas.microsoft.com/office/drawing/2014/main" id="{D3CDBBEF-4FEC-411F-AA43-3CFFF8F972F7}"/>
                    </a:ext>
                  </a:extLst>
                </p:cNvPr>
                <p:cNvPicPr/>
                <p:nvPr/>
              </p:nvPicPr>
              <p:blipFill>
                <a:blip r:embed="rId147"/>
                <a:stretch>
                  <a:fillRect/>
                </a:stretch>
              </p:blipFill>
              <p:spPr>
                <a:xfrm>
                  <a:off x="9472752" y="3874145"/>
                  <a:ext cx="1270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1" name="Ink 90">
                  <a:extLst>
                    <a:ext uri="{FF2B5EF4-FFF2-40B4-BE49-F238E27FC236}">
                      <a16:creationId xmlns:a16="http://schemas.microsoft.com/office/drawing/2014/main" id="{5604680E-49C3-4DB2-800F-A997156DAF00}"/>
                    </a:ext>
                  </a:extLst>
                </p14:cNvPr>
                <p14:cNvContentPartPr/>
                <p14:nvPr/>
              </p14:nvContentPartPr>
              <p14:xfrm>
                <a:off x="9626832" y="3865865"/>
                <a:ext cx="107640" cy="153720"/>
              </p14:xfrm>
            </p:contentPart>
          </mc:Choice>
          <mc:Fallback xmlns="">
            <p:pic>
              <p:nvPicPr>
                <p:cNvPr id="91" name="Ink 90">
                  <a:extLst>
                    <a:ext uri="{FF2B5EF4-FFF2-40B4-BE49-F238E27FC236}">
                      <a16:creationId xmlns:a16="http://schemas.microsoft.com/office/drawing/2014/main" id="{5604680E-49C3-4DB2-800F-A997156DAF00}"/>
                    </a:ext>
                  </a:extLst>
                </p:cNvPr>
                <p:cNvPicPr/>
                <p:nvPr/>
              </p:nvPicPr>
              <p:blipFill>
                <a:blip r:embed="rId149"/>
                <a:stretch>
                  <a:fillRect/>
                </a:stretch>
              </p:blipFill>
              <p:spPr>
                <a:xfrm>
                  <a:off x="9617832" y="3857225"/>
                  <a:ext cx="1252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2" name="Ink 91">
                  <a:extLst>
                    <a:ext uri="{FF2B5EF4-FFF2-40B4-BE49-F238E27FC236}">
                      <a16:creationId xmlns:a16="http://schemas.microsoft.com/office/drawing/2014/main" id="{EC861A2F-6578-40BA-A41C-DE3579727572}"/>
                    </a:ext>
                  </a:extLst>
                </p14:cNvPr>
                <p14:cNvContentPartPr/>
                <p14:nvPr/>
              </p14:nvContentPartPr>
              <p14:xfrm>
                <a:off x="9797112" y="3807545"/>
                <a:ext cx="33840" cy="221040"/>
              </p14:xfrm>
            </p:contentPart>
          </mc:Choice>
          <mc:Fallback xmlns="">
            <p:pic>
              <p:nvPicPr>
                <p:cNvPr id="92" name="Ink 91">
                  <a:extLst>
                    <a:ext uri="{FF2B5EF4-FFF2-40B4-BE49-F238E27FC236}">
                      <a16:creationId xmlns:a16="http://schemas.microsoft.com/office/drawing/2014/main" id="{EC861A2F-6578-40BA-A41C-DE3579727572}"/>
                    </a:ext>
                  </a:extLst>
                </p:cNvPr>
                <p:cNvPicPr/>
                <p:nvPr/>
              </p:nvPicPr>
              <p:blipFill>
                <a:blip r:embed="rId151"/>
                <a:stretch>
                  <a:fillRect/>
                </a:stretch>
              </p:blipFill>
              <p:spPr>
                <a:xfrm>
                  <a:off x="9788112" y="3798905"/>
                  <a:ext cx="514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3" name="Ink 92">
                  <a:extLst>
                    <a:ext uri="{FF2B5EF4-FFF2-40B4-BE49-F238E27FC236}">
                      <a16:creationId xmlns:a16="http://schemas.microsoft.com/office/drawing/2014/main" id="{74EB4E5F-72DE-426E-9ACE-C4F66F0D87AF}"/>
                    </a:ext>
                  </a:extLst>
                </p14:cNvPr>
                <p14:cNvContentPartPr/>
                <p14:nvPr/>
              </p14:nvContentPartPr>
              <p14:xfrm>
                <a:off x="9722952" y="3851465"/>
                <a:ext cx="146880" cy="21240"/>
              </p14:xfrm>
            </p:contentPart>
          </mc:Choice>
          <mc:Fallback xmlns="">
            <p:pic>
              <p:nvPicPr>
                <p:cNvPr id="93" name="Ink 92">
                  <a:extLst>
                    <a:ext uri="{FF2B5EF4-FFF2-40B4-BE49-F238E27FC236}">
                      <a16:creationId xmlns:a16="http://schemas.microsoft.com/office/drawing/2014/main" id="{74EB4E5F-72DE-426E-9ACE-C4F66F0D87AF}"/>
                    </a:ext>
                  </a:extLst>
                </p:cNvPr>
                <p:cNvPicPr/>
                <p:nvPr/>
              </p:nvPicPr>
              <p:blipFill>
                <a:blip r:embed="rId153"/>
                <a:stretch>
                  <a:fillRect/>
                </a:stretch>
              </p:blipFill>
              <p:spPr>
                <a:xfrm>
                  <a:off x="9714312" y="3842825"/>
                  <a:ext cx="1645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4" name="Ink 93">
                  <a:extLst>
                    <a:ext uri="{FF2B5EF4-FFF2-40B4-BE49-F238E27FC236}">
                      <a16:creationId xmlns:a16="http://schemas.microsoft.com/office/drawing/2014/main" id="{3DF3FFA1-1D10-4BF8-A68F-399A9F2227BB}"/>
                    </a:ext>
                  </a:extLst>
                </p14:cNvPr>
                <p14:cNvContentPartPr/>
                <p14:nvPr/>
              </p14:nvContentPartPr>
              <p14:xfrm>
                <a:off x="9930672" y="3847505"/>
                <a:ext cx="86760" cy="169200"/>
              </p14:xfrm>
            </p:contentPart>
          </mc:Choice>
          <mc:Fallback xmlns="">
            <p:pic>
              <p:nvPicPr>
                <p:cNvPr id="94" name="Ink 93">
                  <a:extLst>
                    <a:ext uri="{FF2B5EF4-FFF2-40B4-BE49-F238E27FC236}">
                      <a16:creationId xmlns:a16="http://schemas.microsoft.com/office/drawing/2014/main" id="{3DF3FFA1-1D10-4BF8-A68F-399A9F2227BB}"/>
                    </a:ext>
                  </a:extLst>
                </p:cNvPr>
                <p:cNvPicPr/>
                <p:nvPr/>
              </p:nvPicPr>
              <p:blipFill>
                <a:blip r:embed="rId155"/>
                <a:stretch>
                  <a:fillRect/>
                </a:stretch>
              </p:blipFill>
              <p:spPr>
                <a:xfrm>
                  <a:off x="9921672" y="3838865"/>
                  <a:ext cx="104400" cy="186840"/>
                </a:xfrm>
                <a:prstGeom prst="rect">
                  <a:avLst/>
                </a:prstGeom>
              </p:spPr>
            </p:pic>
          </mc:Fallback>
        </mc:AlternateContent>
      </p:grpSp>
      <p:grpSp>
        <p:nvGrpSpPr>
          <p:cNvPr id="103" name="Group 102">
            <a:extLst>
              <a:ext uri="{FF2B5EF4-FFF2-40B4-BE49-F238E27FC236}">
                <a16:creationId xmlns:a16="http://schemas.microsoft.com/office/drawing/2014/main" id="{D425201E-25EF-48D1-BF35-C790E14F80B2}"/>
              </a:ext>
            </a:extLst>
          </p:cNvPr>
          <p:cNvGrpSpPr/>
          <p:nvPr/>
        </p:nvGrpSpPr>
        <p:grpSpPr>
          <a:xfrm>
            <a:off x="10304352" y="3774785"/>
            <a:ext cx="1048320" cy="294840"/>
            <a:chOff x="10304352" y="3774785"/>
            <a:chExt cx="1048320" cy="294840"/>
          </a:xfrm>
        </p:grpSpPr>
        <mc:AlternateContent xmlns:mc="http://schemas.openxmlformats.org/markup-compatibility/2006" xmlns:p14="http://schemas.microsoft.com/office/powerpoint/2010/main">
          <mc:Choice Requires="p14">
            <p:contentPart p14:bwMode="auto" r:id="rId156">
              <p14:nvContentPartPr>
                <p14:cNvPr id="95" name="Ink 94">
                  <a:extLst>
                    <a:ext uri="{FF2B5EF4-FFF2-40B4-BE49-F238E27FC236}">
                      <a16:creationId xmlns:a16="http://schemas.microsoft.com/office/drawing/2014/main" id="{0E4E9DB2-69AB-4691-BF31-7C872113D206}"/>
                    </a:ext>
                  </a:extLst>
                </p14:cNvPr>
                <p14:cNvContentPartPr/>
                <p14:nvPr/>
              </p14:nvContentPartPr>
              <p14:xfrm>
                <a:off x="10304352" y="3774785"/>
                <a:ext cx="82440" cy="241920"/>
              </p14:xfrm>
            </p:contentPart>
          </mc:Choice>
          <mc:Fallback xmlns="">
            <p:pic>
              <p:nvPicPr>
                <p:cNvPr id="95" name="Ink 94">
                  <a:extLst>
                    <a:ext uri="{FF2B5EF4-FFF2-40B4-BE49-F238E27FC236}">
                      <a16:creationId xmlns:a16="http://schemas.microsoft.com/office/drawing/2014/main" id="{0E4E9DB2-69AB-4691-BF31-7C872113D206}"/>
                    </a:ext>
                  </a:extLst>
                </p:cNvPr>
                <p:cNvPicPr/>
                <p:nvPr/>
              </p:nvPicPr>
              <p:blipFill>
                <a:blip r:embed="rId157"/>
                <a:stretch>
                  <a:fillRect/>
                </a:stretch>
              </p:blipFill>
              <p:spPr>
                <a:xfrm>
                  <a:off x="10295352" y="3765785"/>
                  <a:ext cx="10008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6" name="Ink 95">
                  <a:extLst>
                    <a:ext uri="{FF2B5EF4-FFF2-40B4-BE49-F238E27FC236}">
                      <a16:creationId xmlns:a16="http://schemas.microsoft.com/office/drawing/2014/main" id="{4DC6F9D5-3AD2-4ACA-8AA2-729CD7B41614}"/>
                    </a:ext>
                  </a:extLst>
                </p14:cNvPr>
                <p14:cNvContentPartPr/>
                <p14:nvPr/>
              </p14:nvContentPartPr>
              <p14:xfrm>
                <a:off x="10449432" y="3884225"/>
                <a:ext cx="89280" cy="175680"/>
              </p14:xfrm>
            </p:contentPart>
          </mc:Choice>
          <mc:Fallback xmlns="">
            <p:pic>
              <p:nvPicPr>
                <p:cNvPr id="96" name="Ink 95">
                  <a:extLst>
                    <a:ext uri="{FF2B5EF4-FFF2-40B4-BE49-F238E27FC236}">
                      <a16:creationId xmlns:a16="http://schemas.microsoft.com/office/drawing/2014/main" id="{4DC6F9D5-3AD2-4ACA-8AA2-729CD7B41614}"/>
                    </a:ext>
                  </a:extLst>
                </p:cNvPr>
                <p:cNvPicPr/>
                <p:nvPr/>
              </p:nvPicPr>
              <p:blipFill>
                <a:blip r:embed="rId159"/>
                <a:stretch>
                  <a:fillRect/>
                </a:stretch>
              </p:blipFill>
              <p:spPr>
                <a:xfrm>
                  <a:off x="10440432" y="3875585"/>
                  <a:ext cx="1069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7" name="Ink 96">
                  <a:extLst>
                    <a:ext uri="{FF2B5EF4-FFF2-40B4-BE49-F238E27FC236}">
                      <a16:creationId xmlns:a16="http://schemas.microsoft.com/office/drawing/2014/main" id="{02375298-FCA5-42C8-96BB-61EB2D1F6235}"/>
                    </a:ext>
                  </a:extLst>
                </p14:cNvPr>
                <p14:cNvContentPartPr/>
                <p14:nvPr/>
              </p14:nvContentPartPr>
              <p14:xfrm>
                <a:off x="10595592" y="3900425"/>
                <a:ext cx="102240" cy="169200"/>
              </p14:xfrm>
            </p:contentPart>
          </mc:Choice>
          <mc:Fallback xmlns="">
            <p:pic>
              <p:nvPicPr>
                <p:cNvPr id="97" name="Ink 96">
                  <a:extLst>
                    <a:ext uri="{FF2B5EF4-FFF2-40B4-BE49-F238E27FC236}">
                      <a16:creationId xmlns:a16="http://schemas.microsoft.com/office/drawing/2014/main" id="{02375298-FCA5-42C8-96BB-61EB2D1F6235}"/>
                    </a:ext>
                  </a:extLst>
                </p:cNvPr>
                <p:cNvPicPr/>
                <p:nvPr/>
              </p:nvPicPr>
              <p:blipFill>
                <a:blip r:embed="rId161"/>
                <a:stretch>
                  <a:fillRect/>
                </a:stretch>
              </p:blipFill>
              <p:spPr>
                <a:xfrm>
                  <a:off x="10586592" y="3891785"/>
                  <a:ext cx="1198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8" name="Ink 97">
                  <a:extLst>
                    <a:ext uri="{FF2B5EF4-FFF2-40B4-BE49-F238E27FC236}">
                      <a16:creationId xmlns:a16="http://schemas.microsoft.com/office/drawing/2014/main" id="{36827E93-B88B-440F-BF99-5BD27A5C8E55}"/>
                    </a:ext>
                  </a:extLst>
                </p14:cNvPr>
                <p14:cNvContentPartPr/>
                <p14:nvPr/>
              </p14:nvContentPartPr>
              <p14:xfrm>
                <a:off x="10766952" y="3811865"/>
                <a:ext cx="92880" cy="252720"/>
              </p14:xfrm>
            </p:contentPart>
          </mc:Choice>
          <mc:Fallback xmlns="">
            <p:pic>
              <p:nvPicPr>
                <p:cNvPr id="98" name="Ink 97">
                  <a:extLst>
                    <a:ext uri="{FF2B5EF4-FFF2-40B4-BE49-F238E27FC236}">
                      <a16:creationId xmlns:a16="http://schemas.microsoft.com/office/drawing/2014/main" id="{36827E93-B88B-440F-BF99-5BD27A5C8E55}"/>
                    </a:ext>
                  </a:extLst>
                </p:cNvPr>
                <p:cNvPicPr/>
                <p:nvPr/>
              </p:nvPicPr>
              <p:blipFill>
                <a:blip r:embed="rId163"/>
                <a:stretch>
                  <a:fillRect/>
                </a:stretch>
              </p:blipFill>
              <p:spPr>
                <a:xfrm>
                  <a:off x="10758312" y="3802865"/>
                  <a:ext cx="1105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9" name="Ink 98">
                  <a:extLst>
                    <a:ext uri="{FF2B5EF4-FFF2-40B4-BE49-F238E27FC236}">
                      <a16:creationId xmlns:a16="http://schemas.microsoft.com/office/drawing/2014/main" id="{54387E9D-C890-43F8-9945-BCC029CBBE8B}"/>
                    </a:ext>
                  </a:extLst>
                </p14:cNvPr>
                <p14:cNvContentPartPr/>
                <p14:nvPr/>
              </p14:nvContentPartPr>
              <p14:xfrm>
                <a:off x="10925712" y="3893585"/>
                <a:ext cx="100800" cy="148680"/>
              </p14:xfrm>
            </p:contentPart>
          </mc:Choice>
          <mc:Fallback xmlns="">
            <p:pic>
              <p:nvPicPr>
                <p:cNvPr id="99" name="Ink 98">
                  <a:extLst>
                    <a:ext uri="{FF2B5EF4-FFF2-40B4-BE49-F238E27FC236}">
                      <a16:creationId xmlns:a16="http://schemas.microsoft.com/office/drawing/2014/main" id="{54387E9D-C890-43F8-9945-BCC029CBBE8B}"/>
                    </a:ext>
                  </a:extLst>
                </p:cNvPr>
                <p:cNvPicPr/>
                <p:nvPr/>
              </p:nvPicPr>
              <p:blipFill>
                <a:blip r:embed="rId165"/>
                <a:stretch>
                  <a:fillRect/>
                </a:stretch>
              </p:blipFill>
              <p:spPr>
                <a:xfrm>
                  <a:off x="10917072" y="3884945"/>
                  <a:ext cx="118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0" name="Ink 99">
                  <a:extLst>
                    <a:ext uri="{FF2B5EF4-FFF2-40B4-BE49-F238E27FC236}">
                      <a16:creationId xmlns:a16="http://schemas.microsoft.com/office/drawing/2014/main" id="{07464CB1-A262-43BC-AB10-17D73818E5A1}"/>
                    </a:ext>
                  </a:extLst>
                </p14:cNvPr>
                <p14:cNvContentPartPr/>
                <p14:nvPr/>
              </p14:nvContentPartPr>
              <p14:xfrm>
                <a:off x="11084832" y="3898985"/>
                <a:ext cx="96840" cy="153000"/>
              </p14:xfrm>
            </p:contentPart>
          </mc:Choice>
          <mc:Fallback xmlns="">
            <p:pic>
              <p:nvPicPr>
                <p:cNvPr id="100" name="Ink 99">
                  <a:extLst>
                    <a:ext uri="{FF2B5EF4-FFF2-40B4-BE49-F238E27FC236}">
                      <a16:creationId xmlns:a16="http://schemas.microsoft.com/office/drawing/2014/main" id="{07464CB1-A262-43BC-AB10-17D73818E5A1}"/>
                    </a:ext>
                  </a:extLst>
                </p:cNvPr>
                <p:cNvPicPr/>
                <p:nvPr/>
              </p:nvPicPr>
              <p:blipFill>
                <a:blip r:embed="rId167"/>
                <a:stretch>
                  <a:fillRect/>
                </a:stretch>
              </p:blipFill>
              <p:spPr>
                <a:xfrm>
                  <a:off x="11076192" y="3889985"/>
                  <a:ext cx="11448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1" name="Ink 100">
                  <a:extLst>
                    <a:ext uri="{FF2B5EF4-FFF2-40B4-BE49-F238E27FC236}">
                      <a16:creationId xmlns:a16="http://schemas.microsoft.com/office/drawing/2014/main" id="{F03934C7-FE70-4F48-A9FE-856D94256A71}"/>
                    </a:ext>
                  </a:extLst>
                </p14:cNvPr>
                <p14:cNvContentPartPr/>
                <p14:nvPr/>
              </p14:nvContentPartPr>
              <p14:xfrm>
                <a:off x="11276352" y="3850025"/>
                <a:ext cx="13320" cy="199080"/>
              </p14:xfrm>
            </p:contentPart>
          </mc:Choice>
          <mc:Fallback xmlns="">
            <p:pic>
              <p:nvPicPr>
                <p:cNvPr id="101" name="Ink 100">
                  <a:extLst>
                    <a:ext uri="{FF2B5EF4-FFF2-40B4-BE49-F238E27FC236}">
                      <a16:creationId xmlns:a16="http://schemas.microsoft.com/office/drawing/2014/main" id="{F03934C7-FE70-4F48-A9FE-856D94256A71}"/>
                    </a:ext>
                  </a:extLst>
                </p:cNvPr>
                <p:cNvPicPr/>
                <p:nvPr/>
              </p:nvPicPr>
              <p:blipFill>
                <a:blip r:embed="rId169"/>
                <a:stretch>
                  <a:fillRect/>
                </a:stretch>
              </p:blipFill>
              <p:spPr>
                <a:xfrm>
                  <a:off x="11267712" y="3841025"/>
                  <a:ext cx="3096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2" name="Ink 101">
                  <a:extLst>
                    <a:ext uri="{FF2B5EF4-FFF2-40B4-BE49-F238E27FC236}">
                      <a16:creationId xmlns:a16="http://schemas.microsoft.com/office/drawing/2014/main" id="{39013634-0F37-45D8-B3E9-443CDD824507}"/>
                    </a:ext>
                  </a:extLst>
                </p14:cNvPr>
                <p14:cNvContentPartPr/>
                <p14:nvPr/>
              </p14:nvContentPartPr>
              <p14:xfrm>
                <a:off x="11215152" y="3874865"/>
                <a:ext cx="137520" cy="29160"/>
              </p14:xfrm>
            </p:contentPart>
          </mc:Choice>
          <mc:Fallback xmlns="">
            <p:pic>
              <p:nvPicPr>
                <p:cNvPr id="102" name="Ink 101">
                  <a:extLst>
                    <a:ext uri="{FF2B5EF4-FFF2-40B4-BE49-F238E27FC236}">
                      <a16:creationId xmlns:a16="http://schemas.microsoft.com/office/drawing/2014/main" id="{39013634-0F37-45D8-B3E9-443CDD824507}"/>
                    </a:ext>
                  </a:extLst>
                </p:cNvPr>
                <p:cNvPicPr/>
                <p:nvPr/>
              </p:nvPicPr>
              <p:blipFill>
                <a:blip r:embed="rId171"/>
                <a:stretch>
                  <a:fillRect/>
                </a:stretch>
              </p:blipFill>
              <p:spPr>
                <a:xfrm>
                  <a:off x="11206512" y="3866225"/>
                  <a:ext cx="155160" cy="46800"/>
                </a:xfrm>
                <a:prstGeom prst="rect">
                  <a:avLst/>
                </a:prstGeom>
              </p:spPr>
            </p:pic>
          </mc:Fallback>
        </mc:AlternateContent>
      </p:grpSp>
      <p:grpSp>
        <p:nvGrpSpPr>
          <p:cNvPr id="121" name="Group 120">
            <a:extLst>
              <a:ext uri="{FF2B5EF4-FFF2-40B4-BE49-F238E27FC236}">
                <a16:creationId xmlns:a16="http://schemas.microsoft.com/office/drawing/2014/main" id="{136F8FA7-6B31-449D-9B62-782DE067D6C2}"/>
              </a:ext>
            </a:extLst>
          </p:cNvPr>
          <p:cNvGrpSpPr/>
          <p:nvPr/>
        </p:nvGrpSpPr>
        <p:grpSpPr>
          <a:xfrm>
            <a:off x="3180116" y="4456655"/>
            <a:ext cx="891360" cy="401400"/>
            <a:chOff x="3180116" y="4456655"/>
            <a:chExt cx="891360" cy="401400"/>
          </a:xfrm>
        </p:grpSpPr>
        <mc:AlternateContent xmlns:mc="http://schemas.openxmlformats.org/markup-compatibility/2006" xmlns:p14="http://schemas.microsoft.com/office/powerpoint/2010/main">
          <mc:Choice Requires="p14">
            <p:contentPart p14:bwMode="auto" r:id="rId172">
              <p14:nvContentPartPr>
                <p14:cNvPr id="3" name="Ink 2">
                  <a:extLst>
                    <a:ext uri="{FF2B5EF4-FFF2-40B4-BE49-F238E27FC236}">
                      <a16:creationId xmlns:a16="http://schemas.microsoft.com/office/drawing/2014/main" id="{84549778-FB28-4F9E-8940-03F54C6DD0A9}"/>
                    </a:ext>
                  </a:extLst>
                </p14:cNvPr>
                <p14:cNvContentPartPr/>
                <p14:nvPr/>
              </p14:nvContentPartPr>
              <p14:xfrm>
                <a:off x="3180116" y="4499495"/>
                <a:ext cx="39600" cy="358560"/>
              </p14:xfrm>
            </p:contentPart>
          </mc:Choice>
          <mc:Fallback xmlns="">
            <p:pic>
              <p:nvPicPr>
                <p:cNvPr id="3" name="Ink 2">
                  <a:extLst>
                    <a:ext uri="{FF2B5EF4-FFF2-40B4-BE49-F238E27FC236}">
                      <a16:creationId xmlns:a16="http://schemas.microsoft.com/office/drawing/2014/main" id="{84549778-FB28-4F9E-8940-03F54C6DD0A9}"/>
                    </a:ext>
                  </a:extLst>
                </p:cNvPr>
                <p:cNvPicPr/>
                <p:nvPr/>
              </p:nvPicPr>
              <p:blipFill>
                <a:blip r:embed="rId173"/>
                <a:stretch>
                  <a:fillRect/>
                </a:stretch>
              </p:blipFill>
              <p:spPr>
                <a:xfrm>
                  <a:off x="3171116" y="4490855"/>
                  <a:ext cx="5724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38" name="Ink 37">
                  <a:extLst>
                    <a:ext uri="{FF2B5EF4-FFF2-40B4-BE49-F238E27FC236}">
                      <a16:creationId xmlns:a16="http://schemas.microsoft.com/office/drawing/2014/main" id="{29EA4DF8-7E56-4CE5-BFEA-DC69ADD6FA91}"/>
                    </a:ext>
                  </a:extLst>
                </p14:cNvPr>
                <p14:cNvContentPartPr/>
                <p14:nvPr/>
              </p14:nvContentPartPr>
              <p14:xfrm>
                <a:off x="3357236" y="4529375"/>
                <a:ext cx="215640" cy="302040"/>
              </p14:xfrm>
            </p:contentPart>
          </mc:Choice>
          <mc:Fallback xmlns="">
            <p:pic>
              <p:nvPicPr>
                <p:cNvPr id="38" name="Ink 37">
                  <a:extLst>
                    <a:ext uri="{FF2B5EF4-FFF2-40B4-BE49-F238E27FC236}">
                      <a16:creationId xmlns:a16="http://schemas.microsoft.com/office/drawing/2014/main" id="{29EA4DF8-7E56-4CE5-BFEA-DC69ADD6FA91}"/>
                    </a:ext>
                  </a:extLst>
                </p:cNvPr>
                <p:cNvPicPr/>
                <p:nvPr/>
              </p:nvPicPr>
              <p:blipFill>
                <a:blip r:embed="rId175"/>
                <a:stretch>
                  <a:fillRect/>
                </a:stretch>
              </p:blipFill>
              <p:spPr>
                <a:xfrm>
                  <a:off x="3348236" y="4520735"/>
                  <a:ext cx="23328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61" name="Ink 60">
                  <a:extLst>
                    <a:ext uri="{FF2B5EF4-FFF2-40B4-BE49-F238E27FC236}">
                      <a16:creationId xmlns:a16="http://schemas.microsoft.com/office/drawing/2014/main" id="{478A8CDC-8DD2-4854-82C0-438C9E91A75B}"/>
                    </a:ext>
                  </a:extLst>
                </p14:cNvPr>
                <p14:cNvContentPartPr/>
                <p14:nvPr/>
              </p14:nvContentPartPr>
              <p14:xfrm>
                <a:off x="3670436" y="4456655"/>
                <a:ext cx="195120" cy="362520"/>
              </p14:xfrm>
            </p:contentPart>
          </mc:Choice>
          <mc:Fallback xmlns="">
            <p:pic>
              <p:nvPicPr>
                <p:cNvPr id="61" name="Ink 60">
                  <a:extLst>
                    <a:ext uri="{FF2B5EF4-FFF2-40B4-BE49-F238E27FC236}">
                      <a16:creationId xmlns:a16="http://schemas.microsoft.com/office/drawing/2014/main" id="{478A8CDC-8DD2-4854-82C0-438C9E91A75B}"/>
                    </a:ext>
                  </a:extLst>
                </p:cNvPr>
                <p:cNvPicPr/>
                <p:nvPr/>
              </p:nvPicPr>
              <p:blipFill>
                <a:blip r:embed="rId177"/>
                <a:stretch>
                  <a:fillRect/>
                </a:stretch>
              </p:blipFill>
              <p:spPr>
                <a:xfrm>
                  <a:off x="3661796" y="4447655"/>
                  <a:ext cx="21276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79" name="Ink 78">
                  <a:extLst>
                    <a:ext uri="{FF2B5EF4-FFF2-40B4-BE49-F238E27FC236}">
                      <a16:creationId xmlns:a16="http://schemas.microsoft.com/office/drawing/2014/main" id="{876F8F6E-0CAB-46CC-B85D-9EC56E19DBB8}"/>
                    </a:ext>
                  </a:extLst>
                </p14:cNvPr>
                <p14:cNvContentPartPr/>
                <p14:nvPr/>
              </p14:nvContentPartPr>
              <p14:xfrm>
                <a:off x="4062116" y="4780655"/>
                <a:ext cx="9360" cy="23040"/>
              </p14:xfrm>
            </p:contentPart>
          </mc:Choice>
          <mc:Fallback xmlns="">
            <p:pic>
              <p:nvPicPr>
                <p:cNvPr id="79" name="Ink 78">
                  <a:extLst>
                    <a:ext uri="{FF2B5EF4-FFF2-40B4-BE49-F238E27FC236}">
                      <a16:creationId xmlns:a16="http://schemas.microsoft.com/office/drawing/2014/main" id="{876F8F6E-0CAB-46CC-B85D-9EC56E19DBB8}"/>
                    </a:ext>
                  </a:extLst>
                </p:cNvPr>
                <p:cNvPicPr/>
                <p:nvPr/>
              </p:nvPicPr>
              <p:blipFill>
                <a:blip r:embed="rId179"/>
                <a:stretch>
                  <a:fillRect/>
                </a:stretch>
              </p:blipFill>
              <p:spPr>
                <a:xfrm>
                  <a:off x="4053116" y="4772015"/>
                  <a:ext cx="27000" cy="40680"/>
                </a:xfrm>
                <a:prstGeom prst="rect">
                  <a:avLst/>
                </a:prstGeom>
              </p:spPr>
            </p:pic>
          </mc:Fallback>
        </mc:AlternateContent>
      </p:grpSp>
      <p:grpSp>
        <p:nvGrpSpPr>
          <p:cNvPr id="120" name="Group 119">
            <a:extLst>
              <a:ext uri="{FF2B5EF4-FFF2-40B4-BE49-F238E27FC236}">
                <a16:creationId xmlns:a16="http://schemas.microsoft.com/office/drawing/2014/main" id="{A688A156-DAD3-4EA5-8C18-D1A32745DBE6}"/>
              </a:ext>
            </a:extLst>
          </p:cNvPr>
          <p:cNvGrpSpPr/>
          <p:nvPr/>
        </p:nvGrpSpPr>
        <p:grpSpPr>
          <a:xfrm>
            <a:off x="4431836" y="4413455"/>
            <a:ext cx="992160" cy="404280"/>
            <a:chOff x="4431836" y="4413455"/>
            <a:chExt cx="992160" cy="404280"/>
          </a:xfrm>
        </p:grpSpPr>
        <mc:AlternateContent xmlns:mc="http://schemas.openxmlformats.org/markup-compatibility/2006" xmlns:p14="http://schemas.microsoft.com/office/powerpoint/2010/main">
          <mc:Choice Requires="p14">
            <p:contentPart p14:bwMode="auto" r:id="rId180">
              <p14:nvContentPartPr>
                <p14:cNvPr id="81" name="Ink 80">
                  <a:extLst>
                    <a:ext uri="{FF2B5EF4-FFF2-40B4-BE49-F238E27FC236}">
                      <a16:creationId xmlns:a16="http://schemas.microsoft.com/office/drawing/2014/main" id="{E4F6CAD9-467E-4C6D-8013-CDA887BAC022}"/>
                    </a:ext>
                  </a:extLst>
                </p14:cNvPr>
                <p14:cNvContentPartPr/>
                <p14:nvPr/>
              </p14:nvContentPartPr>
              <p14:xfrm>
                <a:off x="4431836" y="4516775"/>
                <a:ext cx="26280" cy="291960"/>
              </p14:xfrm>
            </p:contentPart>
          </mc:Choice>
          <mc:Fallback xmlns="">
            <p:pic>
              <p:nvPicPr>
                <p:cNvPr id="81" name="Ink 80">
                  <a:extLst>
                    <a:ext uri="{FF2B5EF4-FFF2-40B4-BE49-F238E27FC236}">
                      <a16:creationId xmlns:a16="http://schemas.microsoft.com/office/drawing/2014/main" id="{E4F6CAD9-467E-4C6D-8013-CDA887BAC022}"/>
                    </a:ext>
                  </a:extLst>
                </p:cNvPr>
                <p:cNvPicPr/>
                <p:nvPr/>
              </p:nvPicPr>
              <p:blipFill>
                <a:blip r:embed="rId181"/>
                <a:stretch>
                  <a:fillRect/>
                </a:stretch>
              </p:blipFill>
              <p:spPr>
                <a:xfrm>
                  <a:off x="4423196" y="4508135"/>
                  <a:ext cx="4392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6" name="Ink 105">
                  <a:extLst>
                    <a:ext uri="{FF2B5EF4-FFF2-40B4-BE49-F238E27FC236}">
                      <a16:creationId xmlns:a16="http://schemas.microsoft.com/office/drawing/2014/main" id="{4E460804-FA70-45C5-98AA-E609684DDE80}"/>
                    </a:ext>
                  </a:extLst>
                </p14:cNvPr>
                <p14:cNvContentPartPr/>
                <p14:nvPr/>
              </p14:nvContentPartPr>
              <p14:xfrm>
                <a:off x="4666556" y="4413455"/>
                <a:ext cx="158040" cy="404280"/>
              </p14:xfrm>
            </p:contentPart>
          </mc:Choice>
          <mc:Fallback xmlns="">
            <p:pic>
              <p:nvPicPr>
                <p:cNvPr id="106" name="Ink 105">
                  <a:extLst>
                    <a:ext uri="{FF2B5EF4-FFF2-40B4-BE49-F238E27FC236}">
                      <a16:creationId xmlns:a16="http://schemas.microsoft.com/office/drawing/2014/main" id="{4E460804-FA70-45C5-98AA-E609684DDE80}"/>
                    </a:ext>
                  </a:extLst>
                </p:cNvPr>
                <p:cNvPicPr/>
                <p:nvPr/>
              </p:nvPicPr>
              <p:blipFill>
                <a:blip r:embed="rId183"/>
                <a:stretch>
                  <a:fillRect/>
                </a:stretch>
              </p:blipFill>
              <p:spPr>
                <a:xfrm>
                  <a:off x="4657916" y="4404815"/>
                  <a:ext cx="17568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7" name="Ink 106">
                  <a:extLst>
                    <a:ext uri="{FF2B5EF4-FFF2-40B4-BE49-F238E27FC236}">
                      <a16:creationId xmlns:a16="http://schemas.microsoft.com/office/drawing/2014/main" id="{D165240C-43BC-4B81-BEA5-2177B7ED79D2}"/>
                    </a:ext>
                  </a:extLst>
                </p14:cNvPr>
                <p14:cNvContentPartPr/>
                <p14:nvPr/>
              </p14:nvContentPartPr>
              <p14:xfrm>
                <a:off x="4700036" y="4440815"/>
                <a:ext cx="226800" cy="259920"/>
              </p14:xfrm>
            </p:contentPart>
          </mc:Choice>
          <mc:Fallback xmlns="">
            <p:pic>
              <p:nvPicPr>
                <p:cNvPr id="107" name="Ink 106">
                  <a:extLst>
                    <a:ext uri="{FF2B5EF4-FFF2-40B4-BE49-F238E27FC236}">
                      <a16:creationId xmlns:a16="http://schemas.microsoft.com/office/drawing/2014/main" id="{D165240C-43BC-4B81-BEA5-2177B7ED79D2}"/>
                    </a:ext>
                  </a:extLst>
                </p:cNvPr>
                <p:cNvPicPr/>
                <p:nvPr/>
              </p:nvPicPr>
              <p:blipFill>
                <a:blip r:embed="rId185"/>
                <a:stretch>
                  <a:fillRect/>
                </a:stretch>
              </p:blipFill>
              <p:spPr>
                <a:xfrm>
                  <a:off x="4691396" y="4432175"/>
                  <a:ext cx="2444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8" name="Ink 107">
                  <a:extLst>
                    <a:ext uri="{FF2B5EF4-FFF2-40B4-BE49-F238E27FC236}">
                      <a16:creationId xmlns:a16="http://schemas.microsoft.com/office/drawing/2014/main" id="{6E94E558-DB1F-48AB-B738-CE189DD7EFEF}"/>
                    </a:ext>
                  </a:extLst>
                </p14:cNvPr>
                <p14:cNvContentPartPr/>
                <p14:nvPr/>
              </p14:nvContentPartPr>
              <p14:xfrm>
                <a:off x="4926836" y="4417775"/>
                <a:ext cx="186840" cy="187560"/>
              </p14:xfrm>
            </p:contentPart>
          </mc:Choice>
          <mc:Fallback xmlns="">
            <p:pic>
              <p:nvPicPr>
                <p:cNvPr id="108" name="Ink 107">
                  <a:extLst>
                    <a:ext uri="{FF2B5EF4-FFF2-40B4-BE49-F238E27FC236}">
                      <a16:creationId xmlns:a16="http://schemas.microsoft.com/office/drawing/2014/main" id="{6E94E558-DB1F-48AB-B738-CE189DD7EFEF}"/>
                    </a:ext>
                  </a:extLst>
                </p:cNvPr>
                <p:cNvPicPr/>
                <p:nvPr/>
              </p:nvPicPr>
              <p:blipFill>
                <a:blip r:embed="rId187"/>
                <a:stretch>
                  <a:fillRect/>
                </a:stretch>
              </p:blipFill>
              <p:spPr>
                <a:xfrm>
                  <a:off x="4917836" y="4409135"/>
                  <a:ext cx="20448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9" name="Ink 108">
                  <a:extLst>
                    <a:ext uri="{FF2B5EF4-FFF2-40B4-BE49-F238E27FC236}">
                      <a16:creationId xmlns:a16="http://schemas.microsoft.com/office/drawing/2014/main" id="{E0D03DBA-E6D0-405F-834A-1D57EED72D2C}"/>
                    </a:ext>
                  </a:extLst>
                </p14:cNvPr>
                <p14:cNvContentPartPr/>
                <p14:nvPr/>
              </p14:nvContentPartPr>
              <p14:xfrm>
                <a:off x="4953836" y="4532615"/>
                <a:ext cx="199440" cy="237960"/>
              </p14:xfrm>
            </p:contentPart>
          </mc:Choice>
          <mc:Fallback xmlns="">
            <p:pic>
              <p:nvPicPr>
                <p:cNvPr id="109" name="Ink 108">
                  <a:extLst>
                    <a:ext uri="{FF2B5EF4-FFF2-40B4-BE49-F238E27FC236}">
                      <a16:creationId xmlns:a16="http://schemas.microsoft.com/office/drawing/2014/main" id="{E0D03DBA-E6D0-405F-834A-1D57EED72D2C}"/>
                    </a:ext>
                  </a:extLst>
                </p:cNvPr>
                <p:cNvPicPr/>
                <p:nvPr/>
              </p:nvPicPr>
              <p:blipFill>
                <a:blip r:embed="rId189"/>
                <a:stretch>
                  <a:fillRect/>
                </a:stretch>
              </p:blipFill>
              <p:spPr>
                <a:xfrm>
                  <a:off x="4944836" y="4523975"/>
                  <a:ext cx="2170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0" name="Ink 109">
                  <a:extLst>
                    <a:ext uri="{FF2B5EF4-FFF2-40B4-BE49-F238E27FC236}">
                      <a16:creationId xmlns:a16="http://schemas.microsoft.com/office/drawing/2014/main" id="{63F83823-5A74-472A-A58A-32A79830FBDD}"/>
                    </a:ext>
                  </a:extLst>
                </p14:cNvPr>
                <p14:cNvContentPartPr/>
                <p14:nvPr/>
              </p14:nvContentPartPr>
              <p14:xfrm>
                <a:off x="5391956" y="4684895"/>
                <a:ext cx="32040" cy="41400"/>
              </p14:xfrm>
            </p:contentPart>
          </mc:Choice>
          <mc:Fallback xmlns="">
            <p:pic>
              <p:nvPicPr>
                <p:cNvPr id="110" name="Ink 109">
                  <a:extLst>
                    <a:ext uri="{FF2B5EF4-FFF2-40B4-BE49-F238E27FC236}">
                      <a16:creationId xmlns:a16="http://schemas.microsoft.com/office/drawing/2014/main" id="{63F83823-5A74-472A-A58A-32A79830FBDD}"/>
                    </a:ext>
                  </a:extLst>
                </p:cNvPr>
                <p:cNvPicPr/>
                <p:nvPr/>
              </p:nvPicPr>
              <p:blipFill>
                <a:blip r:embed="rId191"/>
                <a:stretch>
                  <a:fillRect/>
                </a:stretch>
              </p:blipFill>
              <p:spPr>
                <a:xfrm>
                  <a:off x="5383316" y="4676255"/>
                  <a:ext cx="49680" cy="59040"/>
                </a:xfrm>
                <a:prstGeom prst="rect">
                  <a:avLst/>
                </a:prstGeom>
              </p:spPr>
            </p:pic>
          </mc:Fallback>
        </mc:AlternateContent>
      </p:grpSp>
      <p:grpSp>
        <p:nvGrpSpPr>
          <p:cNvPr id="119" name="Group 118">
            <a:extLst>
              <a:ext uri="{FF2B5EF4-FFF2-40B4-BE49-F238E27FC236}">
                <a16:creationId xmlns:a16="http://schemas.microsoft.com/office/drawing/2014/main" id="{34ABAE31-BD2A-487B-95CD-8070A27BB4A7}"/>
              </a:ext>
            </a:extLst>
          </p:cNvPr>
          <p:cNvGrpSpPr/>
          <p:nvPr/>
        </p:nvGrpSpPr>
        <p:grpSpPr>
          <a:xfrm>
            <a:off x="5686436" y="4316615"/>
            <a:ext cx="1799280" cy="740160"/>
            <a:chOff x="5686436" y="4316615"/>
            <a:chExt cx="1799280" cy="740160"/>
          </a:xfrm>
        </p:grpSpPr>
        <mc:AlternateContent xmlns:mc="http://schemas.openxmlformats.org/markup-compatibility/2006" xmlns:p14="http://schemas.microsoft.com/office/powerpoint/2010/main">
          <mc:Choice Requires="p14">
            <p:contentPart p14:bwMode="auto" r:id="rId192">
              <p14:nvContentPartPr>
                <p14:cNvPr id="111" name="Ink 110">
                  <a:extLst>
                    <a:ext uri="{FF2B5EF4-FFF2-40B4-BE49-F238E27FC236}">
                      <a16:creationId xmlns:a16="http://schemas.microsoft.com/office/drawing/2014/main" id="{763E8C97-B723-465E-82B1-31F7C683970C}"/>
                    </a:ext>
                  </a:extLst>
                </p14:cNvPr>
                <p14:cNvContentPartPr/>
                <p14:nvPr/>
              </p14:nvContentPartPr>
              <p14:xfrm>
                <a:off x="5686436" y="4325255"/>
                <a:ext cx="53640" cy="346320"/>
              </p14:xfrm>
            </p:contentPart>
          </mc:Choice>
          <mc:Fallback xmlns="">
            <p:pic>
              <p:nvPicPr>
                <p:cNvPr id="111" name="Ink 110">
                  <a:extLst>
                    <a:ext uri="{FF2B5EF4-FFF2-40B4-BE49-F238E27FC236}">
                      <a16:creationId xmlns:a16="http://schemas.microsoft.com/office/drawing/2014/main" id="{763E8C97-B723-465E-82B1-31F7C683970C}"/>
                    </a:ext>
                  </a:extLst>
                </p:cNvPr>
                <p:cNvPicPr/>
                <p:nvPr/>
              </p:nvPicPr>
              <p:blipFill>
                <a:blip r:embed="rId193"/>
                <a:stretch>
                  <a:fillRect/>
                </a:stretch>
              </p:blipFill>
              <p:spPr>
                <a:xfrm>
                  <a:off x="5677436" y="4316615"/>
                  <a:ext cx="7128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2" name="Ink 111">
                  <a:extLst>
                    <a:ext uri="{FF2B5EF4-FFF2-40B4-BE49-F238E27FC236}">
                      <a16:creationId xmlns:a16="http://schemas.microsoft.com/office/drawing/2014/main" id="{54ACAAC1-D301-402C-9F9E-843735E18D16}"/>
                    </a:ext>
                  </a:extLst>
                </p14:cNvPr>
                <p14:cNvContentPartPr/>
                <p14:nvPr/>
              </p14:nvContentPartPr>
              <p14:xfrm>
                <a:off x="5864996" y="4354775"/>
                <a:ext cx="231120" cy="76320"/>
              </p14:xfrm>
            </p:contentPart>
          </mc:Choice>
          <mc:Fallback xmlns="">
            <p:pic>
              <p:nvPicPr>
                <p:cNvPr id="112" name="Ink 111">
                  <a:extLst>
                    <a:ext uri="{FF2B5EF4-FFF2-40B4-BE49-F238E27FC236}">
                      <a16:creationId xmlns:a16="http://schemas.microsoft.com/office/drawing/2014/main" id="{54ACAAC1-D301-402C-9F9E-843735E18D16}"/>
                    </a:ext>
                  </a:extLst>
                </p:cNvPr>
                <p:cNvPicPr/>
                <p:nvPr/>
              </p:nvPicPr>
              <p:blipFill>
                <a:blip r:embed="rId195"/>
                <a:stretch>
                  <a:fillRect/>
                </a:stretch>
              </p:blipFill>
              <p:spPr>
                <a:xfrm>
                  <a:off x="5856356" y="4345775"/>
                  <a:ext cx="2487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3" name="Ink 112">
                  <a:extLst>
                    <a:ext uri="{FF2B5EF4-FFF2-40B4-BE49-F238E27FC236}">
                      <a16:creationId xmlns:a16="http://schemas.microsoft.com/office/drawing/2014/main" id="{0A51415C-D9DF-4B3A-9691-B4A7F3A9DC54}"/>
                    </a:ext>
                  </a:extLst>
                </p14:cNvPr>
                <p14:cNvContentPartPr/>
                <p14:nvPr/>
              </p14:nvContentPartPr>
              <p14:xfrm>
                <a:off x="5828996" y="4476815"/>
                <a:ext cx="242640" cy="233280"/>
              </p14:xfrm>
            </p:contentPart>
          </mc:Choice>
          <mc:Fallback xmlns="">
            <p:pic>
              <p:nvPicPr>
                <p:cNvPr id="113" name="Ink 112">
                  <a:extLst>
                    <a:ext uri="{FF2B5EF4-FFF2-40B4-BE49-F238E27FC236}">
                      <a16:creationId xmlns:a16="http://schemas.microsoft.com/office/drawing/2014/main" id="{0A51415C-D9DF-4B3A-9691-B4A7F3A9DC54}"/>
                    </a:ext>
                  </a:extLst>
                </p:cNvPr>
                <p:cNvPicPr/>
                <p:nvPr/>
              </p:nvPicPr>
              <p:blipFill>
                <a:blip r:embed="rId197"/>
                <a:stretch>
                  <a:fillRect/>
                </a:stretch>
              </p:blipFill>
              <p:spPr>
                <a:xfrm>
                  <a:off x="5820356" y="4468175"/>
                  <a:ext cx="2602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4" name="Ink 113">
                  <a:extLst>
                    <a:ext uri="{FF2B5EF4-FFF2-40B4-BE49-F238E27FC236}">
                      <a16:creationId xmlns:a16="http://schemas.microsoft.com/office/drawing/2014/main" id="{550F0E42-95DE-4A5D-B64F-3C8ED4614EFC}"/>
                    </a:ext>
                  </a:extLst>
                </p14:cNvPr>
                <p14:cNvContentPartPr/>
                <p14:nvPr/>
              </p14:nvContentPartPr>
              <p14:xfrm>
                <a:off x="6339836" y="4634135"/>
                <a:ext cx="39240" cy="42840"/>
              </p14:xfrm>
            </p:contentPart>
          </mc:Choice>
          <mc:Fallback xmlns="">
            <p:pic>
              <p:nvPicPr>
                <p:cNvPr id="114" name="Ink 113">
                  <a:extLst>
                    <a:ext uri="{FF2B5EF4-FFF2-40B4-BE49-F238E27FC236}">
                      <a16:creationId xmlns:a16="http://schemas.microsoft.com/office/drawing/2014/main" id="{550F0E42-95DE-4A5D-B64F-3C8ED4614EFC}"/>
                    </a:ext>
                  </a:extLst>
                </p:cNvPr>
                <p:cNvPicPr/>
                <p:nvPr/>
              </p:nvPicPr>
              <p:blipFill>
                <a:blip r:embed="rId199"/>
                <a:stretch>
                  <a:fillRect/>
                </a:stretch>
              </p:blipFill>
              <p:spPr>
                <a:xfrm>
                  <a:off x="6331196" y="4625135"/>
                  <a:ext cx="568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5" name="Ink 114">
                  <a:extLst>
                    <a:ext uri="{FF2B5EF4-FFF2-40B4-BE49-F238E27FC236}">
                      <a16:creationId xmlns:a16="http://schemas.microsoft.com/office/drawing/2014/main" id="{BEAE66BA-98CC-4B94-8C54-4B7166B8F798}"/>
                    </a:ext>
                  </a:extLst>
                </p14:cNvPr>
                <p14:cNvContentPartPr/>
                <p14:nvPr/>
              </p14:nvContentPartPr>
              <p14:xfrm>
                <a:off x="6668156" y="4344695"/>
                <a:ext cx="245160" cy="371880"/>
              </p14:xfrm>
            </p:contentPart>
          </mc:Choice>
          <mc:Fallback xmlns="">
            <p:pic>
              <p:nvPicPr>
                <p:cNvPr id="115" name="Ink 114">
                  <a:extLst>
                    <a:ext uri="{FF2B5EF4-FFF2-40B4-BE49-F238E27FC236}">
                      <a16:creationId xmlns:a16="http://schemas.microsoft.com/office/drawing/2014/main" id="{BEAE66BA-98CC-4B94-8C54-4B7166B8F798}"/>
                    </a:ext>
                  </a:extLst>
                </p:cNvPr>
                <p:cNvPicPr/>
                <p:nvPr/>
              </p:nvPicPr>
              <p:blipFill>
                <a:blip r:embed="rId201"/>
                <a:stretch>
                  <a:fillRect/>
                </a:stretch>
              </p:blipFill>
              <p:spPr>
                <a:xfrm>
                  <a:off x="6659156" y="4335695"/>
                  <a:ext cx="26280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6" name="Ink 115">
                  <a:extLst>
                    <a:ext uri="{FF2B5EF4-FFF2-40B4-BE49-F238E27FC236}">
                      <a16:creationId xmlns:a16="http://schemas.microsoft.com/office/drawing/2014/main" id="{9262DA94-3B53-4E1D-94CD-1CA02C17363F}"/>
                    </a:ext>
                  </a:extLst>
                </p14:cNvPr>
                <p14:cNvContentPartPr/>
                <p14:nvPr/>
              </p14:nvContentPartPr>
              <p14:xfrm>
                <a:off x="6970196" y="4316615"/>
                <a:ext cx="394200" cy="272160"/>
              </p14:xfrm>
            </p:contentPart>
          </mc:Choice>
          <mc:Fallback xmlns="">
            <p:pic>
              <p:nvPicPr>
                <p:cNvPr id="116" name="Ink 115">
                  <a:extLst>
                    <a:ext uri="{FF2B5EF4-FFF2-40B4-BE49-F238E27FC236}">
                      <a16:creationId xmlns:a16="http://schemas.microsoft.com/office/drawing/2014/main" id="{9262DA94-3B53-4E1D-94CD-1CA02C17363F}"/>
                    </a:ext>
                  </a:extLst>
                </p:cNvPr>
                <p:cNvPicPr/>
                <p:nvPr/>
              </p:nvPicPr>
              <p:blipFill>
                <a:blip r:embed="rId203"/>
                <a:stretch>
                  <a:fillRect/>
                </a:stretch>
              </p:blipFill>
              <p:spPr>
                <a:xfrm>
                  <a:off x="6961556" y="4307615"/>
                  <a:ext cx="41184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7" name="Ink 116">
                  <a:extLst>
                    <a:ext uri="{FF2B5EF4-FFF2-40B4-BE49-F238E27FC236}">
                      <a16:creationId xmlns:a16="http://schemas.microsoft.com/office/drawing/2014/main" id="{34E0F32B-51A9-45C9-95DB-091FDFF12D57}"/>
                    </a:ext>
                  </a:extLst>
                </p14:cNvPr>
                <p14:cNvContentPartPr/>
                <p14:nvPr/>
              </p14:nvContentPartPr>
              <p14:xfrm>
                <a:off x="6433076" y="4754015"/>
                <a:ext cx="1046520" cy="289080"/>
              </p14:xfrm>
            </p:contentPart>
          </mc:Choice>
          <mc:Fallback xmlns="">
            <p:pic>
              <p:nvPicPr>
                <p:cNvPr id="117" name="Ink 116">
                  <a:extLst>
                    <a:ext uri="{FF2B5EF4-FFF2-40B4-BE49-F238E27FC236}">
                      <a16:creationId xmlns:a16="http://schemas.microsoft.com/office/drawing/2014/main" id="{34E0F32B-51A9-45C9-95DB-091FDFF12D57}"/>
                    </a:ext>
                  </a:extLst>
                </p:cNvPr>
                <p:cNvPicPr/>
                <p:nvPr/>
              </p:nvPicPr>
              <p:blipFill>
                <a:blip r:embed="rId205"/>
                <a:stretch>
                  <a:fillRect/>
                </a:stretch>
              </p:blipFill>
              <p:spPr>
                <a:xfrm>
                  <a:off x="6424436" y="4745375"/>
                  <a:ext cx="106416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18" name="Ink 117">
                  <a:extLst>
                    <a:ext uri="{FF2B5EF4-FFF2-40B4-BE49-F238E27FC236}">
                      <a16:creationId xmlns:a16="http://schemas.microsoft.com/office/drawing/2014/main" id="{9D2762C6-4DE5-4CE0-8DB1-B642D3543672}"/>
                    </a:ext>
                  </a:extLst>
                </p14:cNvPr>
                <p14:cNvContentPartPr/>
                <p14:nvPr/>
              </p14:nvContentPartPr>
              <p14:xfrm>
                <a:off x="7425596" y="4736375"/>
                <a:ext cx="60120" cy="320400"/>
              </p14:xfrm>
            </p:contentPart>
          </mc:Choice>
          <mc:Fallback xmlns="">
            <p:pic>
              <p:nvPicPr>
                <p:cNvPr id="118" name="Ink 117">
                  <a:extLst>
                    <a:ext uri="{FF2B5EF4-FFF2-40B4-BE49-F238E27FC236}">
                      <a16:creationId xmlns:a16="http://schemas.microsoft.com/office/drawing/2014/main" id="{9D2762C6-4DE5-4CE0-8DB1-B642D3543672}"/>
                    </a:ext>
                  </a:extLst>
                </p:cNvPr>
                <p:cNvPicPr/>
                <p:nvPr/>
              </p:nvPicPr>
              <p:blipFill>
                <a:blip r:embed="rId207"/>
                <a:stretch>
                  <a:fillRect/>
                </a:stretch>
              </p:blipFill>
              <p:spPr>
                <a:xfrm>
                  <a:off x="7416956" y="4727735"/>
                  <a:ext cx="77760" cy="338040"/>
                </a:xfrm>
                <a:prstGeom prst="rect">
                  <a:avLst/>
                </a:prstGeom>
              </p:spPr>
            </p:pic>
          </mc:Fallback>
        </mc:AlternateContent>
      </p:grpSp>
    </p:spTree>
    <p:extLst>
      <p:ext uri="{BB962C8B-B14F-4D97-AF65-F5344CB8AC3E}">
        <p14:creationId xmlns:p14="http://schemas.microsoft.com/office/powerpoint/2010/main" val="3589218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E2AD-229C-44C5-9CAB-8E5D8ABFB708}"/>
              </a:ext>
            </a:extLst>
          </p:cNvPr>
          <p:cNvSpPr>
            <a:spLocks noGrp="1"/>
          </p:cNvSpPr>
          <p:nvPr>
            <p:ph type="title"/>
          </p:nvPr>
        </p:nvSpPr>
        <p:spPr/>
        <p:txBody>
          <a:bodyPr/>
          <a:lstStyle/>
          <a:p>
            <a:r>
              <a:rPr lang="en-US" dirty="0"/>
              <a:t>CIDR Notation</a:t>
            </a:r>
          </a:p>
        </p:txBody>
      </p:sp>
      <p:sp>
        <p:nvSpPr>
          <p:cNvPr id="3" name="Content Placeholder 2">
            <a:extLst>
              <a:ext uri="{FF2B5EF4-FFF2-40B4-BE49-F238E27FC236}">
                <a16:creationId xmlns:a16="http://schemas.microsoft.com/office/drawing/2014/main" id="{80CF585D-395B-48A0-9A04-801FA59F0AEA}"/>
              </a:ext>
            </a:extLst>
          </p:cNvPr>
          <p:cNvSpPr>
            <a:spLocks noGrp="1"/>
          </p:cNvSpPr>
          <p:nvPr>
            <p:ph idx="1"/>
          </p:nvPr>
        </p:nvSpPr>
        <p:spPr/>
        <p:txBody>
          <a:bodyPr/>
          <a:lstStyle/>
          <a:p>
            <a:r>
              <a:rPr lang="en-US" dirty="0"/>
              <a:t>CIDR = Classless Inter Domain Routing</a:t>
            </a:r>
          </a:p>
          <a:p>
            <a:r>
              <a:rPr lang="en-US" dirty="0"/>
              <a:t>IP address / bit length of network prefix</a:t>
            </a:r>
          </a:p>
          <a:p>
            <a:r>
              <a:rPr lang="en-US" dirty="0"/>
              <a:t>There are some shortcuts to thinking about CIDR notation</a:t>
            </a:r>
          </a:p>
        </p:txBody>
      </p:sp>
      <p:graphicFrame>
        <p:nvGraphicFramePr>
          <p:cNvPr id="4" name="Table 4">
            <a:extLst>
              <a:ext uri="{FF2B5EF4-FFF2-40B4-BE49-F238E27FC236}">
                <a16:creationId xmlns:a16="http://schemas.microsoft.com/office/drawing/2014/main" id="{76931615-7A72-4122-AF65-56DB03EC1240}"/>
              </a:ext>
            </a:extLst>
          </p:cNvPr>
          <p:cNvGraphicFramePr>
            <a:graphicFrameLocks noGrp="1"/>
          </p:cNvGraphicFramePr>
          <p:nvPr/>
        </p:nvGraphicFramePr>
        <p:xfrm>
          <a:off x="1512582" y="4180242"/>
          <a:ext cx="8128000" cy="2225040"/>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2507669370"/>
                    </a:ext>
                  </a:extLst>
                </a:gridCol>
                <a:gridCol w="4064000">
                  <a:extLst>
                    <a:ext uri="{9D8B030D-6E8A-4147-A177-3AD203B41FA5}">
                      <a16:colId xmlns:a16="http://schemas.microsoft.com/office/drawing/2014/main" val="3355837665"/>
                    </a:ext>
                  </a:extLst>
                </a:gridCol>
              </a:tblGrid>
              <a:tr h="370840">
                <a:tc>
                  <a:txBody>
                    <a:bodyPr/>
                    <a:lstStyle/>
                    <a:p>
                      <a:r>
                        <a:rPr lang="en-US" dirty="0"/>
                        <a:t>Long Form</a:t>
                      </a:r>
                    </a:p>
                  </a:txBody>
                  <a:tcPr/>
                </a:tc>
                <a:tc>
                  <a:txBody>
                    <a:bodyPr/>
                    <a:lstStyle/>
                    <a:p>
                      <a:r>
                        <a:rPr lang="en-US" dirty="0"/>
                        <a:t>CIDR Form</a:t>
                      </a:r>
                    </a:p>
                  </a:txBody>
                  <a:tcPr/>
                </a:tc>
                <a:extLst>
                  <a:ext uri="{0D108BD9-81ED-4DB2-BD59-A6C34878D82A}">
                    <a16:rowId xmlns:a16="http://schemas.microsoft.com/office/drawing/2014/main" val="1335297184"/>
                  </a:ext>
                </a:extLst>
              </a:tr>
              <a:tr h="370840">
                <a:tc>
                  <a:txBody>
                    <a:bodyPr/>
                    <a:lstStyle/>
                    <a:p>
                      <a:r>
                        <a:rPr lang="en-US" dirty="0"/>
                        <a:t>255.0.0.0</a:t>
                      </a:r>
                    </a:p>
                  </a:txBody>
                  <a:tcPr/>
                </a:tc>
                <a:tc>
                  <a:txBody>
                    <a:bodyPr/>
                    <a:lstStyle/>
                    <a:p>
                      <a:r>
                        <a:rPr lang="en-US" dirty="0"/>
                        <a:t>8</a:t>
                      </a:r>
                    </a:p>
                  </a:txBody>
                  <a:tcPr/>
                </a:tc>
                <a:extLst>
                  <a:ext uri="{0D108BD9-81ED-4DB2-BD59-A6C34878D82A}">
                    <a16:rowId xmlns:a16="http://schemas.microsoft.com/office/drawing/2014/main" val="2725755695"/>
                  </a:ext>
                </a:extLst>
              </a:tr>
              <a:tr h="370840">
                <a:tc>
                  <a:txBody>
                    <a:bodyPr/>
                    <a:lstStyle/>
                    <a:p>
                      <a:r>
                        <a:rPr lang="en-US" dirty="0"/>
                        <a:t>255.255.0.0</a:t>
                      </a:r>
                    </a:p>
                  </a:txBody>
                  <a:tcPr/>
                </a:tc>
                <a:tc>
                  <a:txBody>
                    <a:bodyPr/>
                    <a:lstStyle/>
                    <a:p>
                      <a:r>
                        <a:rPr lang="en-US" dirty="0"/>
                        <a:t>16</a:t>
                      </a:r>
                    </a:p>
                  </a:txBody>
                  <a:tcPr/>
                </a:tc>
                <a:extLst>
                  <a:ext uri="{0D108BD9-81ED-4DB2-BD59-A6C34878D82A}">
                    <a16:rowId xmlns:a16="http://schemas.microsoft.com/office/drawing/2014/main" val="2211651037"/>
                  </a:ext>
                </a:extLst>
              </a:tr>
              <a:tr h="370840">
                <a:tc>
                  <a:txBody>
                    <a:bodyPr/>
                    <a:lstStyle/>
                    <a:p>
                      <a:r>
                        <a:rPr lang="en-US" dirty="0"/>
                        <a:t>255.240.0.0</a:t>
                      </a:r>
                    </a:p>
                  </a:txBody>
                  <a:tcPr/>
                </a:tc>
                <a:tc>
                  <a:txBody>
                    <a:bodyPr/>
                    <a:lstStyle/>
                    <a:p>
                      <a:r>
                        <a:rPr lang="en-US" dirty="0"/>
                        <a:t>12</a:t>
                      </a:r>
                    </a:p>
                  </a:txBody>
                  <a:tcPr/>
                </a:tc>
                <a:extLst>
                  <a:ext uri="{0D108BD9-81ED-4DB2-BD59-A6C34878D82A}">
                    <a16:rowId xmlns:a16="http://schemas.microsoft.com/office/drawing/2014/main" val="1286645202"/>
                  </a:ext>
                </a:extLst>
              </a:tr>
              <a:tr h="370840">
                <a:tc>
                  <a:txBody>
                    <a:bodyPr/>
                    <a:lstStyle/>
                    <a:p>
                      <a:r>
                        <a:rPr lang="en-US" dirty="0"/>
                        <a:t>255.255.255.0</a:t>
                      </a:r>
                    </a:p>
                  </a:txBody>
                  <a:tcPr/>
                </a:tc>
                <a:tc>
                  <a:txBody>
                    <a:bodyPr/>
                    <a:lstStyle/>
                    <a:p>
                      <a:r>
                        <a:rPr lang="en-US" dirty="0"/>
                        <a:t>24</a:t>
                      </a:r>
                    </a:p>
                  </a:txBody>
                  <a:tcPr/>
                </a:tc>
                <a:extLst>
                  <a:ext uri="{0D108BD9-81ED-4DB2-BD59-A6C34878D82A}">
                    <a16:rowId xmlns:a16="http://schemas.microsoft.com/office/drawing/2014/main" val="1457298287"/>
                  </a:ext>
                </a:extLst>
              </a:tr>
              <a:tr h="370840">
                <a:tc>
                  <a:txBody>
                    <a:bodyPr/>
                    <a:lstStyle/>
                    <a:p>
                      <a:r>
                        <a:rPr lang="en-US" dirty="0"/>
                        <a:t>255.255.255.192</a:t>
                      </a:r>
                    </a:p>
                  </a:txBody>
                  <a:tcPr/>
                </a:tc>
                <a:tc>
                  <a:txBody>
                    <a:bodyPr/>
                    <a:lstStyle/>
                    <a:p>
                      <a:r>
                        <a:rPr lang="en-US" dirty="0"/>
                        <a:t>26</a:t>
                      </a:r>
                    </a:p>
                  </a:txBody>
                  <a:tcPr/>
                </a:tc>
                <a:extLst>
                  <a:ext uri="{0D108BD9-81ED-4DB2-BD59-A6C34878D82A}">
                    <a16:rowId xmlns:a16="http://schemas.microsoft.com/office/drawing/2014/main" val="878518479"/>
                  </a:ext>
                </a:extLst>
              </a:tr>
            </a:tbl>
          </a:graphicData>
        </a:graphic>
      </p:graphicFrame>
      <p:grpSp>
        <p:nvGrpSpPr>
          <p:cNvPr id="28" name="Group 27">
            <a:extLst>
              <a:ext uri="{FF2B5EF4-FFF2-40B4-BE49-F238E27FC236}">
                <a16:creationId xmlns:a16="http://schemas.microsoft.com/office/drawing/2014/main" id="{233868A6-693A-4BA7-815A-BAD63681E5E8}"/>
              </a:ext>
            </a:extLst>
          </p:cNvPr>
          <p:cNvGrpSpPr/>
          <p:nvPr/>
        </p:nvGrpSpPr>
        <p:grpSpPr>
          <a:xfrm>
            <a:off x="7187996" y="755495"/>
            <a:ext cx="1063080" cy="380520"/>
            <a:chOff x="7187996" y="755495"/>
            <a:chExt cx="1063080" cy="3805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01EFB81-C261-4C3F-890F-18783F301999}"/>
                    </a:ext>
                  </a:extLst>
                </p14:cNvPr>
                <p14:cNvContentPartPr/>
                <p14:nvPr/>
              </p14:nvContentPartPr>
              <p14:xfrm>
                <a:off x="7187996" y="813095"/>
                <a:ext cx="248400" cy="307800"/>
              </p14:xfrm>
            </p:contentPart>
          </mc:Choice>
          <mc:Fallback xmlns="">
            <p:pic>
              <p:nvPicPr>
                <p:cNvPr id="5" name="Ink 4">
                  <a:extLst>
                    <a:ext uri="{FF2B5EF4-FFF2-40B4-BE49-F238E27FC236}">
                      <a16:creationId xmlns:a16="http://schemas.microsoft.com/office/drawing/2014/main" id="{201EFB81-C261-4C3F-890F-18783F301999}"/>
                    </a:ext>
                  </a:extLst>
                </p:cNvPr>
                <p:cNvPicPr/>
                <p:nvPr/>
              </p:nvPicPr>
              <p:blipFill>
                <a:blip r:embed="rId3"/>
                <a:stretch>
                  <a:fillRect/>
                </a:stretch>
              </p:blipFill>
              <p:spPr>
                <a:xfrm>
                  <a:off x="7179356" y="804455"/>
                  <a:ext cx="26604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3290CA7-3599-4A72-9679-1F2807039F20}"/>
                    </a:ext>
                  </a:extLst>
                </p14:cNvPr>
                <p14:cNvContentPartPr/>
                <p14:nvPr/>
              </p14:nvContentPartPr>
              <p14:xfrm>
                <a:off x="7512716" y="764855"/>
                <a:ext cx="252000" cy="36000"/>
              </p14:xfrm>
            </p:contentPart>
          </mc:Choice>
          <mc:Fallback xmlns="">
            <p:pic>
              <p:nvPicPr>
                <p:cNvPr id="6" name="Ink 5">
                  <a:extLst>
                    <a:ext uri="{FF2B5EF4-FFF2-40B4-BE49-F238E27FC236}">
                      <a16:creationId xmlns:a16="http://schemas.microsoft.com/office/drawing/2014/main" id="{B3290CA7-3599-4A72-9679-1F2807039F20}"/>
                    </a:ext>
                  </a:extLst>
                </p:cNvPr>
                <p:cNvPicPr/>
                <p:nvPr/>
              </p:nvPicPr>
              <p:blipFill>
                <a:blip r:embed="rId5"/>
                <a:stretch>
                  <a:fillRect/>
                </a:stretch>
              </p:blipFill>
              <p:spPr>
                <a:xfrm>
                  <a:off x="7503716" y="755855"/>
                  <a:ext cx="26964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8569AA10-F47F-4844-B189-95F032B2E294}"/>
                    </a:ext>
                  </a:extLst>
                </p14:cNvPr>
                <p14:cNvContentPartPr/>
                <p14:nvPr/>
              </p14:nvContentPartPr>
              <p14:xfrm>
                <a:off x="7524956" y="863135"/>
                <a:ext cx="217800" cy="222480"/>
              </p14:xfrm>
            </p:contentPart>
          </mc:Choice>
          <mc:Fallback xmlns="">
            <p:pic>
              <p:nvPicPr>
                <p:cNvPr id="7" name="Ink 6">
                  <a:extLst>
                    <a:ext uri="{FF2B5EF4-FFF2-40B4-BE49-F238E27FC236}">
                      <a16:creationId xmlns:a16="http://schemas.microsoft.com/office/drawing/2014/main" id="{8569AA10-F47F-4844-B189-95F032B2E294}"/>
                    </a:ext>
                  </a:extLst>
                </p:cNvPr>
                <p:cNvPicPr/>
                <p:nvPr/>
              </p:nvPicPr>
              <p:blipFill>
                <a:blip r:embed="rId7"/>
                <a:stretch>
                  <a:fillRect/>
                </a:stretch>
              </p:blipFill>
              <p:spPr>
                <a:xfrm>
                  <a:off x="7516316" y="854495"/>
                  <a:ext cx="23544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59121EC-4B23-4A15-B29F-9983AFE40126}"/>
                    </a:ext>
                  </a:extLst>
                </p14:cNvPr>
                <p14:cNvContentPartPr/>
                <p14:nvPr/>
              </p14:nvContentPartPr>
              <p14:xfrm>
                <a:off x="7977116" y="1049255"/>
                <a:ext cx="1800" cy="27360"/>
              </p14:xfrm>
            </p:contentPart>
          </mc:Choice>
          <mc:Fallback xmlns="">
            <p:pic>
              <p:nvPicPr>
                <p:cNvPr id="8" name="Ink 7">
                  <a:extLst>
                    <a:ext uri="{FF2B5EF4-FFF2-40B4-BE49-F238E27FC236}">
                      <a16:creationId xmlns:a16="http://schemas.microsoft.com/office/drawing/2014/main" id="{F59121EC-4B23-4A15-B29F-9983AFE40126}"/>
                    </a:ext>
                  </a:extLst>
                </p:cNvPr>
                <p:cNvPicPr/>
                <p:nvPr/>
              </p:nvPicPr>
              <p:blipFill>
                <a:blip r:embed="rId9"/>
                <a:stretch>
                  <a:fillRect/>
                </a:stretch>
              </p:blipFill>
              <p:spPr>
                <a:xfrm>
                  <a:off x="7968476" y="1040255"/>
                  <a:ext cx="194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ADDB652-D76C-48EF-BC2F-191009FAAE84}"/>
                    </a:ext>
                  </a:extLst>
                </p14:cNvPr>
                <p14:cNvContentPartPr/>
                <p14:nvPr/>
              </p14:nvContentPartPr>
              <p14:xfrm>
                <a:off x="7851476" y="759095"/>
                <a:ext cx="206640" cy="21960"/>
              </p14:xfrm>
            </p:contentPart>
          </mc:Choice>
          <mc:Fallback xmlns="">
            <p:pic>
              <p:nvPicPr>
                <p:cNvPr id="9" name="Ink 8">
                  <a:extLst>
                    <a:ext uri="{FF2B5EF4-FFF2-40B4-BE49-F238E27FC236}">
                      <a16:creationId xmlns:a16="http://schemas.microsoft.com/office/drawing/2014/main" id="{AADDB652-D76C-48EF-BC2F-191009FAAE84}"/>
                    </a:ext>
                  </a:extLst>
                </p:cNvPr>
                <p:cNvPicPr/>
                <p:nvPr/>
              </p:nvPicPr>
              <p:blipFill>
                <a:blip r:embed="rId11"/>
                <a:stretch>
                  <a:fillRect/>
                </a:stretch>
              </p:blipFill>
              <p:spPr>
                <a:xfrm>
                  <a:off x="7842476" y="750455"/>
                  <a:ext cx="2242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56903045-3897-4484-80F8-21770F4F3E72}"/>
                    </a:ext>
                  </a:extLst>
                </p14:cNvPr>
                <p14:cNvContentPartPr/>
                <p14:nvPr/>
              </p14:nvContentPartPr>
              <p14:xfrm>
                <a:off x="7825556" y="755495"/>
                <a:ext cx="230760" cy="380520"/>
              </p14:xfrm>
            </p:contentPart>
          </mc:Choice>
          <mc:Fallback xmlns="">
            <p:pic>
              <p:nvPicPr>
                <p:cNvPr id="10" name="Ink 9">
                  <a:extLst>
                    <a:ext uri="{FF2B5EF4-FFF2-40B4-BE49-F238E27FC236}">
                      <a16:creationId xmlns:a16="http://schemas.microsoft.com/office/drawing/2014/main" id="{56903045-3897-4484-80F8-21770F4F3E72}"/>
                    </a:ext>
                  </a:extLst>
                </p:cNvPr>
                <p:cNvPicPr/>
                <p:nvPr/>
              </p:nvPicPr>
              <p:blipFill>
                <a:blip r:embed="rId13"/>
                <a:stretch>
                  <a:fillRect/>
                </a:stretch>
              </p:blipFill>
              <p:spPr>
                <a:xfrm>
                  <a:off x="7816556" y="746495"/>
                  <a:ext cx="24840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1C8BB2DA-F769-4C1D-BD0A-89F3E1754856}"/>
                    </a:ext>
                  </a:extLst>
                </p14:cNvPr>
                <p14:cNvContentPartPr/>
                <p14:nvPr/>
              </p14:nvContentPartPr>
              <p14:xfrm>
                <a:off x="8246396" y="1002815"/>
                <a:ext cx="4680" cy="8640"/>
              </p14:xfrm>
            </p:contentPart>
          </mc:Choice>
          <mc:Fallback xmlns="">
            <p:pic>
              <p:nvPicPr>
                <p:cNvPr id="11" name="Ink 10">
                  <a:extLst>
                    <a:ext uri="{FF2B5EF4-FFF2-40B4-BE49-F238E27FC236}">
                      <a16:creationId xmlns:a16="http://schemas.microsoft.com/office/drawing/2014/main" id="{1C8BB2DA-F769-4C1D-BD0A-89F3E1754856}"/>
                    </a:ext>
                  </a:extLst>
                </p:cNvPr>
                <p:cNvPicPr/>
                <p:nvPr/>
              </p:nvPicPr>
              <p:blipFill>
                <a:blip r:embed="rId15"/>
                <a:stretch>
                  <a:fillRect/>
                </a:stretch>
              </p:blipFill>
              <p:spPr>
                <a:xfrm>
                  <a:off x="8237756" y="993815"/>
                  <a:ext cx="22320" cy="26280"/>
                </a:xfrm>
                <a:prstGeom prst="rect">
                  <a:avLst/>
                </a:prstGeom>
              </p:spPr>
            </p:pic>
          </mc:Fallback>
        </mc:AlternateContent>
      </p:grpSp>
      <p:grpSp>
        <p:nvGrpSpPr>
          <p:cNvPr id="27" name="Group 26">
            <a:extLst>
              <a:ext uri="{FF2B5EF4-FFF2-40B4-BE49-F238E27FC236}">
                <a16:creationId xmlns:a16="http://schemas.microsoft.com/office/drawing/2014/main" id="{FB9DEDB4-E7D4-47C1-984D-D5C936452BC8}"/>
              </a:ext>
            </a:extLst>
          </p:cNvPr>
          <p:cNvGrpSpPr/>
          <p:nvPr/>
        </p:nvGrpSpPr>
        <p:grpSpPr>
          <a:xfrm>
            <a:off x="8487596" y="683495"/>
            <a:ext cx="1084680" cy="484920"/>
            <a:chOff x="8487596" y="683495"/>
            <a:chExt cx="1084680" cy="484920"/>
          </a:xfrm>
        </p:grpSpPr>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8D4C3DA7-FCFA-439A-AF7F-27A0ACCEF5A4}"/>
                    </a:ext>
                  </a:extLst>
                </p14:cNvPr>
                <p14:cNvContentPartPr/>
                <p14:nvPr/>
              </p14:nvContentPartPr>
              <p14:xfrm>
                <a:off x="8487596" y="715175"/>
                <a:ext cx="307080" cy="352440"/>
              </p14:xfrm>
            </p:contentPart>
          </mc:Choice>
          <mc:Fallback xmlns="">
            <p:pic>
              <p:nvPicPr>
                <p:cNvPr id="12" name="Ink 11">
                  <a:extLst>
                    <a:ext uri="{FF2B5EF4-FFF2-40B4-BE49-F238E27FC236}">
                      <a16:creationId xmlns:a16="http://schemas.microsoft.com/office/drawing/2014/main" id="{8D4C3DA7-FCFA-439A-AF7F-27A0ACCEF5A4}"/>
                    </a:ext>
                  </a:extLst>
                </p:cNvPr>
                <p:cNvPicPr/>
                <p:nvPr/>
              </p:nvPicPr>
              <p:blipFill>
                <a:blip r:embed="rId17"/>
                <a:stretch>
                  <a:fillRect/>
                </a:stretch>
              </p:blipFill>
              <p:spPr>
                <a:xfrm>
                  <a:off x="8478956" y="706535"/>
                  <a:ext cx="32472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696E9FE5-7026-44BD-8200-BD757C637C07}"/>
                    </a:ext>
                  </a:extLst>
                </p14:cNvPr>
                <p14:cNvContentPartPr/>
                <p14:nvPr/>
              </p14:nvContentPartPr>
              <p14:xfrm>
                <a:off x="8893316" y="744695"/>
                <a:ext cx="153000" cy="56160"/>
              </p14:xfrm>
            </p:contentPart>
          </mc:Choice>
          <mc:Fallback xmlns="">
            <p:pic>
              <p:nvPicPr>
                <p:cNvPr id="13" name="Ink 12">
                  <a:extLst>
                    <a:ext uri="{FF2B5EF4-FFF2-40B4-BE49-F238E27FC236}">
                      <a16:creationId xmlns:a16="http://schemas.microsoft.com/office/drawing/2014/main" id="{696E9FE5-7026-44BD-8200-BD757C637C07}"/>
                    </a:ext>
                  </a:extLst>
                </p:cNvPr>
                <p:cNvPicPr/>
                <p:nvPr/>
              </p:nvPicPr>
              <p:blipFill>
                <a:blip r:embed="rId19"/>
                <a:stretch>
                  <a:fillRect/>
                </a:stretch>
              </p:blipFill>
              <p:spPr>
                <a:xfrm>
                  <a:off x="8884676" y="736055"/>
                  <a:ext cx="1706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7BF38697-20E0-441D-83A7-C0810F51D8F8}"/>
                    </a:ext>
                  </a:extLst>
                </p14:cNvPr>
                <p14:cNvContentPartPr/>
                <p14:nvPr/>
              </p14:nvContentPartPr>
              <p14:xfrm>
                <a:off x="8822396" y="811295"/>
                <a:ext cx="236160" cy="274320"/>
              </p14:xfrm>
            </p:contentPart>
          </mc:Choice>
          <mc:Fallback xmlns="">
            <p:pic>
              <p:nvPicPr>
                <p:cNvPr id="14" name="Ink 13">
                  <a:extLst>
                    <a:ext uri="{FF2B5EF4-FFF2-40B4-BE49-F238E27FC236}">
                      <a16:creationId xmlns:a16="http://schemas.microsoft.com/office/drawing/2014/main" id="{7BF38697-20E0-441D-83A7-C0810F51D8F8}"/>
                    </a:ext>
                  </a:extLst>
                </p:cNvPr>
                <p:cNvPicPr/>
                <p:nvPr/>
              </p:nvPicPr>
              <p:blipFill>
                <a:blip r:embed="rId21"/>
                <a:stretch>
                  <a:fillRect/>
                </a:stretch>
              </p:blipFill>
              <p:spPr>
                <a:xfrm>
                  <a:off x="8813756" y="802295"/>
                  <a:ext cx="2538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DD0AB169-6FE3-4DA5-BA46-80D0313C844D}"/>
                    </a:ext>
                  </a:extLst>
                </p14:cNvPr>
                <p14:cNvContentPartPr/>
                <p14:nvPr/>
              </p14:nvContentPartPr>
              <p14:xfrm>
                <a:off x="9186716" y="683495"/>
                <a:ext cx="199440" cy="75240"/>
              </p14:xfrm>
            </p:contentPart>
          </mc:Choice>
          <mc:Fallback xmlns="">
            <p:pic>
              <p:nvPicPr>
                <p:cNvPr id="15" name="Ink 14">
                  <a:extLst>
                    <a:ext uri="{FF2B5EF4-FFF2-40B4-BE49-F238E27FC236}">
                      <a16:creationId xmlns:a16="http://schemas.microsoft.com/office/drawing/2014/main" id="{DD0AB169-6FE3-4DA5-BA46-80D0313C844D}"/>
                    </a:ext>
                  </a:extLst>
                </p:cNvPr>
                <p:cNvPicPr/>
                <p:nvPr/>
              </p:nvPicPr>
              <p:blipFill>
                <a:blip r:embed="rId23"/>
                <a:stretch>
                  <a:fillRect/>
                </a:stretch>
              </p:blipFill>
              <p:spPr>
                <a:xfrm>
                  <a:off x="9177716" y="674495"/>
                  <a:ext cx="21708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2AB19DE7-2644-4FFB-8DD2-AF9C564D28A8}"/>
                    </a:ext>
                  </a:extLst>
                </p14:cNvPr>
                <p14:cNvContentPartPr/>
                <p14:nvPr/>
              </p14:nvContentPartPr>
              <p14:xfrm>
                <a:off x="9173396" y="828215"/>
                <a:ext cx="251280" cy="340200"/>
              </p14:xfrm>
            </p:contentPart>
          </mc:Choice>
          <mc:Fallback xmlns="">
            <p:pic>
              <p:nvPicPr>
                <p:cNvPr id="16" name="Ink 15">
                  <a:extLst>
                    <a:ext uri="{FF2B5EF4-FFF2-40B4-BE49-F238E27FC236}">
                      <a16:creationId xmlns:a16="http://schemas.microsoft.com/office/drawing/2014/main" id="{2AB19DE7-2644-4FFB-8DD2-AF9C564D28A8}"/>
                    </a:ext>
                  </a:extLst>
                </p:cNvPr>
                <p:cNvPicPr/>
                <p:nvPr/>
              </p:nvPicPr>
              <p:blipFill>
                <a:blip r:embed="rId25"/>
                <a:stretch>
                  <a:fillRect/>
                </a:stretch>
              </p:blipFill>
              <p:spPr>
                <a:xfrm>
                  <a:off x="9164756" y="819575"/>
                  <a:ext cx="26892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D0523451-BEF5-4432-88F3-9B958748568C}"/>
                    </a:ext>
                  </a:extLst>
                </p14:cNvPr>
                <p14:cNvContentPartPr/>
                <p14:nvPr/>
              </p14:nvContentPartPr>
              <p14:xfrm>
                <a:off x="9552476" y="1040255"/>
                <a:ext cx="19800" cy="25200"/>
              </p14:xfrm>
            </p:contentPart>
          </mc:Choice>
          <mc:Fallback xmlns="">
            <p:pic>
              <p:nvPicPr>
                <p:cNvPr id="17" name="Ink 16">
                  <a:extLst>
                    <a:ext uri="{FF2B5EF4-FFF2-40B4-BE49-F238E27FC236}">
                      <a16:creationId xmlns:a16="http://schemas.microsoft.com/office/drawing/2014/main" id="{D0523451-BEF5-4432-88F3-9B958748568C}"/>
                    </a:ext>
                  </a:extLst>
                </p:cNvPr>
                <p:cNvPicPr/>
                <p:nvPr/>
              </p:nvPicPr>
              <p:blipFill>
                <a:blip r:embed="rId27"/>
                <a:stretch>
                  <a:fillRect/>
                </a:stretch>
              </p:blipFill>
              <p:spPr>
                <a:xfrm>
                  <a:off x="9543836" y="1031615"/>
                  <a:ext cx="37440" cy="42840"/>
                </a:xfrm>
                <a:prstGeom prst="rect">
                  <a:avLst/>
                </a:prstGeom>
              </p:spPr>
            </p:pic>
          </mc:Fallback>
        </mc:AlternateContent>
      </p:grpSp>
      <p:grpSp>
        <p:nvGrpSpPr>
          <p:cNvPr id="26" name="Group 25">
            <a:extLst>
              <a:ext uri="{FF2B5EF4-FFF2-40B4-BE49-F238E27FC236}">
                <a16:creationId xmlns:a16="http://schemas.microsoft.com/office/drawing/2014/main" id="{E884DC40-AFFA-4019-8C11-EC9F25C1B7E1}"/>
              </a:ext>
            </a:extLst>
          </p:cNvPr>
          <p:cNvGrpSpPr/>
          <p:nvPr/>
        </p:nvGrpSpPr>
        <p:grpSpPr>
          <a:xfrm>
            <a:off x="9835436" y="552815"/>
            <a:ext cx="936360" cy="530640"/>
            <a:chOff x="9835436" y="552815"/>
            <a:chExt cx="936360" cy="530640"/>
          </a:xfrm>
        </p:grpSpPr>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1D2A0563-7CDE-4292-8850-30F363BB9699}"/>
                    </a:ext>
                  </a:extLst>
                </p14:cNvPr>
                <p14:cNvContentPartPr/>
                <p14:nvPr/>
              </p14:nvContentPartPr>
              <p14:xfrm>
                <a:off x="9835436" y="692135"/>
                <a:ext cx="244440" cy="391320"/>
              </p14:xfrm>
            </p:contentPart>
          </mc:Choice>
          <mc:Fallback xmlns="">
            <p:pic>
              <p:nvPicPr>
                <p:cNvPr id="18" name="Ink 17">
                  <a:extLst>
                    <a:ext uri="{FF2B5EF4-FFF2-40B4-BE49-F238E27FC236}">
                      <a16:creationId xmlns:a16="http://schemas.microsoft.com/office/drawing/2014/main" id="{1D2A0563-7CDE-4292-8850-30F363BB9699}"/>
                    </a:ext>
                  </a:extLst>
                </p:cNvPr>
                <p:cNvPicPr/>
                <p:nvPr/>
              </p:nvPicPr>
              <p:blipFill>
                <a:blip r:embed="rId29"/>
                <a:stretch>
                  <a:fillRect/>
                </a:stretch>
              </p:blipFill>
              <p:spPr>
                <a:xfrm>
                  <a:off x="9826436" y="683495"/>
                  <a:ext cx="26208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7A174C42-9EBA-4968-A5DE-D245B3F2DC0A}"/>
                    </a:ext>
                  </a:extLst>
                </p14:cNvPr>
                <p14:cNvContentPartPr/>
                <p14:nvPr/>
              </p14:nvContentPartPr>
              <p14:xfrm>
                <a:off x="10087436" y="619775"/>
                <a:ext cx="315360" cy="415440"/>
              </p14:xfrm>
            </p:contentPart>
          </mc:Choice>
          <mc:Fallback xmlns="">
            <p:pic>
              <p:nvPicPr>
                <p:cNvPr id="19" name="Ink 18">
                  <a:extLst>
                    <a:ext uri="{FF2B5EF4-FFF2-40B4-BE49-F238E27FC236}">
                      <a16:creationId xmlns:a16="http://schemas.microsoft.com/office/drawing/2014/main" id="{7A174C42-9EBA-4968-A5DE-D245B3F2DC0A}"/>
                    </a:ext>
                  </a:extLst>
                </p:cNvPr>
                <p:cNvPicPr/>
                <p:nvPr/>
              </p:nvPicPr>
              <p:blipFill>
                <a:blip r:embed="rId31"/>
                <a:stretch>
                  <a:fillRect/>
                </a:stretch>
              </p:blipFill>
              <p:spPr>
                <a:xfrm>
                  <a:off x="10078436" y="611135"/>
                  <a:ext cx="33300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A7AF3A1D-C3AE-4CBE-916E-5CAEB57B0022}"/>
                    </a:ext>
                  </a:extLst>
                </p14:cNvPr>
                <p14:cNvContentPartPr/>
                <p14:nvPr/>
              </p14:nvContentPartPr>
              <p14:xfrm>
                <a:off x="10509716" y="552815"/>
                <a:ext cx="262080" cy="84240"/>
              </p14:xfrm>
            </p:contentPart>
          </mc:Choice>
          <mc:Fallback xmlns="">
            <p:pic>
              <p:nvPicPr>
                <p:cNvPr id="20" name="Ink 19">
                  <a:extLst>
                    <a:ext uri="{FF2B5EF4-FFF2-40B4-BE49-F238E27FC236}">
                      <a16:creationId xmlns:a16="http://schemas.microsoft.com/office/drawing/2014/main" id="{A7AF3A1D-C3AE-4CBE-916E-5CAEB57B0022}"/>
                    </a:ext>
                  </a:extLst>
                </p:cNvPr>
                <p:cNvPicPr/>
                <p:nvPr/>
              </p:nvPicPr>
              <p:blipFill>
                <a:blip r:embed="rId33"/>
                <a:stretch>
                  <a:fillRect/>
                </a:stretch>
              </p:blipFill>
              <p:spPr>
                <a:xfrm>
                  <a:off x="10500716" y="543815"/>
                  <a:ext cx="2797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8C74AF7F-25EC-480F-A33C-392C6739071E}"/>
                    </a:ext>
                  </a:extLst>
                </p14:cNvPr>
                <p14:cNvContentPartPr/>
                <p14:nvPr/>
              </p14:nvContentPartPr>
              <p14:xfrm>
                <a:off x="10443476" y="626255"/>
                <a:ext cx="322560" cy="352440"/>
              </p14:xfrm>
            </p:contentPart>
          </mc:Choice>
          <mc:Fallback xmlns="">
            <p:pic>
              <p:nvPicPr>
                <p:cNvPr id="21" name="Ink 20">
                  <a:extLst>
                    <a:ext uri="{FF2B5EF4-FFF2-40B4-BE49-F238E27FC236}">
                      <a16:creationId xmlns:a16="http://schemas.microsoft.com/office/drawing/2014/main" id="{8C74AF7F-25EC-480F-A33C-392C6739071E}"/>
                    </a:ext>
                  </a:extLst>
                </p:cNvPr>
                <p:cNvPicPr/>
                <p:nvPr/>
              </p:nvPicPr>
              <p:blipFill>
                <a:blip r:embed="rId35"/>
                <a:stretch>
                  <a:fillRect/>
                </a:stretch>
              </p:blipFill>
              <p:spPr>
                <a:xfrm>
                  <a:off x="10434836" y="617615"/>
                  <a:ext cx="340200" cy="370080"/>
                </a:xfrm>
                <a:prstGeom prst="rect">
                  <a:avLst/>
                </a:prstGeom>
              </p:spPr>
            </p:pic>
          </mc:Fallback>
        </mc:AlternateContent>
      </p:grpSp>
      <p:grpSp>
        <p:nvGrpSpPr>
          <p:cNvPr id="25" name="Group 24">
            <a:extLst>
              <a:ext uri="{FF2B5EF4-FFF2-40B4-BE49-F238E27FC236}">
                <a16:creationId xmlns:a16="http://schemas.microsoft.com/office/drawing/2014/main" id="{48AD87AC-A62D-4EA0-8833-D9BD22BF0A3D}"/>
              </a:ext>
            </a:extLst>
          </p:cNvPr>
          <p:cNvGrpSpPr/>
          <p:nvPr/>
        </p:nvGrpSpPr>
        <p:grpSpPr>
          <a:xfrm>
            <a:off x="11014796" y="421775"/>
            <a:ext cx="623880" cy="501480"/>
            <a:chOff x="11014796" y="421775"/>
            <a:chExt cx="623880" cy="501480"/>
          </a:xfrm>
        </p:grpSpPr>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AF14467C-8DE6-4E2B-A456-1AE972132644}"/>
                    </a:ext>
                  </a:extLst>
                </p14:cNvPr>
                <p14:cNvContentPartPr/>
                <p14:nvPr/>
              </p14:nvContentPartPr>
              <p14:xfrm>
                <a:off x="11014796" y="903095"/>
                <a:ext cx="16200" cy="20160"/>
              </p14:xfrm>
            </p:contentPart>
          </mc:Choice>
          <mc:Fallback xmlns="">
            <p:pic>
              <p:nvPicPr>
                <p:cNvPr id="22" name="Ink 21">
                  <a:extLst>
                    <a:ext uri="{FF2B5EF4-FFF2-40B4-BE49-F238E27FC236}">
                      <a16:creationId xmlns:a16="http://schemas.microsoft.com/office/drawing/2014/main" id="{AF14467C-8DE6-4E2B-A456-1AE972132644}"/>
                    </a:ext>
                  </a:extLst>
                </p:cNvPr>
                <p:cNvPicPr/>
                <p:nvPr/>
              </p:nvPicPr>
              <p:blipFill>
                <a:blip r:embed="rId37"/>
                <a:stretch>
                  <a:fillRect/>
                </a:stretch>
              </p:blipFill>
              <p:spPr>
                <a:xfrm>
                  <a:off x="11006156" y="894095"/>
                  <a:ext cx="338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A7B4C143-69D0-4B6E-BB3C-A21A5D8B342C}"/>
                    </a:ext>
                  </a:extLst>
                </p14:cNvPr>
                <p14:cNvContentPartPr/>
                <p14:nvPr/>
              </p14:nvContentPartPr>
              <p14:xfrm>
                <a:off x="11160236" y="477575"/>
                <a:ext cx="396720" cy="420480"/>
              </p14:xfrm>
            </p:contentPart>
          </mc:Choice>
          <mc:Fallback xmlns="">
            <p:pic>
              <p:nvPicPr>
                <p:cNvPr id="23" name="Ink 22">
                  <a:extLst>
                    <a:ext uri="{FF2B5EF4-FFF2-40B4-BE49-F238E27FC236}">
                      <a16:creationId xmlns:a16="http://schemas.microsoft.com/office/drawing/2014/main" id="{A7B4C143-69D0-4B6E-BB3C-A21A5D8B342C}"/>
                    </a:ext>
                  </a:extLst>
                </p:cNvPr>
                <p:cNvPicPr/>
                <p:nvPr/>
              </p:nvPicPr>
              <p:blipFill>
                <a:blip r:embed="rId39"/>
                <a:stretch>
                  <a:fillRect/>
                </a:stretch>
              </p:blipFill>
              <p:spPr>
                <a:xfrm>
                  <a:off x="11151596" y="468935"/>
                  <a:ext cx="41436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9209A6FB-2285-4D02-AC94-8C6138BF97F8}"/>
                    </a:ext>
                  </a:extLst>
                </p14:cNvPr>
                <p14:cNvContentPartPr/>
                <p14:nvPr/>
              </p14:nvContentPartPr>
              <p14:xfrm>
                <a:off x="11280116" y="421775"/>
                <a:ext cx="358560" cy="403200"/>
              </p14:xfrm>
            </p:contentPart>
          </mc:Choice>
          <mc:Fallback xmlns="">
            <p:pic>
              <p:nvPicPr>
                <p:cNvPr id="24" name="Ink 23">
                  <a:extLst>
                    <a:ext uri="{FF2B5EF4-FFF2-40B4-BE49-F238E27FC236}">
                      <a16:creationId xmlns:a16="http://schemas.microsoft.com/office/drawing/2014/main" id="{9209A6FB-2285-4D02-AC94-8C6138BF97F8}"/>
                    </a:ext>
                  </a:extLst>
                </p:cNvPr>
                <p:cNvPicPr/>
                <p:nvPr/>
              </p:nvPicPr>
              <p:blipFill>
                <a:blip r:embed="rId41"/>
                <a:stretch>
                  <a:fillRect/>
                </a:stretch>
              </p:blipFill>
              <p:spPr>
                <a:xfrm>
                  <a:off x="11271476" y="413135"/>
                  <a:ext cx="376200" cy="420840"/>
                </a:xfrm>
                <a:prstGeom prst="rect">
                  <a:avLst/>
                </a:prstGeom>
              </p:spPr>
            </p:pic>
          </mc:Fallback>
        </mc:AlternateContent>
      </p:grpSp>
      <p:grpSp>
        <p:nvGrpSpPr>
          <p:cNvPr id="43" name="Group 42">
            <a:extLst>
              <a:ext uri="{FF2B5EF4-FFF2-40B4-BE49-F238E27FC236}">
                <a16:creationId xmlns:a16="http://schemas.microsoft.com/office/drawing/2014/main" id="{4B8921AA-9CB9-4567-A508-2F2A4675AC29}"/>
              </a:ext>
            </a:extLst>
          </p:cNvPr>
          <p:cNvGrpSpPr/>
          <p:nvPr/>
        </p:nvGrpSpPr>
        <p:grpSpPr>
          <a:xfrm>
            <a:off x="1685756" y="3649175"/>
            <a:ext cx="1236960" cy="395640"/>
            <a:chOff x="1685756" y="3649175"/>
            <a:chExt cx="1236960" cy="395640"/>
          </a:xfrm>
        </p:grpSpPr>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13CF8569-CC65-479B-BC90-CDB3CCA96F82}"/>
                    </a:ext>
                  </a:extLst>
                </p14:cNvPr>
                <p14:cNvContentPartPr/>
                <p14:nvPr/>
              </p14:nvContentPartPr>
              <p14:xfrm>
                <a:off x="1685756" y="3788135"/>
                <a:ext cx="154080" cy="256680"/>
              </p14:xfrm>
            </p:contentPart>
          </mc:Choice>
          <mc:Fallback xmlns="">
            <p:pic>
              <p:nvPicPr>
                <p:cNvPr id="29" name="Ink 28">
                  <a:extLst>
                    <a:ext uri="{FF2B5EF4-FFF2-40B4-BE49-F238E27FC236}">
                      <a16:creationId xmlns:a16="http://schemas.microsoft.com/office/drawing/2014/main" id="{13CF8569-CC65-479B-BC90-CDB3CCA96F82}"/>
                    </a:ext>
                  </a:extLst>
                </p:cNvPr>
                <p:cNvPicPr/>
                <p:nvPr/>
              </p:nvPicPr>
              <p:blipFill>
                <a:blip r:embed="rId43"/>
                <a:stretch>
                  <a:fillRect/>
                </a:stretch>
              </p:blipFill>
              <p:spPr>
                <a:xfrm>
                  <a:off x="1677116" y="3779495"/>
                  <a:ext cx="17172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3662AFBE-99DB-490F-8226-97713A9901D6}"/>
                    </a:ext>
                  </a:extLst>
                </p14:cNvPr>
                <p14:cNvContentPartPr/>
                <p14:nvPr/>
              </p14:nvContentPartPr>
              <p14:xfrm>
                <a:off x="1858556" y="3818375"/>
                <a:ext cx="116280" cy="197280"/>
              </p14:xfrm>
            </p:contentPart>
          </mc:Choice>
          <mc:Fallback xmlns="">
            <p:pic>
              <p:nvPicPr>
                <p:cNvPr id="30" name="Ink 29">
                  <a:extLst>
                    <a:ext uri="{FF2B5EF4-FFF2-40B4-BE49-F238E27FC236}">
                      <a16:creationId xmlns:a16="http://schemas.microsoft.com/office/drawing/2014/main" id="{3662AFBE-99DB-490F-8226-97713A9901D6}"/>
                    </a:ext>
                  </a:extLst>
                </p:cNvPr>
                <p:cNvPicPr/>
                <p:nvPr/>
              </p:nvPicPr>
              <p:blipFill>
                <a:blip r:embed="rId45"/>
                <a:stretch>
                  <a:fillRect/>
                </a:stretch>
              </p:blipFill>
              <p:spPr>
                <a:xfrm>
                  <a:off x="1849916" y="3809735"/>
                  <a:ext cx="13392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02526954-6D61-448E-ADAD-4F4BE755D623}"/>
                    </a:ext>
                  </a:extLst>
                </p14:cNvPr>
                <p14:cNvContentPartPr/>
                <p14:nvPr/>
              </p14:nvContentPartPr>
              <p14:xfrm>
                <a:off x="2087156" y="3649175"/>
                <a:ext cx="139680" cy="302400"/>
              </p14:xfrm>
            </p:contentPart>
          </mc:Choice>
          <mc:Fallback xmlns="">
            <p:pic>
              <p:nvPicPr>
                <p:cNvPr id="31" name="Ink 30">
                  <a:extLst>
                    <a:ext uri="{FF2B5EF4-FFF2-40B4-BE49-F238E27FC236}">
                      <a16:creationId xmlns:a16="http://schemas.microsoft.com/office/drawing/2014/main" id="{02526954-6D61-448E-ADAD-4F4BE755D623}"/>
                    </a:ext>
                  </a:extLst>
                </p:cNvPr>
                <p:cNvPicPr/>
                <p:nvPr/>
              </p:nvPicPr>
              <p:blipFill>
                <a:blip r:embed="rId47"/>
                <a:stretch>
                  <a:fillRect/>
                </a:stretch>
              </p:blipFill>
              <p:spPr>
                <a:xfrm>
                  <a:off x="2078156" y="3640175"/>
                  <a:ext cx="15732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B04AB111-1280-4E59-9353-EB39D53ACA65}"/>
                    </a:ext>
                  </a:extLst>
                </p14:cNvPr>
                <p14:cNvContentPartPr/>
                <p14:nvPr/>
              </p14:nvContentPartPr>
              <p14:xfrm>
                <a:off x="2347796" y="3760775"/>
                <a:ext cx="139680" cy="201240"/>
              </p14:xfrm>
            </p:contentPart>
          </mc:Choice>
          <mc:Fallback xmlns="">
            <p:pic>
              <p:nvPicPr>
                <p:cNvPr id="32" name="Ink 31">
                  <a:extLst>
                    <a:ext uri="{FF2B5EF4-FFF2-40B4-BE49-F238E27FC236}">
                      <a16:creationId xmlns:a16="http://schemas.microsoft.com/office/drawing/2014/main" id="{B04AB111-1280-4E59-9353-EB39D53ACA65}"/>
                    </a:ext>
                  </a:extLst>
                </p:cNvPr>
                <p:cNvPicPr/>
                <p:nvPr/>
              </p:nvPicPr>
              <p:blipFill>
                <a:blip r:embed="rId49"/>
                <a:stretch>
                  <a:fillRect/>
                </a:stretch>
              </p:blipFill>
              <p:spPr>
                <a:xfrm>
                  <a:off x="2338796" y="3752135"/>
                  <a:ext cx="1573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7B102F91-E268-434E-B2EB-E744E8B1342A}"/>
                    </a:ext>
                  </a:extLst>
                </p14:cNvPr>
                <p14:cNvContentPartPr/>
                <p14:nvPr/>
              </p14:nvContentPartPr>
              <p14:xfrm>
                <a:off x="2551196" y="3789935"/>
                <a:ext cx="130320" cy="198720"/>
              </p14:xfrm>
            </p:contentPart>
          </mc:Choice>
          <mc:Fallback xmlns="">
            <p:pic>
              <p:nvPicPr>
                <p:cNvPr id="33" name="Ink 32">
                  <a:extLst>
                    <a:ext uri="{FF2B5EF4-FFF2-40B4-BE49-F238E27FC236}">
                      <a16:creationId xmlns:a16="http://schemas.microsoft.com/office/drawing/2014/main" id="{7B102F91-E268-434E-B2EB-E744E8B1342A}"/>
                    </a:ext>
                  </a:extLst>
                </p:cNvPr>
                <p:cNvPicPr/>
                <p:nvPr/>
              </p:nvPicPr>
              <p:blipFill>
                <a:blip r:embed="rId51"/>
                <a:stretch>
                  <a:fillRect/>
                </a:stretch>
              </p:blipFill>
              <p:spPr>
                <a:xfrm>
                  <a:off x="2542556" y="3781295"/>
                  <a:ext cx="14796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Ink 33">
                  <a:extLst>
                    <a:ext uri="{FF2B5EF4-FFF2-40B4-BE49-F238E27FC236}">
                      <a16:creationId xmlns:a16="http://schemas.microsoft.com/office/drawing/2014/main" id="{466B5BFA-80A3-492D-9A4A-E26219897631}"/>
                    </a:ext>
                  </a:extLst>
                </p14:cNvPr>
                <p14:cNvContentPartPr/>
                <p14:nvPr/>
              </p14:nvContentPartPr>
              <p14:xfrm>
                <a:off x="2819036" y="3681215"/>
                <a:ext cx="32040" cy="293040"/>
              </p14:xfrm>
            </p:contentPart>
          </mc:Choice>
          <mc:Fallback xmlns="">
            <p:pic>
              <p:nvPicPr>
                <p:cNvPr id="34" name="Ink 33">
                  <a:extLst>
                    <a:ext uri="{FF2B5EF4-FFF2-40B4-BE49-F238E27FC236}">
                      <a16:creationId xmlns:a16="http://schemas.microsoft.com/office/drawing/2014/main" id="{466B5BFA-80A3-492D-9A4A-E26219897631}"/>
                    </a:ext>
                  </a:extLst>
                </p:cNvPr>
                <p:cNvPicPr/>
                <p:nvPr/>
              </p:nvPicPr>
              <p:blipFill>
                <a:blip r:embed="rId53"/>
                <a:stretch>
                  <a:fillRect/>
                </a:stretch>
              </p:blipFill>
              <p:spPr>
                <a:xfrm>
                  <a:off x="2810396" y="3672215"/>
                  <a:ext cx="4968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Ink 34">
                  <a:extLst>
                    <a:ext uri="{FF2B5EF4-FFF2-40B4-BE49-F238E27FC236}">
                      <a16:creationId xmlns:a16="http://schemas.microsoft.com/office/drawing/2014/main" id="{0E298A3B-4AE7-4DD6-96FA-C8965B941560}"/>
                    </a:ext>
                  </a:extLst>
                </p14:cNvPr>
                <p14:cNvContentPartPr/>
                <p14:nvPr/>
              </p14:nvContentPartPr>
              <p14:xfrm>
                <a:off x="2789156" y="3779495"/>
                <a:ext cx="133560" cy="27720"/>
              </p14:xfrm>
            </p:contentPart>
          </mc:Choice>
          <mc:Fallback xmlns="">
            <p:pic>
              <p:nvPicPr>
                <p:cNvPr id="35" name="Ink 34">
                  <a:extLst>
                    <a:ext uri="{FF2B5EF4-FFF2-40B4-BE49-F238E27FC236}">
                      <a16:creationId xmlns:a16="http://schemas.microsoft.com/office/drawing/2014/main" id="{0E298A3B-4AE7-4DD6-96FA-C8965B941560}"/>
                    </a:ext>
                  </a:extLst>
                </p:cNvPr>
                <p:cNvPicPr/>
                <p:nvPr/>
              </p:nvPicPr>
              <p:blipFill>
                <a:blip r:embed="rId55"/>
                <a:stretch>
                  <a:fillRect/>
                </a:stretch>
              </p:blipFill>
              <p:spPr>
                <a:xfrm>
                  <a:off x="2780516" y="3770855"/>
                  <a:ext cx="151200" cy="45360"/>
                </a:xfrm>
                <a:prstGeom prst="rect">
                  <a:avLst/>
                </a:prstGeom>
              </p:spPr>
            </p:pic>
          </mc:Fallback>
        </mc:AlternateContent>
      </p:grpSp>
      <p:grpSp>
        <p:nvGrpSpPr>
          <p:cNvPr id="42" name="Group 41">
            <a:extLst>
              <a:ext uri="{FF2B5EF4-FFF2-40B4-BE49-F238E27FC236}">
                <a16:creationId xmlns:a16="http://schemas.microsoft.com/office/drawing/2014/main" id="{9E182D43-B39A-41D5-B283-74191637C703}"/>
              </a:ext>
            </a:extLst>
          </p:cNvPr>
          <p:cNvGrpSpPr/>
          <p:nvPr/>
        </p:nvGrpSpPr>
        <p:grpSpPr>
          <a:xfrm>
            <a:off x="3311516" y="3672935"/>
            <a:ext cx="1213200" cy="354240"/>
            <a:chOff x="3311516" y="3672935"/>
            <a:chExt cx="1213200" cy="35424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1F3EB78A-7FB0-4A1C-A30C-DA4908B02C53}"/>
                    </a:ext>
                  </a:extLst>
                </p14:cNvPr>
                <p14:cNvContentPartPr/>
                <p14:nvPr/>
              </p14:nvContentPartPr>
              <p14:xfrm>
                <a:off x="3311516" y="3783455"/>
                <a:ext cx="249480" cy="223560"/>
              </p14:xfrm>
            </p:contentPart>
          </mc:Choice>
          <mc:Fallback xmlns="">
            <p:pic>
              <p:nvPicPr>
                <p:cNvPr id="36" name="Ink 35">
                  <a:extLst>
                    <a:ext uri="{FF2B5EF4-FFF2-40B4-BE49-F238E27FC236}">
                      <a16:creationId xmlns:a16="http://schemas.microsoft.com/office/drawing/2014/main" id="{1F3EB78A-7FB0-4A1C-A30C-DA4908B02C53}"/>
                    </a:ext>
                  </a:extLst>
                </p:cNvPr>
                <p:cNvPicPr/>
                <p:nvPr/>
              </p:nvPicPr>
              <p:blipFill>
                <a:blip r:embed="rId57"/>
                <a:stretch>
                  <a:fillRect/>
                </a:stretch>
              </p:blipFill>
              <p:spPr>
                <a:xfrm>
                  <a:off x="3302876" y="3774815"/>
                  <a:ext cx="26712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CDD2AA39-1C64-4860-A68B-4ABCA7FBF40A}"/>
                    </a:ext>
                  </a:extLst>
                </p14:cNvPr>
                <p14:cNvContentPartPr/>
                <p14:nvPr/>
              </p14:nvContentPartPr>
              <p14:xfrm>
                <a:off x="3652796" y="3805415"/>
                <a:ext cx="142920" cy="221760"/>
              </p14:xfrm>
            </p:contentPart>
          </mc:Choice>
          <mc:Fallback xmlns="">
            <p:pic>
              <p:nvPicPr>
                <p:cNvPr id="37" name="Ink 36">
                  <a:extLst>
                    <a:ext uri="{FF2B5EF4-FFF2-40B4-BE49-F238E27FC236}">
                      <a16:creationId xmlns:a16="http://schemas.microsoft.com/office/drawing/2014/main" id="{CDD2AA39-1C64-4860-A68B-4ABCA7FBF40A}"/>
                    </a:ext>
                  </a:extLst>
                </p:cNvPr>
                <p:cNvPicPr/>
                <p:nvPr/>
              </p:nvPicPr>
              <p:blipFill>
                <a:blip r:embed="rId59"/>
                <a:stretch>
                  <a:fillRect/>
                </a:stretch>
              </p:blipFill>
              <p:spPr>
                <a:xfrm>
                  <a:off x="3643796" y="3796775"/>
                  <a:ext cx="16056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8" name="Ink 37">
                  <a:extLst>
                    <a:ext uri="{FF2B5EF4-FFF2-40B4-BE49-F238E27FC236}">
                      <a16:creationId xmlns:a16="http://schemas.microsoft.com/office/drawing/2014/main" id="{1A3AF4D1-EF7B-4F5A-A28E-6BD266F3DE31}"/>
                    </a:ext>
                  </a:extLst>
                </p14:cNvPr>
                <p14:cNvContentPartPr/>
                <p14:nvPr/>
              </p14:nvContentPartPr>
              <p14:xfrm>
                <a:off x="3855116" y="3775535"/>
                <a:ext cx="146520" cy="194400"/>
              </p14:xfrm>
            </p:contentPart>
          </mc:Choice>
          <mc:Fallback xmlns="">
            <p:pic>
              <p:nvPicPr>
                <p:cNvPr id="38" name="Ink 37">
                  <a:extLst>
                    <a:ext uri="{FF2B5EF4-FFF2-40B4-BE49-F238E27FC236}">
                      <a16:creationId xmlns:a16="http://schemas.microsoft.com/office/drawing/2014/main" id="{1A3AF4D1-EF7B-4F5A-A28E-6BD266F3DE31}"/>
                    </a:ext>
                  </a:extLst>
                </p:cNvPr>
                <p:cNvPicPr/>
                <p:nvPr/>
              </p:nvPicPr>
              <p:blipFill>
                <a:blip r:embed="rId61"/>
                <a:stretch>
                  <a:fillRect/>
                </a:stretch>
              </p:blipFill>
              <p:spPr>
                <a:xfrm>
                  <a:off x="3846116" y="3766895"/>
                  <a:ext cx="16416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73FFB1DC-96F1-4001-BE51-08B293711C1E}"/>
                    </a:ext>
                  </a:extLst>
                </p14:cNvPr>
                <p14:cNvContentPartPr/>
                <p14:nvPr/>
              </p14:nvContentPartPr>
              <p14:xfrm>
                <a:off x="4105676" y="3679415"/>
                <a:ext cx="11160" cy="278640"/>
              </p14:xfrm>
            </p:contentPart>
          </mc:Choice>
          <mc:Fallback xmlns="">
            <p:pic>
              <p:nvPicPr>
                <p:cNvPr id="39" name="Ink 38">
                  <a:extLst>
                    <a:ext uri="{FF2B5EF4-FFF2-40B4-BE49-F238E27FC236}">
                      <a16:creationId xmlns:a16="http://schemas.microsoft.com/office/drawing/2014/main" id="{73FFB1DC-96F1-4001-BE51-08B293711C1E}"/>
                    </a:ext>
                  </a:extLst>
                </p:cNvPr>
                <p:cNvPicPr/>
                <p:nvPr/>
              </p:nvPicPr>
              <p:blipFill>
                <a:blip r:embed="rId63"/>
                <a:stretch>
                  <a:fillRect/>
                </a:stretch>
              </p:blipFill>
              <p:spPr>
                <a:xfrm>
                  <a:off x="4096676" y="3670775"/>
                  <a:ext cx="2880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461C8919-0A30-46D3-8490-ED8F6CE2966A}"/>
                    </a:ext>
                  </a:extLst>
                </p14:cNvPr>
                <p14:cNvContentPartPr/>
                <p14:nvPr/>
              </p14:nvContentPartPr>
              <p14:xfrm>
                <a:off x="4141676" y="3715415"/>
                <a:ext cx="162000" cy="204120"/>
              </p14:xfrm>
            </p:contentPart>
          </mc:Choice>
          <mc:Fallback xmlns="">
            <p:pic>
              <p:nvPicPr>
                <p:cNvPr id="40" name="Ink 39">
                  <a:extLst>
                    <a:ext uri="{FF2B5EF4-FFF2-40B4-BE49-F238E27FC236}">
                      <a16:creationId xmlns:a16="http://schemas.microsoft.com/office/drawing/2014/main" id="{461C8919-0A30-46D3-8490-ED8F6CE2966A}"/>
                    </a:ext>
                  </a:extLst>
                </p:cNvPr>
                <p:cNvPicPr/>
                <p:nvPr/>
              </p:nvPicPr>
              <p:blipFill>
                <a:blip r:embed="rId65"/>
                <a:stretch>
                  <a:fillRect/>
                </a:stretch>
              </p:blipFill>
              <p:spPr>
                <a:xfrm>
                  <a:off x="4133036" y="3706775"/>
                  <a:ext cx="1796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BE890BDD-6C82-4DA2-9C19-A79B75650ADA}"/>
                    </a:ext>
                  </a:extLst>
                </p14:cNvPr>
                <p14:cNvContentPartPr/>
                <p14:nvPr/>
              </p14:nvContentPartPr>
              <p14:xfrm>
                <a:off x="4352636" y="3672935"/>
                <a:ext cx="172080" cy="271440"/>
              </p14:xfrm>
            </p:contentPart>
          </mc:Choice>
          <mc:Fallback xmlns="">
            <p:pic>
              <p:nvPicPr>
                <p:cNvPr id="41" name="Ink 40">
                  <a:extLst>
                    <a:ext uri="{FF2B5EF4-FFF2-40B4-BE49-F238E27FC236}">
                      <a16:creationId xmlns:a16="http://schemas.microsoft.com/office/drawing/2014/main" id="{BE890BDD-6C82-4DA2-9C19-A79B75650ADA}"/>
                    </a:ext>
                  </a:extLst>
                </p:cNvPr>
                <p:cNvPicPr/>
                <p:nvPr/>
              </p:nvPicPr>
              <p:blipFill>
                <a:blip r:embed="rId67"/>
                <a:stretch>
                  <a:fillRect/>
                </a:stretch>
              </p:blipFill>
              <p:spPr>
                <a:xfrm>
                  <a:off x="4343636" y="3663935"/>
                  <a:ext cx="189720" cy="289080"/>
                </a:xfrm>
                <a:prstGeom prst="rect">
                  <a:avLst/>
                </a:prstGeom>
              </p:spPr>
            </p:pic>
          </mc:Fallback>
        </mc:AlternateContent>
      </p:grpSp>
      <p:grpSp>
        <p:nvGrpSpPr>
          <p:cNvPr id="46" name="Group 45">
            <a:extLst>
              <a:ext uri="{FF2B5EF4-FFF2-40B4-BE49-F238E27FC236}">
                <a16:creationId xmlns:a16="http://schemas.microsoft.com/office/drawing/2014/main" id="{467A621F-3556-4069-A080-CD0A5714E426}"/>
              </a:ext>
            </a:extLst>
          </p:cNvPr>
          <p:cNvGrpSpPr/>
          <p:nvPr/>
        </p:nvGrpSpPr>
        <p:grpSpPr>
          <a:xfrm>
            <a:off x="6904676" y="3626495"/>
            <a:ext cx="269640" cy="321480"/>
            <a:chOff x="6904676" y="3626495"/>
            <a:chExt cx="269640" cy="321480"/>
          </a:xfrm>
        </p:grpSpPr>
        <mc:AlternateContent xmlns:mc="http://schemas.openxmlformats.org/markup-compatibility/2006" xmlns:p14="http://schemas.microsoft.com/office/powerpoint/2010/main">
          <mc:Choice Requires="p14">
            <p:contentPart p14:bwMode="auto" r:id="rId68">
              <p14:nvContentPartPr>
                <p14:cNvPr id="44" name="Ink 43">
                  <a:extLst>
                    <a:ext uri="{FF2B5EF4-FFF2-40B4-BE49-F238E27FC236}">
                      <a16:creationId xmlns:a16="http://schemas.microsoft.com/office/drawing/2014/main" id="{919B51E4-9B9F-4140-915F-27A952812D14}"/>
                    </a:ext>
                  </a:extLst>
                </p14:cNvPr>
                <p14:cNvContentPartPr/>
                <p14:nvPr/>
              </p14:nvContentPartPr>
              <p14:xfrm>
                <a:off x="7005116" y="3626495"/>
                <a:ext cx="24120" cy="272160"/>
              </p14:xfrm>
            </p:contentPart>
          </mc:Choice>
          <mc:Fallback xmlns="">
            <p:pic>
              <p:nvPicPr>
                <p:cNvPr id="44" name="Ink 43">
                  <a:extLst>
                    <a:ext uri="{FF2B5EF4-FFF2-40B4-BE49-F238E27FC236}">
                      <a16:creationId xmlns:a16="http://schemas.microsoft.com/office/drawing/2014/main" id="{919B51E4-9B9F-4140-915F-27A952812D14}"/>
                    </a:ext>
                  </a:extLst>
                </p:cNvPr>
                <p:cNvPicPr/>
                <p:nvPr/>
              </p:nvPicPr>
              <p:blipFill>
                <a:blip r:embed="rId69"/>
                <a:stretch>
                  <a:fillRect/>
                </a:stretch>
              </p:blipFill>
              <p:spPr>
                <a:xfrm>
                  <a:off x="6996476" y="3617495"/>
                  <a:ext cx="4176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5" name="Ink 44">
                  <a:extLst>
                    <a:ext uri="{FF2B5EF4-FFF2-40B4-BE49-F238E27FC236}">
                      <a16:creationId xmlns:a16="http://schemas.microsoft.com/office/drawing/2014/main" id="{AF049C0E-1E1B-4E42-A931-192621D3F6AC}"/>
                    </a:ext>
                  </a:extLst>
                </p14:cNvPr>
                <p14:cNvContentPartPr/>
                <p14:nvPr/>
              </p14:nvContentPartPr>
              <p14:xfrm>
                <a:off x="6904676" y="3867695"/>
                <a:ext cx="269640" cy="80280"/>
              </p14:xfrm>
            </p:contentPart>
          </mc:Choice>
          <mc:Fallback xmlns="">
            <p:pic>
              <p:nvPicPr>
                <p:cNvPr id="45" name="Ink 44">
                  <a:extLst>
                    <a:ext uri="{FF2B5EF4-FFF2-40B4-BE49-F238E27FC236}">
                      <a16:creationId xmlns:a16="http://schemas.microsoft.com/office/drawing/2014/main" id="{AF049C0E-1E1B-4E42-A931-192621D3F6AC}"/>
                    </a:ext>
                  </a:extLst>
                </p:cNvPr>
                <p:cNvPicPr/>
                <p:nvPr/>
              </p:nvPicPr>
              <p:blipFill>
                <a:blip r:embed="rId71"/>
                <a:stretch>
                  <a:fillRect/>
                </a:stretch>
              </p:blipFill>
              <p:spPr>
                <a:xfrm>
                  <a:off x="6896036" y="3858695"/>
                  <a:ext cx="287280" cy="97920"/>
                </a:xfrm>
                <a:prstGeom prst="rect">
                  <a:avLst/>
                </a:prstGeom>
              </p:spPr>
            </p:pic>
          </mc:Fallback>
        </mc:AlternateContent>
      </p:grpSp>
    </p:spTree>
    <p:extLst>
      <p:ext uri="{BB962C8B-B14F-4D97-AF65-F5344CB8AC3E}">
        <p14:creationId xmlns:p14="http://schemas.microsoft.com/office/powerpoint/2010/main" val="2162909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0D28-D6AB-4FF4-B04B-3C8CB21678D6}"/>
              </a:ext>
            </a:extLst>
          </p:cNvPr>
          <p:cNvSpPr>
            <a:spLocks noGrp="1"/>
          </p:cNvSpPr>
          <p:nvPr>
            <p:ph type="title"/>
          </p:nvPr>
        </p:nvSpPr>
        <p:spPr/>
        <p:txBody>
          <a:bodyPr/>
          <a:lstStyle/>
          <a:p>
            <a:r>
              <a:rPr lang="en-US" dirty="0"/>
              <a:t>Classless example (as in spans subnet classes)</a:t>
            </a:r>
          </a:p>
        </p:txBody>
      </p:sp>
      <p:grpSp>
        <p:nvGrpSpPr>
          <p:cNvPr id="34" name="Group 33">
            <a:extLst>
              <a:ext uri="{FF2B5EF4-FFF2-40B4-BE49-F238E27FC236}">
                <a16:creationId xmlns:a16="http://schemas.microsoft.com/office/drawing/2014/main" id="{649D0227-3BF0-42C5-9BB6-0DA965A3BB5B}"/>
              </a:ext>
            </a:extLst>
          </p:cNvPr>
          <p:cNvGrpSpPr/>
          <p:nvPr/>
        </p:nvGrpSpPr>
        <p:grpSpPr>
          <a:xfrm>
            <a:off x="886556" y="2183437"/>
            <a:ext cx="280440" cy="296640"/>
            <a:chOff x="886556" y="2183437"/>
            <a:chExt cx="280440" cy="296640"/>
          </a:xfrm>
        </p:grpSpPr>
        <mc:AlternateContent xmlns:mc="http://schemas.openxmlformats.org/markup-compatibility/2006" xmlns:p14="http://schemas.microsoft.com/office/powerpoint/2010/main">
          <mc:Choice Requires="p14">
            <p:contentPart p14:bwMode="auto" r:id="rId2">
              <p14:nvContentPartPr>
                <p14:cNvPr id="31" name="Ink 30">
                  <a:extLst>
                    <a:ext uri="{FF2B5EF4-FFF2-40B4-BE49-F238E27FC236}">
                      <a16:creationId xmlns:a16="http://schemas.microsoft.com/office/drawing/2014/main" id="{FE3BD11D-3C17-4DDB-ADF6-F569A426B4E5}"/>
                    </a:ext>
                  </a:extLst>
                </p14:cNvPr>
                <p14:cNvContentPartPr/>
                <p14:nvPr/>
              </p14:nvContentPartPr>
              <p14:xfrm>
                <a:off x="886556" y="2201077"/>
                <a:ext cx="14760" cy="279000"/>
              </p14:xfrm>
            </p:contentPart>
          </mc:Choice>
          <mc:Fallback xmlns="">
            <p:pic>
              <p:nvPicPr>
                <p:cNvPr id="31" name="Ink 30">
                  <a:extLst>
                    <a:ext uri="{FF2B5EF4-FFF2-40B4-BE49-F238E27FC236}">
                      <a16:creationId xmlns:a16="http://schemas.microsoft.com/office/drawing/2014/main" id="{FE3BD11D-3C17-4DDB-ADF6-F569A426B4E5}"/>
                    </a:ext>
                  </a:extLst>
                </p:cNvPr>
                <p:cNvPicPr/>
                <p:nvPr/>
              </p:nvPicPr>
              <p:blipFill>
                <a:blip r:embed="rId3"/>
                <a:stretch>
                  <a:fillRect/>
                </a:stretch>
              </p:blipFill>
              <p:spPr>
                <a:xfrm>
                  <a:off x="877556" y="2192437"/>
                  <a:ext cx="32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9FCA2284-EDDC-4153-A568-BBE55520B8ED}"/>
                    </a:ext>
                  </a:extLst>
                </p14:cNvPr>
                <p14:cNvContentPartPr/>
                <p14:nvPr/>
              </p14:nvContentPartPr>
              <p14:xfrm>
                <a:off x="1020476" y="2183437"/>
                <a:ext cx="146520" cy="246600"/>
              </p14:xfrm>
            </p:contentPart>
          </mc:Choice>
          <mc:Fallback xmlns="">
            <p:pic>
              <p:nvPicPr>
                <p:cNvPr id="32" name="Ink 31">
                  <a:extLst>
                    <a:ext uri="{FF2B5EF4-FFF2-40B4-BE49-F238E27FC236}">
                      <a16:creationId xmlns:a16="http://schemas.microsoft.com/office/drawing/2014/main" id="{9FCA2284-EDDC-4153-A568-BBE55520B8ED}"/>
                    </a:ext>
                  </a:extLst>
                </p:cNvPr>
                <p:cNvPicPr/>
                <p:nvPr/>
              </p:nvPicPr>
              <p:blipFill>
                <a:blip r:embed="rId5"/>
                <a:stretch>
                  <a:fillRect/>
                </a:stretch>
              </p:blipFill>
              <p:spPr>
                <a:xfrm>
                  <a:off x="1011836" y="2174437"/>
                  <a:ext cx="164160" cy="26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0B5C43CA-80B9-4219-8EDD-71CC3A571A07}"/>
                  </a:ext>
                </a:extLst>
              </p14:cNvPr>
              <p14:cNvContentPartPr/>
              <p14:nvPr/>
            </p14:nvContentPartPr>
            <p14:xfrm>
              <a:off x="1332596" y="2352997"/>
              <a:ext cx="16920" cy="78840"/>
            </p14:xfrm>
          </p:contentPart>
        </mc:Choice>
        <mc:Fallback xmlns="">
          <p:pic>
            <p:nvPicPr>
              <p:cNvPr id="33" name="Ink 32">
                <a:extLst>
                  <a:ext uri="{FF2B5EF4-FFF2-40B4-BE49-F238E27FC236}">
                    <a16:creationId xmlns:a16="http://schemas.microsoft.com/office/drawing/2014/main" id="{0B5C43CA-80B9-4219-8EDD-71CC3A571A07}"/>
                  </a:ext>
                </a:extLst>
              </p:cNvPr>
              <p:cNvPicPr/>
              <p:nvPr/>
            </p:nvPicPr>
            <p:blipFill>
              <a:blip r:embed="rId7"/>
              <a:stretch>
                <a:fillRect/>
              </a:stretch>
            </p:blipFill>
            <p:spPr>
              <a:xfrm>
                <a:off x="1323956" y="2344357"/>
                <a:ext cx="3456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 name="Ink 34">
                <a:extLst>
                  <a:ext uri="{FF2B5EF4-FFF2-40B4-BE49-F238E27FC236}">
                    <a16:creationId xmlns:a16="http://schemas.microsoft.com/office/drawing/2014/main" id="{80FB5D9E-90F7-49AA-A2B9-5B1CE92D94A8}"/>
                  </a:ext>
                </a:extLst>
              </p14:cNvPr>
              <p14:cNvContentPartPr/>
              <p14:nvPr/>
            </p14:nvContentPartPr>
            <p14:xfrm>
              <a:off x="1899236" y="2177677"/>
              <a:ext cx="18720" cy="228960"/>
            </p14:xfrm>
          </p:contentPart>
        </mc:Choice>
        <mc:Fallback xmlns="">
          <p:pic>
            <p:nvPicPr>
              <p:cNvPr id="35" name="Ink 34">
                <a:extLst>
                  <a:ext uri="{FF2B5EF4-FFF2-40B4-BE49-F238E27FC236}">
                    <a16:creationId xmlns:a16="http://schemas.microsoft.com/office/drawing/2014/main" id="{80FB5D9E-90F7-49AA-A2B9-5B1CE92D94A8}"/>
                  </a:ext>
                </a:extLst>
              </p:cNvPr>
              <p:cNvPicPr/>
              <p:nvPr/>
            </p:nvPicPr>
            <p:blipFill>
              <a:blip r:embed="rId9"/>
              <a:stretch>
                <a:fillRect/>
              </a:stretch>
            </p:blipFill>
            <p:spPr>
              <a:xfrm>
                <a:off x="1890596" y="2168677"/>
                <a:ext cx="363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6" name="Ink 35">
                <a:extLst>
                  <a:ext uri="{FF2B5EF4-FFF2-40B4-BE49-F238E27FC236}">
                    <a16:creationId xmlns:a16="http://schemas.microsoft.com/office/drawing/2014/main" id="{F7094AFC-DE9C-4635-92E2-C9B635077B96}"/>
                  </a:ext>
                </a:extLst>
              </p14:cNvPr>
              <p14:cNvContentPartPr/>
              <p14:nvPr/>
            </p14:nvContentPartPr>
            <p14:xfrm>
              <a:off x="2103716" y="2179837"/>
              <a:ext cx="226080" cy="244440"/>
            </p14:xfrm>
          </p:contentPart>
        </mc:Choice>
        <mc:Fallback xmlns="">
          <p:pic>
            <p:nvPicPr>
              <p:cNvPr id="36" name="Ink 35">
                <a:extLst>
                  <a:ext uri="{FF2B5EF4-FFF2-40B4-BE49-F238E27FC236}">
                    <a16:creationId xmlns:a16="http://schemas.microsoft.com/office/drawing/2014/main" id="{F7094AFC-DE9C-4635-92E2-C9B635077B96}"/>
                  </a:ext>
                </a:extLst>
              </p:cNvPr>
              <p:cNvPicPr/>
              <p:nvPr/>
            </p:nvPicPr>
            <p:blipFill>
              <a:blip r:embed="rId11"/>
              <a:stretch>
                <a:fillRect/>
              </a:stretch>
            </p:blipFill>
            <p:spPr>
              <a:xfrm>
                <a:off x="2094716" y="2171197"/>
                <a:ext cx="2437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7" name="Ink 36">
                <a:extLst>
                  <a:ext uri="{FF2B5EF4-FFF2-40B4-BE49-F238E27FC236}">
                    <a16:creationId xmlns:a16="http://schemas.microsoft.com/office/drawing/2014/main" id="{EF4C237A-2E65-4941-8788-75C042BB91FE}"/>
                  </a:ext>
                </a:extLst>
              </p14:cNvPr>
              <p14:cNvContentPartPr/>
              <p14:nvPr/>
            </p14:nvContentPartPr>
            <p14:xfrm>
              <a:off x="2587196" y="2373157"/>
              <a:ext cx="4680" cy="9720"/>
            </p14:xfrm>
          </p:contentPart>
        </mc:Choice>
        <mc:Fallback xmlns="">
          <p:pic>
            <p:nvPicPr>
              <p:cNvPr id="37" name="Ink 36">
                <a:extLst>
                  <a:ext uri="{FF2B5EF4-FFF2-40B4-BE49-F238E27FC236}">
                    <a16:creationId xmlns:a16="http://schemas.microsoft.com/office/drawing/2014/main" id="{EF4C237A-2E65-4941-8788-75C042BB91FE}"/>
                  </a:ext>
                </a:extLst>
              </p:cNvPr>
              <p:cNvPicPr/>
              <p:nvPr/>
            </p:nvPicPr>
            <p:blipFill>
              <a:blip r:embed="rId13"/>
              <a:stretch>
                <a:fillRect/>
              </a:stretch>
            </p:blipFill>
            <p:spPr>
              <a:xfrm>
                <a:off x="2578556" y="2364157"/>
                <a:ext cx="223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9" name="Ink 38">
                <a:extLst>
                  <a:ext uri="{FF2B5EF4-FFF2-40B4-BE49-F238E27FC236}">
                    <a16:creationId xmlns:a16="http://schemas.microsoft.com/office/drawing/2014/main" id="{3FFEC04C-4621-4C65-9863-4DC2652D6799}"/>
                  </a:ext>
                </a:extLst>
              </p14:cNvPr>
              <p14:cNvContentPartPr/>
              <p14:nvPr/>
            </p14:nvContentPartPr>
            <p14:xfrm>
              <a:off x="3030716" y="2135917"/>
              <a:ext cx="164520" cy="286920"/>
            </p14:xfrm>
          </p:contentPart>
        </mc:Choice>
        <mc:Fallback xmlns="">
          <p:pic>
            <p:nvPicPr>
              <p:cNvPr id="39" name="Ink 38">
                <a:extLst>
                  <a:ext uri="{FF2B5EF4-FFF2-40B4-BE49-F238E27FC236}">
                    <a16:creationId xmlns:a16="http://schemas.microsoft.com/office/drawing/2014/main" id="{3FFEC04C-4621-4C65-9863-4DC2652D6799}"/>
                  </a:ext>
                </a:extLst>
              </p:cNvPr>
              <p:cNvPicPr/>
              <p:nvPr/>
            </p:nvPicPr>
            <p:blipFill>
              <a:blip r:embed="rId15"/>
              <a:stretch>
                <a:fillRect/>
              </a:stretch>
            </p:blipFill>
            <p:spPr>
              <a:xfrm>
                <a:off x="3021716" y="2127277"/>
                <a:ext cx="18216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0" name="Ink 39">
                <a:extLst>
                  <a:ext uri="{FF2B5EF4-FFF2-40B4-BE49-F238E27FC236}">
                    <a16:creationId xmlns:a16="http://schemas.microsoft.com/office/drawing/2014/main" id="{3AC4382C-1C61-407E-A440-10C98BF48C78}"/>
                  </a:ext>
                </a:extLst>
              </p14:cNvPr>
              <p14:cNvContentPartPr/>
              <p14:nvPr/>
            </p14:nvContentPartPr>
            <p14:xfrm>
              <a:off x="3594116" y="2383597"/>
              <a:ext cx="18720" cy="19080"/>
            </p14:xfrm>
          </p:contentPart>
        </mc:Choice>
        <mc:Fallback xmlns="">
          <p:pic>
            <p:nvPicPr>
              <p:cNvPr id="40" name="Ink 39">
                <a:extLst>
                  <a:ext uri="{FF2B5EF4-FFF2-40B4-BE49-F238E27FC236}">
                    <a16:creationId xmlns:a16="http://schemas.microsoft.com/office/drawing/2014/main" id="{3AC4382C-1C61-407E-A440-10C98BF48C78}"/>
                  </a:ext>
                </a:extLst>
              </p:cNvPr>
              <p:cNvPicPr/>
              <p:nvPr/>
            </p:nvPicPr>
            <p:blipFill>
              <a:blip r:embed="rId17"/>
              <a:stretch>
                <a:fillRect/>
              </a:stretch>
            </p:blipFill>
            <p:spPr>
              <a:xfrm>
                <a:off x="3585476" y="2374597"/>
                <a:ext cx="3636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1" name="Ink 40">
                <a:extLst>
                  <a:ext uri="{FF2B5EF4-FFF2-40B4-BE49-F238E27FC236}">
                    <a16:creationId xmlns:a16="http://schemas.microsoft.com/office/drawing/2014/main" id="{F37ECA99-9B1F-43FC-8AE4-D2D95995F0F7}"/>
                  </a:ext>
                </a:extLst>
              </p14:cNvPr>
              <p14:cNvContentPartPr/>
              <p14:nvPr/>
            </p14:nvContentPartPr>
            <p14:xfrm>
              <a:off x="4109996" y="2099557"/>
              <a:ext cx="204840" cy="291600"/>
            </p14:xfrm>
          </p:contentPart>
        </mc:Choice>
        <mc:Fallback xmlns="">
          <p:pic>
            <p:nvPicPr>
              <p:cNvPr id="41" name="Ink 40">
                <a:extLst>
                  <a:ext uri="{FF2B5EF4-FFF2-40B4-BE49-F238E27FC236}">
                    <a16:creationId xmlns:a16="http://schemas.microsoft.com/office/drawing/2014/main" id="{F37ECA99-9B1F-43FC-8AE4-D2D95995F0F7}"/>
                  </a:ext>
                </a:extLst>
              </p:cNvPr>
              <p:cNvPicPr/>
              <p:nvPr/>
            </p:nvPicPr>
            <p:blipFill>
              <a:blip r:embed="rId19"/>
              <a:stretch>
                <a:fillRect/>
              </a:stretch>
            </p:blipFill>
            <p:spPr>
              <a:xfrm>
                <a:off x="4100996" y="2090557"/>
                <a:ext cx="222480" cy="309240"/>
              </a:xfrm>
              <a:prstGeom prst="rect">
                <a:avLst/>
              </a:prstGeom>
            </p:spPr>
          </p:pic>
        </mc:Fallback>
      </mc:AlternateContent>
      <p:grpSp>
        <p:nvGrpSpPr>
          <p:cNvPr id="60" name="Group 59">
            <a:extLst>
              <a:ext uri="{FF2B5EF4-FFF2-40B4-BE49-F238E27FC236}">
                <a16:creationId xmlns:a16="http://schemas.microsoft.com/office/drawing/2014/main" id="{96A96152-5DFE-48DA-BFEF-F4AD59BD5C08}"/>
              </a:ext>
            </a:extLst>
          </p:cNvPr>
          <p:cNvGrpSpPr/>
          <p:nvPr/>
        </p:nvGrpSpPr>
        <p:grpSpPr>
          <a:xfrm>
            <a:off x="1591796" y="2974357"/>
            <a:ext cx="237600" cy="236520"/>
            <a:chOff x="1591796" y="2974357"/>
            <a:chExt cx="237600" cy="236520"/>
          </a:xfrm>
        </p:grpSpPr>
        <mc:AlternateContent xmlns:mc="http://schemas.openxmlformats.org/markup-compatibility/2006" xmlns:p14="http://schemas.microsoft.com/office/powerpoint/2010/main">
          <mc:Choice Requires="p14">
            <p:contentPart p14:bwMode="auto" r:id="rId20">
              <p14:nvContentPartPr>
                <p14:cNvPr id="58" name="Ink 57">
                  <a:extLst>
                    <a:ext uri="{FF2B5EF4-FFF2-40B4-BE49-F238E27FC236}">
                      <a16:creationId xmlns:a16="http://schemas.microsoft.com/office/drawing/2014/main" id="{3F4EC3DF-3AF6-4B80-9736-CA8FA298661B}"/>
                    </a:ext>
                  </a:extLst>
                </p14:cNvPr>
                <p14:cNvContentPartPr/>
                <p14:nvPr/>
              </p14:nvContentPartPr>
              <p14:xfrm>
                <a:off x="1696916" y="2974357"/>
                <a:ext cx="132480" cy="236520"/>
              </p14:xfrm>
            </p:contentPart>
          </mc:Choice>
          <mc:Fallback xmlns="">
            <p:pic>
              <p:nvPicPr>
                <p:cNvPr id="58" name="Ink 57">
                  <a:extLst>
                    <a:ext uri="{FF2B5EF4-FFF2-40B4-BE49-F238E27FC236}">
                      <a16:creationId xmlns:a16="http://schemas.microsoft.com/office/drawing/2014/main" id="{3F4EC3DF-3AF6-4B80-9736-CA8FA298661B}"/>
                    </a:ext>
                  </a:extLst>
                </p:cNvPr>
                <p:cNvPicPr/>
                <p:nvPr/>
              </p:nvPicPr>
              <p:blipFill>
                <a:blip r:embed="rId21"/>
                <a:stretch>
                  <a:fillRect/>
                </a:stretch>
              </p:blipFill>
              <p:spPr>
                <a:xfrm>
                  <a:off x="1687916" y="2965717"/>
                  <a:ext cx="1501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9" name="Ink 58">
                  <a:extLst>
                    <a:ext uri="{FF2B5EF4-FFF2-40B4-BE49-F238E27FC236}">
                      <a16:creationId xmlns:a16="http://schemas.microsoft.com/office/drawing/2014/main" id="{EECE8BE5-E75E-486F-A0EE-9F7C68E8493D}"/>
                    </a:ext>
                  </a:extLst>
                </p14:cNvPr>
                <p14:cNvContentPartPr/>
                <p14:nvPr/>
              </p14:nvContentPartPr>
              <p14:xfrm>
                <a:off x="1591796" y="2994877"/>
                <a:ext cx="34200" cy="214560"/>
              </p14:xfrm>
            </p:contentPart>
          </mc:Choice>
          <mc:Fallback xmlns="">
            <p:pic>
              <p:nvPicPr>
                <p:cNvPr id="59" name="Ink 58">
                  <a:extLst>
                    <a:ext uri="{FF2B5EF4-FFF2-40B4-BE49-F238E27FC236}">
                      <a16:creationId xmlns:a16="http://schemas.microsoft.com/office/drawing/2014/main" id="{EECE8BE5-E75E-486F-A0EE-9F7C68E8493D}"/>
                    </a:ext>
                  </a:extLst>
                </p:cNvPr>
                <p:cNvPicPr/>
                <p:nvPr/>
              </p:nvPicPr>
              <p:blipFill>
                <a:blip r:embed="rId23"/>
                <a:stretch>
                  <a:fillRect/>
                </a:stretch>
              </p:blipFill>
              <p:spPr>
                <a:xfrm>
                  <a:off x="1582796" y="2986237"/>
                  <a:ext cx="51840" cy="232200"/>
                </a:xfrm>
                <a:prstGeom prst="rect">
                  <a:avLst/>
                </a:prstGeom>
              </p:spPr>
            </p:pic>
          </mc:Fallback>
        </mc:AlternateContent>
      </p:grpSp>
      <p:grpSp>
        <p:nvGrpSpPr>
          <p:cNvPr id="67" name="Group 66">
            <a:extLst>
              <a:ext uri="{FF2B5EF4-FFF2-40B4-BE49-F238E27FC236}">
                <a16:creationId xmlns:a16="http://schemas.microsoft.com/office/drawing/2014/main" id="{0976E875-99EA-408B-9D6E-1B0740D55855}"/>
              </a:ext>
            </a:extLst>
          </p:cNvPr>
          <p:cNvGrpSpPr/>
          <p:nvPr/>
        </p:nvGrpSpPr>
        <p:grpSpPr>
          <a:xfrm>
            <a:off x="300836" y="2979397"/>
            <a:ext cx="1167120" cy="316080"/>
            <a:chOff x="300836" y="2979397"/>
            <a:chExt cx="1167120" cy="316080"/>
          </a:xfrm>
        </p:grpSpPr>
        <mc:AlternateContent xmlns:mc="http://schemas.openxmlformats.org/markup-compatibility/2006" xmlns:p14="http://schemas.microsoft.com/office/powerpoint/2010/main">
          <mc:Choice Requires="p14">
            <p:contentPart p14:bwMode="auto" r:id="rId24">
              <p14:nvContentPartPr>
                <p14:cNvPr id="61" name="Ink 60">
                  <a:extLst>
                    <a:ext uri="{FF2B5EF4-FFF2-40B4-BE49-F238E27FC236}">
                      <a16:creationId xmlns:a16="http://schemas.microsoft.com/office/drawing/2014/main" id="{CD1EC6C0-5EF4-4BB2-B122-26F228EABD8B}"/>
                    </a:ext>
                  </a:extLst>
                </p14:cNvPr>
                <p14:cNvContentPartPr/>
                <p14:nvPr/>
              </p14:nvContentPartPr>
              <p14:xfrm>
                <a:off x="1328996" y="2979397"/>
                <a:ext cx="138960" cy="263520"/>
              </p14:xfrm>
            </p:contentPart>
          </mc:Choice>
          <mc:Fallback xmlns="">
            <p:pic>
              <p:nvPicPr>
                <p:cNvPr id="61" name="Ink 60">
                  <a:extLst>
                    <a:ext uri="{FF2B5EF4-FFF2-40B4-BE49-F238E27FC236}">
                      <a16:creationId xmlns:a16="http://schemas.microsoft.com/office/drawing/2014/main" id="{CD1EC6C0-5EF4-4BB2-B122-26F228EABD8B}"/>
                    </a:ext>
                  </a:extLst>
                </p:cNvPr>
                <p:cNvPicPr/>
                <p:nvPr/>
              </p:nvPicPr>
              <p:blipFill>
                <a:blip r:embed="rId25"/>
                <a:stretch>
                  <a:fillRect/>
                </a:stretch>
              </p:blipFill>
              <p:spPr>
                <a:xfrm>
                  <a:off x="1319996" y="2970757"/>
                  <a:ext cx="15660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2" name="Ink 61">
                  <a:extLst>
                    <a:ext uri="{FF2B5EF4-FFF2-40B4-BE49-F238E27FC236}">
                      <a16:creationId xmlns:a16="http://schemas.microsoft.com/office/drawing/2014/main" id="{7714DA28-2DEE-4B2E-A328-D5368D022046}"/>
                    </a:ext>
                  </a:extLst>
                </p14:cNvPr>
                <p14:cNvContentPartPr/>
                <p14:nvPr/>
              </p14:nvContentPartPr>
              <p14:xfrm>
                <a:off x="1196876" y="3003877"/>
                <a:ext cx="33840" cy="241560"/>
              </p14:xfrm>
            </p:contentPart>
          </mc:Choice>
          <mc:Fallback xmlns="">
            <p:pic>
              <p:nvPicPr>
                <p:cNvPr id="62" name="Ink 61">
                  <a:extLst>
                    <a:ext uri="{FF2B5EF4-FFF2-40B4-BE49-F238E27FC236}">
                      <a16:creationId xmlns:a16="http://schemas.microsoft.com/office/drawing/2014/main" id="{7714DA28-2DEE-4B2E-A328-D5368D022046}"/>
                    </a:ext>
                  </a:extLst>
                </p:cNvPr>
                <p:cNvPicPr/>
                <p:nvPr/>
              </p:nvPicPr>
              <p:blipFill>
                <a:blip r:embed="rId27"/>
                <a:stretch>
                  <a:fillRect/>
                </a:stretch>
              </p:blipFill>
              <p:spPr>
                <a:xfrm>
                  <a:off x="1187876" y="2995237"/>
                  <a:ext cx="5148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4" name="Ink 63">
                  <a:extLst>
                    <a:ext uri="{FF2B5EF4-FFF2-40B4-BE49-F238E27FC236}">
                      <a16:creationId xmlns:a16="http://schemas.microsoft.com/office/drawing/2014/main" id="{3ECC99F9-52F0-4FC3-91AF-F4F6991FEF61}"/>
                    </a:ext>
                  </a:extLst>
                </p14:cNvPr>
                <p14:cNvContentPartPr/>
                <p14:nvPr/>
              </p14:nvContentPartPr>
              <p14:xfrm>
                <a:off x="922556" y="3022957"/>
                <a:ext cx="158400" cy="218520"/>
              </p14:xfrm>
            </p:contentPart>
          </mc:Choice>
          <mc:Fallback xmlns="">
            <p:pic>
              <p:nvPicPr>
                <p:cNvPr id="64" name="Ink 63">
                  <a:extLst>
                    <a:ext uri="{FF2B5EF4-FFF2-40B4-BE49-F238E27FC236}">
                      <a16:creationId xmlns:a16="http://schemas.microsoft.com/office/drawing/2014/main" id="{3ECC99F9-52F0-4FC3-91AF-F4F6991FEF61}"/>
                    </a:ext>
                  </a:extLst>
                </p:cNvPr>
                <p:cNvPicPr/>
                <p:nvPr/>
              </p:nvPicPr>
              <p:blipFill>
                <a:blip r:embed="rId29"/>
                <a:stretch>
                  <a:fillRect/>
                </a:stretch>
              </p:blipFill>
              <p:spPr>
                <a:xfrm>
                  <a:off x="913556" y="3014317"/>
                  <a:ext cx="17604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5" name="Ink 64">
                  <a:extLst>
                    <a:ext uri="{FF2B5EF4-FFF2-40B4-BE49-F238E27FC236}">
                      <a16:creationId xmlns:a16="http://schemas.microsoft.com/office/drawing/2014/main" id="{83B77CEA-0533-4D24-9E06-F77EF187F95F}"/>
                    </a:ext>
                  </a:extLst>
                </p14:cNvPr>
                <p14:cNvContentPartPr/>
                <p14:nvPr/>
              </p14:nvContentPartPr>
              <p14:xfrm>
                <a:off x="645716" y="3020077"/>
                <a:ext cx="162360" cy="218520"/>
              </p14:xfrm>
            </p:contentPart>
          </mc:Choice>
          <mc:Fallback xmlns="">
            <p:pic>
              <p:nvPicPr>
                <p:cNvPr id="65" name="Ink 64">
                  <a:extLst>
                    <a:ext uri="{FF2B5EF4-FFF2-40B4-BE49-F238E27FC236}">
                      <a16:creationId xmlns:a16="http://schemas.microsoft.com/office/drawing/2014/main" id="{83B77CEA-0533-4D24-9E06-F77EF187F95F}"/>
                    </a:ext>
                  </a:extLst>
                </p:cNvPr>
                <p:cNvPicPr/>
                <p:nvPr/>
              </p:nvPicPr>
              <p:blipFill>
                <a:blip r:embed="rId31"/>
                <a:stretch>
                  <a:fillRect/>
                </a:stretch>
              </p:blipFill>
              <p:spPr>
                <a:xfrm>
                  <a:off x="637076" y="3011077"/>
                  <a:ext cx="18000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6" name="Ink 65">
                  <a:extLst>
                    <a:ext uri="{FF2B5EF4-FFF2-40B4-BE49-F238E27FC236}">
                      <a16:creationId xmlns:a16="http://schemas.microsoft.com/office/drawing/2014/main" id="{08B8625E-0B2C-4F67-8FDC-B9C047E585CC}"/>
                    </a:ext>
                  </a:extLst>
                </p14:cNvPr>
                <p14:cNvContentPartPr/>
                <p14:nvPr/>
              </p14:nvContentPartPr>
              <p14:xfrm>
                <a:off x="300836" y="3035917"/>
                <a:ext cx="223560" cy="259560"/>
              </p14:xfrm>
            </p:contentPart>
          </mc:Choice>
          <mc:Fallback xmlns="">
            <p:pic>
              <p:nvPicPr>
                <p:cNvPr id="66" name="Ink 65">
                  <a:extLst>
                    <a:ext uri="{FF2B5EF4-FFF2-40B4-BE49-F238E27FC236}">
                      <a16:creationId xmlns:a16="http://schemas.microsoft.com/office/drawing/2014/main" id="{08B8625E-0B2C-4F67-8FDC-B9C047E585CC}"/>
                    </a:ext>
                  </a:extLst>
                </p:cNvPr>
                <p:cNvPicPr/>
                <p:nvPr/>
              </p:nvPicPr>
              <p:blipFill>
                <a:blip r:embed="rId33"/>
                <a:stretch>
                  <a:fillRect/>
                </a:stretch>
              </p:blipFill>
              <p:spPr>
                <a:xfrm>
                  <a:off x="292196" y="3026917"/>
                  <a:ext cx="241200" cy="277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68" name="Ink 67">
                <a:extLst>
                  <a:ext uri="{FF2B5EF4-FFF2-40B4-BE49-F238E27FC236}">
                    <a16:creationId xmlns:a16="http://schemas.microsoft.com/office/drawing/2014/main" id="{6C9445C7-73D2-4304-8D18-BDFF9CC2BA99}"/>
                  </a:ext>
                </a:extLst>
              </p14:cNvPr>
              <p14:cNvContentPartPr/>
              <p14:nvPr/>
            </p14:nvContentPartPr>
            <p14:xfrm>
              <a:off x="1920836" y="3211957"/>
              <a:ext cx="22680" cy="26640"/>
            </p14:xfrm>
          </p:contentPart>
        </mc:Choice>
        <mc:Fallback xmlns="">
          <p:pic>
            <p:nvPicPr>
              <p:cNvPr id="68" name="Ink 67">
                <a:extLst>
                  <a:ext uri="{FF2B5EF4-FFF2-40B4-BE49-F238E27FC236}">
                    <a16:creationId xmlns:a16="http://schemas.microsoft.com/office/drawing/2014/main" id="{6C9445C7-73D2-4304-8D18-BDFF9CC2BA99}"/>
                  </a:ext>
                </a:extLst>
              </p:cNvPr>
              <p:cNvPicPr/>
              <p:nvPr/>
            </p:nvPicPr>
            <p:blipFill>
              <a:blip r:embed="rId35"/>
              <a:stretch>
                <a:fillRect/>
              </a:stretch>
            </p:blipFill>
            <p:spPr>
              <a:xfrm>
                <a:off x="1912196" y="3202957"/>
                <a:ext cx="403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9" name="Ink 68">
                <a:extLst>
                  <a:ext uri="{FF2B5EF4-FFF2-40B4-BE49-F238E27FC236}">
                    <a16:creationId xmlns:a16="http://schemas.microsoft.com/office/drawing/2014/main" id="{EE0B4863-9DFA-4817-A711-29C49BB21A69}"/>
                  </a:ext>
                </a:extLst>
              </p14:cNvPr>
              <p14:cNvContentPartPr/>
              <p14:nvPr/>
            </p14:nvContentPartPr>
            <p14:xfrm>
              <a:off x="69716" y="3021157"/>
              <a:ext cx="175320" cy="225000"/>
            </p14:xfrm>
          </p:contentPart>
        </mc:Choice>
        <mc:Fallback xmlns="">
          <p:pic>
            <p:nvPicPr>
              <p:cNvPr id="69" name="Ink 68">
                <a:extLst>
                  <a:ext uri="{FF2B5EF4-FFF2-40B4-BE49-F238E27FC236}">
                    <a16:creationId xmlns:a16="http://schemas.microsoft.com/office/drawing/2014/main" id="{EE0B4863-9DFA-4817-A711-29C49BB21A69}"/>
                  </a:ext>
                </a:extLst>
              </p:cNvPr>
              <p:cNvPicPr/>
              <p:nvPr/>
            </p:nvPicPr>
            <p:blipFill>
              <a:blip r:embed="rId37"/>
              <a:stretch>
                <a:fillRect/>
              </a:stretch>
            </p:blipFill>
            <p:spPr>
              <a:xfrm>
                <a:off x="60716" y="3012157"/>
                <a:ext cx="192960" cy="242640"/>
              </a:xfrm>
              <a:prstGeom prst="rect">
                <a:avLst/>
              </a:prstGeom>
            </p:spPr>
          </p:pic>
        </mc:Fallback>
      </mc:AlternateContent>
      <p:grpSp>
        <p:nvGrpSpPr>
          <p:cNvPr id="75" name="Group 74">
            <a:extLst>
              <a:ext uri="{FF2B5EF4-FFF2-40B4-BE49-F238E27FC236}">
                <a16:creationId xmlns:a16="http://schemas.microsoft.com/office/drawing/2014/main" id="{00DA88AF-E7BC-48F0-B8B0-B7EB5EA2A15F}"/>
              </a:ext>
            </a:extLst>
          </p:cNvPr>
          <p:cNvGrpSpPr/>
          <p:nvPr/>
        </p:nvGrpSpPr>
        <p:grpSpPr>
          <a:xfrm>
            <a:off x="2139716" y="2987317"/>
            <a:ext cx="834120" cy="253440"/>
            <a:chOff x="2139716" y="2987317"/>
            <a:chExt cx="834120" cy="253440"/>
          </a:xfrm>
        </p:grpSpPr>
        <mc:AlternateContent xmlns:mc="http://schemas.openxmlformats.org/markup-compatibility/2006" xmlns:p14="http://schemas.microsoft.com/office/powerpoint/2010/main">
          <mc:Choice Requires="p14">
            <p:contentPart p14:bwMode="auto" r:id="rId38">
              <p14:nvContentPartPr>
                <p14:cNvPr id="70" name="Ink 69">
                  <a:extLst>
                    <a:ext uri="{FF2B5EF4-FFF2-40B4-BE49-F238E27FC236}">
                      <a16:creationId xmlns:a16="http://schemas.microsoft.com/office/drawing/2014/main" id="{E3CD9A7C-B9BA-484C-8606-B22FA4663583}"/>
                    </a:ext>
                  </a:extLst>
                </p14:cNvPr>
                <p14:cNvContentPartPr/>
                <p14:nvPr/>
              </p14:nvContentPartPr>
              <p14:xfrm>
                <a:off x="2139716" y="3010717"/>
                <a:ext cx="163800" cy="211320"/>
              </p14:xfrm>
            </p:contentPart>
          </mc:Choice>
          <mc:Fallback xmlns="">
            <p:pic>
              <p:nvPicPr>
                <p:cNvPr id="70" name="Ink 69">
                  <a:extLst>
                    <a:ext uri="{FF2B5EF4-FFF2-40B4-BE49-F238E27FC236}">
                      <a16:creationId xmlns:a16="http://schemas.microsoft.com/office/drawing/2014/main" id="{E3CD9A7C-B9BA-484C-8606-B22FA4663583}"/>
                    </a:ext>
                  </a:extLst>
                </p:cNvPr>
                <p:cNvPicPr/>
                <p:nvPr/>
              </p:nvPicPr>
              <p:blipFill>
                <a:blip r:embed="rId39"/>
                <a:stretch>
                  <a:fillRect/>
                </a:stretch>
              </p:blipFill>
              <p:spPr>
                <a:xfrm>
                  <a:off x="2131076" y="3002077"/>
                  <a:ext cx="1814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1" name="Ink 70">
                  <a:extLst>
                    <a:ext uri="{FF2B5EF4-FFF2-40B4-BE49-F238E27FC236}">
                      <a16:creationId xmlns:a16="http://schemas.microsoft.com/office/drawing/2014/main" id="{5E952CAB-C8CE-457A-A944-88DA8B43E01E}"/>
                    </a:ext>
                  </a:extLst>
                </p14:cNvPr>
                <p14:cNvContentPartPr/>
                <p14:nvPr/>
              </p14:nvContentPartPr>
              <p14:xfrm>
                <a:off x="2365076" y="2987677"/>
                <a:ext cx="182520" cy="253080"/>
              </p14:xfrm>
            </p:contentPart>
          </mc:Choice>
          <mc:Fallback xmlns="">
            <p:pic>
              <p:nvPicPr>
                <p:cNvPr id="71" name="Ink 70">
                  <a:extLst>
                    <a:ext uri="{FF2B5EF4-FFF2-40B4-BE49-F238E27FC236}">
                      <a16:creationId xmlns:a16="http://schemas.microsoft.com/office/drawing/2014/main" id="{5E952CAB-C8CE-457A-A944-88DA8B43E01E}"/>
                    </a:ext>
                  </a:extLst>
                </p:cNvPr>
                <p:cNvPicPr/>
                <p:nvPr/>
              </p:nvPicPr>
              <p:blipFill>
                <a:blip r:embed="rId41"/>
                <a:stretch>
                  <a:fillRect/>
                </a:stretch>
              </p:blipFill>
              <p:spPr>
                <a:xfrm>
                  <a:off x="2356076" y="2979037"/>
                  <a:ext cx="20016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2" name="Ink 71">
                  <a:extLst>
                    <a:ext uri="{FF2B5EF4-FFF2-40B4-BE49-F238E27FC236}">
                      <a16:creationId xmlns:a16="http://schemas.microsoft.com/office/drawing/2014/main" id="{2A1C1162-0E7E-4F45-8E59-139B8150EACA}"/>
                    </a:ext>
                  </a:extLst>
                </p14:cNvPr>
                <p14:cNvContentPartPr/>
                <p14:nvPr/>
              </p14:nvContentPartPr>
              <p14:xfrm>
                <a:off x="2654516" y="2990557"/>
                <a:ext cx="179280" cy="240120"/>
              </p14:xfrm>
            </p:contentPart>
          </mc:Choice>
          <mc:Fallback xmlns="">
            <p:pic>
              <p:nvPicPr>
                <p:cNvPr id="72" name="Ink 71">
                  <a:extLst>
                    <a:ext uri="{FF2B5EF4-FFF2-40B4-BE49-F238E27FC236}">
                      <a16:creationId xmlns:a16="http://schemas.microsoft.com/office/drawing/2014/main" id="{2A1C1162-0E7E-4F45-8E59-139B8150EACA}"/>
                    </a:ext>
                  </a:extLst>
                </p:cNvPr>
                <p:cNvPicPr/>
                <p:nvPr/>
              </p:nvPicPr>
              <p:blipFill>
                <a:blip r:embed="rId43"/>
                <a:stretch>
                  <a:fillRect/>
                </a:stretch>
              </p:blipFill>
              <p:spPr>
                <a:xfrm>
                  <a:off x="2645516" y="2981917"/>
                  <a:ext cx="19692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4" name="Ink 73">
                  <a:extLst>
                    <a:ext uri="{FF2B5EF4-FFF2-40B4-BE49-F238E27FC236}">
                      <a16:creationId xmlns:a16="http://schemas.microsoft.com/office/drawing/2014/main" id="{B4F0AFCA-1EAF-4AB5-B9C8-80337A59CB09}"/>
                    </a:ext>
                  </a:extLst>
                </p14:cNvPr>
                <p14:cNvContentPartPr/>
                <p14:nvPr/>
              </p14:nvContentPartPr>
              <p14:xfrm>
                <a:off x="2939276" y="2987317"/>
                <a:ext cx="34560" cy="222840"/>
              </p14:xfrm>
            </p:contentPart>
          </mc:Choice>
          <mc:Fallback xmlns="">
            <p:pic>
              <p:nvPicPr>
                <p:cNvPr id="74" name="Ink 73">
                  <a:extLst>
                    <a:ext uri="{FF2B5EF4-FFF2-40B4-BE49-F238E27FC236}">
                      <a16:creationId xmlns:a16="http://schemas.microsoft.com/office/drawing/2014/main" id="{B4F0AFCA-1EAF-4AB5-B9C8-80337A59CB09}"/>
                    </a:ext>
                  </a:extLst>
                </p:cNvPr>
                <p:cNvPicPr/>
                <p:nvPr/>
              </p:nvPicPr>
              <p:blipFill>
                <a:blip r:embed="rId45"/>
                <a:stretch>
                  <a:fillRect/>
                </a:stretch>
              </p:blipFill>
              <p:spPr>
                <a:xfrm>
                  <a:off x="2930276" y="2978677"/>
                  <a:ext cx="52200" cy="240480"/>
                </a:xfrm>
                <a:prstGeom prst="rect">
                  <a:avLst/>
                </a:prstGeom>
              </p:spPr>
            </p:pic>
          </mc:Fallback>
        </mc:AlternateContent>
      </p:grpSp>
      <p:grpSp>
        <p:nvGrpSpPr>
          <p:cNvPr id="82" name="Group 81">
            <a:extLst>
              <a:ext uri="{FF2B5EF4-FFF2-40B4-BE49-F238E27FC236}">
                <a16:creationId xmlns:a16="http://schemas.microsoft.com/office/drawing/2014/main" id="{36685F90-A12A-43C4-BDFD-F0CC0241F71B}"/>
              </a:ext>
            </a:extLst>
          </p:cNvPr>
          <p:cNvGrpSpPr/>
          <p:nvPr/>
        </p:nvGrpSpPr>
        <p:grpSpPr>
          <a:xfrm>
            <a:off x="3060236" y="2948077"/>
            <a:ext cx="830160" cy="268200"/>
            <a:chOff x="3060236" y="2948077"/>
            <a:chExt cx="830160" cy="268200"/>
          </a:xfrm>
        </p:grpSpPr>
        <mc:AlternateContent xmlns:mc="http://schemas.openxmlformats.org/markup-compatibility/2006" xmlns:p14="http://schemas.microsoft.com/office/powerpoint/2010/main">
          <mc:Choice Requires="p14">
            <p:contentPart p14:bwMode="auto" r:id="rId46">
              <p14:nvContentPartPr>
                <p14:cNvPr id="76" name="Ink 75">
                  <a:extLst>
                    <a:ext uri="{FF2B5EF4-FFF2-40B4-BE49-F238E27FC236}">
                      <a16:creationId xmlns:a16="http://schemas.microsoft.com/office/drawing/2014/main" id="{71FBED85-F0FD-4B2E-85CF-D152AED6DCF0}"/>
                    </a:ext>
                  </a:extLst>
                </p14:cNvPr>
                <p14:cNvContentPartPr/>
                <p14:nvPr/>
              </p14:nvContentPartPr>
              <p14:xfrm>
                <a:off x="3060236" y="2969677"/>
                <a:ext cx="170640" cy="217800"/>
              </p14:xfrm>
            </p:contentPart>
          </mc:Choice>
          <mc:Fallback xmlns="">
            <p:pic>
              <p:nvPicPr>
                <p:cNvPr id="76" name="Ink 75">
                  <a:extLst>
                    <a:ext uri="{FF2B5EF4-FFF2-40B4-BE49-F238E27FC236}">
                      <a16:creationId xmlns:a16="http://schemas.microsoft.com/office/drawing/2014/main" id="{71FBED85-F0FD-4B2E-85CF-D152AED6DCF0}"/>
                    </a:ext>
                  </a:extLst>
                </p:cNvPr>
                <p:cNvPicPr/>
                <p:nvPr/>
              </p:nvPicPr>
              <p:blipFill>
                <a:blip r:embed="rId47"/>
                <a:stretch>
                  <a:fillRect/>
                </a:stretch>
              </p:blipFill>
              <p:spPr>
                <a:xfrm>
                  <a:off x="3051596" y="2960677"/>
                  <a:ext cx="1882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7" name="Ink 76">
                  <a:extLst>
                    <a:ext uri="{FF2B5EF4-FFF2-40B4-BE49-F238E27FC236}">
                      <a16:creationId xmlns:a16="http://schemas.microsoft.com/office/drawing/2014/main" id="{B7E47151-2FF4-4F91-9C1A-805DA416D108}"/>
                    </a:ext>
                  </a:extLst>
                </p14:cNvPr>
                <p14:cNvContentPartPr/>
                <p14:nvPr/>
              </p14:nvContentPartPr>
              <p14:xfrm>
                <a:off x="3306476" y="2987677"/>
                <a:ext cx="176400" cy="228600"/>
              </p14:xfrm>
            </p:contentPart>
          </mc:Choice>
          <mc:Fallback xmlns="">
            <p:pic>
              <p:nvPicPr>
                <p:cNvPr id="77" name="Ink 76">
                  <a:extLst>
                    <a:ext uri="{FF2B5EF4-FFF2-40B4-BE49-F238E27FC236}">
                      <a16:creationId xmlns:a16="http://schemas.microsoft.com/office/drawing/2014/main" id="{B7E47151-2FF4-4F91-9C1A-805DA416D108}"/>
                    </a:ext>
                  </a:extLst>
                </p:cNvPr>
                <p:cNvPicPr/>
                <p:nvPr/>
              </p:nvPicPr>
              <p:blipFill>
                <a:blip r:embed="rId49"/>
                <a:stretch>
                  <a:fillRect/>
                </a:stretch>
              </p:blipFill>
              <p:spPr>
                <a:xfrm>
                  <a:off x="3297836" y="2978677"/>
                  <a:ext cx="19404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9" name="Ink 78">
                  <a:extLst>
                    <a:ext uri="{FF2B5EF4-FFF2-40B4-BE49-F238E27FC236}">
                      <a16:creationId xmlns:a16="http://schemas.microsoft.com/office/drawing/2014/main" id="{B130F719-937C-42CB-9209-0962B0424937}"/>
                    </a:ext>
                  </a:extLst>
                </p14:cNvPr>
                <p14:cNvContentPartPr/>
                <p14:nvPr/>
              </p14:nvContentPartPr>
              <p14:xfrm>
                <a:off x="3596636" y="2952397"/>
                <a:ext cx="168120" cy="233640"/>
              </p14:xfrm>
            </p:contentPart>
          </mc:Choice>
          <mc:Fallback xmlns="">
            <p:pic>
              <p:nvPicPr>
                <p:cNvPr id="79" name="Ink 78">
                  <a:extLst>
                    <a:ext uri="{FF2B5EF4-FFF2-40B4-BE49-F238E27FC236}">
                      <a16:creationId xmlns:a16="http://schemas.microsoft.com/office/drawing/2014/main" id="{B130F719-937C-42CB-9209-0962B0424937}"/>
                    </a:ext>
                  </a:extLst>
                </p:cNvPr>
                <p:cNvPicPr/>
                <p:nvPr/>
              </p:nvPicPr>
              <p:blipFill>
                <a:blip r:embed="rId51"/>
                <a:stretch>
                  <a:fillRect/>
                </a:stretch>
              </p:blipFill>
              <p:spPr>
                <a:xfrm>
                  <a:off x="3587636" y="2943757"/>
                  <a:ext cx="18576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0" name="Ink 79">
                  <a:extLst>
                    <a:ext uri="{FF2B5EF4-FFF2-40B4-BE49-F238E27FC236}">
                      <a16:creationId xmlns:a16="http://schemas.microsoft.com/office/drawing/2014/main" id="{8D69D148-6271-4498-97BF-CC80A6F4D28B}"/>
                    </a:ext>
                  </a:extLst>
                </p14:cNvPr>
                <p14:cNvContentPartPr/>
                <p14:nvPr/>
              </p14:nvContentPartPr>
              <p14:xfrm>
                <a:off x="3843596" y="2948077"/>
                <a:ext cx="46800" cy="232200"/>
              </p14:xfrm>
            </p:contentPart>
          </mc:Choice>
          <mc:Fallback xmlns="">
            <p:pic>
              <p:nvPicPr>
                <p:cNvPr id="80" name="Ink 79">
                  <a:extLst>
                    <a:ext uri="{FF2B5EF4-FFF2-40B4-BE49-F238E27FC236}">
                      <a16:creationId xmlns:a16="http://schemas.microsoft.com/office/drawing/2014/main" id="{8D69D148-6271-4498-97BF-CC80A6F4D28B}"/>
                    </a:ext>
                  </a:extLst>
                </p:cNvPr>
                <p:cNvPicPr/>
                <p:nvPr/>
              </p:nvPicPr>
              <p:blipFill>
                <a:blip r:embed="rId53"/>
                <a:stretch>
                  <a:fillRect/>
                </a:stretch>
              </p:blipFill>
              <p:spPr>
                <a:xfrm>
                  <a:off x="3834596" y="2939077"/>
                  <a:ext cx="64440" cy="249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81" name="Ink 80">
                <a:extLst>
                  <a:ext uri="{FF2B5EF4-FFF2-40B4-BE49-F238E27FC236}">
                    <a16:creationId xmlns:a16="http://schemas.microsoft.com/office/drawing/2014/main" id="{4BC4C0E9-AB3C-48D1-BE27-C668909FE097}"/>
                  </a:ext>
                </a:extLst>
              </p14:cNvPr>
              <p14:cNvContentPartPr/>
              <p14:nvPr/>
            </p14:nvContentPartPr>
            <p14:xfrm>
              <a:off x="4065716" y="3118357"/>
              <a:ext cx="47520" cy="45720"/>
            </p14:xfrm>
          </p:contentPart>
        </mc:Choice>
        <mc:Fallback xmlns="">
          <p:pic>
            <p:nvPicPr>
              <p:cNvPr id="81" name="Ink 80">
                <a:extLst>
                  <a:ext uri="{FF2B5EF4-FFF2-40B4-BE49-F238E27FC236}">
                    <a16:creationId xmlns:a16="http://schemas.microsoft.com/office/drawing/2014/main" id="{4BC4C0E9-AB3C-48D1-BE27-C668909FE097}"/>
                  </a:ext>
                </a:extLst>
              </p:cNvPr>
              <p:cNvPicPr/>
              <p:nvPr/>
            </p:nvPicPr>
            <p:blipFill>
              <a:blip r:embed="rId55"/>
              <a:stretch>
                <a:fillRect/>
              </a:stretch>
            </p:blipFill>
            <p:spPr>
              <a:xfrm>
                <a:off x="4057076" y="3109717"/>
                <a:ext cx="65160" cy="63360"/>
              </a:xfrm>
              <a:prstGeom prst="rect">
                <a:avLst/>
              </a:prstGeom>
            </p:spPr>
          </p:pic>
        </mc:Fallback>
      </mc:AlternateContent>
      <p:grpSp>
        <p:nvGrpSpPr>
          <p:cNvPr id="92" name="Group 91">
            <a:extLst>
              <a:ext uri="{FF2B5EF4-FFF2-40B4-BE49-F238E27FC236}">
                <a16:creationId xmlns:a16="http://schemas.microsoft.com/office/drawing/2014/main" id="{A8E9E375-60D6-40F0-9FED-B80FF0999B11}"/>
              </a:ext>
            </a:extLst>
          </p:cNvPr>
          <p:cNvGrpSpPr/>
          <p:nvPr/>
        </p:nvGrpSpPr>
        <p:grpSpPr>
          <a:xfrm>
            <a:off x="4270556" y="2838997"/>
            <a:ext cx="1876320" cy="354960"/>
            <a:chOff x="4270556" y="2838997"/>
            <a:chExt cx="1876320" cy="354960"/>
          </a:xfrm>
        </p:grpSpPr>
        <mc:AlternateContent xmlns:mc="http://schemas.openxmlformats.org/markup-compatibility/2006" xmlns:p14="http://schemas.microsoft.com/office/powerpoint/2010/main">
          <mc:Choice Requires="p14">
            <p:contentPart p14:bwMode="auto" r:id="rId56">
              <p14:nvContentPartPr>
                <p14:cNvPr id="83" name="Ink 82">
                  <a:extLst>
                    <a:ext uri="{FF2B5EF4-FFF2-40B4-BE49-F238E27FC236}">
                      <a16:creationId xmlns:a16="http://schemas.microsoft.com/office/drawing/2014/main" id="{C140F41D-DDFA-4ED9-BD8E-DF70B378FCBA}"/>
                    </a:ext>
                  </a:extLst>
                </p14:cNvPr>
                <p14:cNvContentPartPr/>
                <p14:nvPr/>
              </p14:nvContentPartPr>
              <p14:xfrm>
                <a:off x="4270556" y="2967157"/>
                <a:ext cx="195480" cy="226800"/>
              </p14:xfrm>
            </p:contentPart>
          </mc:Choice>
          <mc:Fallback xmlns="">
            <p:pic>
              <p:nvPicPr>
                <p:cNvPr id="83" name="Ink 82">
                  <a:extLst>
                    <a:ext uri="{FF2B5EF4-FFF2-40B4-BE49-F238E27FC236}">
                      <a16:creationId xmlns:a16="http://schemas.microsoft.com/office/drawing/2014/main" id="{C140F41D-DDFA-4ED9-BD8E-DF70B378FCBA}"/>
                    </a:ext>
                  </a:extLst>
                </p:cNvPr>
                <p:cNvPicPr/>
                <p:nvPr/>
              </p:nvPicPr>
              <p:blipFill>
                <a:blip r:embed="rId57"/>
                <a:stretch>
                  <a:fillRect/>
                </a:stretch>
              </p:blipFill>
              <p:spPr>
                <a:xfrm>
                  <a:off x="4261556" y="2958517"/>
                  <a:ext cx="2131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4" name="Ink 83">
                  <a:extLst>
                    <a:ext uri="{FF2B5EF4-FFF2-40B4-BE49-F238E27FC236}">
                      <a16:creationId xmlns:a16="http://schemas.microsoft.com/office/drawing/2014/main" id="{60DA9E8F-C9BD-43A9-ABA8-9944F237A5A7}"/>
                    </a:ext>
                  </a:extLst>
                </p14:cNvPr>
                <p14:cNvContentPartPr/>
                <p14:nvPr/>
              </p14:nvContentPartPr>
              <p14:xfrm>
                <a:off x="4515356" y="2976157"/>
                <a:ext cx="136800" cy="198000"/>
              </p14:xfrm>
            </p:contentPart>
          </mc:Choice>
          <mc:Fallback xmlns="">
            <p:pic>
              <p:nvPicPr>
                <p:cNvPr id="84" name="Ink 83">
                  <a:extLst>
                    <a:ext uri="{FF2B5EF4-FFF2-40B4-BE49-F238E27FC236}">
                      <a16:creationId xmlns:a16="http://schemas.microsoft.com/office/drawing/2014/main" id="{60DA9E8F-C9BD-43A9-ABA8-9944F237A5A7}"/>
                    </a:ext>
                  </a:extLst>
                </p:cNvPr>
                <p:cNvPicPr/>
                <p:nvPr/>
              </p:nvPicPr>
              <p:blipFill>
                <a:blip r:embed="rId59"/>
                <a:stretch>
                  <a:fillRect/>
                </a:stretch>
              </p:blipFill>
              <p:spPr>
                <a:xfrm>
                  <a:off x="4506716" y="2967517"/>
                  <a:ext cx="15444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5" name="Ink 84">
                  <a:extLst>
                    <a:ext uri="{FF2B5EF4-FFF2-40B4-BE49-F238E27FC236}">
                      <a16:creationId xmlns:a16="http://schemas.microsoft.com/office/drawing/2014/main" id="{33CE574B-EA05-46E1-8F91-414FB6183C40}"/>
                    </a:ext>
                  </a:extLst>
                </p14:cNvPr>
                <p14:cNvContentPartPr/>
                <p14:nvPr/>
              </p14:nvContentPartPr>
              <p14:xfrm>
                <a:off x="4683116" y="2941237"/>
                <a:ext cx="198720" cy="231120"/>
              </p14:xfrm>
            </p:contentPart>
          </mc:Choice>
          <mc:Fallback xmlns="">
            <p:pic>
              <p:nvPicPr>
                <p:cNvPr id="85" name="Ink 84">
                  <a:extLst>
                    <a:ext uri="{FF2B5EF4-FFF2-40B4-BE49-F238E27FC236}">
                      <a16:creationId xmlns:a16="http://schemas.microsoft.com/office/drawing/2014/main" id="{33CE574B-EA05-46E1-8F91-414FB6183C40}"/>
                    </a:ext>
                  </a:extLst>
                </p:cNvPr>
                <p:cNvPicPr/>
                <p:nvPr/>
              </p:nvPicPr>
              <p:blipFill>
                <a:blip r:embed="rId61"/>
                <a:stretch>
                  <a:fillRect/>
                </a:stretch>
              </p:blipFill>
              <p:spPr>
                <a:xfrm>
                  <a:off x="4674476" y="2932597"/>
                  <a:ext cx="21636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6" name="Ink 85">
                  <a:extLst>
                    <a:ext uri="{FF2B5EF4-FFF2-40B4-BE49-F238E27FC236}">
                      <a16:creationId xmlns:a16="http://schemas.microsoft.com/office/drawing/2014/main" id="{99DFCE15-CEB5-41B8-94A9-89F31A0C3CEA}"/>
                    </a:ext>
                  </a:extLst>
                </p14:cNvPr>
                <p14:cNvContentPartPr/>
                <p14:nvPr/>
              </p14:nvContentPartPr>
              <p14:xfrm>
                <a:off x="4927916" y="2919997"/>
                <a:ext cx="178920" cy="198000"/>
              </p14:xfrm>
            </p:contentPart>
          </mc:Choice>
          <mc:Fallback xmlns="">
            <p:pic>
              <p:nvPicPr>
                <p:cNvPr id="86" name="Ink 85">
                  <a:extLst>
                    <a:ext uri="{FF2B5EF4-FFF2-40B4-BE49-F238E27FC236}">
                      <a16:creationId xmlns:a16="http://schemas.microsoft.com/office/drawing/2014/main" id="{99DFCE15-CEB5-41B8-94A9-89F31A0C3CEA}"/>
                    </a:ext>
                  </a:extLst>
                </p:cNvPr>
                <p:cNvPicPr/>
                <p:nvPr/>
              </p:nvPicPr>
              <p:blipFill>
                <a:blip r:embed="rId63"/>
                <a:stretch>
                  <a:fillRect/>
                </a:stretch>
              </p:blipFill>
              <p:spPr>
                <a:xfrm>
                  <a:off x="4918916" y="2911357"/>
                  <a:ext cx="19656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7" name="Ink 86">
                  <a:extLst>
                    <a:ext uri="{FF2B5EF4-FFF2-40B4-BE49-F238E27FC236}">
                      <a16:creationId xmlns:a16="http://schemas.microsoft.com/office/drawing/2014/main" id="{D3DF5F2F-A2B6-434A-874D-C734A3F6C8D4}"/>
                    </a:ext>
                  </a:extLst>
                </p14:cNvPr>
                <p14:cNvContentPartPr/>
                <p14:nvPr/>
              </p14:nvContentPartPr>
              <p14:xfrm>
                <a:off x="5176316" y="2882557"/>
                <a:ext cx="190440" cy="208440"/>
              </p14:xfrm>
            </p:contentPart>
          </mc:Choice>
          <mc:Fallback xmlns="">
            <p:pic>
              <p:nvPicPr>
                <p:cNvPr id="87" name="Ink 86">
                  <a:extLst>
                    <a:ext uri="{FF2B5EF4-FFF2-40B4-BE49-F238E27FC236}">
                      <a16:creationId xmlns:a16="http://schemas.microsoft.com/office/drawing/2014/main" id="{D3DF5F2F-A2B6-434A-874D-C734A3F6C8D4}"/>
                    </a:ext>
                  </a:extLst>
                </p:cNvPr>
                <p:cNvPicPr/>
                <p:nvPr/>
              </p:nvPicPr>
              <p:blipFill>
                <a:blip r:embed="rId65"/>
                <a:stretch>
                  <a:fillRect/>
                </a:stretch>
              </p:blipFill>
              <p:spPr>
                <a:xfrm>
                  <a:off x="5167316" y="2873917"/>
                  <a:ext cx="20808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8" name="Ink 87">
                  <a:extLst>
                    <a:ext uri="{FF2B5EF4-FFF2-40B4-BE49-F238E27FC236}">
                      <a16:creationId xmlns:a16="http://schemas.microsoft.com/office/drawing/2014/main" id="{B7B87A45-FA9F-48A1-801B-9BE8952AF7DC}"/>
                    </a:ext>
                  </a:extLst>
                </p14:cNvPr>
                <p14:cNvContentPartPr/>
                <p14:nvPr/>
              </p14:nvContentPartPr>
              <p14:xfrm>
                <a:off x="5386556" y="2838997"/>
                <a:ext cx="223920" cy="257040"/>
              </p14:xfrm>
            </p:contentPart>
          </mc:Choice>
          <mc:Fallback xmlns="">
            <p:pic>
              <p:nvPicPr>
                <p:cNvPr id="88" name="Ink 87">
                  <a:extLst>
                    <a:ext uri="{FF2B5EF4-FFF2-40B4-BE49-F238E27FC236}">
                      <a16:creationId xmlns:a16="http://schemas.microsoft.com/office/drawing/2014/main" id="{B7B87A45-FA9F-48A1-801B-9BE8952AF7DC}"/>
                    </a:ext>
                  </a:extLst>
                </p:cNvPr>
                <p:cNvPicPr/>
                <p:nvPr/>
              </p:nvPicPr>
              <p:blipFill>
                <a:blip r:embed="rId67"/>
                <a:stretch>
                  <a:fillRect/>
                </a:stretch>
              </p:blipFill>
              <p:spPr>
                <a:xfrm>
                  <a:off x="5377556" y="2830357"/>
                  <a:ext cx="24156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9" name="Ink 88">
                  <a:extLst>
                    <a:ext uri="{FF2B5EF4-FFF2-40B4-BE49-F238E27FC236}">
                      <a16:creationId xmlns:a16="http://schemas.microsoft.com/office/drawing/2014/main" id="{F109604C-77E7-4A6B-B520-BD2AC5646AA6}"/>
                    </a:ext>
                  </a:extLst>
                </p14:cNvPr>
                <p14:cNvContentPartPr/>
                <p14:nvPr/>
              </p14:nvContentPartPr>
              <p14:xfrm>
                <a:off x="5636396" y="2841157"/>
                <a:ext cx="200520" cy="212760"/>
              </p14:xfrm>
            </p:contentPart>
          </mc:Choice>
          <mc:Fallback xmlns="">
            <p:pic>
              <p:nvPicPr>
                <p:cNvPr id="89" name="Ink 88">
                  <a:extLst>
                    <a:ext uri="{FF2B5EF4-FFF2-40B4-BE49-F238E27FC236}">
                      <a16:creationId xmlns:a16="http://schemas.microsoft.com/office/drawing/2014/main" id="{F109604C-77E7-4A6B-B520-BD2AC5646AA6}"/>
                    </a:ext>
                  </a:extLst>
                </p:cNvPr>
                <p:cNvPicPr/>
                <p:nvPr/>
              </p:nvPicPr>
              <p:blipFill>
                <a:blip r:embed="rId69"/>
                <a:stretch>
                  <a:fillRect/>
                </a:stretch>
              </p:blipFill>
              <p:spPr>
                <a:xfrm>
                  <a:off x="5627396" y="2832157"/>
                  <a:ext cx="2181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0" name="Ink 89">
                  <a:extLst>
                    <a:ext uri="{FF2B5EF4-FFF2-40B4-BE49-F238E27FC236}">
                      <a16:creationId xmlns:a16="http://schemas.microsoft.com/office/drawing/2014/main" id="{23D0178F-A1C8-42CF-89FB-D13C789F2931}"/>
                    </a:ext>
                  </a:extLst>
                </p14:cNvPr>
                <p14:cNvContentPartPr/>
                <p14:nvPr/>
              </p14:nvContentPartPr>
              <p14:xfrm>
                <a:off x="5840156" y="2847637"/>
                <a:ext cx="181440" cy="237960"/>
              </p14:xfrm>
            </p:contentPart>
          </mc:Choice>
          <mc:Fallback xmlns="">
            <p:pic>
              <p:nvPicPr>
                <p:cNvPr id="90" name="Ink 89">
                  <a:extLst>
                    <a:ext uri="{FF2B5EF4-FFF2-40B4-BE49-F238E27FC236}">
                      <a16:creationId xmlns:a16="http://schemas.microsoft.com/office/drawing/2014/main" id="{23D0178F-A1C8-42CF-89FB-D13C789F2931}"/>
                    </a:ext>
                  </a:extLst>
                </p:cNvPr>
                <p:cNvPicPr/>
                <p:nvPr/>
              </p:nvPicPr>
              <p:blipFill>
                <a:blip r:embed="rId71"/>
                <a:stretch>
                  <a:fillRect/>
                </a:stretch>
              </p:blipFill>
              <p:spPr>
                <a:xfrm>
                  <a:off x="5831156" y="2838997"/>
                  <a:ext cx="1990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91" name="Ink 90">
                  <a:extLst>
                    <a:ext uri="{FF2B5EF4-FFF2-40B4-BE49-F238E27FC236}">
                      <a16:creationId xmlns:a16="http://schemas.microsoft.com/office/drawing/2014/main" id="{07AC9D31-F618-4961-AFD0-D8287D455BE2}"/>
                    </a:ext>
                  </a:extLst>
                </p14:cNvPr>
                <p14:cNvContentPartPr/>
                <p14:nvPr/>
              </p14:nvContentPartPr>
              <p14:xfrm>
                <a:off x="6120596" y="3044557"/>
                <a:ext cx="26280" cy="22680"/>
              </p14:xfrm>
            </p:contentPart>
          </mc:Choice>
          <mc:Fallback xmlns="">
            <p:pic>
              <p:nvPicPr>
                <p:cNvPr id="91" name="Ink 90">
                  <a:extLst>
                    <a:ext uri="{FF2B5EF4-FFF2-40B4-BE49-F238E27FC236}">
                      <a16:creationId xmlns:a16="http://schemas.microsoft.com/office/drawing/2014/main" id="{07AC9D31-F618-4961-AFD0-D8287D455BE2}"/>
                    </a:ext>
                  </a:extLst>
                </p:cNvPr>
                <p:cNvPicPr/>
                <p:nvPr/>
              </p:nvPicPr>
              <p:blipFill>
                <a:blip r:embed="rId73"/>
                <a:stretch>
                  <a:fillRect/>
                </a:stretch>
              </p:blipFill>
              <p:spPr>
                <a:xfrm>
                  <a:off x="6111956" y="3035557"/>
                  <a:ext cx="43920" cy="40320"/>
                </a:xfrm>
                <a:prstGeom prst="rect">
                  <a:avLst/>
                </a:prstGeom>
              </p:spPr>
            </p:pic>
          </mc:Fallback>
        </mc:AlternateContent>
      </p:grpSp>
      <p:grpSp>
        <p:nvGrpSpPr>
          <p:cNvPr id="101" name="Group 100">
            <a:extLst>
              <a:ext uri="{FF2B5EF4-FFF2-40B4-BE49-F238E27FC236}">
                <a16:creationId xmlns:a16="http://schemas.microsoft.com/office/drawing/2014/main" id="{E43C4A0A-C539-4AE8-93BD-31F18D339614}"/>
              </a:ext>
            </a:extLst>
          </p:cNvPr>
          <p:cNvGrpSpPr/>
          <p:nvPr/>
        </p:nvGrpSpPr>
        <p:grpSpPr>
          <a:xfrm>
            <a:off x="6242276" y="2815237"/>
            <a:ext cx="1374480" cy="309600"/>
            <a:chOff x="6242276" y="2815237"/>
            <a:chExt cx="1374480" cy="309600"/>
          </a:xfrm>
        </p:grpSpPr>
        <mc:AlternateContent xmlns:mc="http://schemas.openxmlformats.org/markup-compatibility/2006" xmlns:p14="http://schemas.microsoft.com/office/powerpoint/2010/main">
          <mc:Choice Requires="p14">
            <p:contentPart p14:bwMode="auto" r:id="rId74">
              <p14:nvContentPartPr>
                <p14:cNvPr id="93" name="Ink 92">
                  <a:extLst>
                    <a:ext uri="{FF2B5EF4-FFF2-40B4-BE49-F238E27FC236}">
                      <a16:creationId xmlns:a16="http://schemas.microsoft.com/office/drawing/2014/main" id="{3A02A737-B248-4828-BECF-DEFC6538E25D}"/>
                    </a:ext>
                  </a:extLst>
                </p14:cNvPr>
                <p14:cNvContentPartPr/>
                <p14:nvPr/>
              </p14:nvContentPartPr>
              <p14:xfrm>
                <a:off x="6242276" y="2885437"/>
                <a:ext cx="149400" cy="209520"/>
              </p14:xfrm>
            </p:contentPart>
          </mc:Choice>
          <mc:Fallback xmlns="">
            <p:pic>
              <p:nvPicPr>
                <p:cNvPr id="93" name="Ink 92">
                  <a:extLst>
                    <a:ext uri="{FF2B5EF4-FFF2-40B4-BE49-F238E27FC236}">
                      <a16:creationId xmlns:a16="http://schemas.microsoft.com/office/drawing/2014/main" id="{3A02A737-B248-4828-BECF-DEFC6538E25D}"/>
                    </a:ext>
                  </a:extLst>
                </p:cNvPr>
                <p:cNvPicPr/>
                <p:nvPr/>
              </p:nvPicPr>
              <p:blipFill>
                <a:blip r:embed="rId75"/>
                <a:stretch>
                  <a:fillRect/>
                </a:stretch>
              </p:blipFill>
              <p:spPr>
                <a:xfrm>
                  <a:off x="6233276" y="2876797"/>
                  <a:ext cx="1670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4" name="Ink 93">
                  <a:extLst>
                    <a:ext uri="{FF2B5EF4-FFF2-40B4-BE49-F238E27FC236}">
                      <a16:creationId xmlns:a16="http://schemas.microsoft.com/office/drawing/2014/main" id="{806D142B-54B2-400C-8AE6-24B162C84DDA}"/>
                    </a:ext>
                  </a:extLst>
                </p14:cNvPr>
                <p14:cNvContentPartPr/>
                <p14:nvPr/>
              </p14:nvContentPartPr>
              <p14:xfrm>
                <a:off x="6394556" y="2889037"/>
                <a:ext cx="160560" cy="234720"/>
              </p14:xfrm>
            </p:contentPart>
          </mc:Choice>
          <mc:Fallback xmlns="">
            <p:pic>
              <p:nvPicPr>
                <p:cNvPr id="94" name="Ink 93">
                  <a:extLst>
                    <a:ext uri="{FF2B5EF4-FFF2-40B4-BE49-F238E27FC236}">
                      <a16:creationId xmlns:a16="http://schemas.microsoft.com/office/drawing/2014/main" id="{806D142B-54B2-400C-8AE6-24B162C84DDA}"/>
                    </a:ext>
                  </a:extLst>
                </p:cNvPr>
                <p:cNvPicPr/>
                <p:nvPr/>
              </p:nvPicPr>
              <p:blipFill>
                <a:blip r:embed="rId77"/>
                <a:stretch>
                  <a:fillRect/>
                </a:stretch>
              </p:blipFill>
              <p:spPr>
                <a:xfrm>
                  <a:off x="6385556" y="2880037"/>
                  <a:ext cx="17820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95" name="Ink 94">
                  <a:extLst>
                    <a:ext uri="{FF2B5EF4-FFF2-40B4-BE49-F238E27FC236}">
                      <a16:creationId xmlns:a16="http://schemas.microsoft.com/office/drawing/2014/main" id="{02DC107C-FC64-42C2-96B2-54C072F490A9}"/>
                    </a:ext>
                  </a:extLst>
                </p14:cNvPr>
                <p14:cNvContentPartPr/>
                <p14:nvPr/>
              </p14:nvContentPartPr>
              <p14:xfrm>
                <a:off x="6559076" y="2876077"/>
                <a:ext cx="185400" cy="248760"/>
              </p14:xfrm>
            </p:contentPart>
          </mc:Choice>
          <mc:Fallback xmlns="">
            <p:pic>
              <p:nvPicPr>
                <p:cNvPr id="95" name="Ink 94">
                  <a:extLst>
                    <a:ext uri="{FF2B5EF4-FFF2-40B4-BE49-F238E27FC236}">
                      <a16:creationId xmlns:a16="http://schemas.microsoft.com/office/drawing/2014/main" id="{02DC107C-FC64-42C2-96B2-54C072F490A9}"/>
                    </a:ext>
                  </a:extLst>
                </p:cNvPr>
                <p:cNvPicPr/>
                <p:nvPr/>
              </p:nvPicPr>
              <p:blipFill>
                <a:blip r:embed="rId79"/>
                <a:stretch>
                  <a:fillRect/>
                </a:stretch>
              </p:blipFill>
              <p:spPr>
                <a:xfrm>
                  <a:off x="6550436" y="2867077"/>
                  <a:ext cx="20304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96" name="Ink 95">
                  <a:extLst>
                    <a:ext uri="{FF2B5EF4-FFF2-40B4-BE49-F238E27FC236}">
                      <a16:creationId xmlns:a16="http://schemas.microsoft.com/office/drawing/2014/main" id="{BE2DA590-C336-40A8-B2D7-4ABF54BE329A}"/>
                    </a:ext>
                  </a:extLst>
                </p14:cNvPr>
                <p14:cNvContentPartPr/>
                <p14:nvPr/>
              </p14:nvContentPartPr>
              <p14:xfrm>
                <a:off x="6725396" y="2862757"/>
                <a:ext cx="182160" cy="221040"/>
              </p14:xfrm>
            </p:contentPart>
          </mc:Choice>
          <mc:Fallback xmlns="">
            <p:pic>
              <p:nvPicPr>
                <p:cNvPr id="96" name="Ink 95">
                  <a:extLst>
                    <a:ext uri="{FF2B5EF4-FFF2-40B4-BE49-F238E27FC236}">
                      <a16:creationId xmlns:a16="http://schemas.microsoft.com/office/drawing/2014/main" id="{BE2DA590-C336-40A8-B2D7-4ABF54BE329A}"/>
                    </a:ext>
                  </a:extLst>
                </p:cNvPr>
                <p:cNvPicPr/>
                <p:nvPr/>
              </p:nvPicPr>
              <p:blipFill>
                <a:blip r:embed="rId81"/>
                <a:stretch>
                  <a:fillRect/>
                </a:stretch>
              </p:blipFill>
              <p:spPr>
                <a:xfrm>
                  <a:off x="6716396" y="2854117"/>
                  <a:ext cx="19980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97" name="Ink 96">
                  <a:extLst>
                    <a:ext uri="{FF2B5EF4-FFF2-40B4-BE49-F238E27FC236}">
                      <a16:creationId xmlns:a16="http://schemas.microsoft.com/office/drawing/2014/main" id="{946D98FE-0A92-4127-AF52-EFFD6D832C14}"/>
                    </a:ext>
                  </a:extLst>
                </p14:cNvPr>
                <p14:cNvContentPartPr/>
                <p14:nvPr/>
              </p14:nvContentPartPr>
              <p14:xfrm>
                <a:off x="6852116" y="2828197"/>
                <a:ext cx="195480" cy="243360"/>
              </p14:xfrm>
            </p:contentPart>
          </mc:Choice>
          <mc:Fallback xmlns="">
            <p:pic>
              <p:nvPicPr>
                <p:cNvPr id="97" name="Ink 96">
                  <a:extLst>
                    <a:ext uri="{FF2B5EF4-FFF2-40B4-BE49-F238E27FC236}">
                      <a16:creationId xmlns:a16="http://schemas.microsoft.com/office/drawing/2014/main" id="{946D98FE-0A92-4127-AF52-EFFD6D832C14}"/>
                    </a:ext>
                  </a:extLst>
                </p:cNvPr>
                <p:cNvPicPr/>
                <p:nvPr/>
              </p:nvPicPr>
              <p:blipFill>
                <a:blip r:embed="rId83"/>
                <a:stretch>
                  <a:fillRect/>
                </a:stretch>
              </p:blipFill>
              <p:spPr>
                <a:xfrm>
                  <a:off x="6843116" y="2819197"/>
                  <a:ext cx="21312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8" name="Ink 97">
                  <a:extLst>
                    <a:ext uri="{FF2B5EF4-FFF2-40B4-BE49-F238E27FC236}">
                      <a16:creationId xmlns:a16="http://schemas.microsoft.com/office/drawing/2014/main" id="{4C4E901E-8DE4-4D41-B48C-C57AFB3515AF}"/>
                    </a:ext>
                  </a:extLst>
                </p14:cNvPr>
                <p14:cNvContentPartPr/>
                <p14:nvPr/>
              </p14:nvContentPartPr>
              <p14:xfrm>
                <a:off x="7049396" y="2822797"/>
                <a:ext cx="195480" cy="231120"/>
              </p14:xfrm>
            </p:contentPart>
          </mc:Choice>
          <mc:Fallback xmlns="">
            <p:pic>
              <p:nvPicPr>
                <p:cNvPr id="98" name="Ink 97">
                  <a:extLst>
                    <a:ext uri="{FF2B5EF4-FFF2-40B4-BE49-F238E27FC236}">
                      <a16:creationId xmlns:a16="http://schemas.microsoft.com/office/drawing/2014/main" id="{4C4E901E-8DE4-4D41-B48C-C57AFB3515AF}"/>
                    </a:ext>
                  </a:extLst>
                </p:cNvPr>
                <p:cNvPicPr/>
                <p:nvPr/>
              </p:nvPicPr>
              <p:blipFill>
                <a:blip r:embed="rId85"/>
                <a:stretch>
                  <a:fillRect/>
                </a:stretch>
              </p:blipFill>
              <p:spPr>
                <a:xfrm>
                  <a:off x="7040756" y="2813797"/>
                  <a:ext cx="21312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9" name="Ink 98">
                  <a:extLst>
                    <a:ext uri="{FF2B5EF4-FFF2-40B4-BE49-F238E27FC236}">
                      <a16:creationId xmlns:a16="http://schemas.microsoft.com/office/drawing/2014/main" id="{8CFD34CB-3693-4B2E-B968-830100DCA9C9}"/>
                    </a:ext>
                  </a:extLst>
                </p14:cNvPr>
                <p14:cNvContentPartPr/>
                <p14:nvPr/>
              </p14:nvContentPartPr>
              <p14:xfrm>
                <a:off x="7227236" y="2834317"/>
                <a:ext cx="212760" cy="236880"/>
              </p14:xfrm>
            </p:contentPart>
          </mc:Choice>
          <mc:Fallback xmlns="">
            <p:pic>
              <p:nvPicPr>
                <p:cNvPr id="99" name="Ink 98">
                  <a:extLst>
                    <a:ext uri="{FF2B5EF4-FFF2-40B4-BE49-F238E27FC236}">
                      <a16:creationId xmlns:a16="http://schemas.microsoft.com/office/drawing/2014/main" id="{8CFD34CB-3693-4B2E-B968-830100DCA9C9}"/>
                    </a:ext>
                  </a:extLst>
                </p:cNvPr>
                <p:cNvPicPr/>
                <p:nvPr/>
              </p:nvPicPr>
              <p:blipFill>
                <a:blip r:embed="rId87"/>
                <a:stretch>
                  <a:fillRect/>
                </a:stretch>
              </p:blipFill>
              <p:spPr>
                <a:xfrm>
                  <a:off x="7218596" y="2825677"/>
                  <a:ext cx="2304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00" name="Ink 99">
                  <a:extLst>
                    <a:ext uri="{FF2B5EF4-FFF2-40B4-BE49-F238E27FC236}">
                      <a16:creationId xmlns:a16="http://schemas.microsoft.com/office/drawing/2014/main" id="{213721C3-3F4C-4765-8F7A-28B07B38E5D1}"/>
                    </a:ext>
                  </a:extLst>
                </p14:cNvPr>
                <p14:cNvContentPartPr/>
                <p14:nvPr/>
              </p14:nvContentPartPr>
              <p14:xfrm>
                <a:off x="7396436" y="2815237"/>
                <a:ext cx="220320" cy="204120"/>
              </p14:xfrm>
            </p:contentPart>
          </mc:Choice>
          <mc:Fallback xmlns="">
            <p:pic>
              <p:nvPicPr>
                <p:cNvPr id="100" name="Ink 99">
                  <a:extLst>
                    <a:ext uri="{FF2B5EF4-FFF2-40B4-BE49-F238E27FC236}">
                      <a16:creationId xmlns:a16="http://schemas.microsoft.com/office/drawing/2014/main" id="{213721C3-3F4C-4765-8F7A-28B07B38E5D1}"/>
                    </a:ext>
                  </a:extLst>
                </p:cNvPr>
                <p:cNvPicPr/>
                <p:nvPr/>
              </p:nvPicPr>
              <p:blipFill>
                <a:blip r:embed="rId89"/>
                <a:stretch>
                  <a:fillRect/>
                </a:stretch>
              </p:blipFill>
              <p:spPr>
                <a:xfrm>
                  <a:off x="7387796" y="2806237"/>
                  <a:ext cx="237960" cy="221760"/>
                </a:xfrm>
                <a:prstGeom prst="rect">
                  <a:avLst/>
                </a:prstGeom>
              </p:spPr>
            </p:pic>
          </mc:Fallback>
        </mc:AlternateContent>
      </p:grpSp>
      <p:grpSp>
        <p:nvGrpSpPr>
          <p:cNvPr id="108" name="Group 107">
            <a:extLst>
              <a:ext uri="{FF2B5EF4-FFF2-40B4-BE49-F238E27FC236}">
                <a16:creationId xmlns:a16="http://schemas.microsoft.com/office/drawing/2014/main" id="{9411B07B-D57D-4536-9338-4F05BD5A6D8F}"/>
              </a:ext>
            </a:extLst>
          </p:cNvPr>
          <p:cNvGrpSpPr/>
          <p:nvPr/>
        </p:nvGrpSpPr>
        <p:grpSpPr>
          <a:xfrm>
            <a:off x="902036" y="3792997"/>
            <a:ext cx="245880" cy="256680"/>
            <a:chOff x="902036" y="3792997"/>
            <a:chExt cx="245880" cy="256680"/>
          </a:xfrm>
        </p:grpSpPr>
        <mc:AlternateContent xmlns:mc="http://schemas.openxmlformats.org/markup-compatibility/2006" xmlns:p14="http://schemas.microsoft.com/office/powerpoint/2010/main">
          <mc:Choice Requires="p14">
            <p:contentPart p14:bwMode="auto" r:id="rId90">
              <p14:nvContentPartPr>
                <p14:cNvPr id="102" name="Ink 101">
                  <a:extLst>
                    <a:ext uri="{FF2B5EF4-FFF2-40B4-BE49-F238E27FC236}">
                      <a16:creationId xmlns:a16="http://schemas.microsoft.com/office/drawing/2014/main" id="{71EAC0E5-A3EA-410D-80C7-DB91B2C348FA}"/>
                    </a:ext>
                  </a:extLst>
                </p14:cNvPr>
                <p14:cNvContentPartPr/>
                <p14:nvPr/>
              </p14:nvContentPartPr>
              <p14:xfrm>
                <a:off x="902036" y="3792997"/>
                <a:ext cx="10800" cy="233640"/>
              </p14:xfrm>
            </p:contentPart>
          </mc:Choice>
          <mc:Fallback xmlns="">
            <p:pic>
              <p:nvPicPr>
                <p:cNvPr id="102" name="Ink 101">
                  <a:extLst>
                    <a:ext uri="{FF2B5EF4-FFF2-40B4-BE49-F238E27FC236}">
                      <a16:creationId xmlns:a16="http://schemas.microsoft.com/office/drawing/2014/main" id="{71EAC0E5-A3EA-410D-80C7-DB91B2C348FA}"/>
                    </a:ext>
                  </a:extLst>
                </p:cNvPr>
                <p:cNvPicPr/>
                <p:nvPr/>
              </p:nvPicPr>
              <p:blipFill>
                <a:blip r:embed="rId91"/>
                <a:stretch>
                  <a:fillRect/>
                </a:stretch>
              </p:blipFill>
              <p:spPr>
                <a:xfrm>
                  <a:off x="893396" y="3783997"/>
                  <a:ext cx="2844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3" name="Ink 102">
                  <a:extLst>
                    <a:ext uri="{FF2B5EF4-FFF2-40B4-BE49-F238E27FC236}">
                      <a16:creationId xmlns:a16="http://schemas.microsoft.com/office/drawing/2014/main" id="{AB9DAA80-F92E-4111-969E-02B66659A8DB}"/>
                    </a:ext>
                  </a:extLst>
                </p14:cNvPr>
                <p14:cNvContentPartPr/>
                <p14:nvPr/>
              </p14:nvContentPartPr>
              <p14:xfrm>
                <a:off x="1008236" y="3823957"/>
                <a:ext cx="139680" cy="225720"/>
              </p14:xfrm>
            </p:contentPart>
          </mc:Choice>
          <mc:Fallback xmlns="">
            <p:pic>
              <p:nvPicPr>
                <p:cNvPr id="103" name="Ink 102">
                  <a:extLst>
                    <a:ext uri="{FF2B5EF4-FFF2-40B4-BE49-F238E27FC236}">
                      <a16:creationId xmlns:a16="http://schemas.microsoft.com/office/drawing/2014/main" id="{AB9DAA80-F92E-4111-969E-02B66659A8DB}"/>
                    </a:ext>
                  </a:extLst>
                </p:cNvPr>
                <p:cNvPicPr/>
                <p:nvPr/>
              </p:nvPicPr>
              <p:blipFill>
                <a:blip r:embed="rId93"/>
                <a:stretch>
                  <a:fillRect/>
                </a:stretch>
              </p:blipFill>
              <p:spPr>
                <a:xfrm>
                  <a:off x="999596" y="3815317"/>
                  <a:ext cx="157320" cy="243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104" name="Ink 103">
                <a:extLst>
                  <a:ext uri="{FF2B5EF4-FFF2-40B4-BE49-F238E27FC236}">
                    <a16:creationId xmlns:a16="http://schemas.microsoft.com/office/drawing/2014/main" id="{2BC3CA49-8177-404F-A888-404DEF6F9886}"/>
                  </a:ext>
                </a:extLst>
              </p14:cNvPr>
              <p14:cNvContentPartPr/>
              <p14:nvPr/>
            </p14:nvContentPartPr>
            <p14:xfrm>
              <a:off x="1326116" y="3987757"/>
              <a:ext cx="16920" cy="9720"/>
            </p14:xfrm>
          </p:contentPart>
        </mc:Choice>
        <mc:Fallback xmlns="">
          <p:pic>
            <p:nvPicPr>
              <p:cNvPr id="104" name="Ink 103">
                <a:extLst>
                  <a:ext uri="{FF2B5EF4-FFF2-40B4-BE49-F238E27FC236}">
                    <a16:creationId xmlns:a16="http://schemas.microsoft.com/office/drawing/2014/main" id="{2BC3CA49-8177-404F-A888-404DEF6F9886}"/>
                  </a:ext>
                </a:extLst>
              </p:cNvPr>
              <p:cNvPicPr/>
              <p:nvPr/>
            </p:nvPicPr>
            <p:blipFill>
              <a:blip r:embed="rId95"/>
              <a:stretch>
                <a:fillRect/>
              </a:stretch>
            </p:blipFill>
            <p:spPr>
              <a:xfrm>
                <a:off x="1317116" y="3979117"/>
                <a:ext cx="34560" cy="27360"/>
              </a:xfrm>
              <a:prstGeom prst="rect">
                <a:avLst/>
              </a:prstGeom>
            </p:spPr>
          </p:pic>
        </mc:Fallback>
      </mc:AlternateContent>
      <p:grpSp>
        <p:nvGrpSpPr>
          <p:cNvPr id="107" name="Group 106">
            <a:extLst>
              <a:ext uri="{FF2B5EF4-FFF2-40B4-BE49-F238E27FC236}">
                <a16:creationId xmlns:a16="http://schemas.microsoft.com/office/drawing/2014/main" id="{7AEFD5F0-BFE5-4931-BAFA-42AD571ACEE1}"/>
              </a:ext>
            </a:extLst>
          </p:cNvPr>
          <p:cNvGrpSpPr/>
          <p:nvPr/>
        </p:nvGrpSpPr>
        <p:grpSpPr>
          <a:xfrm>
            <a:off x="1650836" y="3726757"/>
            <a:ext cx="377280" cy="260280"/>
            <a:chOff x="1650836" y="3726757"/>
            <a:chExt cx="377280" cy="260280"/>
          </a:xfrm>
        </p:grpSpPr>
        <mc:AlternateContent xmlns:mc="http://schemas.openxmlformats.org/markup-compatibility/2006" xmlns:p14="http://schemas.microsoft.com/office/powerpoint/2010/main">
          <mc:Choice Requires="p14">
            <p:contentPart p14:bwMode="auto" r:id="rId96">
              <p14:nvContentPartPr>
                <p14:cNvPr id="105" name="Ink 104">
                  <a:extLst>
                    <a:ext uri="{FF2B5EF4-FFF2-40B4-BE49-F238E27FC236}">
                      <a16:creationId xmlns:a16="http://schemas.microsoft.com/office/drawing/2014/main" id="{E17DC835-0192-4496-B29F-500E934F9B30}"/>
                    </a:ext>
                  </a:extLst>
                </p14:cNvPr>
                <p14:cNvContentPartPr/>
                <p14:nvPr/>
              </p14:nvContentPartPr>
              <p14:xfrm>
                <a:off x="1650836" y="3742597"/>
                <a:ext cx="29160" cy="244440"/>
              </p14:xfrm>
            </p:contentPart>
          </mc:Choice>
          <mc:Fallback xmlns="">
            <p:pic>
              <p:nvPicPr>
                <p:cNvPr id="105" name="Ink 104">
                  <a:extLst>
                    <a:ext uri="{FF2B5EF4-FFF2-40B4-BE49-F238E27FC236}">
                      <a16:creationId xmlns:a16="http://schemas.microsoft.com/office/drawing/2014/main" id="{E17DC835-0192-4496-B29F-500E934F9B30}"/>
                    </a:ext>
                  </a:extLst>
                </p:cNvPr>
                <p:cNvPicPr/>
                <p:nvPr/>
              </p:nvPicPr>
              <p:blipFill>
                <a:blip r:embed="rId97"/>
                <a:stretch>
                  <a:fillRect/>
                </a:stretch>
              </p:blipFill>
              <p:spPr>
                <a:xfrm>
                  <a:off x="1642196" y="3733957"/>
                  <a:ext cx="4680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6" name="Ink 105">
                  <a:extLst>
                    <a:ext uri="{FF2B5EF4-FFF2-40B4-BE49-F238E27FC236}">
                      <a16:creationId xmlns:a16="http://schemas.microsoft.com/office/drawing/2014/main" id="{85AFF85F-C160-4461-9834-CEB343F020C4}"/>
                    </a:ext>
                  </a:extLst>
                </p14:cNvPr>
                <p14:cNvContentPartPr/>
                <p14:nvPr/>
              </p14:nvContentPartPr>
              <p14:xfrm>
                <a:off x="1830116" y="3726757"/>
                <a:ext cx="198000" cy="236160"/>
              </p14:xfrm>
            </p:contentPart>
          </mc:Choice>
          <mc:Fallback xmlns="">
            <p:pic>
              <p:nvPicPr>
                <p:cNvPr id="106" name="Ink 105">
                  <a:extLst>
                    <a:ext uri="{FF2B5EF4-FFF2-40B4-BE49-F238E27FC236}">
                      <a16:creationId xmlns:a16="http://schemas.microsoft.com/office/drawing/2014/main" id="{85AFF85F-C160-4461-9834-CEB343F020C4}"/>
                    </a:ext>
                  </a:extLst>
                </p:cNvPr>
                <p:cNvPicPr/>
                <p:nvPr/>
              </p:nvPicPr>
              <p:blipFill>
                <a:blip r:embed="rId99"/>
                <a:stretch>
                  <a:fillRect/>
                </a:stretch>
              </p:blipFill>
              <p:spPr>
                <a:xfrm>
                  <a:off x="1821116" y="3717757"/>
                  <a:ext cx="215640" cy="253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109" name="Ink 108">
                <a:extLst>
                  <a:ext uri="{FF2B5EF4-FFF2-40B4-BE49-F238E27FC236}">
                    <a16:creationId xmlns:a16="http://schemas.microsoft.com/office/drawing/2014/main" id="{471278A8-BA12-4DBB-B829-3B02E766C661}"/>
                  </a:ext>
                </a:extLst>
              </p14:cNvPr>
              <p14:cNvContentPartPr/>
              <p14:nvPr/>
            </p14:nvContentPartPr>
            <p14:xfrm>
              <a:off x="2615636" y="3963997"/>
              <a:ext cx="40320" cy="36360"/>
            </p14:xfrm>
          </p:contentPart>
        </mc:Choice>
        <mc:Fallback xmlns="">
          <p:pic>
            <p:nvPicPr>
              <p:cNvPr id="109" name="Ink 108">
                <a:extLst>
                  <a:ext uri="{FF2B5EF4-FFF2-40B4-BE49-F238E27FC236}">
                    <a16:creationId xmlns:a16="http://schemas.microsoft.com/office/drawing/2014/main" id="{471278A8-BA12-4DBB-B829-3B02E766C661}"/>
                  </a:ext>
                </a:extLst>
              </p:cNvPr>
              <p:cNvPicPr/>
              <p:nvPr/>
            </p:nvPicPr>
            <p:blipFill>
              <a:blip r:embed="rId101"/>
              <a:stretch>
                <a:fillRect/>
              </a:stretch>
            </p:blipFill>
            <p:spPr>
              <a:xfrm>
                <a:off x="2606996" y="3954997"/>
                <a:ext cx="579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10" name="Ink 109">
                <a:extLst>
                  <a:ext uri="{FF2B5EF4-FFF2-40B4-BE49-F238E27FC236}">
                    <a16:creationId xmlns:a16="http://schemas.microsoft.com/office/drawing/2014/main" id="{EE247795-6B22-4893-A119-BA0B4703CCE4}"/>
                  </a:ext>
                </a:extLst>
              </p14:cNvPr>
              <p14:cNvContentPartPr/>
              <p14:nvPr/>
            </p14:nvContentPartPr>
            <p14:xfrm>
              <a:off x="3037916" y="3732157"/>
              <a:ext cx="25920" cy="197280"/>
            </p14:xfrm>
          </p:contentPart>
        </mc:Choice>
        <mc:Fallback xmlns="">
          <p:pic>
            <p:nvPicPr>
              <p:cNvPr id="110" name="Ink 109">
                <a:extLst>
                  <a:ext uri="{FF2B5EF4-FFF2-40B4-BE49-F238E27FC236}">
                    <a16:creationId xmlns:a16="http://schemas.microsoft.com/office/drawing/2014/main" id="{EE247795-6B22-4893-A119-BA0B4703CCE4}"/>
                  </a:ext>
                </a:extLst>
              </p:cNvPr>
              <p:cNvPicPr/>
              <p:nvPr/>
            </p:nvPicPr>
            <p:blipFill>
              <a:blip r:embed="rId103"/>
              <a:stretch>
                <a:fillRect/>
              </a:stretch>
            </p:blipFill>
            <p:spPr>
              <a:xfrm>
                <a:off x="3028916" y="3723157"/>
                <a:ext cx="4356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1" name="Ink 110">
                <a:extLst>
                  <a:ext uri="{FF2B5EF4-FFF2-40B4-BE49-F238E27FC236}">
                    <a16:creationId xmlns:a16="http://schemas.microsoft.com/office/drawing/2014/main" id="{19F4AD81-1DB8-4773-8A1F-68B7AB679146}"/>
                  </a:ext>
                </a:extLst>
              </p14:cNvPr>
              <p14:cNvContentPartPr/>
              <p14:nvPr/>
            </p14:nvContentPartPr>
            <p14:xfrm>
              <a:off x="3792476" y="3946357"/>
              <a:ext cx="34560" cy="31320"/>
            </p14:xfrm>
          </p:contentPart>
        </mc:Choice>
        <mc:Fallback xmlns="">
          <p:pic>
            <p:nvPicPr>
              <p:cNvPr id="111" name="Ink 110">
                <a:extLst>
                  <a:ext uri="{FF2B5EF4-FFF2-40B4-BE49-F238E27FC236}">
                    <a16:creationId xmlns:a16="http://schemas.microsoft.com/office/drawing/2014/main" id="{19F4AD81-1DB8-4773-8A1F-68B7AB679146}"/>
                  </a:ext>
                </a:extLst>
              </p:cNvPr>
              <p:cNvPicPr/>
              <p:nvPr/>
            </p:nvPicPr>
            <p:blipFill>
              <a:blip r:embed="rId105"/>
              <a:stretch>
                <a:fillRect/>
              </a:stretch>
            </p:blipFill>
            <p:spPr>
              <a:xfrm>
                <a:off x="3783836" y="3937357"/>
                <a:ext cx="5220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2" name="Ink 111">
                <a:extLst>
                  <a:ext uri="{FF2B5EF4-FFF2-40B4-BE49-F238E27FC236}">
                    <a16:creationId xmlns:a16="http://schemas.microsoft.com/office/drawing/2014/main" id="{65C22A47-54E3-47FD-A459-A9F2BD960CBF}"/>
                  </a:ext>
                </a:extLst>
              </p14:cNvPr>
              <p14:cNvContentPartPr/>
              <p14:nvPr/>
            </p14:nvContentPartPr>
            <p14:xfrm>
              <a:off x="4102436" y="3684277"/>
              <a:ext cx="138240" cy="245520"/>
            </p14:xfrm>
          </p:contentPart>
        </mc:Choice>
        <mc:Fallback xmlns="">
          <p:pic>
            <p:nvPicPr>
              <p:cNvPr id="112" name="Ink 111">
                <a:extLst>
                  <a:ext uri="{FF2B5EF4-FFF2-40B4-BE49-F238E27FC236}">
                    <a16:creationId xmlns:a16="http://schemas.microsoft.com/office/drawing/2014/main" id="{65C22A47-54E3-47FD-A459-A9F2BD960CBF}"/>
                  </a:ext>
                </a:extLst>
              </p:cNvPr>
              <p:cNvPicPr/>
              <p:nvPr/>
            </p:nvPicPr>
            <p:blipFill>
              <a:blip r:embed="rId107"/>
              <a:stretch>
                <a:fillRect/>
              </a:stretch>
            </p:blipFill>
            <p:spPr>
              <a:xfrm>
                <a:off x="4093796" y="3675637"/>
                <a:ext cx="155880" cy="263160"/>
              </a:xfrm>
              <a:prstGeom prst="rect">
                <a:avLst/>
              </a:prstGeom>
            </p:spPr>
          </p:pic>
        </mc:Fallback>
      </mc:AlternateContent>
      <p:grpSp>
        <p:nvGrpSpPr>
          <p:cNvPr id="117" name="Group 116">
            <a:extLst>
              <a:ext uri="{FF2B5EF4-FFF2-40B4-BE49-F238E27FC236}">
                <a16:creationId xmlns:a16="http://schemas.microsoft.com/office/drawing/2014/main" id="{89577637-C6D4-4627-B0BF-FA55BF45A305}"/>
              </a:ext>
            </a:extLst>
          </p:cNvPr>
          <p:cNvGrpSpPr/>
          <p:nvPr/>
        </p:nvGrpSpPr>
        <p:grpSpPr>
          <a:xfrm>
            <a:off x="4433276" y="3630997"/>
            <a:ext cx="455760" cy="280800"/>
            <a:chOff x="4433276" y="3630997"/>
            <a:chExt cx="455760" cy="280800"/>
          </a:xfrm>
        </p:grpSpPr>
        <mc:AlternateContent xmlns:mc="http://schemas.openxmlformats.org/markup-compatibility/2006" xmlns:p14="http://schemas.microsoft.com/office/powerpoint/2010/main">
          <mc:Choice Requires="p14">
            <p:contentPart p14:bwMode="auto" r:id="rId108">
              <p14:nvContentPartPr>
                <p14:cNvPr id="113" name="Ink 112">
                  <a:extLst>
                    <a:ext uri="{FF2B5EF4-FFF2-40B4-BE49-F238E27FC236}">
                      <a16:creationId xmlns:a16="http://schemas.microsoft.com/office/drawing/2014/main" id="{EC01E080-31AC-418C-BABF-0BE34856DE06}"/>
                    </a:ext>
                  </a:extLst>
                </p14:cNvPr>
                <p14:cNvContentPartPr/>
                <p14:nvPr/>
              </p14:nvContentPartPr>
              <p14:xfrm>
                <a:off x="4440116" y="3688597"/>
                <a:ext cx="140400" cy="17280"/>
              </p14:xfrm>
            </p:contentPart>
          </mc:Choice>
          <mc:Fallback xmlns="">
            <p:pic>
              <p:nvPicPr>
                <p:cNvPr id="113" name="Ink 112">
                  <a:extLst>
                    <a:ext uri="{FF2B5EF4-FFF2-40B4-BE49-F238E27FC236}">
                      <a16:creationId xmlns:a16="http://schemas.microsoft.com/office/drawing/2014/main" id="{EC01E080-31AC-418C-BABF-0BE34856DE06}"/>
                    </a:ext>
                  </a:extLst>
                </p:cNvPr>
                <p:cNvPicPr/>
                <p:nvPr/>
              </p:nvPicPr>
              <p:blipFill>
                <a:blip r:embed="rId109"/>
                <a:stretch>
                  <a:fillRect/>
                </a:stretch>
              </p:blipFill>
              <p:spPr>
                <a:xfrm>
                  <a:off x="4431116" y="3679597"/>
                  <a:ext cx="1580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4" name="Ink 113">
                  <a:extLst>
                    <a:ext uri="{FF2B5EF4-FFF2-40B4-BE49-F238E27FC236}">
                      <a16:creationId xmlns:a16="http://schemas.microsoft.com/office/drawing/2014/main" id="{433C800F-772D-41FD-AC56-87AD359B5A97}"/>
                    </a:ext>
                  </a:extLst>
                </p14:cNvPr>
                <p14:cNvContentPartPr/>
                <p14:nvPr/>
              </p14:nvContentPartPr>
              <p14:xfrm>
                <a:off x="4433276" y="3724237"/>
                <a:ext cx="186480" cy="187560"/>
              </p14:xfrm>
            </p:contentPart>
          </mc:Choice>
          <mc:Fallback xmlns="">
            <p:pic>
              <p:nvPicPr>
                <p:cNvPr id="114" name="Ink 113">
                  <a:extLst>
                    <a:ext uri="{FF2B5EF4-FFF2-40B4-BE49-F238E27FC236}">
                      <a16:creationId xmlns:a16="http://schemas.microsoft.com/office/drawing/2014/main" id="{433C800F-772D-41FD-AC56-87AD359B5A97}"/>
                    </a:ext>
                  </a:extLst>
                </p:cNvPr>
                <p:cNvPicPr/>
                <p:nvPr/>
              </p:nvPicPr>
              <p:blipFill>
                <a:blip r:embed="rId111"/>
                <a:stretch>
                  <a:fillRect/>
                </a:stretch>
              </p:blipFill>
              <p:spPr>
                <a:xfrm>
                  <a:off x="4424636" y="3715597"/>
                  <a:ext cx="20412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15" name="Ink 114">
                  <a:extLst>
                    <a:ext uri="{FF2B5EF4-FFF2-40B4-BE49-F238E27FC236}">
                      <a16:creationId xmlns:a16="http://schemas.microsoft.com/office/drawing/2014/main" id="{1B9CA9C7-797A-4121-86B1-E61CD83A03B7}"/>
                    </a:ext>
                  </a:extLst>
                </p14:cNvPr>
                <p14:cNvContentPartPr/>
                <p14:nvPr/>
              </p14:nvContentPartPr>
              <p14:xfrm>
                <a:off x="4743596" y="3630997"/>
                <a:ext cx="132480" cy="21600"/>
              </p14:xfrm>
            </p:contentPart>
          </mc:Choice>
          <mc:Fallback xmlns="">
            <p:pic>
              <p:nvPicPr>
                <p:cNvPr id="115" name="Ink 114">
                  <a:extLst>
                    <a:ext uri="{FF2B5EF4-FFF2-40B4-BE49-F238E27FC236}">
                      <a16:creationId xmlns:a16="http://schemas.microsoft.com/office/drawing/2014/main" id="{1B9CA9C7-797A-4121-86B1-E61CD83A03B7}"/>
                    </a:ext>
                  </a:extLst>
                </p:cNvPr>
                <p:cNvPicPr/>
                <p:nvPr/>
              </p:nvPicPr>
              <p:blipFill>
                <a:blip r:embed="rId113"/>
                <a:stretch>
                  <a:fillRect/>
                </a:stretch>
              </p:blipFill>
              <p:spPr>
                <a:xfrm>
                  <a:off x="4734956" y="3621997"/>
                  <a:ext cx="1501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16" name="Ink 115">
                  <a:extLst>
                    <a:ext uri="{FF2B5EF4-FFF2-40B4-BE49-F238E27FC236}">
                      <a16:creationId xmlns:a16="http://schemas.microsoft.com/office/drawing/2014/main" id="{C88783EB-6BE9-4209-948A-0E2D68023BD6}"/>
                    </a:ext>
                  </a:extLst>
                </p14:cNvPr>
                <p14:cNvContentPartPr/>
                <p14:nvPr/>
              </p14:nvContentPartPr>
              <p14:xfrm>
                <a:off x="4719476" y="3643237"/>
                <a:ext cx="169560" cy="243720"/>
              </p14:xfrm>
            </p:contentPart>
          </mc:Choice>
          <mc:Fallback xmlns="">
            <p:pic>
              <p:nvPicPr>
                <p:cNvPr id="116" name="Ink 115">
                  <a:extLst>
                    <a:ext uri="{FF2B5EF4-FFF2-40B4-BE49-F238E27FC236}">
                      <a16:creationId xmlns:a16="http://schemas.microsoft.com/office/drawing/2014/main" id="{C88783EB-6BE9-4209-948A-0E2D68023BD6}"/>
                    </a:ext>
                  </a:extLst>
                </p:cNvPr>
                <p:cNvPicPr/>
                <p:nvPr/>
              </p:nvPicPr>
              <p:blipFill>
                <a:blip r:embed="rId115"/>
                <a:stretch>
                  <a:fillRect/>
                </a:stretch>
              </p:blipFill>
              <p:spPr>
                <a:xfrm>
                  <a:off x="4710836" y="3634237"/>
                  <a:ext cx="187200" cy="261360"/>
                </a:xfrm>
                <a:prstGeom prst="rect">
                  <a:avLst/>
                </a:prstGeom>
              </p:spPr>
            </p:pic>
          </mc:Fallback>
        </mc:AlternateContent>
      </p:grpSp>
      <p:grpSp>
        <p:nvGrpSpPr>
          <p:cNvPr id="128" name="Group 127">
            <a:extLst>
              <a:ext uri="{FF2B5EF4-FFF2-40B4-BE49-F238E27FC236}">
                <a16:creationId xmlns:a16="http://schemas.microsoft.com/office/drawing/2014/main" id="{1030B54F-18E0-40D5-A0C2-C0328716CDE4}"/>
              </a:ext>
            </a:extLst>
          </p:cNvPr>
          <p:cNvGrpSpPr/>
          <p:nvPr/>
        </p:nvGrpSpPr>
        <p:grpSpPr>
          <a:xfrm>
            <a:off x="101036" y="4543597"/>
            <a:ext cx="811440" cy="244800"/>
            <a:chOff x="101036" y="4543597"/>
            <a:chExt cx="811440" cy="244800"/>
          </a:xfrm>
        </p:grpSpPr>
        <mc:AlternateContent xmlns:mc="http://schemas.openxmlformats.org/markup-compatibility/2006" xmlns:p14="http://schemas.microsoft.com/office/powerpoint/2010/main">
          <mc:Choice Requires="p14">
            <p:contentPart p14:bwMode="auto" r:id="rId116">
              <p14:nvContentPartPr>
                <p14:cNvPr id="118" name="Ink 117">
                  <a:extLst>
                    <a:ext uri="{FF2B5EF4-FFF2-40B4-BE49-F238E27FC236}">
                      <a16:creationId xmlns:a16="http://schemas.microsoft.com/office/drawing/2014/main" id="{3B84F163-05B9-4A7A-8D9C-C77CF7599F97}"/>
                    </a:ext>
                  </a:extLst>
                </p14:cNvPr>
                <p14:cNvContentPartPr/>
                <p14:nvPr/>
              </p14:nvContentPartPr>
              <p14:xfrm>
                <a:off x="101036" y="4543957"/>
                <a:ext cx="140400" cy="220320"/>
              </p14:xfrm>
            </p:contentPart>
          </mc:Choice>
          <mc:Fallback xmlns="">
            <p:pic>
              <p:nvPicPr>
                <p:cNvPr id="118" name="Ink 117">
                  <a:extLst>
                    <a:ext uri="{FF2B5EF4-FFF2-40B4-BE49-F238E27FC236}">
                      <a16:creationId xmlns:a16="http://schemas.microsoft.com/office/drawing/2014/main" id="{3B84F163-05B9-4A7A-8D9C-C77CF7599F97}"/>
                    </a:ext>
                  </a:extLst>
                </p:cNvPr>
                <p:cNvPicPr/>
                <p:nvPr/>
              </p:nvPicPr>
              <p:blipFill>
                <a:blip r:embed="rId117"/>
                <a:stretch>
                  <a:fillRect/>
                </a:stretch>
              </p:blipFill>
              <p:spPr>
                <a:xfrm>
                  <a:off x="92036" y="4535317"/>
                  <a:ext cx="1580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19" name="Ink 118">
                  <a:extLst>
                    <a:ext uri="{FF2B5EF4-FFF2-40B4-BE49-F238E27FC236}">
                      <a16:creationId xmlns:a16="http://schemas.microsoft.com/office/drawing/2014/main" id="{D289F82C-7784-41A2-BF13-ED794A225F27}"/>
                    </a:ext>
                  </a:extLst>
                </p14:cNvPr>
                <p14:cNvContentPartPr/>
                <p14:nvPr/>
              </p14:nvContentPartPr>
              <p14:xfrm>
                <a:off x="258716" y="4543957"/>
                <a:ext cx="169560" cy="217080"/>
              </p14:xfrm>
            </p:contentPart>
          </mc:Choice>
          <mc:Fallback xmlns="">
            <p:pic>
              <p:nvPicPr>
                <p:cNvPr id="119" name="Ink 118">
                  <a:extLst>
                    <a:ext uri="{FF2B5EF4-FFF2-40B4-BE49-F238E27FC236}">
                      <a16:creationId xmlns:a16="http://schemas.microsoft.com/office/drawing/2014/main" id="{D289F82C-7784-41A2-BF13-ED794A225F27}"/>
                    </a:ext>
                  </a:extLst>
                </p:cNvPr>
                <p:cNvPicPr/>
                <p:nvPr/>
              </p:nvPicPr>
              <p:blipFill>
                <a:blip r:embed="rId119"/>
                <a:stretch>
                  <a:fillRect/>
                </a:stretch>
              </p:blipFill>
              <p:spPr>
                <a:xfrm>
                  <a:off x="250076" y="4535317"/>
                  <a:ext cx="1872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20" name="Ink 119">
                  <a:extLst>
                    <a:ext uri="{FF2B5EF4-FFF2-40B4-BE49-F238E27FC236}">
                      <a16:creationId xmlns:a16="http://schemas.microsoft.com/office/drawing/2014/main" id="{DD15B9CC-7901-4EB9-90F1-0216D9670B88}"/>
                    </a:ext>
                  </a:extLst>
                </p14:cNvPr>
                <p14:cNvContentPartPr/>
                <p14:nvPr/>
              </p14:nvContentPartPr>
              <p14:xfrm>
                <a:off x="444476" y="4543597"/>
                <a:ext cx="222840" cy="233640"/>
              </p14:xfrm>
            </p:contentPart>
          </mc:Choice>
          <mc:Fallback xmlns="">
            <p:pic>
              <p:nvPicPr>
                <p:cNvPr id="120" name="Ink 119">
                  <a:extLst>
                    <a:ext uri="{FF2B5EF4-FFF2-40B4-BE49-F238E27FC236}">
                      <a16:creationId xmlns:a16="http://schemas.microsoft.com/office/drawing/2014/main" id="{DD15B9CC-7901-4EB9-90F1-0216D9670B88}"/>
                    </a:ext>
                  </a:extLst>
                </p:cNvPr>
                <p:cNvPicPr/>
                <p:nvPr/>
              </p:nvPicPr>
              <p:blipFill>
                <a:blip r:embed="rId121"/>
                <a:stretch>
                  <a:fillRect/>
                </a:stretch>
              </p:blipFill>
              <p:spPr>
                <a:xfrm>
                  <a:off x="435836" y="4534597"/>
                  <a:ext cx="24048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21" name="Ink 120">
                  <a:extLst>
                    <a:ext uri="{FF2B5EF4-FFF2-40B4-BE49-F238E27FC236}">
                      <a16:creationId xmlns:a16="http://schemas.microsoft.com/office/drawing/2014/main" id="{E2EB129B-0524-4AAF-96EF-65D98DC4154A}"/>
                    </a:ext>
                  </a:extLst>
                </p14:cNvPr>
                <p14:cNvContentPartPr/>
                <p14:nvPr/>
              </p14:nvContentPartPr>
              <p14:xfrm>
                <a:off x="742916" y="4551877"/>
                <a:ext cx="169560" cy="236520"/>
              </p14:xfrm>
            </p:contentPart>
          </mc:Choice>
          <mc:Fallback xmlns="">
            <p:pic>
              <p:nvPicPr>
                <p:cNvPr id="121" name="Ink 120">
                  <a:extLst>
                    <a:ext uri="{FF2B5EF4-FFF2-40B4-BE49-F238E27FC236}">
                      <a16:creationId xmlns:a16="http://schemas.microsoft.com/office/drawing/2014/main" id="{E2EB129B-0524-4AAF-96EF-65D98DC4154A}"/>
                    </a:ext>
                  </a:extLst>
                </p:cNvPr>
                <p:cNvPicPr/>
                <p:nvPr/>
              </p:nvPicPr>
              <p:blipFill>
                <a:blip r:embed="rId123"/>
                <a:stretch>
                  <a:fillRect/>
                </a:stretch>
              </p:blipFill>
              <p:spPr>
                <a:xfrm>
                  <a:off x="734276" y="4543237"/>
                  <a:ext cx="187200" cy="254160"/>
                </a:xfrm>
                <a:prstGeom prst="rect">
                  <a:avLst/>
                </a:prstGeom>
              </p:spPr>
            </p:pic>
          </mc:Fallback>
        </mc:AlternateContent>
      </p:grpSp>
      <p:grpSp>
        <p:nvGrpSpPr>
          <p:cNvPr id="127" name="Group 126">
            <a:extLst>
              <a:ext uri="{FF2B5EF4-FFF2-40B4-BE49-F238E27FC236}">
                <a16:creationId xmlns:a16="http://schemas.microsoft.com/office/drawing/2014/main" id="{B1FF1F56-B20D-495A-AE9A-4895B9971572}"/>
              </a:ext>
            </a:extLst>
          </p:cNvPr>
          <p:cNvGrpSpPr/>
          <p:nvPr/>
        </p:nvGrpSpPr>
        <p:grpSpPr>
          <a:xfrm>
            <a:off x="1115156" y="4488157"/>
            <a:ext cx="696600" cy="287280"/>
            <a:chOff x="1115156" y="4488157"/>
            <a:chExt cx="696600" cy="287280"/>
          </a:xfrm>
        </p:grpSpPr>
        <mc:AlternateContent xmlns:mc="http://schemas.openxmlformats.org/markup-compatibility/2006" xmlns:p14="http://schemas.microsoft.com/office/powerpoint/2010/main">
          <mc:Choice Requires="p14">
            <p:contentPart p14:bwMode="auto" r:id="rId124">
              <p14:nvContentPartPr>
                <p14:cNvPr id="122" name="Ink 121">
                  <a:extLst>
                    <a:ext uri="{FF2B5EF4-FFF2-40B4-BE49-F238E27FC236}">
                      <a16:creationId xmlns:a16="http://schemas.microsoft.com/office/drawing/2014/main" id="{02D0E77E-94CE-48E9-A438-EB5C2BA2F143}"/>
                    </a:ext>
                  </a:extLst>
                </p14:cNvPr>
                <p14:cNvContentPartPr/>
                <p14:nvPr/>
              </p14:nvContentPartPr>
              <p14:xfrm>
                <a:off x="1115156" y="4526677"/>
                <a:ext cx="41760" cy="218880"/>
              </p14:xfrm>
            </p:contentPart>
          </mc:Choice>
          <mc:Fallback xmlns="">
            <p:pic>
              <p:nvPicPr>
                <p:cNvPr id="122" name="Ink 121">
                  <a:extLst>
                    <a:ext uri="{FF2B5EF4-FFF2-40B4-BE49-F238E27FC236}">
                      <a16:creationId xmlns:a16="http://schemas.microsoft.com/office/drawing/2014/main" id="{02D0E77E-94CE-48E9-A438-EB5C2BA2F143}"/>
                    </a:ext>
                  </a:extLst>
                </p:cNvPr>
                <p:cNvPicPr/>
                <p:nvPr/>
              </p:nvPicPr>
              <p:blipFill>
                <a:blip r:embed="rId125"/>
                <a:stretch>
                  <a:fillRect/>
                </a:stretch>
              </p:blipFill>
              <p:spPr>
                <a:xfrm>
                  <a:off x="1106516" y="4518037"/>
                  <a:ext cx="594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23" name="Ink 122">
                  <a:extLst>
                    <a:ext uri="{FF2B5EF4-FFF2-40B4-BE49-F238E27FC236}">
                      <a16:creationId xmlns:a16="http://schemas.microsoft.com/office/drawing/2014/main" id="{28EA1B37-913C-47CE-A562-3ECC299356D2}"/>
                    </a:ext>
                  </a:extLst>
                </p14:cNvPr>
                <p14:cNvContentPartPr/>
                <p14:nvPr/>
              </p14:nvContentPartPr>
              <p14:xfrm>
                <a:off x="1279316" y="4516957"/>
                <a:ext cx="201600" cy="258480"/>
              </p14:xfrm>
            </p:contentPart>
          </mc:Choice>
          <mc:Fallback xmlns="">
            <p:pic>
              <p:nvPicPr>
                <p:cNvPr id="123" name="Ink 122">
                  <a:extLst>
                    <a:ext uri="{FF2B5EF4-FFF2-40B4-BE49-F238E27FC236}">
                      <a16:creationId xmlns:a16="http://schemas.microsoft.com/office/drawing/2014/main" id="{28EA1B37-913C-47CE-A562-3ECC299356D2}"/>
                    </a:ext>
                  </a:extLst>
                </p:cNvPr>
                <p:cNvPicPr/>
                <p:nvPr/>
              </p:nvPicPr>
              <p:blipFill>
                <a:blip r:embed="rId127"/>
                <a:stretch>
                  <a:fillRect/>
                </a:stretch>
              </p:blipFill>
              <p:spPr>
                <a:xfrm>
                  <a:off x="1270316" y="4507957"/>
                  <a:ext cx="21924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24" name="Ink 123">
                  <a:extLst>
                    <a:ext uri="{FF2B5EF4-FFF2-40B4-BE49-F238E27FC236}">
                      <a16:creationId xmlns:a16="http://schemas.microsoft.com/office/drawing/2014/main" id="{C52E7101-9DFA-41BB-A374-E91811AE883F}"/>
                    </a:ext>
                  </a:extLst>
                </p14:cNvPr>
                <p14:cNvContentPartPr/>
                <p14:nvPr/>
              </p14:nvContentPartPr>
              <p14:xfrm>
                <a:off x="1537436" y="4517317"/>
                <a:ext cx="27000" cy="252000"/>
              </p14:xfrm>
            </p:contentPart>
          </mc:Choice>
          <mc:Fallback xmlns="">
            <p:pic>
              <p:nvPicPr>
                <p:cNvPr id="124" name="Ink 123">
                  <a:extLst>
                    <a:ext uri="{FF2B5EF4-FFF2-40B4-BE49-F238E27FC236}">
                      <a16:creationId xmlns:a16="http://schemas.microsoft.com/office/drawing/2014/main" id="{C52E7101-9DFA-41BB-A374-E91811AE883F}"/>
                    </a:ext>
                  </a:extLst>
                </p:cNvPr>
                <p:cNvPicPr/>
                <p:nvPr/>
              </p:nvPicPr>
              <p:blipFill>
                <a:blip r:embed="rId129"/>
                <a:stretch>
                  <a:fillRect/>
                </a:stretch>
              </p:blipFill>
              <p:spPr>
                <a:xfrm>
                  <a:off x="1528796" y="4508677"/>
                  <a:ext cx="446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25" name="Ink 124">
                  <a:extLst>
                    <a:ext uri="{FF2B5EF4-FFF2-40B4-BE49-F238E27FC236}">
                      <a16:creationId xmlns:a16="http://schemas.microsoft.com/office/drawing/2014/main" id="{23A82F5E-F369-47F2-9AB7-ABCA4853EEE1}"/>
                    </a:ext>
                  </a:extLst>
                </p14:cNvPr>
                <p14:cNvContentPartPr/>
                <p14:nvPr/>
              </p14:nvContentPartPr>
              <p14:xfrm>
                <a:off x="1647596" y="4488157"/>
                <a:ext cx="164160" cy="264240"/>
              </p14:xfrm>
            </p:contentPart>
          </mc:Choice>
          <mc:Fallback xmlns="">
            <p:pic>
              <p:nvPicPr>
                <p:cNvPr id="125" name="Ink 124">
                  <a:extLst>
                    <a:ext uri="{FF2B5EF4-FFF2-40B4-BE49-F238E27FC236}">
                      <a16:creationId xmlns:a16="http://schemas.microsoft.com/office/drawing/2014/main" id="{23A82F5E-F369-47F2-9AB7-ABCA4853EEE1}"/>
                    </a:ext>
                  </a:extLst>
                </p:cNvPr>
                <p:cNvPicPr/>
                <p:nvPr/>
              </p:nvPicPr>
              <p:blipFill>
                <a:blip r:embed="rId131"/>
                <a:stretch>
                  <a:fillRect/>
                </a:stretch>
              </p:blipFill>
              <p:spPr>
                <a:xfrm>
                  <a:off x="1638596" y="4479517"/>
                  <a:ext cx="181800" cy="281880"/>
                </a:xfrm>
                <a:prstGeom prst="rect">
                  <a:avLst/>
                </a:prstGeom>
              </p:spPr>
            </p:pic>
          </mc:Fallback>
        </mc:AlternateContent>
      </p:grpSp>
      <p:grpSp>
        <p:nvGrpSpPr>
          <p:cNvPr id="150" name="Group 149">
            <a:extLst>
              <a:ext uri="{FF2B5EF4-FFF2-40B4-BE49-F238E27FC236}">
                <a16:creationId xmlns:a16="http://schemas.microsoft.com/office/drawing/2014/main" id="{8F91EA92-AB86-4D6D-A239-16774E4E1EBF}"/>
              </a:ext>
            </a:extLst>
          </p:cNvPr>
          <p:cNvGrpSpPr/>
          <p:nvPr/>
        </p:nvGrpSpPr>
        <p:grpSpPr>
          <a:xfrm>
            <a:off x="2028836" y="4343077"/>
            <a:ext cx="3913200" cy="413640"/>
            <a:chOff x="2028836" y="4343077"/>
            <a:chExt cx="3913200" cy="413640"/>
          </a:xfrm>
        </p:grpSpPr>
        <mc:AlternateContent xmlns:mc="http://schemas.openxmlformats.org/markup-compatibility/2006" xmlns:p14="http://schemas.microsoft.com/office/powerpoint/2010/main">
          <mc:Choice Requires="p14">
            <p:contentPart p14:bwMode="auto" r:id="rId132">
              <p14:nvContentPartPr>
                <p14:cNvPr id="126" name="Ink 125">
                  <a:extLst>
                    <a:ext uri="{FF2B5EF4-FFF2-40B4-BE49-F238E27FC236}">
                      <a16:creationId xmlns:a16="http://schemas.microsoft.com/office/drawing/2014/main" id="{7C63236E-EF22-47A8-A98F-3B5242F7D30E}"/>
                    </a:ext>
                  </a:extLst>
                </p14:cNvPr>
                <p14:cNvContentPartPr/>
                <p14:nvPr/>
              </p14:nvContentPartPr>
              <p14:xfrm>
                <a:off x="2028836" y="4674637"/>
                <a:ext cx="63000" cy="56160"/>
              </p14:xfrm>
            </p:contentPart>
          </mc:Choice>
          <mc:Fallback xmlns="">
            <p:pic>
              <p:nvPicPr>
                <p:cNvPr id="126" name="Ink 125">
                  <a:extLst>
                    <a:ext uri="{FF2B5EF4-FFF2-40B4-BE49-F238E27FC236}">
                      <a16:creationId xmlns:a16="http://schemas.microsoft.com/office/drawing/2014/main" id="{7C63236E-EF22-47A8-A98F-3B5242F7D30E}"/>
                    </a:ext>
                  </a:extLst>
                </p:cNvPr>
                <p:cNvPicPr/>
                <p:nvPr/>
              </p:nvPicPr>
              <p:blipFill>
                <a:blip r:embed="rId133"/>
                <a:stretch>
                  <a:fillRect/>
                </a:stretch>
              </p:blipFill>
              <p:spPr>
                <a:xfrm>
                  <a:off x="2020196" y="4665997"/>
                  <a:ext cx="806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29" name="Ink 128">
                  <a:extLst>
                    <a:ext uri="{FF2B5EF4-FFF2-40B4-BE49-F238E27FC236}">
                      <a16:creationId xmlns:a16="http://schemas.microsoft.com/office/drawing/2014/main" id="{045692D2-6D15-4A47-9C00-CCEF8C548996}"/>
                    </a:ext>
                  </a:extLst>
                </p14:cNvPr>
                <p14:cNvContentPartPr/>
                <p14:nvPr/>
              </p14:nvContentPartPr>
              <p14:xfrm>
                <a:off x="2220356" y="4502197"/>
                <a:ext cx="189000" cy="253080"/>
              </p14:xfrm>
            </p:contentPart>
          </mc:Choice>
          <mc:Fallback xmlns="">
            <p:pic>
              <p:nvPicPr>
                <p:cNvPr id="129" name="Ink 128">
                  <a:extLst>
                    <a:ext uri="{FF2B5EF4-FFF2-40B4-BE49-F238E27FC236}">
                      <a16:creationId xmlns:a16="http://schemas.microsoft.com/office/drawing/2014/main" id="{045692D2-6D15-4A47-9C00-CCEF8C548996}"/>
                    </a:ext>
                  </a:extLst>
                </p:cNvPr>
                <p:cNvPicPr/>
                <p:nvPr/>
              </p:nvPicPr>
              <p:blipFill>
                <a:blip r:embed="rId135"/>
                <a:stretch>
                  <a:fillRect/>
                </a:stretch>
              </p:blipFill>
              <p:spPr>
                <a:xfrm>
                  <a:off x="2211356" y="4493557"/>
                  <a:ext cx="20664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30" name="Ink 129">
                  <a:extLst>
                    <a:ext uri="{FF2B5EF4-FFF2-40B4-BE49-F238E27FC236}">
                      <a16:creationId xmlns:a16="http://schemas.microsoft.com/office/drawing/2014/main" id="{63DFCA4E-23AD-4BAD-BD7F-1216BC03CE22}"/>
                    </a:ext>
                  </a:extLst>
                </p14:cNvPr>
                <p14:cNvContentPartPr/>
                <p14:nvPr/>
              </p14:nvContentPartPr>
              <p14:xfrm>
                <a:off x="2473076" y="4528117"/>
                <a:ext cx="187920" cy="209160"/>
              </p14:xfrm>
            </p:contentPart>
          </mc:Choice>
          <mc:Fallback xmlns="">
            <p:pic>
              <p:nvPicPr>
                <p:cNvPr id="130" name="Ink 129">
                  <a:extLst>
                    <a:ext uri="{FF2B5EF4-FFF2-40B4-BE49-F238E27FC236}">
                      <a16:creationId xmlns:a16="http://schemas.microsoft.com/office/drawing/2014/main" id="{63DFCA4E-23AD-4BAD-BD7F-1216BC03CE22}"/>
                    </a:ext>
                  </a:extLst>
                </p:cNvPr>
                <p:cNvPicPr/>
                <p:nvPr/>
              </p:nvPicPr>
              <p:blipFill>
                <a:blip r:embed="rId137"/>
                <a:stretch>
                  <a:fillRect/>
                </a:stretch>
              </p:blipFill>
              <p:spPr>
                <a:xfrm>
                  <a:off x="2464076" y="4519117"/>
                  <a:ext cx="2055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31" name="Ink 130">
                  <a:extLst>
                    <a:ext uri="{FF2B5EF4-FFF2-40B4-BE49-F238E27FC236}">
                      <a16:creationId xmlns:a16="http://schemas.microsoft.com/office/drawing/2014/main" id="{43EB3345-88C0-4381-B095-90D34B889EC5}"/>
                    </a:ext>
                  </a:extLst>
                </p14:cNvPr>
                <p14:cNvContentPartPr/>
                <p14:nvPr/>
              </p14:nvContentPartPr>
              <p14:xfrm>
                <a:off x="2713916" y="4512997"/>
                <a:ext cx="181800" cy="188640"/>
              </p14:xfrm>
            </p:contentPart>
          </mc:Choice>
          <mc:Fallback xmlns="">
            <p:pic>
              <p:nvPicPr>
                <p:cNvPr id="131" name="Ink 130">
                  <a:extLst>
                    <a:ext uri="{FF2B5EF4-FFF2-40B4-BE49-F238E27FC236}">
                      <a16:creationId xmlns:a16="http://schemas.microsoft.com/office/drawing/2014/main" id="{43EB3345-88C0-4381-B095-90D34B889EC5}"/>
                    </a:ext>
                  </a:extLst>
                </p:cNvPr>
                <p:cNvPicPr/>
                <p:nvPr/>
              </p:nvPicPr>
              <p:blipFill>
                <a:blip r:embed="rId139"/>
                <a:stretch>
                  <a:fillRect/>
                </a:stretch>
              </p:blipFill>
              <p:spPr>
                <a:xfrm>
                  <a:off x="2705276" y="4503997"/>
                  <a:ext cx="19944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32" name="Ink 131">
                  <a:extLst>
                    <a:ext uri="{FF2B5EF4-FFF2-40B4-BE49-F238E27FC236}">
                      <a16:creationId xmlns:a16="http://schemas.microsoft.com/office/drawing/2014/main" id="{BB2DF403-AD50-4400-B241-66DC58A90886}"/>
                    </a:ext>
                  </a:extLst>
                </p14:cNvPr>
                <p14:cNvContentPartPr/>
                <p14:nvPr/>
              </p14:nvContentPartPr>
              <p14:xfrm>
                <a:off x="2987876" y="4494637"/>
                <a:ext cx="43920" cy="262080"/>
              </p14:xfrm>
            </p:contentPart>
          </mc:Choice>
          <mc:Fallback xmlns="">
            <p:pic>
              <p:nvPicPr>
                <p:cNvPr id="132" name="Ink 131">
                  <a:extLst>
                    <a:ext uri="{FF2B5EF4-FFF2-40B4-BE49-F238E27FC236}">
                      <a16:creationId xmlns:a16="http://schemas.microsoft.com/office/drawing/2014/main" id="{BB2DF403-AD50-4400-B241-66DC58A90886}"/>
                    </a:ext>
                  </a:extLst>
                </p:cNvPr>
                <p:cNvPicPr/>
                <p:nvPr/>
              </p:nvPicPr>
              <p:blipFill>
                <a:blip r:embed="rId141"/>
                <a:stretch>
                  <a:fillRect/>
                </a:stretch>
              </p:blipFill>
              <p:spPr>
                <a:xfrm>
                  <a:off x="2979236" y="4485997"/>
                  <a:ext cx="615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33" name="Ink 132">
                  <a:extLst>
                    <a:ext uri="{FF2B5EF4-FFF2-40B4-BE49-F238E27FC236}">
                      <a16:creationId xmlns:a16="http://schemas.microsoft.com/office/drawing/2014/main" id="{B9CA8DA9-AA19-4508-BED9-C7A6CAB82C84}"/>
                    </a:ext>
                  </a:extLst>
                </p14:cNvPr>
                <p14:cNvContentPartPr/>
                <p14:nvPr/>
              </p14:nvContentPartPr>
              <p14:xfrm>
                <a:off x="3143396" y="4525237"/>
                <a:ext cx="185400" cy="195840"/>
              </p14:xfrm>
            </p:contentPart>
          </mc:Choice>
          <mc:Fallback xmlns="">
            <p:pic>
              <p:nvPicPr>
                <p:cNvPr id="133" name="Ink 132">
                  <a:extLst>
                    <a:ext uri="{FF2B5EF4-FFF2-40B4-BE49-F238E27FC236}">
                      <a16:creationId xmlns:a16="http://schemas.microsoft.com/office/drawing/2014/main" id="{B9CA8DA9-AA19-4508-BED9-C7A6CAB82C84}"/>
                    </a:ext>
                  </a:extLst>
                </p:cNvPr>
                <p:cNvPicPr/>
                <p:nvPr/>
              </p:nvPicPr>
              <p:blipFill>
                <a:blip r:embed="rId143"/>
                <a:stretch>
                  <a:fillRect/>
                </a:stretch>
              </p:blipFill>
              <p:spPr>
                <a:xfrm>
                  <a:off x="3134396" y="4516597"/>
                  <a:ext cx="2030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34" name="Ink 133">
                  <a:extLst>
                    <a:ext uri="{FF2B5EF4-FFF2-40B4-BE49-F238E27FC236}">
                      <a16:creationId xmlns:a16="http://schemas.microsoft.com/office/drawing/2014/main" id="{8E27CFDC-FD66-4284-BF18-1BFC78627831}"/>
                    </a:ext>
                  </a:extLst>
                </p14:cNvPr>
                <p14:cNvContentPartPr/>
                <p14:nvPr/>
              </p14:nvContentPartPr>
              <p14:xfrm>
                <a:off x="3368036" y="4502557"/>
                <a:ext cx="179640" cy="190440"/>
              </p14:xfrm>
            </p:contentPart>
          </mc:Choice>
          <mc:Fallback xmlns="">
            <p:pic>
              <p:nvPicPr>
                <p:cNvPr id="134" name="Ink 133">
                  <a:extLst>
                    <a:ext uri="{FF2B5EF4-FFF2-40B4-BE49-F238E27FC236}">
                      <a16:creationId xmlns:a16="http://schemas.microsoft.com/office/drawing/2014/main" id="{8E27CFDC-FD66-4284-BF18-1BFC78627831}"/>
                    </a:ext>
                  </a:extLst>
                </p:cNvPr>
                <p:cNvPicPr/>
                <p:nvPr/>
              </p:nvPicPr>
              <p:blipFill>
                <a:blip r:embed="rId145"/>
                <a:stretch>
                  <a:fillRect/>
                </a:stretch>
              </p:blipFill>
              <p:spPr>
                <a:xfrm>
                  <a:off x="3359396" y="4493917"/>
                  <a:ext cx="19728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35" name="Ink 134">
                  <a:extLst>
                    <a:ext uri="{FF2B5EF4-FFF2-40B4-BE49-F238E27FC236}">
                      <a16:creationId xmlns:a16="http://schemas.microsoft.com/office/drawing/2014/main" id="{963529EA-DE9D-4927-9056-0E5487CC87DA}"/>
                    </a:ext>
                  </a:extLst>
                </p14:cNvPr>
                <p14:cNvContentPartPr/>
                <p14:nvPr/>
              </p14:nvContentPartPr>
              <p14:xfrm>
                <a:off x="3617516" y="4476637"/>
                <a:ext cx="185040" cy="234360"/>
              </p14:xfrm>
            </p:contentPart>
          </mc:Choice>
          <mc:Fallback xmlns="">
            <p:pic>
              <p:nvPicPr>
                <p:cNvPr id="135" name="Ink 134">
                  <a:extLst>
                    <a:ext uri="{FF2B5EF4-FFF2-40B4-BE49-F238E27FC236}">
                      <a16:creationId xmlns:a16="http://schemas.microsoft.com/office/drawing/2014/main" id="{963529EA-DE9D-4927-9056-0E5487CC87DA}"/>
                    </a:ext>
                  </a:extLst>
                </p:cNvPr>
                <p:cNvPicPr/>
                <p:nvPr/>
              </p:nvPicPr>
              <p:blipFill>
                <a:blip r:embed="rId147"/>
                <a:stretch>
                  <a:fillRect/>
                </a:stretch>
              </p:blipFill>
              <p:spPr>
                <a:xfrm>
                  <a:off x="3608516" y="4467637"/>
                  <a:ext cx="2026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36" name="Ink 135">
                  <a:extLst>
                    <a:ext uri="{FF2B5EF4-FFF2-40B4-BE49-F238E27FC236}">
                      <a16:creationId xmlns:a16="http://schemas.microsoft.com/office/drawing/2014/main" id="{C26C79D2-72A1-4D80-BF09-61168B00DADB}"/>
                    </a:ext>
                  </a:extLst>
                </p14:cNvPr>
                <p14:cNvContentPartPr/>
                <p14:nvPr/>
              </p14:nvContentPartPr>
              <p14:xfrm>
                <a:off x="3863036" y="4460437"/>
                <a:ext cx="61920" cy="233280"/>
              </p14:xfrm>
            </p:contentPart>
          </mc:Choice>
          <mc:Fallback xmlns="">
            <p:pic>
              <p:nvPicPr>
                <p:cNvPr id="136" name="Ink 135">
                  <a:extLst>
                    <a:ext uri="{FF2B5EF4-FFF2-40B4-BE49-F238E27FC236}">
                      <a16:creationId xmlns:a16="http://schemas.microsoft.com/office/drawing/2014/main" id="{C26C79D2-72A1-4D80-BF09-61168B00DADB}"/>
                    </a:ext>
                  </a:extLst>
                </p:cNvPr>
                <p:cNvPicPr/>
                <p:nvPr/>
              </p:nvPicPr>
              <p:blipFill>
                <a:blip r:embed="rId149"/>
                <a:stretch>
                  <a:fillRect/>
                </a:stretch>
              </p:blipFill>
              <p:spPr>
                <a:xfrm>
                  <a:off x="3854036" y="4451437"/>
                  <a:ext cx="795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7" name="Ink 136">
                  <a:extLst>
                    <a:ext uri="{FF2B5EF4-FFF2-40B4-BE49-F238E27FC236}">
                      <a16:creationId xmlns:a16="http://schemas.microsoft.com/office/drawing/2014/main" id="{4C28DA9B-57F8-409C-9D75-01117E71AA1A}"/>
                    </a:ext>
                  </a:extLst>
                </p14:cNvPr>
                <p14:cNvContentPartPr/>
                <p14:nvPr/>
              </p14:nvContentPartPr>
              <p14:xfrm>
                <a:off x="4081196" y="4649077"/>
                <a:ext cx="45000" cy="34200"/>
              </p14:xfrm>
            </p:contentPart>
          </mc:Choice>
          <mc:Fallback xmlns="">
            <p:pic>
              <p:nvPicPr>
                <p:cNvPr id="137" name="Ink 136">
                  <a:extLst>
                    <a:ext uri="{FF2B5EF4-FFF2-40B4-BE49-F238E27FC236}">
                      <a16:creationId xmlns:a16="http://schemas.microsoft.com/office/drawing/2014/main" id="{4C28DA9B-57F8-409C-9D75-01117E71AA1A}"/>
                    </a:ext>
                  </a:extLst>
                </p:cNvPr>
                <p:cNvPicPr/>
                <p:nvPr/>
              </p:nvPicPr>
              <p:blipFill>
                <a:blip r:embed="rId151"/>
                <a:stretch>
                  <a:fillRect/>
                </a:stretch>
              </p:blipFill>
              <p:spPr>
                <a:xfrm>
                  <a:off x="4072556" y="4640437"/>
                  <a:ext cx="626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39" name="Ink 138">
                  <a:extLst>
                    <a:ext uri="{FF2B5EF4-FFF2-40B4-BE49-F238E27FC236}">
                      <a16:creationId xmlns:a16="http://schemas.microsoft.com/office/drawing/2014/main" id="{CD84785C-0777-4CB4-BA13-44CFD8C1D14F}"/>
                    </a:ext>
                  </a:extLst>
                </p14:cNvPr>
                <p14:cNvContentPartPr/>
                <p14:nvPr/>
              </p14:nvContentPartPr>
              <p14:xfrm>
                <a:off x="4215836" y="4470517"/>
                <a:ext cx="183240" cy="211680"/>
              </p14:xfrm>
            </p:contentPart>
          </mc:Choice>
          <mc:Fallback xmlns="">
            <p:pic>
              <p:nvPicPr>
                <p:cNvPr id="139" name="Ink 138">
                  <a:extLst>
                    <a:ext uri="{FF2B5EF4-FFF2-40B4-BE49-F238E27FC236}">
                      <a16:creationId xmlns:a16="http://schemas.microsoft.com/office/drawing/2014/main" id="{CD84785C-0777-4CB4-BA13-44CFD8C1D14F}"/>
                    </a:ext>
                  </a:extLst>
                </p:cNvPr>
                <p:cNvPicPr/>
                <p:nvPr/>
              </p:nvPicPr>
              <p:blipFill>
                <a:blip r:embed="rId153"/>
                <a:stretch>
                  <a:fillRect/>
                </a:stretch>
              </p:blipFill>
              <p:spPr>
                <a:xfrm>
                  <a:off x="4206836" y="4461877"/>
                  <a:ext cx="20088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40" name="Ink 139">
                  <a:extLst>
                    <a:ext uri="{FF2B5EF4-FFF2-40B4-BE49-F238E27FC236}">
                      <a16:creationId xmlns:a16="http://schemas.microsoft.com/office/drawing/2014/main" id="{38E1C039-CA76-4D17-AA93-C3EC5394E437}"/>
                    </a:ext>
                  </a:extLst>
                </p14:cNvPr>
                <p14:cNvContentPartPr/>
                <p14:nvPr/>
              </p14:nvContentPartPr>
              <p14:xfrm>
                <a:off x="4452716" y="4455037"/>
                <a:ext cx="182160" cy="220320"/>
              </p14:xfrm>
            </p:contentPart>
          </mc:Choice>
          <mc:Fallback xmlns="">
            <p:pic>
              <p:nvPicPr>
                <p:cNvPr id="140" name="Ink 139">
                  <a:extLst>
                    <a:ext uri="{FF2B5EF4-FFF2-40B4-BE49-F238E27FC236}">
                      <a16:creationId xmlns:a16="http://schemas.microsoft.com/office/drawing/2014/main" id="{38E1C039-CA76-4D17-AA93-C3EC5394E437}"/>
                    </a:ext>
                  </a:extLst>
                </p:cNvPr>
                <p:cNvPicPr/>
                <p:nvPr/>
              </p:nvPicPr>
              <p:blipFill>
                <a:blip r:embed="rId155"/>
                <a:stretch>
                  <a:fillRect/>
                </a:stretch>
              </p:blipFill>
              <p:spPr>
                <a:xfrm>
                  <a:off x="4444076" y="4446037"/>
                  <a:ext cx="1998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41" name="Ink 140">
                  <a:extLst>
                    <a:ext uri="{FF2B5EF4-FFF2-40B4-BE49-F238E27FC236}">
                      <a16:creationId xmlns:a16="http://schemas.microsoft.com/office/drawing/2014/main" id="{508F1B53-F7B7-4C62-9527-DBDE3DD1A284}"/>
                    </a:ext>
                  </a:extLst>
                </p14:cNvPr>
                <p14:cNvContentPartPr/>
                <p14:nvPr/>
              </p14:nvContentPartPr>
              <p14:xfrm>
                <a:off x="4671956" y="4457557"/>
                <a:ext cx="201960" cy="190800"/>
              </p14:xfrm>
            </p:contentPart>
          </mc:Choice>
          <mc:Fallback xmlns="">
            <p:pic>
              <p:nvPicPr>
                <p:cNvPr id="141" name="Ink 140">
                  <a:extLst>
                    <a:ext uri="{FF2B5EF4-FFF2-40B4-BE49-F238E27FC236}">
                      <a16:creationId xmlns:a16="http://schemas.microsoft.com/office/drawing/2014/main" id="{508F1B53-F7B7-4C62-9527-DBDE3DD1A284}"/>
                    </a:ext>
                  </a:extLst>
                </p:cNvPr>
                <p:cNvPicPr/>
                <p:nvPr/>
              </p:nvPicPr>
              <p:blipFill>
                <a:blip r:embed="rId157"/>
                <a:stretch>
                  <a:fillRect/>
                </a:stretch>
              </p:blipFill>
              <p:spPr>
                <a:xfrm>
                  <a:off x="4662956" y="4448917"/>
                  <a:ext cx="2196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42" name="Ink 141">
                  <a:extLst>
                    <a:ext uri="{FF2B5EF4-FFF2-40B4-BE49-F238E27FC236}">
                      <a16:creationId xmlns:a16="http://schemas.microsoft.com/office/drawing/2014/main" id="{EA7CAB34-777F-493A-9590-A0FAA99E7386}"/>
                    </a:ext>
                  </a:extLst>
                </p14:cNvPr>
                <p14:cNvContentPartPr/>
                <p14:nvPr/>
              </p14:nvContentPartPr>
              <p14:xfrm>
                <a:off x="4901636" y="4440637"/>
                <a:ext cx="210600" cy="221400"/>
              </p14:xfrm>
            </p:contentPart>
          </mc:Choice>
          <mc:Fallback xmlns="">
            <p:pic>
              <p:nvPicPr>
                <p:cNvPr id="142" name="Ink 141">
                  <a:extLst>
                    <a:ext uri="{FF2B5EF4-FFF2-40B4-BE49-F238E27FC236}">
                      <a16:creationId xmlns:a16="http://schemas.microsoft.com/office/drawing/2014/main" id="{EA7CAB34-777F-493A-9590-A0FAA99E7386}"/>
                    </a:ext>
                  </a:extLst>
                </p:cNvPr>
                <p:cNvPicPr/>
                <p:nvPr/>
              </p:nvPicPr>
              <p:blipFill>
                <a:blip r:embed="rId159"/>
                <a:stretch>
                  <a:fillRect/>
                </a:stretch>
              </p:blipFill>
              <p:spPr>
                <a:xfrm>
                  <a:off x="4892636" y="4431637"/>
                  <a:ext cx="22824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43" name="Ink 142">
                  <a:extLst>
                    <a:ext uri="{FF2B5EF4-FFF2-40B4-BE49-F238E27FC236}">
                      <a16:creationId xmlns:a16="http://schemas.microsoft.com/office/drawing/2014/main" id="{4F47D621-A616-4A5A-8BEE-6FA1BDDD3E91}"/>
                    </a:ext>
                  </a:extLst>
                </p14:cNvPr>
                <p14:cNvContentPartPr/>
                <p14:nvPr/>
              </p14:nvContentPartPr>
              <p14:xfrm>
                <a:off x="5190716" y="4365757"/>
                <a:ext cx="207000" cy="221400"/>
              </p14:xfrm>
            </p:contentPart>
          </mc:Choice>
          <mc:Fallback xmlns="">
            <p:pic>
              <p:nvPicPr>
                <p:cNvPr id="143" name="Ink 142">
                  <a:extLst>
                    <a:ext uri="{FF2B5EF4-FFF2-40B4-BE49-F238E27FC236}">
                      <a16:creationId xmlns:a16="http://schemas.microsoft.com/office/drawing/2014/main" id="{4F47D621-A616-4A5A-8BEE-6FA1BDDD3E91}"/>
                    </a:ext>
                  </a:extLst>
                </p:cNvPr>
                <p:cNvPicPr/>
                <p:nvPr/>
              </p:nvPicPr>
              <p:blipFill>
                <a:blip r:embed="rId161"/>
                <a:stretch>
                  <a:fillRect/>
                </a:stretch>
              </p:blipFill>
              <p:spPr>
                <a:xfrm>
                  <a:off x="5182076" y="4357117"/>
                  <a:ext cx="22464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45" name="Ink 144">
                  <a:extLst>
                    <a:ext uri="{FF2B5EF4-FFF2-40B4-BE49-F238E27FC236}">
                      <a16:creationId xmlns:a16="http://schemas.microsoft.com/office/drawing/2014/main" id="{42FA140D-3348-4666-AA2D-AD5AE65A8DE9}"/>
                    </a:ext>
                  </a:extLst>
                </p14:cNvPr>
                <p14:cNvContentPartPr/>
                <p14:nvPr/>
              </p14:nvContentPartPr>
              <p14:xfrm>
                <a:off x="5399156" y="4356397"/>
                <a:ext cx="205200" cy="239760"/>
              </p14:xfrm>
            </p:contentPart>
          </mc:Choice>
          <mc:Fallback xmlns="">
            <p:pic>
              <p:nvPicPr>
                <p:cNvPr id="145" name="Ink 144">
                  <a:extLst>
                    <a:ext uri="{FF2B5EF4-FFF2-40B4-BE49-F238E27FC236}">
                      <a16:creationId xmlns:a16="http://schemas.microsoft.com/office/drawing/2014/main" id="{42FA140D-3348-4666-AA2D-AD5AE65A8DE9}"/>
                    </a:ext>
                  </a:extLst>
                </p:cNvPr>
                <p:cNvPicPr/>
                <p:nvPr/>
              </p:nvPicPr>
              <p:blipFill>
                <a:blip r:embed="rId163"/>
                <a:stretch>
                  <a:fillRect/>
                </a:stretch>
              </p:blipFill>
              <p:spPr>
                <a:xfrm>
                  <a:off x="5390156" y="4347397"/>
                  <a:ext cx="2228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46" name="Ink 145">
                  <a:extLst>
                    <a:ext uri="{FF2B5EF4-FFF2-40B4-BE49-F238E27FC236}">
                      <a16:creationId xmlns:a16="http://schemas.microsoft.com/office/drawing/2014/main" id="{30718AEB-D46E-4EA8-8627-BB79F00C21A5}"/>
                    </a:ext>
                  </a:extLst>
                </p14:cNvPr>
                <p14:cNvContentPartPr/>
                <p14:nvPr/>
              </p14:nvContentPartPr>
              <p14:xfrm>
                <a:off x="5728916" y="4369717"/>
                <a:ext cx="360" cy="360"/>
              </p14:xfrm>
            </p:contentPart>
          </mc:Choice>
          <mc:Fallback xmlns="">
            <p:pic>
              <p:nvPicPr>
                <p:cNvPr id="146" name="Ink 145">
                  <a:extLst>
                    <a:ext uri="{FF2B5EF4-FFF2-40B4-BE49-F238E27FC236}">
                      <a16:creationId xmlns:a16="http://schemas.microsoft.com/office/drawing/2014/main" id="{30718AEB-D46E-4EA8-8627-BB79F00C21A5}"/>
                    </a:ext>
                  </a:extLst>
                </p:cNvPr>
                <p:cNvPicPr/>
                <p:nvPr/>
              </p:nvPicPr>
              <p:blipFill>
                <a:blip r:embed="rId165"/>
                <a:stretch>
                  <a:fillRect/>
                </a:stretch>
              </p:blipFill>
              <p:spPr>
                <a:xfrm>
                  <a:off x="5720276" y="43607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48" name="Ink 147">
                  <a:extLst>
                    <a:ext uri="{FF2B5EF4-FFF2-40B4-BE49-F238E27FC236}">
                      <a16:creationId xmlns:a16="http://schemas.microsoft.com/office/drawing/2014/main" id="{CE1E50D7-7E57-4802-A8B8-2F8AA2F5811A}"/>
                    </a:ext>
                  </a:extLst>
                </p14:cNvPr>
                <p14:cNvContentPartPr/>
                <p14:nvPr/>
              </p14:nvContentPartPr>
              <p14:xfrm>
                <a:off x="5622716" y="4371877"/>
                <a:ext cx="191520" cy="255240"/>
              </p14:xfrm>
            </p:contentPart>
          </mc:Choice>
          <mc:Fallback xmlns="">
            <p:pic>
              <p:nvPicPr>
                <p:cNvPr id="148" name="Ink 147">
                  <a:extLst>
                    <a:ext uri="{FF2B5EF4-FFF2-40B4-BE49-F238E27FC236}">
                      <a16:creationId xmlns:a16="http://schemas.microsoft.com/office/drawing/2014/main" id="{CE1E50D7-7E57-4802-A8B8-2F8AA2F5811A}"/>
                    </a:ext>
                  </a:extLst>
                </p:cNvPr>
                <p:cNvPicPr/>
                <p:nvPr/>
              </p:nvPicPr>
              <p:blipFill>
                <a:blip r:embed="rId167"/>
                <a:stretch>
                  <a:fillRect/>
                </a:stretch>
              </p:blipFill>
              <p:spPr>
                <a:xfrm>
                  <a:off x="5614076" y="4363237"/>
                  <a:ext cx="2091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49" name="Ink 148">
                  <a:extLst>
                    <a:ext uri="{FF2B5EF4-FFF2-40B4-BE49-F238E27FC236}">
                      <a16:creationId xmlns:a16="http://schemas.microsoft.com/office/drawing/2014/main" id="{00B4667A-C778-4C91-AA16-FD40C771D960}"/>
                    </a:ext>
                  </a:extLst>
                </p14:cNvPr>
                <p14:cNvContentPartPr/>
                <p14:nvPr/>
              </p14:nvContentPartPr>
              <p14:xfrm>
                <a:off x="5908556" y="4343077"/>
                <a:ext cx="33480" cy="264960"/>
              </p14:xfrm>
            </p:contentPart>
          </mc:Choice>
          <mc:Fallback xmlns="">
            <p:pic>
              <p:nvPicPr>
                <p:cNvPr id="149" name="Ink 148">
                  <a:extLst>
                    <a:ext uri="{FF2B5EF4-FFF2-40B4-BE49-F238E27FC236}">
                      <a16:creationId xmlns:a16="http://schemas.microsoft.com/office/drawing/2014/main" id="{00B4667A-C778-4C91-AA16-FD40C771D960}"/>
                    </a:ext>
                  </a:extLst>
                </p:cNvPr>
                <p:cNvPicPr/>
                <p:nvPr/>
              </p:nvPicPr>
              <p:blipFill>
                <a:blip r:embed="rId169"/>
                <a:stretch>
                  <a:fillRect/>
                </a:stretch>
              </p:blipFill>
              <p:spPr>
                <a:xfrm>
                  <a:off x="5899916" y="4334437"/>
                  <a:ext cx="51120" cy="28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0">
            <p14:nvContentPartPr>
              <p14:cNvPr id="151" name="Ink 150">
                <a:extLst>
                  <a:ext uri="{FF2B5EF4-FFF2-40B4-BE49-F238E27FC236}">
                    <a16:creationId xmlns:a16="http://schemas.microsoft.com/office/drawing/2014/main" id="{AB4BB8E1-B56D-4D81-8E8A-9432851FAA8C}"/>
                  </a:ext>
                </a:extLst>
              </p14:cNvPr>
              <p14:cNvContentPartPr/>
              <p14:nvPr/>
            </p14:nvContentPartPr>
            <p14:xfrm>
              <a:off x="6137876" y="4585357"/>
              <a:ext cx="41760" cy="29520"/>
            </p14:xfrm>
          </p:contentPart>
        </mc:Choice>
        <mc:Fallback xmlns="">
          <p:pic>
            <p:nvPicPr>
              <p:cNvPr id="151" name="Ink 150">
                <a:extLst>
                  <a:ext uri="{FF2B5EF4-FFF2-40B4-BE49-F238E27FC236}">
                    <a16:creationId xmlns:a16="http://schemas.microsoft.com/office/drawing/2014/main" id="{AB4BB8E1-B56D-4D81-8E8A-9432851FAA8C}"/>
                  </a:ext>
                </a:extLst>
              </p:cNvPr>
              <p:cNvPicPr/>
              <p:nvPr/>
            </p:nvPicPr>
            <p:blipFill>
              <a:blip r:embed="rId171"/>
              <a:stretch>
                <a:fillRect/>
              </a:stretch>
            </p:blipFill>
            <p:spPr>
              <a:xfrm>
                <a:off x="6129236" y="4576717"/>
                <a:ext cx="59400" cy="47160"/>
              </a:xfrm>
              <a:prstGeom prst="rect">
                <a:avLst/>
              </a:prstGeom>
            </p:spPr>
          </p:pic>
        </mc:Fallback>
      </mc:AlternateContent>
      <p:grpSp>
        <p:nvGrpSpPr>
          <p:cNvPr id="160" name="Group 159">
            <a:extLst>
              <a:ext uri="{FF2B5EF4-FFF2-40B4-BE49-F238E27FC236}">
                <a16:creationId xmlns:a16="http://schemas.microsoft.com/office/drawing/2014/main" id="{BFB0AA85-DBA3-4D9B-895A-284E7A4AEE1C}"/>
              </a:ext>
            </a:extLst>
          </p:cNvPr>
          <p:cNvGrpSpPr/>
          <p:nvPr/>
        </p:nvGrpSpPr>
        <p:grpSpPr>
          <a:xfrm>
            <a:off x="6404276" y="4243357"/>
            <a:ext cx="1193400" cy="329040"/>
            <a:chOff x="6404276" y="4243357"/>
            <a:chExt cx="1193400" cy="329040"/>
          </a:xfrm>
        </p:grpSpPr>
        <mc:AlternateContent xmlns:mc="http://schemas.openxmlformats.org/markup-compatibility/2006" xmlns:p14="http://schemas.microsoft.com/office/powerpoint/2010/main">
          <mc:Choice Requires="p14">
            <p:contentPart p14:bwMode="auto" r:id="rId172">
              <p14:nvContentPartPr>
                <p14:cNvPr id="152" name="Ink 151">
                  <a:extLst>
                    <a:ext uri="{FF2B5EF4-FFF2-40B4-BE49-F238E27FC236}">
                      <a16:creationId xmlns:a16="http://schemas.microsoft.com/office/drawing/2014/main" id="{997DA5CC-A40B-40D6-8163-04C3943C64BD}"/>
                    </a:ext>
                  </a:extLst>
                </p14:cNvPr>
                <p14:cNvContentPartPr/>
                <p14:nvPr/>
              </p14:nvContentPartPr>
              <p14:xfrm>
                <a:off x="6404276" y="4355317"/>
                <a:ext cx="38160" cy="214560"/>
              </p14:xfrm>
            </p:contentPart>
          </mc:Choice>
          <mc:Fallback xmlns="">
            <p:pic>
              <p:nvPicPr>
                <p:cNvPr id="152" name="Ink 151">
                  <a:extLst>
                    <a:ext uri="{FF2B5EF4-FFF2-40B4-BE49-F238E27FC236}">
                      <a16:creationId xmlns:a16="http://schemas.microsoft.com/office/drawing/2014/main" id="{997DA5CC-A40B-40D6-8163-04C3943C64BD}"/>
                    </a:ext>
                  </a:extLst>
                </p:cNvPr>
                <p:cNvPicPr/>
                <p:nvPr/>
              </p:nvPicPr>
              <p:blipFill>
                <a:blip r:embed="rId173"/>
                <a:stretch>
                  <a:fillRect/>
                </a:stretch>
              </p:blipFill>
              <p:spPr>
                <a:xfrm>
                  <a:off x="6395276" y="4346317"/>
                  <a:ext cx="558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53" name="Ink 152">
                  <a:extLst>
                    <a:ext uri="{FF2B5EF4-FFF2-40B4-BE49-F238E27FC236}">
                      <a16:creationId xmlns:a16="http://schemas.microsoft.com/office/drawing/2014/main" id="{F12FA89C-6B1A-4FA8-821F-1FD5B3750B49}"/>
                    </a:ext>
                  </a:extLst>
                </p14:cNvPr>
                <p14:cNvContentPartPr/>
                <p14:nvPr/>
              </p14:nvContentPartPr>
              <p14:xfrm>
                <a:off x="6577796" y="4351717"/>
                <a:ext cx="29160" cy="220680"/>
              </p14:xfrm>
            </p:contentPart>
          </mc:Choice>
          <mc:Fallback xmlns="">
            <p:pic>
              <p:nvPicPr>
                <p:cNvPr id="153" name="Ink 152">
                  <a:extLst>
                    <a:ext uri="{FF2B5EF4-FFF2-40B4-BE49-F238E27FC236}">
                      <a16:creationId xmlns:a16="http://schemas.microsoft.com/office/drawing/2014/main" id="{F12FA89C-6B1A-4FA8-821F-1FD5B3750B49}"/>
                    </a:ext>
                  </a:extLst>
                </p:cNvPr>
                <p:cNvPicPr/>
                <p:nvPr/>
              </p:nvPicPr>
              <p:blipFill>
                <a:blip r:embed="rId175"/>
                <a:stretch>
                  <a:fillRect/>
                </a:stretch>
              </p:blipFill>
              <p:spPr>
                <a:xfrm>
                  <a:off x="6569156" y="4343077"/>
                  <a:ext cx="4680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54" name="Ink 153">
                  <a:extLst>
                    <a:ext uri="{FF2B5EF4-FFF2-40B4-BE49-F238E27FC236}">
                      <a16:creationId xmlns:a16="http://schemas.microsoft.com/office/drawing/2014/main" id="{778BD5B6-ABC2-4992-A510-1C0D3A385D00}"/>
                    </a:ext>
                  </a:extLst>
                </p14:cNvPr>
                <p14:cNvContentPartPr/>
                <p14:nvPr/>
              </p14:nvContentPartPr>
              <p14:xfrm>
                <a:off x="6726116" y="4305997"/>
                <a:ext cx="33480" cy="263880"/>
              </p14:xfrm>
            </p:contentPart>
          </mc:Choice>
          <mc:Fallback xmlns="">
            <p:pic>
              <p:nvPicPr>
                <p:cNvPr id="154" name="Ink 153">
                  <a:extLst>
                    <a:ext uri="{FF2B5EF4-FFF2-40B4-BE49-F238E27FC236}">
                      <a16:creationId xmlns:a16="http://schemas.microsoft.com/office/drawing/2014/main" id="{778BD5B6-ABC2-4992-A510-1C0D3A385D00}"/>
                    </a:ext>
                  </a:extLst>
                </p:cNvPr>
                <p:cNvPicPr/>
                <p:nvPr/>
              </p:nvPicPr>
              <p:blipFill>
                <a:blip r:embed="rId177"/>
                <a:stretch>
                  <a:fillRect/>
                </a:stretch>
              </p:blipFill>
              <p:spPr>
                <a:xfrm>
                  <a:off x="6717476" y="4297357"/>
                  <a:ext cx="5112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55" name="Ink 154">
                  <a:extLst>
                    <a:ext uri="{FF2B5EF4-FFF2-40B4-BE49-F238E27FC236}">
                      <a16:creationId xmlns:a16="http://schemas.microsoft.com/office/drawing/2014/main" id="{5192BD5D-E5CA-4DAD-9652-0208B53E2C72}"/>
                    </a:ext>
                  </a:extLst>
                </p14:cNvPr>
                <p14:cNvContentPartPr/>
                <p14:nvPr/>
              </p14:nvContentPartPr>
              <p14:xfrm>
                <a:off x="6865796" y="4290157"/>
                <a:ext cx="39240" cy="261000"/>
              </p14:xfrm>
            </p:contentPart>
          </mc:Choice>
          <mc:Fallback xmlns="">
            <p:pic>
              <p:nvPicPr>
                <p:cNvPr id="155" name="Ink 154">
                  <a:extLst>
                    <a:ext uri="{FF2B5EF4-FFF2-40B4-BE49-F238E27FC236}">
                      <a16:creationId xmlns:a16="http://schemas.microsoft.com/office/drawing/2014/main" id="{5192BD5D-E5CA-4DAD-9652-0208B53E2C72}"/>
                    </a:ext>
                  </a:extLst>
                </p:cNvPr>
                <p:cNvPicPr/>
                <p:nvPr/>
              </p:nvPicPr>
              <p:blipFill>
                <a:blip r:embed="rId179"/>
                <a:stretch>
                  <a:fillRect/>
                </a:stretch>
              </p:blipFill>
              <p:spPr>
                <a:xfrm>
                  <a:off x="6856796" y="4281157"/>
                  <a:ext cx="5688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56" name="Ink 155">
                  <a:extLst>
                    <a:ext uri="{FF2B5EF4-FFF2-40B4-BE49-F238E27FC236}">
                      <a16:creationId xmlns:a16="http://schemas.microsoft.com/office/drawing/2014/main" id="{C68BCC70-65AA-4726-B64B-EC01D6B1B409}"/>
                    </a:ext>
                  </a:extLst>
                </p14:cNvPr>
                <p14:cNvContentPartPr/>
                <p14:nvPr/>
              </p14:nvContentPartPr>
              <p14:xfrm>
                <a:off x="7006196" y="4268557"/>
                <a:ext cx="59040" cy="286920"/>
              </p14:xfrm>
            </p:contentPart>
          </mc:Choice>
          <mc:Fallback xmlns="">
            <p:pic>
              <p:nvPicPr>
                <p:cNvPr id="156" name="Ink 155">
                  <a:extLst>
                    <a:ext uri="{FF2B5EF4-FFF2-40B4-BE49-F238E27FC236}">
                      <a16:creationId xmlns:a16="http://schemas.microsoft.com/office/drawing/2014/main" id="{C68BCC70-65AA-4726-B64B-EC01D6B1B409}"/>
                    </a:ext>
                  </a:extLst>
                </p:cNvPr>
                <p:cNvPicPr/>
                <p:nvPr/>
              </p:nvPicPr>
              <p:blipFill>
                <a:blip r:embed="rId181"/>
                <a:stretch>
                  <a:fillRect/>
                </a:stretch>
              </p:blipFill>
              <p:spPr>
                <a:xfrm>
                  <a:off x="6997556" y="4259917"/>
                  <a:ext cx="7668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57" name="Ink 156">
                  <a:extLst>
                    <a:ext uri="{FF2B5EF4-FFF2-40B4-BE49-F238E27FC236}">
                      <a16:creationId xmlns:a16="http://schemas.microsoft.com/office/drawing/2014/main" id="{84313896-4DBB-4DE5-A2E1-36273607062D}"/>
                    </a:ext>
                  </a:extLst>
                </p14:cNvPr>
                <p14:cNvContentPartPr/>
                <p14:nvPr/>
              </p14:nvContentPartPr>
              <p14:xfrm>
                <a:off x="7184396" y="4277917"/>
                <a:ext cx="32040" cy="279720"/>
              </p14:xfrm>
            </p:contentPart>
          </mc:Choice>
          <mc:Fallback xmlns="">
            <p:pic>
              <p:nvPicPr>
                <p:cNvPr id="157" name="Ink 156">
                  <a:extLst>
                    <a:ext uri="{FF2B5EF4-FFF2-40B4-BE49-F238E27FC236}">
                      <a16:creationId xmlns:a16="http://schemas.microsoft.com/office/drawing/2014/main" id="{84313896-4DBB-4DE5-A2E1-36273607062D}"/>
                    </a:ext>
                  </a:extLst>
                </p:cNvPr>
                <p:cNvPicPr/>
                <p:nvPr/>
              </p:nvPicPr>
              <p:blipFill>
                <a:blip r:embed="rId183"/>
                <a:stretch>
                  <a:fillRect/>
                </a:stretch>
              </p:blipFill>
              <p:spPr>
                <a:xfrm>
                  <a:off x="7175756" y="4268917"/>
                  <a:ext cx="4968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58" name="Ink 157">
                  <a:extLst>
                    <a:ext uri="{FF2B5EF4-FFF2-40B4-BE49-F238E27FC236}">
                      <a16:creationId xmlns:a16="http://schemas.microsoft.com/office/drawing/2014/main" id="{41D3A0BB-38F2-4724-A6BD-D531BBB53CF4}"/>
                    </a:ext>
                  </a:extLst>
                </p14:cNvPr>
                <p14:cNvContentPartPr/>
                <p14:nvPr/>
              </p14:nvContentPartPr>
              <p14:xfrm>
                <a:off x="7374836" y="4266037"/>
                <a:ext cx="43560" cy="279720"/>
              </p14:xfrm>
            </p:contentPart>
          </mc:Choice>
          <mc:Fallback xmlns="">
            <p:pic>
              <p:nvPicPr>
                <p:cNvPr id="158" name="Ink 157">
                  <a:extLst>
                    <a:ext uri="{FF2B5EF4-FFF2-40B4-BE49-F238E27FC236}">
                      <a16:creationId xmlns:a16="http://schemas.microsoft.com/office/drawing/2014/main" id="{41D3A0BB-38F2-4724-A6BD-D531BBB53CF4}"/>
                    </a:ext>
                  </a:extLst>
                </p:cNvPr>
                <p:cNvPicPr/>
                <p:nvPr/>
              </p:nvPicPr>
              <p:blipFill>
                <a:blip r:embed="rId185"/>
                <a:stretch>
                  <a:fillRect/>
                </a:stretch>
              </p:blipFill>
              <p:spPr>
                <a:xfrm>
                  <a:off x="7365836" y="4257397"/>
                  <a:ext cx="6120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59" name="Ink 158">
                  <a:extLst>
                    <a:ext uri="{FF2B5EF4-FFF2-40B4-BE49-F238E27FC236}">
                      <a16:creationId xmlns:a16="http://schemas.microsoft.com/office/drawing/2014/main" id="{BCA2406B-BE90-456D-B48B-60F422920450}"/>
                    </a:ext>
                  </a:extLst>
                </p14:cNvPr>
                <p14:cNvContentPartPr/>
                <p14:nvPr/>
              </p14:nvContentPartPr>
              <p14:xfrm>
                <a:off x="7556636" y="4243357"/>
                <a:ext cx="41040" cy="290520"/>
              </p14:xfrm>
            </p:contentPart>
          </mc:Choice>
          <mc:Fallback xmlns="">
            <p:pic>
              <p:nvPicPr>
                <p:cNvPr id="159" name="Ink 158">
                  <a:extLst>
                    <a:ext uri="{FF2B5EF4-FFF2-40B4-BE49-F238E27FC236}">
                      <a16:creationId xmlns:a16="http://schemas.microsoft.com/office/drawing/2014/main" id="{BCA2406B-BE90-456D-B48B-60F422920450}"/>
                    </a:ext>
                  </a:extLst>
                </p:cNvPr>
                <p:cNvPicPr/>
                <p:nvPr/>
              </p:nvPicPr>
              <p:blipFill>
                <a:blip r:embed="rId187"/>
                <a:stretch>
                  <a:fillRect/>
                </a:stretch>
              </p:blipFill>
              <p:spPr>
                <a:xfrm>
                  <a:off x="7547636" y="4234717"/>
                  <a:ext cx="58680" cy="308160"/>
                </a:xfrm>
                <a:prstGeom prst="rect">
                  <a:avLst/>
                </a:prstGeom>
              </p:spPr>
            </p:pic>
          </mc:Fallback>
        </mc:AlternateContent>
      </p:grpSp>
      <p:grpSp>
        <p:nvGrpSpPr>
          <p:cNvPr id="185" name="Group 184">
            <a:extLst>
              <a:ext uri="{FF2B5EF4-FFF2-40B4-BE49-F238E27FC236}">
                <a16:creationId xmlns:a16="http://schemas.microsoft.com/office/drawing/2014/main" id="{F7B0A18E-1C00-4C21-B628-F75AAC2AB920}"/>
              </a:ext>
            </a:extLst>
          </p:cNvPr>
          <p:cNvGrpSpPr/>
          <p:nvPr/>
        </p:nvGrpSpPr>
        <p:grpSpPr>
          <a:xfrm>
            <a:off x="885476" y="5045797"/>
            <a:ext cx="626760" cy="249480"/>
            <a:chOff x="885476" y="5045797"/>
            <a:chExt cx="626760" cy="249480"/>
          </a:xfrm>
        </p:grpSpPr>
        <mc:AlternateContent xmlns:mc="http://schemas.openxmlformats.org/markup-compatibility/2006" xmlns:p14="http://schemas.microsoft.com/office/powerpoint/2010/main">
          <mc:Choice Requires="p14">
            <p:contentPart p14:bwMode="auto" r:id="rId188">
              <p14:nvContentPartPr>
                <p14:cNvPr id="161" name="Ink 160">
                  <a:extLst>
                    <a:ext uri="{FF2B5EF4-FFF2-40B4-BE49-F238E27FC236}">
                      <a16:creationId xmlns:a16="http://schemas.microsoft.com/office/drawing/2014/main" id="{9E396B5D-21ED-4C0F-A085-D023195B52DD}"/>
                    </a:ext>
                  </a:extLst>
                </p14:cNvPr>
                <p14:cNvContentPartPr/>
                <p14:nvPr/>
              </p14:nvContentPartPr>
              <p14:xfrm>
                <a:off x="885476" y="5101237"/>
                <a:ext cx="160920" cy="194040"/>
              </p14:xfrm>
            </p:contentPart>
          </mc:Choice>
          <mc:Fallback xmlns="">
            <p:pic>
              <p:nvPicPr>
                <p:cNvPr id="161" name="Ink 160">
                  <a:extLst>
                    <a:ext uri="{FF2B5EF4-FFF2-40B4-BE49-F238E27FC236}">
                      <a16:creationId xmlns:a16="http://schemas.microsoft.com/office/drawing/2014/main" id="{9E396B5D-21ED-4C0F-A085-D023195B52DD}"/>
                    </a:ext>
                  </a:extLst>
                </p:cNvPr>
                <p:cNvPicPr/>
                <p:nvPr/>
              </p:nvPicPr>
              <p:blipFill>
                <a:blip r:embed="rId189"/>
                <a:stretch>
                  <a:fillRect/>
                </a:stretch>
              </p:blipFill>
              <p:spPr>
                <a:xfrm>
                  <a:off x="876476" y="5092237"/>
                  <a:ext cx="17856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62" name="Ink 161">
                  <a:extLst>
                    <a:ext uri="{FF2B5EF4-FFF2-40B4-BE49-F238E27FC236}">
                      <a16:creationId xmlns:a16="http://schemas.microsoft.com/office/drawing/2014/main" id="{A4BDD6B0-AC10-44AF-A4B2-AA0E5511D84C}"/>
                    </a:ext>
                  </a:extLst>
                </p14:cNvPr>
                <p14:cNvContentPartPr/>
                <p14:nvPr/>
              </p14:nvContentPartPr>
              <p14:xfrm>
                <a:off x="1164476" y="5131837"/>
                <a:ext cx="127800" cy="153720"/>
              </p14:xfrm>
            </p:contentPart>
          </mc:Choice>
          <mc:Fallback xmlns="">
            <p:pic>
              <p:nvPicPr>
                <p:cNvPr id="162" name="Ink 161">
                  <a:extLst>
                    <a:ext uri="{FF2B5EF4-FFF2-40B4-BE49-F238E27FC236}">
                      <a16:creationId xmlns:a16="http://schemas.microsoft.com/office/drawing/2014/main" id="{A4BDD6B0-AC10-44AF-A4B2-AA0E5511D84C}"/>
                    </a:ext>
                  </a:extLst>
                </p:cNvPr>
                <p:cNvPicPr/>
                <p:nvPr/>
              </p:nvPicPr>
              <p:blipFill>
                <a:blip r:embed="rId191"/>
                <a:stretch>
                  <a:fillRect/>
                </a:stretch>
              </p:blipFill>
              <p:spPr>
                <a:xfrm>
                  <a:off x="1155476" y="5123197"/>
                  <a:ext cx="1454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63" name="Ink 162">
                  <a:extLst>
                    <a:ext uri="{FF2B5EF4-FFF2-40B4-BE49-F238E27FC236}">
                      <a16:creationId xmlns:a16="http://schemas.microsoft.com/office/drawing/2014/main" id="{C2A99E6F-A770-4839-9BBD-4F9D9D7380F4}"/>
                    </a:ext>
                  </a:extLst>
                </p14:cNvPr>
                <p14:cNvContentPartPr/>
                <p14:nvPr/>
              </p14:nvContentPartPr>
              <p14:xfrm>
                <a:off x="1400996" y="5045797"/>
                <a:ext cx="42120" cy="222840"/>
              </p14:xfrm>
            </p:contentPart>
          </mc:Choice>
          <mc:Fallback xmlns="">
            <p:pic>
              <p:nvPicPr>
                <p:cNvPr id="163" name="Ink 162">
                  <a:extLst>
                    <a:ext uri="{FF2B5EF4-FFF2-40B4-BE49-F238E27FC236}">
                      <a16:creationId xmlns:a16="http://schemas.microsoft.com/office/drawing/2014/main" id="{C2A99E6F-A770-4839-9BBD-4F9D9D7380F4}"/>
                    </a:ext>
                  </a:extLst>
                </p:cNvPr>
                <p:cNvPicPr/>
                <p:nvPr/>
              </p:nvPicPr>
              <p:blipFill>
                <a:blip r:embed="rId193"/>
                <a:stretch>
                  <a:fillRect/>
                </a:stretch>
              </p:blipFill>
              <p:spPr>
                <a:xfrm>
                  <a:off x="1391996" y="5037157"/>
                  <a:ext cx="5976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64" name="Ink 163">
                  <a:extLst>
                    <a:ext uri="{FF2B5EF4-FFF2-40B4-BE49-F238E27FC236}">
                      <a16:creationId xmlns:a16="http://schemas.microsoft.com/office/drawing/2014/main" id="{75D4A562-8FFF-463C-8DA8-B8EBC5E918E6}"/>
                    </a:ext>
                  </a:extLst>
                </p14:cNvPr>
                <p14:cNvContentPartPr/>
                <p14:nvPr/>
              </p14:nvContentPartPr>
              <p14:xfrm>
                <a:off x="1338716" y="5124637"/>
                <a:ext cx="173520" cy="42120"/>
              </p14:xfrm>
            </p:contentPart>
          </mc:Choice>
          <mc:Fallback xmlns="">
            <p:pic>
              <p:nvPicPr>
                <p:cNvPr id="164" name="Ink 163">
                  <a:extLst>
                    <a:ext uri="{FF2B5EF4-FFF2-40B4-BE49-F238E27FC236}">
                      <a16:creationId xmlns:a16="http://schemas.microsoft.com/office/drawing/2014/main" id="{75D4A562-8FFF-463C-8DA8-B8EBC5E918E6}"/>
                    </a:ext>
                  </a:extLst>
                </p:cNvPr>
                <p:cNvPicPr/>
                <p:nvPr/>
              </p:nvPicPr>
              <p:blipFill>
                <a:blip r:embed="rId195"/>
                <a:stretch>
                  <a:fillRect/>
                </a:stretch>
              </p:blipFill>
              <p:spPr>
                <a:xfrm>
                  <a:off x="1330076" y="5115637"/>
                  <a:ext cx="191160" cy="59760"/>
                </a:xfrm>
                <a:prstGeom prst="rect">
                  <a:avLst/>
                </a:prstGeom>
              </p:spPr>
            </p:pic>
          </mc:Fallback>
        </mc:AlternateContent>
      </p:grpSp>
      <p:grpSp>
        <p:nvGrpSpPr>
          <p:cNvPr id="184" name="Group 183">
            <a:extLst>
              <a:ext uri="{FF2B5EF4-FFF2-40B4-BE49-F238E27FC236}">
                <a16:creationId xmlns:a16="http://schemas.microsoft.com/office/drawing/2014/main" id="{A192ACB9-8026-4D87-B9D9-14E8C29C399B}"/>
              </a:ext>
            </a:extLst>
          </p:cNvPr>
          <p:cNvGrpSpPr/>
          <p:nvPr/>
        </p:nvGrpSpPr>
        <p:grpSpPr>
          <a:xfrm>
            <a:off x="1858916" y="5038957"/>
            <a:ext cx="1172880" cy="242640"/>
            <a:chOff x="1858916" y="5038957"/>
            <a:chExt cx="1172880" cy="242640"/>
          </a:xfrm>
        </p:grpSpPr>
        <mc:AlternateContent xmlns:mc="http://schemas.openxmlformats.org/markup-compatibility/2006" xmlns:p14="http://schemas.microsoft.com/office/powerpoint/2010/main">
          <mc:Choice Requires="p14">
            <p:contentPart p14:bwMode="auto" r:id="rId196">
              <p14:nvContentPartPr>
                <p14:cNvPr id="165" name="Ink 164">
                  <a:extLst>
                    <a:ext uri="{FF2B5EF4-FFF2-40B4-BE49-F238E27FC236}">
                      <a16:creationId xmlns:a16="http://schemas.microsoft.com/office/drawing/2014/main" id="{24F1711F-946A-4945-81D8-B02DCB24CDF4}"/>
                    </a:ext>
                  </a:extLst>
                </p14:cNvPr>
                <p14:cNvContentPartPr/>
                <p14:nvPr/>
              </p14:nvContentPartPr>
              <p14:xfrm>
                <a:off x="1858916" y="5102317"/>
                <a:ext cx="138240" cy="179280"/>
              </p14:xfrm>
            </p:contentPart>
          </mc:Choice>
          <mc:Fallback xmlns="">
            <p:pic>
              <p:nvPicPr>
                <p:cNvPr id="165" name="Ink 164">
                  <a:extLst>
                    <a:ext uri="{FF2B5EF4-FFF2-40B4-BE49-F238E27FC236}">
                      <a16:creationId xmlns:a16="http://schemas.microsoft.com/office/drawing/2014/main" id="{24F1711F-946A-4945-81D8-B02DCB24CDF4}"/>
                    </a:ext>
                  </a:extLst>
                </p:cNvPr>
                <p:cNvPicPr/>
                <p:nvPr/>
              </p:nvPicPr>
              <p:blipFill>
                <a:blip r:embed="rId197"/>
                <a:stretch>
                  <a:fillRect/>
                </a:stretch>
              </p:blipFill>
              <p:spPr>
                <a:xfrm>
                  <a:off x="1849916" y="5093317"/>
                  <a:ext cx="1558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66" name="Ink 165">
                  <a:extLst>
                    <a:ext uri="{FF2B5EF4-FFF2-40B4-BE49-F238E27FC236}">
                      <a16:creationId xmlns:a16="http://schemas.microsoft.com/office/drawing/2014/main" id="{B028530E-4BF7-4076-9DE1-C2167AF7FFCF}"/>
                    </a:ext>
                  </a:extLst>
                </p14:cNvPr>
                <p14:cNvContentPartPr/>
                <p14:nvPr/>
              </p14:nvContentPartPr>
              <p14:xfrm>
                <a:off x="2028476" y="5115277"/>
                <a:ext cx="162360" cy="141840"/>
              </p14:xfrm>
            </p:contentPart>
          </mc:Choice>
          <mc:Fallback xmlns="">
            <p:pic>
              <p:nvPicPr>
                <p:cNvPr id="166" name="Ink 165">
                  <a:extLst>
                    <a:ext uri="{FF2B5EF4-FFF2-40B4-BE49-F238E27FC236}">
                      <a16:creationId xmlns:a16="http://schemas.microsoft.com/office/drawing/2014/main" id="{B028530E-4BF7-4076-9DE1-C2167AF7FFCF}"/>
                    </a:ext>
                  </a:extLst>
                </p:cNvPr>
                <p:cNvPicPr/>
                <p:nvPr/>
              </p:nvPicPr>
              <p:blipFill>
                <a:blip r:embed="rId199"/>
                <a:stretch>
                  <a:fillRect/>
                </a:stretch>
              </p:blipFill>
              <p:spPr>
                <a:xfrm>
                  <a:off x="2019836" y="5106277"/>
                  <a:ext cx="18000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67" name="Ink 166">
                  <a:extLst>
                    <a:ext uri="{FF2B5EF4-FFF2-40B4-BE49-F238E27FC236}">
                      <a16:creationId xmlns:a16="http://schemas.microsoft.com/office/drawing/2014/main" id="{F986489B-6A33-46E9-91EA-13577AAF46E3}"/>
                    </a:ext>
                  </a:extLst>
                </p14:cNvPr>
                <p14:cNvContentPartPr/>
                <p14:nvPr/>
              </p14:nvContentPartPr>
              <p14:xfrm>
                <a:off x="2221436" y="5065597"/>
                <a:ext cx="243360" cy="154080"/>
              </p14:xfrm>
            </p:contentPart>
          </mc:Choice>
          <mc:Fallback xmlns="">
            <p:pic>
              <p:nvPicPr>
                <p:cNvPr id="167" name="Ink 166">
                  <a:extLst>
                    <a:ext uri="{FF2B5EF4-FFF2-40B4-BE49-F238E27FC236}">
                      <a16:creationId xmlns:a16="http://schemas.microsoft.com/office/drawing/2014/main" id="{F986489B-6A33-46E9-91EA-13577AAF46E3}"/>
                    </a:ext>
                  </a:extLst>
                </p:cNvPr>
                <p:cNvPicPr/>
                <p:nvPr/>
              </p:nvPicPr>
              <p:blipFill>
                <a:blip r:embed="rId201"/>
                <a:stretch>
                  <a:fillRect/>
                </a:stretch>
              </p:blipFill>
              <p:spPr>
                <a:xfrm>
                  <a:off x="2212796" y="5056597"/>
                  <a:ext cx="261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68" name="Ink 167">
                  <a:extLst>
                    <a:ext uri="{FF2B5EF4-FFF2-40B4-BE49-F238E27FC236}">
                      <a16:creationId xmlns:a16="http://schemas.microsoft.com/office/drawing/2014/main" id="{233BFB7A-15EB-4EFD-837C-C7DE1AD162FC}"/>
                    </a:ext>
                  </a:extLst>
                </p14:cNvPr>
                <p14:cNvContentPartPr/>
                <p14:nvPr/>
              </p14:nvContentPartPr>
              <p14:xfrm>
                <a:off x="2500436" y="5064517"/>
                <a:ext cx="230400" cy="155880"/>
              </p14:xfrm>
            </p:contentPart>
          </mc:Choice>
          <mc:Fallback xmlns="">
            <p:pic>
              <p:nvPicPr>
                <p:cNvPr id="168" name="Ink 167">
                  <a:extLst>
                    <a:ext uri="{FF2B5EF4-FFF2-40B4-BE49-F238E27FC236}">
                      <a16:creationId xmlns:a16="http://schemas.microsoft.com/office/drawing/2014/main" id="{233BFB7A-15EB-4EFD-837C-C7DE1AD162FC}"/>
                    </a:ext>
                  </a:extLst>
                </p:cNvPr>
                <p:cNvPicPr/>
                <p:nvPr/>
              </p:nvPicPr>
              <p:blipFill>
                <a:blip r:embed="rId203"/>
                <a:stretch>
                  <a:fillRect/>
                </a:stretch>
              </p:blipFill>
              <p:spPr>
                <a:xfrm>
                  <a:off x="2491436" y="5055877"/>
                  <a:ext cx="24804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69" name="Ink 168">
                  <a:extLst>
                    <a:ext uri="{FF2B5EF4-FFF2-40B4-BE49-F238E27FC236}">
                      <a16:creationId xmlns:a16="http://schemas.microsoft.com/office/drawing/2014/main" id="{66C6202E-3B97-40A7-99DB-0108E98620E1}"/>
                    </a:ext>
                  </a:extLst>
                </p14:cNvPr>
                <p14:cNvContentPartPr/>
                <p14:nvPr/>
              </p14:nvContentPartPr>
              <p14:xfrm>
                <a:off x="2777276" y="5038957"/>
                <a:ext cx="106920" cy="167400"/>
              </p14:xfrm>
            </p:contentPart>
          </mc:Choice>
          <mc:Fallback xmlns="">
            <p:pic>
              <p:nvPicPr>
                <p:cNvPr id="169" name="Ink 168">
                  <a:extLst>
                    <a:ext uri="{FF2B5EF4-FFF2-40B4-BE49-F238E27FC236}">
                      <a16:creationId xmlns:a16="http://schemas.microsoft.com/office/drawing/2014/main" id="{66C6202E-3B97-40A7-99DB-0108E98620E1}"/>
                    </a:ext>
                  </a:extLst>
                </p:cNvPr>
                <p:cNvPicPr/>
                <p:nvPr/>
              </p:nvPicPr>
              <p:blipFill>
                <a:blip r:embed="rId205"/>
                <a:stretch>
                  <a:fillRect/>
                </a:stretch>
              </p:blipFill>
              <p:spPr>
                <a:xfrm>
                  <a:off x="2768636" y="5030317"/>
                  <a:ext cx="1245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70" name="Ink 169">
                  <a:extLst>
                    <a:ext uri="{FF2B5EF4-FFF2-40B4-BE49-F238E27FC236}">
                      <a16:creationId xmlns:a16="http://schemas.microsoft.com/office/drawing/2014/main" id="{323860AA-FDA0-48EE-A5E8-EE8BDA421073}"/>
                    </a:ext>
                  </a:extLst>
                </p14:cNvPr>
                <p14:cNvContentPartPr/>
                <p14:nvPr/>
              </p14:nvContentPartPr>
              <p14:xfrm>
                <a:off x="2914076" y="5042197"/>
                <a:ext cx="117720" cy="149400"/>
              </p14:xfrm>
            </p:contentPart>
          </mc:Choice>
          <mc:Fallback xmlns="">
            <p:pic>
              <p:nvPicPr>
                <p:cNvPr id="170" name="Ink 169">
                  <a:extLst>
                    <a:ext uri="{FF2B5EF4-FFF2-40B4-BE49-F238E27FC236}">
                      <a16:creationId xmlns:a16="http://schemas.microsoft.com/office/drawing/2014/main" id="{323860AA-FDA0-48EE-A5E8-EE8BDA421073}"/>
                    </a:ext>
                  </a:extLst>
                </p:cNvPr>
                <p:cNvPicPr/>
                <p:nvPr/>
              </p:nvPicPr>
              <p:blipFill>
                <a:blip r:embed="rId207"/>
                <a:stretch>
                  <a:fillRect/>
                </a:stretch>
              </p:blipFill>
              <p:spPr>
                <a:xfrm>
                  <a:off x="2905436" y="5033197"/>
                  <a:ext cx="135360" cy="167040"/>
                </a:xfrm>
                <a:prstGeom prst="rect">
                  <a:avLst/>
                </a:prstGeom>
              </p:spPr>
            </p:pic>
          </mc:Fallback>
        </mc:AlternateContent>
      </p:grpSp>
      <p:grpSp>
        <p:nvGrpSpPr>
          <p:cNvPr id="183" name="Group 182">
            <a:extLst>
              <a:ext uri="{FF2B5EF4-FFF2-40B4-BE49-F238E27FC236}">
                <a16:creationId xmlns:a16="http://schemas.microsoft.com/office/drawing/2014/main" id="{BDAABF96-EC19-4AEE-B051-87CA2EA9288D}"/>
              </a:ext>
            </a:extLst>
          </p:cNvPr>
          <p:cNvGrpSpPr/>
          <p:nvPr/>
        </p:nvGrpSpPr>
        <p:grpSpPr>
          <a:xfrm>
            <a:off x="3398636" y="4940677"/>
            <a:ext cx="497520" cy="311040"/>
            <a:chOff x="3398636" y="4940677"/>
            <a:chExt cx="497520" cy="311040"/>
          </a:xfrm>
        </p:grpSpPr>
        <mc:AlternateContent xmlns:mc="http://schemas.openxmlformats.org/markup-compatibility/2006" xmlns:p14="http://schemas.microsoft.com/office/powerpoint/2010/main">
          <mc:Choice Requires="p14">
            <p:contentPart p14:bwMode="auto" r:id="rId208">
              <p14:nvContentPartPr>
                <p14:cNvPr id="171" name="Ink 170">
                  <a:extLst>
                    <a:ext uri="{FF2B5EF4-FFF2-40B4-BE49-F238E27FC236}">
                      <a16:creationId xmlns:a16="http://schemas.microsoft.com/office/drawing/2014/main" id="{53CF1430-E24E-4BAD-BAF1-C8AB1785833C}"/>
                    </a:ext>
                  </a:extLst>
                </p14:cNvPr>
                <p14:cNvContentPartPr/>
                <p14:nvPr/>
              </p14:nvContentPartPr>
              <p14:xfrm>
                <a:off x="3398636" y="4940677"/>
                <a:ext cx="138240" cy="273960"/>
              </p14:xfrm>
            </p:contentPart>
          </mc:Choice>
          <mc:Fallback xmlns="">
            <p:pic>
              <p:nvPicPr>
                <p:cNvPr id="171" name="Ink 170">
                  <a:extLst>
                    <a:ext uri="{FF2B5EF4-FFF2-40B4-BE49-F238E27FC236}">
                      <a16:creationId xmlns:a16="http://schemas.microsoft.com/office/drawing/2014/main" id="{53CF1430-E24E-4BAD-BAF1-C8AB1785833C}"/>
                    </a:ext>
                  </a:extLst>
                </p:cNvPr>
                <p:cNvPicPr/>
                <p:nvPr/>
              </p:nvPicPr>
              <p:blipFill>
                <a:blip r:embed="rId209"/>
                <a:stretch>
                  <a:fillRect/>
                </a:stretch>
              </p:blipFill>
              <p:spPr>
                <a:xfrm>
                  <a:off x="3389636" y="4932037"/>
                  <a:ext cx="15588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72" name="Ink 171">
                  <a:extLst>
                    <a:ext uri="{FF2B5EF4-FFF2-40B4-BE49-F238E27FC236}">
                      <a16:creationId xmlns:a16="http://schemas.microsoft.com/office/drawing/2014/main" id="{3F568C0B-067F-430F-9425-8567910C3EEB}"/>
                    </a:ext>
                  </a:extLst>
                </p14:cNvPr>
                <p14:cNvContentPartPr/>
                <p14:nvPr/>
              </p14:nvContentPartPr>
              <p14:xfrm>
                <a:off x="3587276" y="4967317"/>
                <a:ext cx="55800" cy="265320"/>
              </p14:xfrm>
            </p:contentPart>
          </mc:Choice>
          <mc:Fallback xmlns="">
            <p:pic>
              <p:nvPicPr>
                <p:cNvPr id="172" name="Ink 171">
                  <a:extLst>
                    <a:ext uri="{FF2B5EF4-FFF2-40B4-BE49-F238E27FC236}">
                      <a16:creationId xmlns:a16="http://schemas.microsoft.com/office/drawing/2014/main" id="{3F568C0B-067F-430F-9425-8567910C3EEB}"/>
                    </a:ext>
                  </a:extLst>
                </p:cNvPr>
                <p:cNvPicPr/>
                <p:nvPr/>
              </p:nvPicPr>
              <p:blipFill>
                <a:blip r:embed="rId211"/>
                <a:stretch>
                  <a:fillRect/>
                </a:stretch>
              </p:blipFill>
              <p:spPr>
                <a:xfrm>
                  <a:off x="3578636" y="4958677"/>
                  <a:ext cx="734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73" name="Ink 172">
                  <a:extLst>
                    <a:ext uri="{FF2B5EF4-FFF2-40B4-BE49-F238E27FC236}">
                      <a16:creationId xmlns:a16="http://schemas.microsoft.com/office/drawing/2014/main" id="{5183EBF0-C7EF-4813-824E-C2DFBC1DED0B}"/>
                    </a:ext>
                  </a:extLst>
                </p14:cNvPr>
                <p14:cNvContentPartPr/>
                <p14:nvPr/>
              </p14:nvContentPartPr>
              <p14:xfrm>
                <a:off x="3698516" y="4996837"/>
                <a:ext cx="34560" cy="254880"/>
              </p14:xfrm>
            </p:contentPart>
          </mc:Choice>
          <mc:Fallback xmlns="">
            <p:pic>
              <p:nvPicPr>
                <p:cNvPr id="173" name="Ink 172">
                  <a:extLst>
                    <a:ext uri="{FF2B5EF4-FFF2-40B4-BE49-F238E27FC236}">
                      <a16:creationId xmlns:a16="http://schemas.microsoft.com/office/drawing/2014/main" id="{5183EBF0-C7EF-4813-824E-C2DFBC1DED0B}"/>
                    </a:ext>
                  </a:extLst>
                </p:cNvPr>
                <p:cNvPicPr/>
                <p:nvPr/>
              </p:nvPicPr>
              <p:blipFill>
                <a:blip r:embed="rId213"/>
                <a:stretch>
                  <a:fillRect/>
                </a:stretch>
              </p:blipFill>
              <p:spPr>
                <a:xfrm>
                  <a:off x="3689876" y="4987837"/>
                  <a:ext cx="5220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74" name="Ink 173">
                  <a:extLst>
                    <a:ext uri="{FF2B5EF4-FFF2-40B4-BE49-F238E27FC236}">
                      <a16:creationId xmlns:a16="http://schemas.microsoft.com/office/drawing/2014/main" id="{EFD67021-299E-41F4-9A50-DD1164FAAC93}"/>
                    </a:ext>
                  </a:extLst>
                </p14:cNvPr>
                <p14:cNvContentPartPr/>
                <p14:nvPr/>
              </p14:nvContentPartPr>
              <p14:xfrm>
                <a:off x="3641636" y="5047597"/>
                <a:ext cx="110880" cy="29160"/>
              </p14:xfrm>
            </p:contentPart>
          </mc:Choice>
          <mc:Fallback xmlns="">
            <p:pic>
              <p:nvPicPr>
                <p:cNvPr id="174" name="Ink 173">
                  <a:extLst>
                    <a:ext uri="{FF2B5EF4-FFF2-40B4-BE49-F238E27FC236}">
                      <a16:creationId xmlns:a16="http://schemas.microsoft.com/office/drawing/2014/main" id="{EFD67021-299E-41F4-9A50-DD1164FAAC93}"/>
                    </a:ext>
                  </a:extLst>
                </p:cNvPr>
                <p:cNvPicPr/>
                <p:nvPr/>
              </p:nvPicPr>
              <p:blipFill>
                <a:blip r:embed="rId215"/>
                <a:stretch>
                  <a:fillRect/>
                </a:stretch>
              </p:blipFill>
              <p:spPr>
                <a:xfrm>
                  <a:off x="3632636" y="5038597"/>
                  <a:ext cx="1285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75" name="Ink 174">
                  <a:extLst>
                    <a:ext uri="{FF2B5EF4-FFF2-40B4-BE49-F238E27FC236}">
                      <a16:creationId xmlns:a16="http://schemas.microsoft.com/office/drawing/2014/main" id="{82C509CE-4F7F-4195-94C8-82DA85D58CAA}"/>
                    </a:ext>
                  </a:extLst>
                </p14:cNvPr>
                <p14:cNvContentPartPr/>
                <p14:nvPr/>
              </p14:nvContentPartPr>
              <p14:xfrm>
                <a:off x="3811556" y="5041477"/>
                <a:ext cx="84600" cy="161280"/>
              </p14:xfrm>
            </p:contentPart>
          </mc:Choice>
          <mc:Fallback xmlns="">
            <p:pic>
              <p:nvPicPr>
                <p:cNvPr id="175" name="Ink 174">
                  <a:extLst>
                    <a:ext uri="{FF2B5EF4-FFF2-40B4-BE49-F238E27FC236}">
                      <a16:creationId xmlns:a16="http://schemas.microsoft.com/office/drawing/2014/main" id="{82C509CE-4F7F-4195-94C8-82DA85D58CAA}"/>
                    </a:ext>
                  </a:extLst>
                </p:cNvPr>
                <p:cNvPicPr/>
                <p:nvPr/>
              </p:nvPicPr>
              <p:blipFill>
                <a:blip r:embed="rId217"/>
                <a:stretch>
                  <a:fillRect/>
                </a:stretch>
              </p:blipFill>
              <p:spPr>
                <a:xfrm>
                  <a:off x="3802916" y="5032477"/>
                  <a:ext cx="102240" cy="178920"/>
                </a:xfrm>
                <a:prstGeom prst="rect">
                  <a:avLst/>
                </a:prstGeom>
              </p:spPr>
            </p:pic>
          </mc:Fallback>
        </mc:AlternateContent>
      </p:grpSp>
      <p:grpSp>
        <p:nvGrpSpPr>
          <p:cNvPr id="182" name="Group 181">
            <a:extLst>
              <a:ext uri="{FF2B5EF4-FFF2-40B4-BE49-F238E27FC236}">
                <a16:creationId xmlns:a16="http://schemas.microsoft.com/office/drawing/2014/main" id="{810E3110-956C-4E3A-9300-412D5D5B16A6}"/>
              </a:ext>
            </a:extLst>
          </p:cNvPr>
          <p:cNvGrpSpPr/>
          <p:nvPr/>
        </p:nvGrpSpPr>
        <p:grpSpPr>
          <a:xfrm>
            <a:off x="4207556" y="4943557"/>
            <a:ext cx="321840" cy="239760"/>
            <a:chOff x="4207556" y="4943557"/>
            <a:chExt cx="321840" cy="239760"/>
          </a:xfrm>
        </p:grpSpPr>
        <mc:AlternateContent xmlns:mc="http://schemas.openxmlformats.org/markup-compatibility/2006" xmlns:p14="http://schemas.microsoft.com/office/powerpoint/2010/main">
          <mc:Choice Requires="p14">
            <p:contentPart p14:bwMode="auto" r:id="rId218">
              <p14:nvContentPartPr>
                <p14:cNvPr id="176" name="Ink 175">
                  <a:extLst>
                    <a:ext uri="{FF2B5EF4-FFF2-40B4-BE49-F238E27FC236}">
                      <a16:creationId xmlns:a16="http://schemas.microsoft.com/office/drawing/2014/main" id="{E8ED0773-E0D5-406D-9FF3-C233EAEDE837}"/>
                    </a:ext>
                  </a:extLst>
                </p14:cNvPr>
                <p14:cNvContentPartPr/>
                <p14:nvPr/>
              </p14:nvContentPartPr>
              <p14:xfrm>
                <a:off x="4258676" y="4943557"/>
                <a:ext cx="25920" cy="216360"/>
              </p14:xfrm>
            </p:contentPart>
          </mc:Choice>
          <mc:Fallback xmlns="">
            <p:pic>
              <p:nvPicPr>
                <p:cNvPr id="176" name="Ink 175">
                  <a:extLst>
                    <a:ext uri="{FF2B5EF4-FFF2-40B4-BE49-F238E27FC236}">
                      <a16:creationId xmlns:a16="http://schemas.microsoft.com/office/drawing/2014/main" id="{E8ED0773-E0D5-406D-9FF3-C233EAEDE837}"/>
                    </a:ext>
                  </a:extLst>
                </p:cNvPr>
                <p:cNvPicPr/>
                <p:nvPr/>
              </p:nvPicPr>
              <p:blipFill>
                <a:blip r:embed="rId219"/>
                <a:stretch>
                  <a:fillRect/>
                </a:stretch>
              </p:blipFill>
              <p:spPr>
                <a:xfrm>
                  <a:off x="4249676" y="4934557"/>
                  <a:ext cx="435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77" name="Ink 176">
                  <a:extLst>
                    <a:ext uri="{FF2B5EF4-FFF2-40B4-BE49-F238E27FC236}">
                      <a16:creationId xmlns:a16="http://schemas.microsoft.com/office/drawing/2014/main" id="{27639956-DF5B-4FAB-8A38-B2A5206158B9}"/>
                    </a:ext>
                  </a:extLst>
                </p14:cNvPr>
                <p14:cNvContentPartPr/>
                <p14:nvPr/>
              </p14:nvContentPartPr>
              <p14:xfrm>
                <a:off x="4207556" y="5004037"/>
                <a:ext cx="149760" cy="32040"/>
              </p14:xfrm>
            </p:contentPart>
          </mc:Choice>
          <mc:Fallback xmlns="">
            <p:pic>
              <p:nvPicPr>
                <p:cNvPr id="177" name="Ink 176">
                  <a:extLst>
                    <a:ext uri="{FF2B5EF4-FFF2-40B4-BE49-F238E27FC236}">
                      <a16:creationId xmlns:a16="http://schemas.microsoft.com/office/drawing/2014/main" id="{27639956-DF5B-4FAB-8A38-B2A5206158B9}"/>
                    </a:ext>
                  </a:extLst>
                </p:cNvPr>
                <p:cNvPicPr/>
                <p:nvPr/>
              </p:nvPicPr>
              <p:blipFill>
                <a:blip r:embed="rId221"/>
                <a:stretch>
                  <a:fillRect/>
                </a:stretch>
              </p:blipFill>
              <p:spPr>
                <a:xfrm>
                  <a:off x="4198916" y="4995037"/>
                  <a:ext cx="1674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78" name="Ink 177">
                  <a:extLst>
                    <a:ext uri="{FF2B5EF4-FFF2-40B4-BE49-F238E27FC236}">
                      <a16:creationId xmlns:a16="http://schemas.microsoft.com/office/drawing/2014/main" id="{DBDC240E-33E1-4CAC-9B13-8D98DA554549}"/>
                    </a:ext>
                  </a:extLst>
                </p14:cNvPr>
                <p14:cNvContentPartPr/>
                <p14:nvPr/>
              </p14:nvContentPartPr>
              <p14:xfrm>
                <a:off x="4393316" y="5005837"/>
                <a:ext cx="136080" cy="177480"/>
              </p14:xfrm>
            </p:contentPart>
          </mc:Choice>
          <mc:Fallback xmlns="">
            <p:pic>
              <p:nvPicPr>
                <p:cNvPr id="178" name="Ink 177">
                  <a:extLst>
                    <a:ext uri="{FF2B5EF4-FFF2-40B4-BE49-F238E27FC236}">
                      <a16:creationId xmlns:a16="http://schemas.microsoft.com/office/drawing/2014/main" id="{DBDC240E-33E1-4CAC-9B13-8D98DA554549}"/>
                    </a:ext>
                  </a:extLst>
                </p:cNvPr>
                <p:cNvPicPr/>
                <p:nvPr/>
              </p:nvPicPr>
              <p:blipFill>
                <a:blip r:embed="rId223"/>
                <a:stretch>
                  <a:fillRect/>
                </a:stretch>
              </p:blipFill>
              <p:spPr>
                <a:xfrm>
                  <a:off x="4384316" y="4997197"/>
                  <a:ext cx="153720" cy="195120"/>
                </a:xfrm>
                <a:prstGeom prst="rect">
                  <a:avLst/>
                </a:prstGeom>
              </p:spPr>
            </p:pic>
          </mc:Fallback>
        </mc:AlternateContent>
      </p:grpSp>
      <p:grpSp>
        <p:nvGrpSpPr>
          <p:cNvPr id="181" name="Group 180">
            <a:extLst>
              <a:ext uri="{FF2B5EF4-FFF2-40B4-BE49-F238E27FC236}">
                <a16:creationId xmlns:a16="http://schemas.microsoft.com/office/drawing/2014/main" id="{6B6A6586-ED91-407B-A1AA-1F912A24BF86}"/>
              </a:ext>
            </a:extLst>
          </p:cNvPr>
          <p:cNvGrpSpPr/>
          <p:nvPr/>
        </p:nvGrpSpPr>
        <p:grpSpPr>
          <a:xfrm>
            <a:off x="4788596" y="4858237"/>
            <a:ext cx="243000" cy="322560"/>
            <a:chOff x="4788596" y="4858237"/>
            <a:chExt cx="243000" cy="322560"/>
          </a:xfrm>
        </p:grpSpPr>
        <mc:AlternateContent xmlns:mc="http://schemas.openxmlformats.org/markup-compatibility/2006" xmlns:p14="http://schemas.microsoft.com/office/powerpoint/2010/main">
          <mc:Choice Requires="p14">
            <p:contentPart p14:bwMode="auto" r:id="rId224">
              <p14:nvContentPartPr>
                <p14:cNvPr id="179" name="Ink 178">
                  <a:extLst>
                    <a:ext uri="{FF2B5EF4-FFF2-40B4-BE49-F238E27FC236}">
                      <a16:creationId xmlns:a16="http://schemas.microsoft.com/office/drawing/2014/main" id="{F2BA890B-7EA7-4C54-987F-A910BAB0FC15}"/>
                    </a:ext>
                  </a:extLst>
                </p14:cNvPr>
                <p14:cNvContentPartPr/>
                <p14:nvPr/>
              </p14:nvContentPartPr>
              <p14:xfrm>
                <a:off x="4788596" y="4858237"/>
                <a:ext cx="168120" cy="322560"/>
              </p14:xfrm>
            </p:contentPart>
          </mc:Choice>
          <mc:Fallback xmlns="">
            <p:pic>
              <p:nvPicPr>
                <p:cNvPr id="179" name="Ink 178">
                  <a:extLst>
                    <a:ext uri="{FF2B5EF4-FFF2-40B4-BE49-F238E27FC236}">
                      <a16:creationId xmlns:a16="http://schemas.microsoft.com/office/drawing/2014/main" id="{F2BA890B-7EA7-4C54-987F-A910BAB0FC15}"/>
                    </a:ext>
                  </a:extLst>
                </p:cNvPr>
                <p:cNvPicPr/>
                <p:nvPr/>
              </p:nvPicPr>
              <p:blipFill>
                <a:blip r:embed="rId225"/>
                <a:stretch>
                  <a:fillRect/>
                </a:stretch>
              </p:blipFill>
              <p:spPr>
                <a:xfrm>
                  <a:off x="4779956" y="4849597"/>
                  <a:ext cx="18576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80" name="Ink 179">
                  <a:extLst>
                    <a:ext uri="{FF2B5EF4-FFF2-40B4-BE49-F238E27FC236}">
                      <a16:creationId xmlns:a16="http://schemas.microsoft.com/office/drawing/2014/main" id="{664771F6-B526-4965-A4FC-01541BA2EC3A}"/>
                    </a:ext>
                  </a:extLst>
                </p14:cNvPr>
                <p14:cNvContentPartPr/>
                <p14:nvPr/>
              </p14:nvContentPartPr>
              <p14:xfrm>
                <a:off x="4851236" y="5140477"/>
                <a:ext cx="180360" cy="40320"/>
              </p14:xfrm>
            </p:contentPart>
          </mc:Choice>
          <mc:Fallback xmlns="">
            <p:pic>
              <p:nvPicPr>
                <p:cNvPr id="180" name="Ink 179">
                  <a:extLst>
                    <a:ext uri="{FF2B5EF4-FFF2-40B4-BE49-F238E27FC236}">
                      <a16:creationId xmlns:a16="http://schemas.microsoft.com/office/drawing/2014/main" id="{664771F6-B526-4965-A4FC-01541BA2EC3A}"/>
                    </a:ext>
                  </a:extLst>
                </p:cNvPr>
                <p:cNvPicPr/>
                <p:nvPr/>
              </p:nvPicPr>
              <p:blipFill>
                <a:blip r:embed="rId227"/>
                <a:stretch>
                  <a:fillRect/>
                </a:stretch>
              </p:blipFill>
              <p:spPr>
                <a:xfrm>
                  <a:off x="4842596" y="5131837"/>
                  <a:ext cx="198000" cy="57960"/>
                </a:xfrm>
                <a:prstGeom prst="rect">
                  <a:avLst/>
                </a:prstGeom>
              </p:spPr>
            </p:pic>
          </mc:Fallback>
        </mc:AlternateContent>
      </p:grpSp>
      <p:grpSp>
        <p:nvGrpSpPr>
          <p:cNvPr id="197" name="Group 196">
            <a:extLst>
              <a:ext uri="{FF2B5EF4-FFF2-40B4-BE49-F238E27FC236}">
                <a16:creationId xmlns:a16="http://schemas.microsoft.com/office/drawing/2014/main" id="{C3E73990-C6F7-46BB-A521-E0F3A746D3C4}"/>
              </a:ext>
            </a:extLst>
          </p:cNvPr>
          <p:cNvGrpSpPr/>
          <p:nvPr/>
        </p:nvGrpSpPr>
        <p:grpSpPr>
          <a:xfrm>
            <a:off x="5491316" y="4959757"/>
            <a:ext cx="244080" cy="263160"/>
            <a:chOff x="5491316" y="4959757"/>
            <a:chExt cx="244080" cy="263160"/>
          </a:xfrm>
        </p:grpSpPr>
        <mc:AlternateContent xmlns:mc="http://schemas.openxmlformats.org/markup-compatibility/2006" xmlns:p14="http://schemas.microsoft.com/office/powerpoint/2010/main">
          <mc:Choice Requires="p14">
            <p:contentPart p14:bwMode="auto" r:id="rId228">
              <p14:nvContentPartPr>
                <p14:cNvPr id="186" name="Ink 185">
                  <a:extLst>
                    <a:ext uri="{FF2B5EF4-FFF2-40B4-BE49-F238E27FC236}">
                      <a16:creationId xmlns:a16="http://schemas.microsoft.com/office/drawing/2014/main" id="{FFEC4AD8-7289-4033-B847-A3A95937A77F}"/>
                    </a:ext>
                  </a:extLst>
                </p14:cNvPr>
                <p14:cNvContentPartPr/>
                <p14:nvPr/>
              </p14:nvContentPartPr>
              <p14:xfrm>
                <a:off x="5519396" y="4959757"/>
                <a:ext cx="55800" cy="223560"/>
              </p14:xfrm>
            </p:contentPart>
          </mc:Choice>
          <mc:Fallback xmlns="">
            <p:pic>
              <p:nvPicPr>
                <p:cNvPr id="186" name="Ink 185">
                  <a:extLst>
                    <a:ext uri="{FF2B5EF4-FFF2-40B4-BE49-F238E27FC236}">
                      <a16:creationId xmlns:a16="http://schemas.microsoft.com/office/drawing/2014/main" id="{FFEC4AD8-7289-4033-B847-A3A95937A77F}"/>
                    </a:ext>
                  </a:extLst>
                </p:cNvPr>
                <p:cNvPicPr/>
                <p:nvPr/>
              </p:nvPicPr>
              <p:blipFill>
                <a:blip r:embed="rId229"/>
                <a:stretch>
                  <a:fillRect/>
                </a:stretch>
              </p:blipFill>
              <p:spPr>
                <a:xfrm>
                  <a:off x="5510396" y="4951117"/>
                  <a:ext cx="734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87" name="Ink 186">
                  <a:extLst>
                    <a:ext uri="{FF2B5EF4-FFF2-40B4-BE49-F238E27FC236}">
                      <a16:creationId xmlns:a16="http://schemas.microsoft.com/office/drawing/2014/main" id="{90A2EDA2-DAAA-46AC-8544-92785341C1D4}"/>
                    </a:ext>
                  </a:extLst>
                </p14:cNvPr>
                <p14:cNvContentPartPr/>
                <p14:nvPr/>
              </p14:nvContentPartPr>
              <p14:xfrm>
                <a:off x="5491316" y="5032837"/>
                <a:ext cx="119520" cy="16200"/>
              </p14:xfrm>
            </p:contentPart>
          </mc:Choice>
          <mc:Fallback xmlns="">
            <p:pic>
              <p:nvPicPr>
                <p:cNvPr id="187" name="Ink 186">
                  <a:extLst>
                    <a:ext uri="{FF2B5EF4-FFF2-40B4-BE49-F238E27FC236}">
                      <a16:creationId xmlns:a16="http://schemas.microsoft.com/office/drawing/2014/main" id="{90A2EDA2-DAAA-46AC-8544-92785341C1D4}"/>
                    </a:ext>
                  </a:extLst>
                </p:cNvPr>
                <p:cNvPicPr/>
                <p:nvPr/>
              </p:nvPicPr>
              <p:blipFill>
                <a:blip r:embed="rId231"/>
                <a:stretch>
                  <a:fillRect/>
                </a:stretch>
              </p:blipFill>
              <p:spPr>
                <a:xfrm>
                  <a:off x="5482676" y="5023837"/>
                  <a:ext cx="1371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88" name="Ink 187">
                  <a:extLst>
                    <a:ext uri="{FF2B5EF4-FFF2-40B4-BE49-F238E27FC236}">
                      <a16:creationId xmlns:a16="http://schemas.microsoft.com/office/drawing/2014/main" id="{E21933D8-7A04-4FD4-9262-F1AE113D0164}"/>
                    </a:ext>
                  </a:extLst>
                </p14:cNvPr>
                <p14:cNvContentPartPr/>
                <p14:nvPr/>
              </p14:nvContentPartPr>
              <p14:xfrm>
                <a:off x="5610476" y="5022757"/>
                <a:ext cx="124920" cy="200160"/>
              </p14:xfrm>
            </p:contentPart>
          </mc:Choice>
          <mc:Fallback xmlns="">
            <p:pic>
              <p:nvPicPr>
                <p:cNvPr id="188" name="Ink 187">
                  <a:extLst>
                    <a:ext uri="{FF2B5EF4-FFF2-40B4-BE49-F238E27FC236}">
                      <a16:creationId xmlns:a16="http://schemas.microsoft.com/office/drawing/2014/main" id="{E21933D8-7A04-4FD4-9262-F1AE113D0164}"/>
                    </a:ext>
                  </a:extLst>
                </p:cNvPr>
                <p:cNvPicPr/>
                <p:nvPr/>
              </p:nvPicPr>
              <p:blipFill>
                <a:blip r:embed="rId233"/>
                <a:stretch>
                  <a:fillRect/>
                </a:stretch>
              </p:blipFill>
              <p:spPr>
                <a:xfrm>
                  <a:off x="5601476" y="5014117"/>
                  <a:ext cx="142560" cy="217800"/>
                </a:xfrm>
                <a:prstGeom prst="rect">
                  <a:avLst/>
                </a:prstGeom>
              </p:spPr>
            </p:pic>
          </mc:Fallback>
        </mc:AlternateContent>
      </p:grpSp>
      <p:grpSp>
        <p:nvGrpSpPr>
          <p:cNvPr id="196" name="Group 195">
            <a:extLst>
              <a:ext uri="{FF2B5EF4-FFF2-40B4-BE49-F238E27FC236}">
                <a16:creationId xmlns:a16="http://schemas.microsoft.com/office/drawing/2014/main" id="{4BD3E364-EB46-4E88-B8F3-6BDCD0DA8C02}"/>
              </a:ext>
            </a:extLst>
          </p:cNvPr>
          <p:cNvGrpSpPr/>
          <p:nvPr/>
        </p:nvGrpSpPr>
        <p:grpSpPr>
          <a:xfrm>
            <a:off x="6158756" y="4966237"/>
            <a:ext cx="822600" cy="273240"/>
            <a:chOff x="6158756" y="4966237"/>
            <a:chExt cx="822600" cy="273240"/>
          </a:xfrm>
        </p:grpSpPr>
        <mc:AlternateContent xmlns:mc="http://schemas.openxmlformats.org/markup-compatibility/2006" xmlns:p14="http://schemas.microsoft.com/office/powerpoint/2010/main">
          <mc:Choice Requires="p14">
            <p:contentPart p14:bwMode="auto" r:id="rId234">
              <p14:nvContentPartPr>
                <p14:cNvPr id="189" name="Ink 188">
                  <a:extLst>
                    <a:ext uri="{FF2B5EF4-FFF2-40B4-BE49-F238E27FC236}">
                      <a16:creationId xmlns:a16="http://schemas.microsoft.com/office/drawing/2014/main" id="{04B4687B-BE17-48E9-A96C-333E2BECF797}"/>
                    </a:ext>
                  </a:extLst>
                </p14:cNvPr>
                <p14:cNvContentPartPr/>
                <p14:nvPr/>
              </p14:nvContentPartPr>
              <p14:xfrm>
                <a:off x="6158756" y="5035717"/>
                <a:ext cx="126360" cy="203760"/>
              </p14:xfrm>
            </p:contentPart>
          </mc:Choice>
          <mc:Fallback xmlns="">
            <p:pic>
              <p:nvPicPr>
                <p:cNvPr id="189" name="Ink 188">
                  <a:extLst>
                    <a:ext uri="{FF2B5EF4-FFF2-40B4-BE49-F238E27FC236}">
                      <a16:creationId xmlns:a16="http://schemas.microsoft.com/office/drawing/2014/main" id="{04B4687B-BE17-48E9-A96C-333E2BECF797}"/>
                    </a:ext>
                  </a:extLst>
                </p:cNvPr>
                <p:cNvPicPr/>
                <p:nvPr/>
              </p:nvPicPr>
              <p:blipFill>
                <a:blip r:embed="rId235"/>
                <a:stretch>
                  <a:fillRect/>
                </a:stretch>
              </p:blipFill>
              <p:spPr>
                <a:xfrm>
                  <a:off x="6149756" y="5027077"/>
                  <a:ext cx="1440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90" name="Ink 189">
                  <a:extLst>
                    <a:ext uri="{FF2B5EF4-FFF2-40B4-BE49-F238E27FC236}">
                      <a16:creationId xmlns:a16="http://schemas.microsoft.com/office/drawing/2014/main" id="{F8B49FBB-EE68-4CEE-9FCF-54EB7E397C17}"/>
                    </a:ext>
                  </a:extLst>
                </p14:cNvPr>
                <p14:cNvContentPartPr/>
                <p14:nvPr/>
              </p14:nvContentPartPr>
              <p14:xfrm>
                <a:off x="6327596" y="5025637"/>
                <a:ext cx="92160" cy="172080"/>
              </p14:xfrm>
            </p:contentPart>
          </mc:Choice>
          <mc:Fallback xmlns="">
            <p:pic>
              <p:nvPicPr>
                <p:cNvPr id="190" name="Ink 189">
                  <a:extLst>
                    <a:ext uri="{FF2B5EF4-FFF2-40B4-BE49-F238E27FC236}">
                      <a16:creationId xmlns:a16="http://schemas.microsoft.com/office/drawing/2014/main" id="{F8B49FBB-EE68-4CEE-9FCF-54EB7E397C17}"/>
                    </a:ext>
                  </a:extLst>
                </p:cNvPr>
                <p:cNvPicPr/>
                <p:nvPr/>
              </p:nvPicPr>
              <p:blipFill>
                <a:blip r:embed="rId237"/>
                <a:stretch>
                  <a:fillRect/>
                </a:stretch>
              </p:blipFill>
              <p:spPr>
                <a:xfrm>
                  <a:off x="6318956" y="5016637"/>
                  <a:ext cx="1098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91" name="Ink 190">
                  <a:extLst>
                    <a:ext uri="{FF2B5EF4-FFF2-40B4-BE49-F238E27FC236}">
                      <a16:creationId xmlns:a16="http://schemas.microsoft.com/office/drawing/2014/main" id="{39732BAE-E50C-4EB4-B8D2-2A1B88A78C1E}"/>
                    </a:ext>
                  </a:extLst>
                </p14:cNvPr>
                <p14:cNvContentPartPr/>
                <p14:nvPr/>
              </p14:nvContentPartPr>
              <p14:xfrm>
                <a:off x="6458276" y="5029957"/>
                <a:ext cx="121680" cy="186840"/>
              </p14:xfrm>
            </p:contentPart>
          </mc:Choice>
          <mc:Fallback xmlns="">
            <p:pic>
              <p:nvPicPr>
                <p:cNvPr id="191" name="Ink 190">
                  <a:extLst>
                    <a:ext uri="{FF2B5EF4-FFF2-40B4-BE49-F238E27FC236}">
                      <a16:creationId xmlns:a16="http://schemas.microsoft.com/office/drawing/2014/main" id="{39732BAE-E50C-4EB4-B8D2-2A1B88A78C1E}"/>
                    </a:ext>
                  </a:extLst>
                </p:cNvPr>
                <p:cNvPicPr/>
                <p:nvPr/>
              </p:nvPicPr>
              <p:blipFill>
                <a:blip r:embed="rId239"/>
                <a:stretch>
                  <a:fillRect/>
                </a:stretch>
              </p:blipFill>
              <p:spPr>
                <a:xfrm>
                  <a:off x="6449636" y="5020957"/>
                  <a:ext cx="1393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92" name="Ink 191">
                  <a:extLst>
                    <a:ext uri="{FF2B5EF4-FFF2-40B4-BE49-F238E27FC236}">
                      <a16:creationId xmlns:a16="http://schemas.microsoft.com/office/drawing/2014/main" id="{29C4C654-801B-465A-B0D3-1BC682B691A1}"/>
                    </a:ext>
                  </a:extLst>
                </p14:cNvPr>
                <p14:cNvContentPartPr/>
                <p14:nvPr/>
              </p14:nvContentPartPr>
              <p14:xfrm>
                <a:off x="6599756" y="5020237"/>
                <a:ext cx="129960" cy="198000"/>
              </p14:xfrm>
            </p:contentPart>
          </mc:Choice>
          <mc:Fallback xmlns="">
            <p:pic>
              <p:nvPicPr>
                <p:cNvPr id="192" name="Ink 191">
                  <a:extLst>
                    <a:ext uri="{FF2B5EF4-FFF2-40B4-BE49-F238E27FC236}">
                      <a16:creationId xmlns:a16="http://schemas.microsoft.com/office/drawing/2014/main" id="{29C4C654-801B-465A-B0D3-1BC682B691A1}"/>
                    </a:ext>
                  </a:extLst>
                </p:cNvPr>
                <p:cNvPicPr/>
                <p:nvPr/>
              </p:nvPicPr>
              <p:blipFill>
                <a:blip r:embed="rId241"/>
                <a:stretch>
                  <a:fillRect/>
                </a:stretch>
              </p:blipFill>
              <p:spPr>
                <a:xfrm>
                  <a:off x="6591116" y="5011597"/>
                  <a:ext cx="14760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93" name="Ink 192">
                  <a:extLst>
                    <a:ext uri="{FF2B5EF4-FFF2-40B4-BE49-F238E27FC236}">
                      <a16:creationId xmlns:a16="http://schemas.microsoft.com/office/drawing/2014/main" id="{AC59F9BD-ADBB-4227-B1C9-5BBA336D01E0}"/>
                    </a:ext>
                  </a:extLst>
                </p14:cNvPr>
                <p14:cNvContentPartPr/>
                <p14:nvPr/>
              </p14:nvContentPartPr>
              <p14:xfrm>
                <a:off x="6781556" y="4966237"/>
                <a:ext cx="39600" cy="263880"/>
              </p14:xfrm>
            </p:contentPart>
          </mc:Choice>
          <mc:Fallback xmlns="">
            <p:pic>
              <p:nvPicPr>
                <p:cNvPr id="193" name="Ink 192">
                  <a:extLst>
                    <a:ext uri="{FF2B5EF4-FFF2-40B4-BE49-F238E27FC236}">
                      <a16:creationId xmlns:a16="http://schemas.microsoft.com/office/drawing/2014/main" id="{AC59F9BD-ADBB-4227-B1C9-5BBA336D01E0}"/>
                    </a:ext>
                  </a:extLst>
                </p:cNvPr>
                <p:cNvPicPr/>
                <p:nvPr/>
              </p:nvPicPr>
              <p:blipFill>
                <a:blip r:embed="rId243"/>
                <a:stretch>
                  <a:fillRect/>
                </a:stretch>
              </p:blipFill>
              <p:spPr>
                <a:xfrm>
                  <a:off x="6772916" y="4957597"/>
                  <a:ext cx="572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94" name="Ink 193">
                  <a:extLst>
                    <a:ext uri="{FF2B5EF4-FFF2-40B4-BE49-F238E27FC236}">
                      <a16:creationId xmlns:a16="http://schemas.microsoft.com/office/drawing/2014/main" id="{F0C9D430-7B0C-4229-9D95-FF0EBABAA301}"/>
                    </a:ext>
                  </a:extLst>
                </p14:cNvPr>
                <p14:cNvContentPartPr/>
                <p14:nvPr/>
              </p14:nvContentPartPr>
              <p14:xfrm>
                <a:off x="6745196" y="5031397"/>
                <a:ext cx="111960" cy="22320"/>
              </p14:xfrm>
            </p:contentPart>
          </mc:Choice>
          <mc:Fallback xmlns="">
            <p:pic>
              <p:nvPicPr>
                <p:cNvPr id="194" name="Ink 193">
                  <a:extLst>
                    <a:ext uri="{FF2B5EF4-FFF2-40B4-BE49-F238E27FC236}">
                      <a16:creationId xmlns:a16="http://schemas.microsoft.com/office/drawing/2014/main" id="{F0C9D430-7B0C-4229-9D95-FF0EBABAA301}"/>
                    </a:ext>
                  </a:extLst>
                </p:cNvPr>
                <p:cNvPicPr/>
                <p:nvPr/>
              </p:nvPicPr>
              <p:blipFill>
                <a:blip r:embed="rId245"/>
                <a:stretch>
                  <a:fillRect/>
                </a:stretch>
              </p:blipFill>
              <p:spPr>
                <a:xfrm>
                  <a:off x="6736556" y="5022757"/>
                  <a:ext cx="1296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95" name="Ink 194">
                  <a:extLst>
                    <a:ext uri="{FF2B5EF4-FFF2-40B4-BE49-F238E27FC236}">
                      <a16:creationId xmlns:a16="http://schemas.microsoft.com/office/drawing/2014/main" id="{D960F30B-A546-40FB-A59E-76D962A04CD8}"/>
                    </a:ext>
                  </a:extLst>
                </p14:cNvPr>
                <p14:cNvContentPartPr/>
                <p14:nvPr/>
              </p14:nvContentPartPr>
              <p14:xfrm>
                <a:off x="6868676" y="5016277"/>
                <a:ext cx="112680" cy="172440"/>
              </p14:xfrm>
            </p:contentPart>
          </mc:Choice>
          <mc:Fallback xmlns="">
            <p:pic>
              <p:nvPicPr>
                <p:cNvPr id="195" name="Ink 194">
                  <a:extLst>
                    <a:ext uri="{FF2B5EF4-FFF2-40B4-BE49-F238E27FC236}">
                      <a16:creationId xmlns:a16="http://schemas.microsoft.com/office/drawing/2014/main" id="{D960F30B-A546-40FB-A59E-76D962A04CD8}"/>
                    </a:ext>
                  </a:extLst>
                </p:cNvPr>
                <p:cNvPicPr/>
                <p:nvPr/>
              </p:nvPicPr>
              <p:blipFill>
                <a:blip r:embed="rId247"/>
                <a:stretch>
                  <a:fillRect/>
                </a:stretch>
              </p:blipFill>
              <p:spPr>
                <a:xfrm>
                  <a:off x="6859676" y="5007637"/>
                  <a:ext cx="130320" cy="190080"/>
                </a:xfrm>
                <a:prstGeom prst="rect">
                  <a:avLst/>
                </a:prstGeom>
              </p:spPr>
            </p:pic>
          </mc:Fallback>
        </mc:AlternateContent>
      </p:grpSp>
      <p:grpSp>
        <p:nvGrpSpPr>
          <p:cNvPr id="211" name="Group 210">
            <a:extLst>
              <a:ext uri="{FF2B5EF4-FFF2-40B4-BE49-F238E27FC236}">
                <a16:creationId xmlns:a16="http://schemas.microsoft.com/office/drawing/2014/main" id="{42D4B24D-A9A7-40FD-81B4-DBDB78552506}"/>
              </a:ext>
            </a:extLst>
          </p:cNvPr>
          <p:cNvGrpSpPr/>
          <p:nvPr/>
        </p:nvGrpSpPr>
        <p:grpSpPr>
          <a:xfrm>
            <a:off x="7376636" y="4863997"/>
            <a:ext cx="1045800" cy="289080"/>
            <a:chOff x="7376636" y="4863997"/>
            <a:chExt cx="1045800" cy="289080"/>
          </a:xfrm>
        </p:grpSpPr>
        <mc:AlternateContent xmlns:mc="http://schemas.openxmlformats.org/markup-compatibility/2006" xmlns:p14="http://schemas.microsoft.com/office/powerpoint/2010/main">
          <mc:Choice Requires="p14">
            <p:contentPart p14:bwMode="auto" r:id="rId248">
              <p14:nvContentPartPr>
                <p14:cNvPr id="198" name="Ink 197">
                  <a:extLst>
                    <a:ext uri="{FF2B5EF4-FFF2-40B4-BE49-F238E27FC236}">
                      <a16:creationId xmlns:a16="http://schemas.microsoft.com/office/drawing/2014/main" id="{82144D99-1DC6-41ED-A0A2-81602872CDCC}"/>
                    </a:ext>
                  </a:extLst>
                </p14:cNvPr>
                <p14:cNvContentPartPr/>
                <p14:nvPr/>
              </p14:nvContentPartPr>
              <p14:xfrm>
                <a:off x="7376636" y="4984597"/>
                <a:ext cx="118440" cy="157320"/>
              </p14:xfrm>
            </p:contentPart>
          </mc:Choice>
          <mc:Fallback xmlns="">
            <p:pic>
              <p:nvPicPr>
                <p:cNvPr id="198" name="Ink 197">
                  <a:extLst>
                    <a:ext uri="{FF2B5EF4-FFF2-40B4-BE49-F238E27FC236}">
                      <a16:creationId xmlns:a16="http://schemas.microsoft.com/office/drawing/2014/main" id="{82144D99-1DC6-41ED-A0A2-81602872CDCC}"/>
                    </a:ext>
                  </a:extLst>
                </p:cNvPr>
                <p:cNvPicPr/>
                <p:nvPr/>
              </p:nvPicPr>
              <p:blipFill>
                <a:blip r:embed="rId249"/>
                <a:stretch>
                  <a:fillRect/>
                </a:stretch>
              </p:blipFill>
              <p:spPr>
                <a:xfrm>
                  <a:off x="7367636" y="4975597"/>
                  <a:ext cx="1360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99" name="Ink 198">
                  <a:extLst>
                    <a:ext uri="{FF2B5EF4-FFF2-40B4-BE49-F238E27FC236}">
                      <a16:creationId xmlns:a16="http://schemas.microsoft.com/office/drawing/2014/main" id="{CB4CFC75-812B-4688-A2D7-BA66ABAC96FB}"/>
                    </a:ext>
                  </a:extLst>
                </p14:cNvPr>
                <p14:cNvContentPartPr/>
                <p14:nvPr/>
              </p14:nvContentPartPr>
              <p14:xfrm>
                <a:off x="7503716" y="4972717"/>
                <a:ext cx="138240" cy="180360"/>
              </p14:xfrm>
            </p:contentPart>
          </mc:Choice>
          <mc:Fallback xmlns="">
            <p:pic>
              <p:nvPicPr>
                <p:cNvPr id="199" name="Ink 198">
                  <a:extLst>
                    <a:ext uri="{FF2B5EF4-FFF2-40B4-BE49-F238E27FC236}">
                      <a16:creationId xmlns:a16="http://schemas.microsoft.com/office/drawing/2014/main" id="{CB4CFC75-812B-4688-A2D7-BA66ABAC96FB}"/>
                    </a:ext>
                  </a:extLst>
                </p:cNvPr>
                <p:cNvPicPr/>
                <p:nvPr/>
              </p:nvPicPr>
              <p:blipFill>
                <a:blip r:embed="rId251"/>
                <a:stretch>
                  <a:fillRect/>
                </a:stretch>
              </p:blipFill>
              <p:spPr>
                <a:xfrm>
                  <a:off x="7494716" y="4963717"/>
                  <a:ext cx="15588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00" name="Ink 199">
                  <a:extLst>
                    <a:ext uri="{FF2B5EF4-FFF2-40B4-BE49-F238E27FC236}">
                      <a16:creationId xmlns:a16="http://schemas.microsoft.com/office/drawing/2014/main" id="{E5266092-9BB2-4716-82F5-255FB9F56268}"/>
                    </a:ext>
                  </a:extLst>
                </p14:cNvPr>
                <p14:cNvContentPartPr/>
                <p14:nvPr/>
              </p14:nvContentPartPr>
              <p14:xfrm>
                <a:off x="7722956" y="4863997"/>
                <a:ext cx="153720" cy="267480"/>
              </p14:xfrm>
            </p:contentPart>
          </mc:Choice>
          <mc:Fallback xmlns="">
            <p:pic>
              <p:nvPicPr>
                <p:cNvPr id="200" name="Ink 199">
                  <a:extLst>
                    <a:ext uri="{FF2B5EF4-FFF2-40B4-BE49-F238E27FC236}">
                      <a16:creationId xmlns:a16="http://schemas.microsoft.com/office/drawing/2014/main" id="{E5266092-9BB2-4716-82F5-255FB9F56268}"/>
                    </a:ext>
                  </a:extLst>
                </p:cNvPr>
                <p:cNvPicPr/>
                <p:nvPr/>
              </p:nvPicPr>
              <p:blipFill>
                <a:blip r:embed="rId253"/>
                <a:stretch>
                  <a:fillRect/>
                </a:stretch>
              </p:blipFill>
              <p:spPr>
                <a:xfrm>
                  <a:off x="7714316" y="4854997"/>
                  <a:ext cx="1713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01" name="Ink 200">
                  <a:extLst>
                    <a:ext uri="{FF2B5EF4-FFF2-40B4-BE49-F238E27FC236}">
                      <a16:creationId xmlns:a16="http://schemas.microsoft.com/office/drawing/2014/main" id="{6A14CA62-E907-41B8-88E6-EE3DA760A3C8}"/>
                    </a:ext>
                  </a:extLst>
                </p14:cNvPr>
                <p14:cNvContentPartPr/>
                <p14:nvPr/>
              </p14:nvContentPartPr>
              <p14:xfrm>
                <a:off x="7951916" y="4942117"/>
                <a:ext cx="125640" cy="191880"/>
              </p14:xfrm>
            </p:contentPart>
          </mc:Choice>
          <mc:Fallback xmlns="">
            <p:pic>
              <p:nvPicPr>
                <p:cNvPr id="201" name="Ink 200">
                  <a:extLst>
                    <a:ext uri="{FF2B5EF4-FFF2-40B4-BE49-F238E27FC236}">
                      <a16:creationId xmlns:a16="http://schemas.microsoft.com/office/drawing/2014/main" id="{6A14CA62-E907-41B8-88E6-EE3DA760A3C8}"/>
                    </a:ext>
                  </a:extLst>
                </p:cNvPr>
                <p:cNvPicPr/>
                <p:nvPr/>
              </p:nvPicPr>
              <p:blipFill>
                <a:blip r:embed="rId255"/>
                <a:stretch>
                  <a:fillRect/>
                </a:stretch>
              </p:blipFill>
              <p:spPr>
                <a:xfrm>
                  <a:off x="7943276" y="4933477"/>
                  <a:ext cx="1432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202" name="Ink 201">
                  <a:extLst>
                    <a:ext uri="{FF2B5EF4-FFF2-40B4-BE49-F238E27FC236}">
                      <a16:creationId xmlns:a16="http://schemas.microsoft.com/office/drawing/2014/main" id="{E27F2F37-8486-447D-A15D-1DA29CAC5359}"/>
                    </a:ext>
                  </a:extLst>
                </p14:cNvPr>
                <p14:cNvContentPartPr/>
                <p14:nvPr/>
              </p14:nvContentPartPr>
              <p14:xfrm>
                <a:off x="8125436" y="4961917"/>
                <a:ext cx="93240" cy="190800"/>
              </p14:xfrm>
            </p:contentPart>
          </mc:Choice>
          <mc:Fallback xmlns="">
            <p:pic>
              <p:nvPicPr>
                <p:cNvPr id="202" name="Ink 201">
                  <a:extLst>
                    <a:ext uri="{FF2B5EF4-FFF2-40B4-BE49-F238E27FC236}">
                      <a16:creationId xmlns:a16="http://schemas.microsoft.com/office/drawing/2014/main" id="{E27F2F37-8486-447D-A15D-1DA29CAC5359}"/>
                    </a:ext>
                  </a:extLst>
                </p:cNvPr>
                <p:cNvPicPr/>
                <p:nvPr/>
              </p:nvPicPr>
              <p:blipFill>
                <a:blip r:embed="rId257"/>
                <a:stretch>
                  <a:fillRect/>
                </a:stretch>
              </p:blipFill>
              <p:spPr>
                <a:xfrm>
                  <a:off x="8116436" y="4953277"/>
                  <a:ext cx="1108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203" name="Ink 202">
                  <a:extLst>
                    <a:ext uri="{FF2B5EF4-FFF2-40B4-BE49-F238E27FC236}">
                      <a16:creationId xmlns:a16="http://schemas.microsoft.com/office/drawing/2014/main" id="{CF5BABD8-B12D-459B-999B-8FA23F5ED27D}"/>
                    </a:ext>
                  </a:extLst>
                </p14:cNvPr>
                <p14:cNvContentPartPr/>
                <p14:nvPr/>
              </p14:nvContentPartPr>
              <p14:xfrm>
                <a:off x="8322716" y="4890277"/>
                <a:ext cx="32040" cy="222120"/>
              </p14:xfrm>
            </p:contentPart>
          </mc:Choice>
          <mc:Fallback xmlns="">
            <p:pic>
              <p:nvPicPr>
                <p:cNvPr id="203" name="Ink 202">
                  <a:extLst>
                    <a:ext uri="{FF2B5EF4-FFF2-40B4-BE49-F238E27FC236}">
                      <a16:creationId xmlns:a16="http://schemas.microsoft.com/office/drawing/2014/main" id="{CF5BABD8-B12D-459B-999B-8FA23F5ED27D}"/>
                    </a:ext>
                  </a:extLst>
                </p:cNvPr>
                <p:cNvPicPr/>
                <p:nvPr/>
              </p:nvPicPr>
              <p:blipFill>
                <a:blip r:embed="rId259"/>
                <a:stretch>
                  <a:fillRect/>
                </a:stretch>
              </p:blipFill>
              <p:spPr>
                <a:xfrm>
                  <a:off x="8314076" y="4881637"/>
                  <a:ext cx="4968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204" name="Ink 203">
                  <a:extLst>
                    <a:ext uri="{FF2B5EF4-FFF2-40B4-BE49-F238E27FC236}">
                      <a16:creationId xmlns:a16="http://schemas.microsoft.com/office/drawing/2014/main" id="{C8F435FD-8973-4260-9EF1-714EE218D5B0}"/>
                    </a:ext>
                  </a:extLst>
                </p14:cNvPr>
                <p14:cNvContentPartPr/>
                <p14:nvPr/>
              </p14:nvContentPartPr>
              <p14:xfrm>
                <a:off x="8278076" y="4938157"/>
                <a:ext cx="144360" cy="44640"/>
              </p14:xfrm>
            </p:contentPart>
          </mc:Choice>
          <mc:Fallback xmlns="">
            <p:pic>
              <p:nvPicPr>
                <p:cNvPr id="204" name="Ink 203">
                  <a:extLst>
                    <a:ext uri="{FF2B5EF4-FFF2-40B4-BE49-F238E27FC236}">
                      <a16:creationId xmlns:a16="http://schemas.microsoft.com/office/drawing/2014/main" id="{C8F435FD-8973-4260-9EF1-714EE218D5B0}"/>
                    </a:ext>
                  </a:extLst>
                </p:cNvPr>
                <p:cNvPicPr/>
                <p:nvPr/>
              </p:nvPicPr>
              <p:blipFill>
                <a:blip r:embed="rId261"/>
                <a:stretch>
                  <a:fillRect/>
                </a:stretch>
              </p:blipFill>
              <p:spPr>
                <a:xfrm>
                  <a:off x="8269076" y="4929157"/>
                  <a:ext cx="162000" cy="62280"/>
                </a:xfrm>
                <a:prstGeom prst="rect">
                  <a:avLst/>
                </a:prstGeom>
              </p:spPr>
            </p:pic>
          </mc:Fallback>
        </mc:AlternateContent>
      </p:grpSp>
      <p:grpSp>
        <p:nvGrpSpPr>
          <p:cNvPr id="210" name="Group 209">
            <a:extLst>
              <a:ext uri="{FF2B5EF4-FFF2-40B4-BE49-F238E27FC236}">
                <a16:creationId xmlns:a16="http://schemas.microsoft.com/office/drawing/2014/main" id="{B35013A1-1052-4999-8EB5-6A09EF75894C}"/>
              </a:ext>
            </a:extLst>
          </p:cNvPr>
          <p:cNvGrpSpPr/>
          <p:nvPr/>
        </p:nvGrpSpPr>
        <p:grpSpPr>
          <a:xfrm>
            <a:off x="8680916" y="4778677"/>
            <a:ext cx="851760" cy="350280"/>
            <a:chOff x="8680916" y="4778677"/>
            <a:chExt cx="851760" cy="350280"/>
          </a:xfrm>
        </p:grpSpPr>
        <mc:AlternateContent xmlns:mc="http://schemas.openxmlformats.org/markup-compatibility/2006" xmlns:p14="http://schemas.microsoft.com/office/powerpoint/2010/main">
          <mc:Choice Requires="p14">
            <p:contentPart p14:bwMode="auto" r:id="rId262">
              <p14:nvContentPartPr>
                <p14:cNvPr id="205" name="Ink 204">
                  <a:extLst>
                    <a:ext uri="{FF2B5EF4-FFF2-40B4-BE49-F238E27FC236}">
                      <a16:creationId xmlns:a16="http://schemas.microsoft.com/office/drawing/2014/main" id="{B541B3AA-E329-4C73-9169-456B2BBB2CE2}"/>
                    </a:ext>
                  </a:extLst>
                </p14:cNvPr>
                <p14:cNvContentPartPr/>
                <p14:nvPr/>
              </p14:nvContentPartPr>
              <p14:xfrm>
                <a:off x="8680916" y="4983517"/>
                <a:ext cx="230400" cy="145440"/>
              </p14:xfrm>
            </p:contentPart>
          </mc:Choice>
          <mc:Fallback xmlns="">
            <p:pic>
              <p:nvPicPr>
                <p:cNvPr id="205" name="Ink 204">
                  <a:extLst>
                    <a:ext uri="{FF2B5EF4-FFF2-40B4-BE49-F238E27FC236}">
                      <a16:creationId xmlns:a16="http://schemas.microsoft.com/office/drawing/2014/main" id="{B541B3AA-E329-4C73-9169-456B2BBB2CE2}"/>
                    </a:ext>
                  </a:extLst>
                </p:cNvPr>
                <p:cNvPicPr/>
                <p:nvPr/>
              </p:nvPicPr>
              <p:blipFill>
                <a:blip r:embed="rId263"/>
                <a:stretch>
                  <a:fillRect/>
                </a:stretch>
              </p:blipFill>
              <p:spPr>
                <a:xfrm>
                  <a:off x="8672276" y="4974517"/>
                  <a:ext cx="2480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06" name="Ink 205">
                  <a:extLst>
                    <a:ext uri="{FF2B5EF4-FFF2-40B4-BE49-F238E27FC236}">
                      <a16:creationId xmlns:a16="http://schemas.microsoft.com/office/drawing/2014/main" id="{7B9A876B-385D-4650-A823-81E487B4C900}"/>
                    </a:ext>
                  </a:extLst>
                </p14:cNvPr>
                <p14:cNvContentPartPr/>
                <p14:nvPr/>
              </p14:nvContentPartPr>
              <p14:xfrm>
                <a:off x="8960636" y="4975957"/>
                <a:ext cx="144360" cy="150120"/>
              </p14:xfrm>
            </p:contentPart>
          </mc:Choice>
          <mc:Fallback xmlns="">
            <p:pic>
              <p:nvPicPr>
                <p:cNvPr id="206" name="Ink 205">
                  <a:extLst>
                    <a:ext uri="{FF2B5EF4-FFF2-40B4-BE49-F238E27FC236}">
                      <a16:creationId xmlns:a16="http://schemas.microsoft.com/office/drawing/2014/main" id="{7B9A876B-385D-4650-A823-81E487B4C900}"/>
                    </a:ext>
                  </a:extLst>
                </p:cNvPr>
                <p:cNvPicPr/>
                <p:nvPr/>
              </p:nvPicPr>
              <p:blipFill>
                <a:blip r:embed="rId265"/>
                <a:stretch>
                  <a:fillRect/>
                </a:stretch>
              </p:blipFill>
              <p:spPr>
                <a:xfrm>
                  <a:off x="8951996" y="4966957"/>
                  <a:ext cx="1620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207" name="Ink 206">
                  <a:extLst>
                    <a:ext uri="{FF2B5EF4-FFF2-40B4-BE49-F238E27FC236}">
                      <a16:creationId xmlns:a16="http://schemas.microsoft.com/office/drawing/2014/main" id="{5135835C-D0E9-4F39-9071-CA596D22B96D}"/>
                    </a:ext>
                  </a:extLst>
                </p14:cNvPr>
                <p14:cNvContentPartPr/>
                <p14:nvPr/>
              </p14:nvContentPartPr>
              <p14:xfrm>
                <a:off x="9144956" y="4922317"/>
                <a:ext cx="113400" cy="159120"/>
              </p14:xfrm>
            </p:contentPart>
          </mc:Choice>
          <mc:Fallback xmlns="">
            <p:pic>
              <p:nvPicPr>
                <p:cNvPr id="207" name="Ink 206">
                  <a:extLst>
                    <a:ext uri="{FF2B5EF4-FFF2-40B4-BE49-F238E27FC236}">
                      <a16:creationId xmlns:a16="http://schemas.microsoft.com/office/drawing/2014/main" id="{5135835C-D0E9-4F39-9071-CA596D22B96D}"/>
                    </a:ext>
                  </a:extLst>
                </p:cNvPr>
                <p:cNvPicPr/>
                <p:nvPr/>
              </p:nvPicPr>
              <p:blipFill>
                <a:blip r:embed="rId267"/>
                <a:stretch>
                  <a:fillRect/>
                </a:stretch>
              </p:blipFill>
              <p:spPr>
                <a:xfrm>
                  <a:off x="9136316" y="4913317"/>
                  <a:ext cx="131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08" name="Ink 207">
                  <a:extLst>
                    <a:ext uri="{FF2B5EF4-FFF2-40B4-BE49-F238E27FC236}">
                      <a16:creationId xmlns:a16="http://schemas.microsoft.com/office/drawing/2014/main" id="{6509CBCA-1A49-4C4B-83F2-7AAFCE924D01}"/>
                    </a:ext>
                  </a:extLst>
                </p14:cNvPr>
                <p14:cNvContentPartPr/>
                <p14:nvPr/>
              </p14:nvContentPartPr>
              <p14:xfrm>
                <a:off x="9302276" y="4778677"/>
                <a:ext cx="61920" cy="300960"/>
              </p14:xfrm>
            </p:contentPart>
          </mc:Choice>
          <mc:Fallback xmlns="">
            <p:pic>
              <p:nvPicPr>
                <p:cNvPr id="208" name="Ink 207">
                  <a:extLst>
                    <a:ext uri="{FF2B5EF4-FFF2-40B4-BE49-F238E27FC236}">
                      <a16:creationId xmlns:a16="http://schemas.microsoft.com/office/drawing/2014/main" id="{6509CBCA-1A49-4C4B-83F2-7AAFCE924D01}"/>
                    </a:ext>
                  </a:extLst>
                </p:cNvPr>
                <p:cNvPicPr/>
                <p:nvPr/>
              </p:nvPicPr>
              <p:blipFill>
                <a:blip r:embed="rId269"/>
                <a:stretch>
                  <a:fillRect/>
                </a:stretch>
              </p:blipFill>
              <p:spPr>
                <a:xfrm>
                  <a:off x="9293636" y="4769677"/>
                  <a:ext cx="7956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09" name="Ink 208">
                  <a:extLst>
                    <a:ext uri="{FF2B5EF4-FFF2-40B4-BE49-F238E27FC236}">
                      <a16:creationId xmlns:a16="http://schemas.microsoft.com/office/drawing/2014/main" id="{B32412A2-643F-416B-B75D-8B5B2C139B49}"/>
                    </a:ext>
                  </a:extLst>
                </p14:cNvPr>
                <p14:cNvContentPartPr/>
                <p14:nvPr/>
              </p14:nvContentPartPr>
              <p14:xfrm>
                <a:off x="9366716" y="4893157"/>
                <a:ext cx="165960" cy="191880"/>
              </p14:xfrm>
            </p:contentPart>
          </mc:Choice>
          <mc:Fallback xmlns="">
            <p:pic>
              <p:nvPicPr>
                <p:cNvPr id="209" name="Ink 208">
                  <a:extLst>
                    <a:ext uri="{FF2B5EF4-FFF2-40B4-BE49-F238E27FC236}">
                      <a16:creationId xmlns:a16="http://schemas.microsoft.com/office/drawing/2014/main" id="{B32412A2-643F-416B-B75D-8B5B2C139B49}"/>
                    </a:ext>
                  </a:extLst>
                </p:cNvPr>
                <p:cNvPicPr/>
                <p:nvPr/>
              </p:nvPicPr>
              <p:blipFill>
                <a:blip r:embed="rId271"/>
                <a:stretch>
                  <a:fillRect/>
                </a:stretch>
              </p:blipFill>
              <p:spPr>
                <a:xfrm>
                  <a:off x="9358076" y="4884517"/>
                  <a:ext cx="183600" cy="209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2">
            <p14:nvContentPartPr>
              <p14:cNvPr id="212" name="Ink 211">
                <a:extLst>
                  <a:ext uri="{FF2B5EF4-FFF2-40B4-BE49-F238E27FC236}">
                    <a16:creationId xmlns:a16="http://schemas.microsoft.com/office/drawing/2014/main" id="{EEE1E4EA-ABB8-41E4-91C6-4324A11977DF}"/>
                  </a:ext>
                </a:extLst>
              </p14:cNvPr>
              <p14:cNvContentPartPr/>
              <p14:nvPr/>
            </p14:nvContentPartPr>
            <p14:xfrm>
              <a:off x="3153476" y="4197455"/>
              <a:ext cx="1258200" cy="233280"/>
            </p14:xfrm>
          </p:contentPart>
        </mc:Choice>
        <mc:Fallback xmlns="">
          <p:pic>
            <p:nvPicPr>
              <p:cNvPr id="212" name="Ink 211">
                <a:extLst>
                  <a:ext uri="{FF2B5EF4-FFF2-40B4-BE49-F238E27FC236}">
                    <a16:creationId xmlns:a16="http://schemas.microsoft.com/office/drawing/2014/main" id="{EEE1E4EA-ABB8-41E4-91C6-4324A11977DF}"/>
                  </a:ext>
                </a:extLst>
              </p:cNvPr>
              <p:cNvPicPr/>
              <p:nvPr/>
            </p:nvPicPr>
            <p:blipFill>
              <a:blip r:embed="rId273"/>
              <a:stretch>
                <a:fillRect/>
              </a:stretch>
            </p:blipFill>
            <p:spPr>
              <a:xfrm>
                <a:off x="3144476" y="4188815"/>
                <a:ext cx="1275840" cy="250920"/>
              </a:xfrm>
              <a:prstGeom prst="rect">
                <a:avLst/>
              </a:prstGeom>
            </p:spPr>
          </p:pic>
        </mc:Fallback>
      </mc:AlternateContent>
      <p:grpSp>
        <p:nvGrpSpPr>
          <p:cNvPr id="215" name="Group 214">
            <a:extLst>
              <a:ext uri="{FF2B5EF4-FFF2-40B4-BE49-F238E27FC236}">
                <a16:creationId xmlns:a16="http://schemas.microsoft.com/office/drawing/2014/main" id="{AC85E4C2-2759-4D6A-9812-DB699C046355}"/>
              </a:ext>
            </a:extLst>
          </p:cNvPr>
          <p:cNvGrpSpPr/>
          <p:nvPr/>
        </p:nvGrpSpPr>
        <p:grpSpPr>
          <a:xfrm>
            <a:off x="3229796" y="2331935"/>
            <a:ext cx="3234960" cy="475200"/>
            <a:chOff x="3229796" y="2331935"/>
            <a:chExt cx="3234960" cy="475200"/>
          </a:xfrm>
        </p:grpSpPr>
        <mc:AlternateContent xmlns:mc="http://schemas.openxmlformats.org/markup-compatibility/2006" xmlns:p14="http://schemas.microsoft.com/office/powerpoint/2010/main">
          <mc:Choice Requires="p14">
            <p:contentPart p14:bwMode="auto" r:id="rId274">
              <p14:nvContentPartPr>
                <p14:cNvPr id="213" name="Ink 212">
                  <a:extLst>
                    <a:ext uri="{FF2B5EF4-FFF2-40B4-BE49-F238E27FC236}">
                      <a16:creationId xmlns:a16="http://schemas.microsoft.com/office/drawing/2014/main" id="{C80946A0-21D0-458E-82EA-DD1014929A01}"/>
                    </a:ext>
                  </a:extLst>
                </p14:cNvPr>
                <p14:cNvContentPartPr/>
                <p14:nvPr/>
              </p14:nvContentPartPr>
              <p14:xfrm>
                <a:off x="3229796" y="2466935"/>
                <a:ext cx="1148760" cy="340200"/>
              </p14:xfrm>
            </p:contentPart>
          </mc:Choice>
          <mc:Fallback xmlns="">
            <p:pic>
              <p:nvPicPr>
                <p:cNvPr id="213" name="Ink 212">
                  <a:extLst>
                    <a:ext uri="{FF2B5EF4-FFF2-40B4-BE49-F238E27FC236}">
                      <a16:creationId xmlns:a16="http://schemas.microsoft.com/office/drawing/2014/main" id="{C80946A0-21D0-458E-82EA-DD1014929A01}"/>
                    </a:ext>
                  </a:extLst>
                </p:cNvPr>
                <p:cNvPicPr/>
                <p:nvPr/>
              </p:nvPicPr>
              <p:blipFill>
                <a:blip r:embed="rId275"/>
                <a:stretch>
                  <a:fillRect/>
                </a:stretch>
              </p:blipFill>
              <p:spPr>
                <a:xfrm>
                  <a:off x="3220796" y="2457935"/>
                  <a:ext cx="116640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14" name="Ink 213">
                  <a:extLst>
                    <a:ext uri="{FF2B5EF4-FFF2-40B4-BE49-F238E27FC236}">
                      <a16:creationId xmlns:a16="http://schemas.microsoft.com/office/drawing/2014/main" id="{CC777CA6-E5C5-478A-9646-BB160799D84E}"/>
                    </a:ext>
                  </a:extLst>
                </p14:cNvPr>
                <p14:cNvContentPartPr/>
                <p14:nvPr/>
              </p14:nvContentPartPr>
              <p14:xfrm>
                <a:off x="4448396" y="2331935"/>
                <a:ext cx="2016360" cy="428040"/>
              </p14:xfrm>
            </p:contentPart>
          </mc:Choice>
          <mc:Fallback xmlns="">
            <p:pic>
              <p:nvPicPr>
                <p:cNvPr id="214" name="Ink 213">
                  <a:extLst>
                    <a:ext uri="{FF2B5EF4-FFF2-40B4-BE49-F238E27FC236}">
                      <a16:creationId xmlns:a16="http://schemas.microsoft.com/office/drawing/2014/main" id="{CC777CA6-E5C5-478A-9646-BB160799D84E}"/>
                    </a:ext>
                  </a:extLst>
                </p:cNvPr>
                <p:cNvPicPr/>
                <p:nvPr/>
              </p:nvPicPr>
              <p:blipFill>
                <a:blip r:embed="rId277"/>
                <a:stretch>
                  <a:fillRect/>
                </a:stretch>
              </p:blipFill>
              <p:spPr>
                <a:xfrm>
                  <a:off x="4439396" y="2323295"/>
                  <a:ext cx="2034000" cy="445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8">
            <p14:nvContentPartPr>
              <p14:cNvPr id="216" name="Ink 215">
                <a:extLst>
                  <a:ext uri="{FF2B5EF4-FFF2-40B4-BE49-F238E27FC236}">
                    <a16:creationId xmlns:a16="http://schemas.microsoft.com/office/drawing/2014/main" id="{1CA159C8-10DB-4B27-BF22-70485F0D9CE5}"/>
                  </a:ext>
                </a:extLst>
              </p14:cNvPr>
              <p14:cNvContentPartPr/>
              <p14:nvPr/>
            </p14:nvContentPartPr>
            <p14:xfrm>
              <a:off x="2369756" y="2477375"/>
              <a:ext cx="398880" cy="347760"/>
            </p14:xfrm>
          </p:contentPart>
        </mc:Choice>
        <mc:Fallback xmlns="">
          <p:pic>
            <p:nvPicPr>
              <p:cNvPr id="216" name="Ink 215">
                <a:extLst>
                  <a:ext uri="{FF2B5EF4-FFF2-40B4-BE49-F238E27FC236}">
                    <a16:creationId xmlns:a16="http://schemas.microsoft.com/office/drawing/2014/main" id="{1CA159C8-10DB-4B27-BF22-70485F0D9CE5}"/>
                  </a:ext>
                </a:extLst>
              </p:cNvPr>
              <p:cNvPicPr/>
              <p:nvPr/>
            </p:nvPicPr>
            <p:blipFill>
              <a:blip r:embed="rId279"/>
              <a:stretch>
                <a:fillRect/>
              </a:stretch>
            </p:blipFill>
            <p:spPr>
              <a:xfrm>
                <a:off x="2361116" y="2468735"/>
                <a:ext cx="41652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217" name="Ink 216">
                <a:extLst>
                  <a:ext uri="{FF2B5EF4-FFF2-40B4-BE49-F238E27FC236}">
                    <a16:creationId xmlns:a16="http://schemas.microsoft.com/office/drawing/2014/main" id="{C344EE78-5C00-4F74-8C08-987DE0E14C47}"/>
                  </a:ext>
                </a:extLst>
              </p14:cNvPr>
              <p14:cNvContentPartPr/>
              <p14:nvPr/>
            </p14:nvContentPartPr>
            <p14:xfrm>
              <a:off x="1074836" y="2497895"/>
              <a:ext cx="35280" cy="311400"/>
            </p14:xfrm>
          </p:contentPart>
        </mc:Choice>
        <mc:Fallback xmlns="">
          <p:pic>
            <p:nvPicPr>
              <p:cNvPr id="217" name="Ink 216">
                <a:extLst>
                  <a:ext uri="{FF2B5EF4-FFF2-40B4-BE49-F238E27FC236}">
                    <a16:creationId xmlns:a16="http://schemas.microsoft.com/office/drawing/2014/main" id="{C344EE78-5C00-4F74-8C08-987DE0E14C47}"/>
                  </a:ext>
                </a:extLst>
              </p:cNvPr>
              <p:cNvPicPr/>
              <p:nvPr/>
            </p:nvPicPr>
            <p:blipFill>
              <a:blip r:embed="rId281"/>
              <a:stretch>
                <a:fillRect/>
              </a:stretch>
            </p:blipFill>
            <p:spPr>
              <a:xfrm>
                <a:off x="1065836" y="2489255"/>
                <a:ext cx="5292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18" name="Ink 217">
                <a:extLst>
                  <a:ext uri="{FF2B5EF4-FFF2-40B4-BE49-F238E27FC236}">
                    <a16:creationId xmlns:a16="http://schemas.microsoft.com/office/drawing/2014/main" id="{F5D44BFD-CABE-41B0-9210-94FAADE7F4F8}"/>
                  </a:ext>
                </a:extLst>
              </p14:cNvPr>
              <p14:cNvContentPartPr/>
              <p14:nvPr/>
            </p14:nvContentPartPr>
            <p14:xfrm>
              <a:off x="833636" y="4197455"/>
              <a:ext cx="86760" cy="261720"/>
            </p14:xfrm>
          </p:contentPart>
        </mc:Choice>
        <mc:Fallback xmlns="">
          <p:pic>
            <p:nvPicPr>
              <p:cNvPr id="218" name="Ink 217">
                <a:extLst>
                  <a:ext uri="{FF2B5EF4-FFF2-40B4-BE49-F238E27FC236}">
                    <a16:creationId xmlns:a16="http://schemas.microsoft.com/office/drawing/2014/main" id="{F5D44BFD-CABE-41B0-9210-94FAADE7F4F8}"/>
                  </a:ext>
                </a:extLst>
              </p:cNvPr>
              <p:cNvPicPr/>
              <p:nvPr/>
            </p:nvPicPr>
            <p:blipFill>
              <a:blip r:embed="rId283"/>
              <a:stretch>
                <a:fillRect/>
              </a:stretch>
            </p:blipFill>
            <p:spPr>
              <a:xfrm>
                <a:off x="824636" y="4188815"/>
                <a:ext cx="10440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19" name="Ink 218">
                <a:extLst>
                  <a:ext uri="{FF2B5EF4-FFF2-40B4-BE49-F238E27FC236}">
                    <a16:creationId xmlns:a16="http://schemas.microsoft.com/office/drawing/2014/main" id="{2444063C-FA7E-4698-AA3B-7EB637548F75}"/>
                  </a:ext>
                </a:extLst>
              </p14:cNvPr>
              <p14:cNvContentPartPr/>
              <p14:nvPr/>
            </p14:nvContentPartPr>
            <p14:xfrm>
              <a:off x="2073836" y="4000535"/>
              <a:ext cx="693360" cy="221040"/>
            </p14:xfrm>
          </p:contentPart>
        </mc:Choice>
        <mc:Fallback xmlns="">
          <p:pic>
            <p:nvPicPr>
              <p:cNvPr id="219" name="Ink 218">
                <a:extLst>
                  <a:ext uri="{FF2B5EF4-FFF2-40B4-BE49-F238E27FC236}">
                    <a16:creationId xmlns:a16="http://schemas.microsoft.com/office/drawing/2014/main" id="{2444063C-FA7E-4698-AA3B-7EB637548F75}"/>
                  </a:ext>
                </a:extLst>
              </p:cNvPr>
              <p:cNvPicPr/>
              <p:nvPr/>
            </p:nvPicPr>
            <p:blipFill>
              <a:blip r:embed="rId285"/>
              <a:stretch>
                <a:fillRect/>
              </a:stretch>
            </p:blipFill>
            <p:spPr>
              <a:xfrm>
                <a:off x="2064836" y="3991535"/>
                <a:ext cx="71100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20" name="Ink 219">
                <a:extLst>
                  <a:ext uri="{FF2B5EF4-FFF2-40B4-BE49-F238E27FC236}">
                    <a16:creationId xmlns:a16="http://schemas.microsoft.com/office/drawing/2014/main" id="{0D1FD1B6-B41E-4981-8B7C-7B46D335E41B}"/>
                  </a:ext>
                </a:extLst>
              </p14:cNvPr>
              <p14:cNvContentPartPr/>
              <p14:nvPr/>
            </p14:nvContentPartPr>
            <p14:xfrm>
              <a:off x="4846916" y="3915215"/>
              <a:ext cx="1690920" cy="302400"/>
            </p14:xfrm>
          </p:contentPart>
        </mc:Choice>
        <mc:Fallback xmlns="">
          <p:pic>
            <p:nvPicPr>
              <p:cNvPr id="220" name="Ink 219">
                <a:extLst>
                  <a:ext uri="{FF2B5EF4-FFF2-40B4-BE49-F238E27FC236}">
                    <a16:creationId xmlns:a16="http://schemas.microsoft.com/office/drawing/2014/main" id="{0D1FD1B6-B41E-4981-8B7C-7B46D335E41B}"/>
                  </a:ext>
                </a:extLst>
              </p:cNvPr>
              <p:cNvPicPr/>
              <p:nvPr/>
            </p:nvPicPr>
            <p:blipFill>
              <a:blip r:embed="rId287"/>
              <a:stretch>
                <a:fillRect/>
              </a:stretch>
            </p:blipFill>
            <p:spPr>
              <a:xfrm>
                <a:off x="4837916" y="3906575"/>
                <a:ext cx="1708560" cy="320040"/>
              </a:xfrm>
              <a:prstGeom prst="rect">
                <a:avLst/>
              </a:prstGeom>
            </p:spPr>
          </p:pic>
        </mc:Fallback>
      </mc:AlternateContent>
      <p:grpSp>
        <p:nvGrpSpPr>
          <p:cNvPr id="230" name="Group 229">
            <a:extLst>
              <a:ext uri="{FF2B5EF4-FFF2-40B4-BE49-F238E27FC236}">
                <a16:creationId xmlns:a16="http://schemas.microsoft.com/office/drawing/2014/main" id="{44E44E49-5A5A-4616-8CB8-F7B26428B952}"/>
              </a:ext>
            </a:extLst>
          </p:cNvPr>
          <p:cNvGrpSpPr/>
          <p:nvPr/>
        </p:nvGrpSpPr>
        <p:grpSpPr>
          <a:xfrm>
            <a:off x="607916" y="1874735"/>
            <a:ext cx="688680" cy="811440"/>
            <a:chOff x="607916" y="1874735"/>
            <a:chExt cx="688680" cy="811440"/>
          </a:xfrm>
        </p:grpSpPr>
        <mc:AlternateContent xmlns:mc="http://schemas.openxmlformats.org/markup-compatibility/2006" xmlns:p14="http://schemas.microsoft.com/office/powerpoint/2010/main">
          <mc:Choice Requires="p14">
            <p:contentPart p14:bwMode="auto" r:id="rId288">
              <p14:nvContentPartPr>
                <p14:cNvPr id="221" name="Ink 220">
                  <a:extLst>
                    <a:ext uri="{FF2B5EF4-FFF2-40B4-BE49-F238E27FC236}">
                      <a16:creationId xmlns:a16="http://schemas.microsoft.com/office/drawing/2014/main" id="{D9D18442-3636-4041-9443-BBE5E3C99054}"/>
                    </a:ext>
                  </a:extLst>
                </p14:cNvPr>
                <p14:cNvContentPartPr/>
                <p14:nvPr/>
              </p14:nvContentPartPr>
              <p14:xfrm>
                <a:off x="662636" y="2009375"/>
                <a:ext cx="15120" cy="629640"/>
              </p14:xfrm>
            </p:contentPart>
          </mc:Choice>
          <mc:Fallback xmlns="">
            <p:pic>
              <p:nvPicPr>
                <p:cNvPr id="221" name="Ink 220">
                  <a:extLst>
                    <a:ext uri="{FF2B5EF4-FFF2-40B4-BE49-F238E27FC236}">
                      <a16:creationId xmlns:a16="http://schemas.microsoft.com/office/drawing/2014/main" id="{D9D18442-3636-4041-9443-BBE5E3C99054}"/>
                    </a:ext>
                  </a:extLst>
                </p:cNvPr>
                <p:cNvPicPr/>
                <p:nvPr/>
              </p:nvPicPr>
              <p:blipFill>
                <a:blip r:embed="rId289"/>
                <a:stretch>
                  <a:fillRect/>
                </a:stretch>
              </p:blipFill>
              <p:spPr>
                <a:xfrm>
                  <a:off x="653996" y="2000375"/>
                  <a:ext cx="32760" cy="64728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22" name="Ink 221">
                  <a:extLst>
                    <a:ext uri="{FF2B5EF4-FFF2-40B4-BE49-F238E27FC236}">
                      <a16:creationId xmlns:a16="http://schemas.microsoft.com/office/drawing/2014/main" id="{7EFCE08C-DDAF-4EBD-8B17-A66014E97918}"/>
                    </a:ext>
                  </a:extLst>
                </p14:cNvPr>
                <p14:cNvContentPartPr/>
                <p14:nvPr/>
              </p14:nvContentPartPr>
              <p14:xfrm>
                <a:off x="659756" y="1874735"/>
                <a:ext cx="633960" cy="110520"/>
              </p14:xfrm>
            </p:contentPart>
          </mc:Choice>
          <mc:Fallback xmlns="">
            <p:pic>
              <p:nvPicPr>
                <p:cNvPr id="222" name="Ink 221">
                  <a:extLst>
                    <a:ext uri="{FF2B5EF4-FFF2-40B4-BE49-F238E27FC236}">
                      <a16:creationId xmlns:a16="http://schemas.microsoft.com/office/drawing/2014/main" id="{7EFCE08C-DDAF-4EBD-8B17-A66014E97918}"/>
                    </a:ext>
                  </a:extLst>
                </p:cNvPr>
                <p:cNvPicPr/>
                <p:nvPr/>
              </p:nvPicPr>
              <p:blipFill>
                <a:blip r:embed="rId291"/>
                <a:stretch>
                  <a:fillRect/>
                </a:stretch>
              </p:blipFill>
              <p:spPr>
                <a:xfrm>
                  <a:off x="650756" y="1866095"/>
                  <a:ext cx="6516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223" name="Ink 222">
                  <a:extLst>
                    <a:ext uri="{FF2B5EF4-FFF2-40B4-BE49-F238E27FC236}">
                      <a16:creationId xmlns:a16="http://schemas.microsoft.com/office/drawing/2014/main" id="{908D9F92-890A-4BFC-9CAF-1029D6EEB1A3}"/>
                    </a:ext>
                  </a:extLst>
                </p14:cNvPr>
                <p14:cNvContentPartPr/>
                <p14:nvPr/>
              </p14:nvContentPartPr>
              <p14:xfrm>
                <a:off x="607916" y="2531015"/>
                <a:ext cx="547920" cy="155160"/>
              </p14:xfrm>
            </p:contentPart>
          </mc:Choice>
          <mc:Fallback xmlns="">
            <p:pic>
              <p:nvPicPr>
                <p:cNvPr id="223" name="Ink 222">
                  <a:extLst>
                    <a:ext uri="{FF2B5EF4-FFF2-40B4-BE49-F238E27FC236}">
                      <a16:creationId xmlns:a16="http://schemas.microsoft.com/office/drawing/2014/main" id="{908D9F92-890A-4BFC-9CAF-1029D6EEB1A3}"/>
                    </a:ext>
                  </a:extLst>
                </p:cNvPr>
                <p:cNvPicPr/>
                <p:nvPr/>
              </p:nvPicPr>
              <p:blipFill>
                <a:blip r:embed="rId293"/>
                <a:stretch>
                  <a:fillRect/>
                </a:stretch>
              </p:blipFill>
              <p:spPr>
                <a:xfrm>
                  <a:off x="599276" y="2522375"/>
                  <a:ext cx="5655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24" name="Ink 223">
                  <a:extLst>
                    <a:ext uri="{FF2B5EF4-FFF2-40B4-BE49-F238E27FC236}">
                      <a16:creationId xmlns:a16="http://schemas.microsoft.com/office/drawing/2014/main" id="{9D84462E-4D12-4FFA-9AD1-975A9B113321}"/>
                    </a:ext>
                  </a:extLst>
                </p14:cNvPr>
                <p14:cNvContentPartPr/>
                <p14:nvPr/>
              </p14:nvContentPartPr>
              <p14:xfrm>
                <a:off x="1287236" y="1989575"/>
                <a:ext cx="9360" cy="378360"/>
              </p14:xfrm>
            </p:contentPart>
          </mc:Choice>
          <mc:Fallback xmlns="">
            <p:pic>
              <p:nvPicPr>
                <p:cNvPr id="224" name="Ink 223">
                  <a:extLst>
                    <a:ext uri="{FF2B5EF4-FFF2-40B4-BE49-F238E27FC236}">
                      <a16:creationId xmlns:a16="http://schemas.microsoft.com/office/drawing/2014/main" id="{9D84462E-4D12-4FFA-9AD1-975A9B113321}"/>
                    </a:ext>
                  </a:extLst>
                </p:cNvPr>
                <p:cNvPicPr/>
                <p:nvPr/>
              </p:nvPicPr>
              <p:blipFill>
                <a:blip r:embed="rId295"/>
                <a:stretch>
                  <a:fillRect/>
                </a:stretch>
              </p:blipFill>
              <p:spPr>
                <a:xfrm>
                  <a:off x="1278596" y="1980575"/>
                  <a:ext cx="27000" cy="396000"/>
                </a:xfrm>
                <a:prstGeom prst="rect">
                  <a:avLst/>
                </a:prstGeom>
              </p:spPr>
            </p:pic>
          </mc:Fallback>
        </mc:AlternateContent>
      </p:grpSp>
      <p:grpSp>
        <p:nvGrpSpPr>
          <p:cNvPr id="239" name="Group 238">
            <a:extLst>
              <a:ext uri="{FF2B5EF4-FFF2-40B4-BE49-F238E27FC236}">
                <a16:creationId xmlns:a16="http://schemas.microsoft.com/office/drawing/2014/main" id="{04C970DC-D2A8-4A49-B92D-276931883B3B}"/>
              </a:ext>
            </a:extLst>
          </p:cNvPr>
          <p:cNvGrpSpPr/>
          <p:nvPr/>
        </p:nvGrpSpPr>
        <p:grpSpPr>
          <a:xfrm>
            <a:off x="637076" y="3558815"/>
            <a:ext cx="1574280" cy="669960"/>
            <a:chOff x="637076" y="3558815"/>
            <a:chExt cx="1574280" cy="669960"/>
          </a:xfrm>
        </p:grpSpPr>
        <mc:AlternateContent xmlns:mc="http://schemas.openxmlformats.org/markup-compatibility/2006" xmlns:p14="http://schemas.microsoft.com/office/powerpoint/2010/main">
          <mc:Choice Requires="p14">
            <p:contentPart p14:bwMode="auto" r:id="rId296">
              <p14:nvContentPartPr>
                <p14:cNvPr id="225" name="Ink 224">
                  <a:extLst>
                    <a:ext uri="{FF2B5EF4-FFF2-40B4-BE49-F238E27FC236}">
                      <a16:creationId xmlns:a16="http://schemas.microsoft.com/office/drawing/2014/main" id="{78E211A7-14F5-4B80-8947-66B7406ECEE3}"/>
                    </a:ext>
                  </a:extLst>
                </p14:cNvPr>
                <p14:cNvContentPartPr/>
                <p14:nvPr/>
              </p14:nvContentPartPr>
              <p14:xfrm>
                <a:off x="685316" y="3713255"/>
                <a:ext cx="64440" cy="363240"/>
              </p14:xfrm>
            </p:contentPart>
          </mc:Choice>
          <mc:Fallback xmlns="">
            <p:pic>
              <p:nvPicPr>
                <p:cNvPr id="225" name="Ink 224">
                  <a:extLst>
                    <a:ext uri="{FF2B5EF4-FFF2-40B4-BE49-F238E27FC236}">
                      <a16:creationId xmlns:a16="http://schemas.microsoft.com/office/drawing/2014/main" id="{78E211A7-14F5-4B80-8947-66B7406ECEE3}"/>
                    </a:ext>
                  </a:extLst>
                </p:cNvPr>
                <p:cNvPicPr/>
                <p:nvPr/>
              </p:nvPicPr>
              <p:blipFill>
                <a:blip r:embed="rId297"/>
                <a:stretch>
                  <a:fillRect/>
                </a:stretch>
              </p:blipFill>
              <p:spPr>
                <a:xfrm>
                  <a:off x="676316" y="3704255"/>
                  <a:ext cx="8208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26" name="Ink 225">
                  <a:extLst>
                    <a:ext uri="{FF2B5EF4-FFF2-40B4-BE49-F238E27FC236}">
                      <a16:creationId xmlns:a16="http://schemas.microsoft.com/office/drawing/2014/main" id="{DD26391D-3AF4-4D7D-9726-26E4899A7B0A}"/>
                    </a:ext>
                  </a:extLst>
                </p14:cNvPr>
                <p14:cNvContentPartPr/>
                <p14:nvPr/>
              </p14:nvContentPartPr>
              <p14:xfrm>
                <a:off x="655436" y="3675455"/>
                <a:ext cx="613080" cy="40680"/>
              </p14:xfrm>
            </p:contentPart>
          </mc:Choice>
          <mc:Fallback xmlns="">
            <p:pic>
              <p:nvPicPr>
                <p:cNvPr id="226" name="Ink 225">
                  <a:extLst>
                    <a:ext uri="{FF2B5EF4-FFF2-40B4-BE49-F238E27FC236}">
                      <a16:creationId xmlns:a16="http://schemas.microsoft.com/office/drawing/2014/main" id="{DD26391D-3AF4-4D7D-9726-26E4899A7B0A}"/>
                    </a:ext>
                  </a:extLst>
                </p:cNvPr>
                <p:cNvPicPr/>
                <p:nvPr/>
              </p:nvPicPr>
              <p:blipFill>
                <a:blip r:embed="rId299"/>
                <a:stretch>
                  <a:fillRect/>
                </a:stretch>
              </p:blipFill>
              <p:spPr>
                <a:xfrm>
                  <a:off x="646436" y="3666815"/>
                  <a:ext cx="6307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227" name="Ink 226">
                  <a:extLst>
                    <a:ext uri="{FF2B5EF4-FFF2-40B4-BE49-F238E27FC236}">
                      <a16:creationId xmlns:a16="http://schemas.microsoft.com/office/drawing/2014/main" id="{C64E364F-7317-4E1B-BD3B-C0B0D1599149}"/>
                    </a:ext>
                  </a:extLst>
                </p14:cNvPr>
                <p14:cNvContentPartPr/>
                <p14:nvPr/>
              </p14:nvContentPartPr>
              <p14:xfrm>
                <a:off x="637076" y="4116095"/>
                <a:ext cx="606600" cy="92520"/>
              </p14:xfrm>
            </p:contentPart>
          </mc:Choice>
          <mc:Fallback xmlns="">
            <p:pic>
              <p:nvPicPr>
                <p:cNvPr id="227" name="Ink 226">
                  <a:extLst>
                    <a:ext uri="{FF2B5EF4-FFF2-40B4-BE49-F238E27FC236}">
                      <a16:creationId xmlns:a16="http://schemas.microsoft.com/office/drawing/2014/main" id="{C64E364F-7317-4E1B-BD3B-C0B0D1599149}"/>
                    </a:ext>
                  </a:extLst>
                </p:cNvPr>
                <p:cNvPicPr/>
                <p:nvPr/>
              </p:nvPicPr>
              <p:blipFill>
                <a:blip r:embed="rId301"/>
                <a:stretch>
                  <a:fillRect/>
                </a:stretch>
              </p:blipFill>
              <p:spPr>
                <a:xfrm>
                  <a:off x="628436" y="4107455"/>
                  <a:ext cx="62424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28" name="Ink 227">
                  <a:extLst>
                    <a:ext uri="{FF2B5EF4-FFF2-40B4-BE49-F238E27FC236}">
                      <a16:creationId xmlns:a16="http://schemas.microsoft.com/office/drawing/2014/main" id="{27D3A690-EF8B-43CB-8980-11E3898CA38A}"/>
                    </a:ext>
                  </a:extLst>
                </p14:cNvPr>
                <p14:cNvContentPartPr/>
                <p14:nvPr/>
              </p14:nvContentPartPr>
              <p14:xfrm>
                <a:off x="1209476" y="3683735"/>
                <a:ext cx="115200" cy="443520"/>
              </p14:xfrm>
            </p:contentPart>
          </mc:Choice>
          <mc:Fallback xmlns="">
            <p:pic>
              <p:nvPicPr>
                <p:cNvPr id="228" name="Ink 227">
                  <a:extLst>
                    <a:ext uri="{FF2B5EF4-FFF2-40B4-BE49-F238E27FC236}">
                      <a16:creationId xmlns:a16="http://schemas.microsoft.com/office/drawing/2014/main" id="{27D3A690-EF8B-43CB-8980-11E3898CA38A}"/>
                    </a:ext>
                  </a:extLst>
                </p:cNvPr>
                <p:cNvPicPr/>
                <p:nvPr/>
              </p:nvPicPr>
              <p:blipFill>
                <a:blip r:embed="rId303"/>
                <a:stretch>
                  <a:fillRect/>
                </a:stretch>
              </p:blipFill>
              <p:spPr>
                <a:xfrm>
                  <a:off x="1200836" y="3675095"/>
                  <a:ext cx="132840" cy="4611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31" name="Ink 230">
                  <a:extLst>
                    <a:ext uri="{FF2B5EF4-FFF2-40B4-BE49-F238E27FC236}">
                      <a16:creationId xmlns:a16="http://schemas.microsoft.com/office/drawing/2014/main" id="{5371F77D-A660-4ACD-B030-70260B6FDAD7}"/>
                    </a:ext>
                  </a:extLst>
                </p14:cNvPr>
                <p14:cNvContentPartPr/>
                <p14:nvPr/>
              </p14:nvContentPartPr>
              <p14:xfrm>
                <a:off x="1508276" y="3679415"/>
                <a:ext cx="19080" cy="443520"/>
              </p14:xfrm>
            </p:contentPart>
          </mc:Choice>
          <mc:Fallback xmlns="">
            <p:pic>
              <p:nvPicPr>
                <p:cNvPr id="231" name="Ink 230">
                  <a:extLst>
                    <a:ext uri="{FF2B5EF4-FFF2-40B4-BE49-F238E27FC236}">
                      <a16:creationId xmlns:a16="http://schemas.microsoft.com/office/drawing/2014/main" id="{5371F77D-A660-4ACD-B030-70260B6FDAD7}"/>
                    </a:ext>
                  </a:extLst>
                </p:cNvPr>
                <p:cNvPicPr/>
                <p:nvPr/>
              </p:nvPicPr>
              <p:blipFill>
                <a:blip r:embed="rId305"/>
                <a:stretch>
                  <a:fillRect/>
                </a:stretch>
              </p:blipFill>
              <p:spPr>
                <a:xfrm>
                  <a:off x="1499276" y="3670775"/>
                  <a:ext cx="36720" cy="46116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32" name="Ink 231">
                  <a:extLst>
                    <a:ext uri="{FF2B5EF4-FFF2-40B4-BE49-F238E27FC236}">
                      <a16:creationId xmlns:a16="http://schemas.microsoft.com/office/drawing/2014/main" id="{7360B135-0092-4224-8305-5750B4ACA3B2}"/>
                    </a:ext>
                  </a:extLst>
                </p14:cNvPr>
                <p14:cNvContentPartPr/>
                <p14:nvPr/>
              </p14:nvContentPartPr>
              <p14:xfrm>
                <a:off x="1524836" y="3558815"/>
                <a:ext cx="686520" cy="669960"/>
              </p14:xfrm>
            </p:contentPart>
          </mc:Choice>
          <mc:Fallback xmlns="">
            <p:pic>
              <p:nvPicPr>
                <p:cNvPr id="232" name="Ink 231">
                  <a:extLst>
                    <a:ext uri="{FF2B5EF4-FFF2-40B4-BE49-F238E27FC236}">
                      <a16:creationId xmlns:a16="http://schemas.microsoft.com/office/drawing/2014/main" id="{7360B135-0092-4224-8305-5750B4ACA3B2}"/>
                    </a:ext>
                  </a:extLst>
                </p:cNvPr>
                <p:cNvPicPr/>
                <p:nvPr/>
              </p:nvPicPr>
              <p:blipFill>
                <a:blip r:embed="rId307"/>
                <a:stretch>
                  <a:fillRect/>
                </a:stretch>
              </p:blipFill>
              <p:spPr>
                <a:xfrm>
                  <a:off x="1515836" y="3550175"/>
                  <a:ext cx="704160" cy="6876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33" name="Ink 232">
                  <a:extLst>
                    <a:ext uri="{FF2B5EF4-FFF2-40B4-BE49-F238E27FC236}">
                      <a16:creationId xmlns:a16="http://schemas.microsoft.com/office/drawing/2014/main" id="{FD14A9ED-831A-453D-A63E-41B2CF8978AF}"/>
                    </a:ext>
                  </a:extLst>
                </p14:cNvPr>
                <p14:cNvContentPartPr/>
                <p14:nvPr/>
              </p14:nvContentPartPr>
              <p14:xfrm>
                <a:off x="2154476" y="3576095"/>
                <a:ext cx="46800" cy="478080"/>
              </p14:xfrm>
            </p:contentPart>
          </mc:Choice>
          <mc:Fallback xmlns="">
            <p:pic>
              <p:nvPicPr>
                <p:cNvPr id="233" name="Ink 232">
                  <a:extLst>
                    <a:ext uri="{FF2B5EF4-FFF2-40B4-BE49-F238E27FC236}">
                      <a16:creationId xmlns:a16="http://schemas.microsoft.com/office/drawing/2014/main" id="{FD14A9ED-831A-453D-A63E-41B2CF8978AF}"/>
                    </a:ext>
                  </a:extLst>
                </p:cNvPr>
                <p:cNvPicPr/>
                <p:nvPr/>
              </p:nvPicPr>
              <p:blipFill>
                <a:blip r:embed="rId309"/>
                <a:stretch>
                  <a:fillRect/>
                </a:stretch>
              </p:blipFill>
              <p:spPr>
                <a:xfrm>
                  <a:off x="2145836" y="3567095"/>
                  <a:ext cx="64440" cy="495720"/>
                </a:xfrm>
                <a:prstGeom prst="rect">
                  <a:avLst/>
                </a:prstGeom>
              </p:spPr>
            </p:pic>
          </mc:Fallback>
        </mc:AlternateContent>
      </p:grpSp>
      <p:grpSp>
        <p:nvGrpSpPr>
          <p:cNvPr id="238" name="Group 237">
            <a:extLst>
              <a:ext uri="{FF2B5EF4-FFF2-40B4-BE49-F238E27FC236}">
                <a16:creationId xmlns:a16="http://schemas.microsoft.com/office/drawing/2014/main" id="{BCD1A5CB-03D5-47BC-BE19-66C594F84A9B}"/>
              </a:ext>
            </a:extLst>
          </p:cNvPr>
          <p:cNvGrpSpPr/>
          <p:nvPr/>
        </p:nvGrpSpPr>
        <p:grpSpPr>
          <a:xfrm>
            <a:off x="1620236" y="1775735"/>
            <a:ext cx="891000" cy="953280"/>
            <a:chOff x="1620236" y="1775735"/>
            <a:chExt cx="891000" cy="953280"/>
          </a:xfrm>
        </p:grpSpPr>
        <mc:AlternateContent xmlns:mc="http://schemas.openxmlformats.org/markup-compatibility/2006" xmlns:p14="http://schemas.microsoft.com/office/powerpoint/2010/main">
          <mc:Choice Requires="p14">
            <p:contentPart p14:bwMode="auto" r:id="rId310">
              <p14:nvContentPartPr>
                <p14:cNvPr id="234" name="Ink 233">
                  <a:extLst>
                    <a:ext uri="{FF2B5EF4-FFF2-40B4-BE49-F238E27FC236}">
                      <a16:creationId xmlns:a16="http://schemas.microsoft.com/office/drawing/2014/main" id="{4A292DB7-DA21-4845-8E26-4D626FE8996A}"/>
                    </a:ext>
                  </a:extLst>
                </p14:cNvPr>
                <p14:cNvContentPartPr/>
                <p14:nvPr/>
              </p14:nvContentPartPr>
              <p14:xfrm>
                <a:off x="1656956" y="1922615"/>
                <a:ext cx="25560" cy="535320"/>
              </p14:xfrm>
            </p:contentPart>
          </mc:Choice>
          <mc:Fallback xmlns="">
            <p:pic>
              <p:nvPicPr>
                <p:cNvPr id="234" name="Ink 233">
                  <a:extLst>
                    <a:ext uri="{FF2B5EF4-FFF2-40B4-BE49-F238E27FC236}">
                      <a16:creationId xmlns:a16="http://schemas.microsoft.com/office/drawing/2014/main" id="{4A292DB7-DA21-4845-8E26-4D626FE8996A}"/>
                    </a:ext>
                  </a:extLst>
                </p:cNvPr>
                <p:cNvPicPr/>
                <p:nvPr/>
              </p:nvPicPr>
              <p:blipFill>
                <a:blip r:embed="rId311"/>
                <a:stretch>
                  <a:fillRect/>
                </a:stretch>
              </p:blipFill>
              <p:spPr>
                <a:xfrm>
                  <a:off x="1648316" y="1913615"/>
                  <a:ext cx="4320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35" name="Ink 234">
                  <a:extLst>
                    <a:ext uri="{FF2B5EF4-FFF2-40B4-BE49-F238E27FC236}">
                      <a16:creationId xmlns:a16="http://schemas.microsoft.com/office/drawing/2014/main" id="{A84A5D38-6615-4695-87F4-AD7EA7862473}"/>
                    </a:ext>
                  </a:extLst>
                </p14:cNvPr>
                <p14:cNvContentPartPr/>
                <p14:nvPr/>
              </p14:nvContentPartPr>
              <p14:xfrm>
                <a:off x="1658396" y="1835135"/>
                <a:ext cx="746640" cy="168120"/>
              </p14:xfrm>
            </p:contentPart>
          </mc:Choice>
          <mc:Fallback xmlns="">
            <p:pic>
              <p:nvPicPr>
                <p:cNvPr id="235" name="Ink 234">
                  <a:extLst>
                    <a:ext uri="{FF2B5EF4-FFF2-40B4-BE49-F238E27FC236}">
                      <a16:creationId xmlns:a16="http://schemas.microsoft.com/office/drawing/2014/main" id="{A84A5D38-6615-4695-87F4-AD7EA7862473}"/>
                    </a:ext>
                  </a:extLst>
                </p:cNvPr>
                <p:cNvPicPr/>
                <p:nvPr/>
              </p:nvPicPr>
              <p:blipFill>
                <a:blip r:embed="rId313"/>
                <a:stretch>
                  <a:fillRect/>
                </a:stretch>
              </p:blipFill>
              <p:spPr>
                <a:xfrm>
                  <a:off x="1649756" y="1826135"/>
                  <a:ext cx="76428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36" name="Ink 235">
                  <a:extLst>
                    <a:ext uri="{FF2B5EF4-FFF2-40B4-BE49-F238E27FC236}">
                      <a16:creationId xmlns:a16="http://schemas.microsoft.com/office/drawing/2014/main" id="{886E4036-8E25-4CA6-BB45-A3F567C24139}"/>
                    </a:ext>
                  </a:extLst>
                </p14:cNvPr>
                <p14:cNvContentPartPr/>
                <p14:nvPr/>
              </p14:nvContentPartPr>
              <p14:xfrm>
                <a:off x="1620236" y="2403215"/>
                <a:ext cx="891000" cy="325800"/>
              </p14:xfrm>
            </p:contentPart>
          </mc:Choice>
          <mc:Fallback xmlns="">
            <p:pic>
              <p:nvPicPr>
                <p:cNvPr id="236" name="Ink 235">
                  <a:extLst>
                    <a:ext uri="{FF2B5EF4-FFF2-40B4-BE49-F238E27FC236}">
                      <a16:creationId xmlns:a16="http://schemas.microsoft.com/office/drawing/2014/main" id="{886E4036-8E25-4CA6-BB45-A3F567C24139}"/>
                    </a:ext>
                  </a:extLst>
                </p:cNvPr>
                <p:cNvPicPr/>
                <p:nvPr/>
              </p:nvPicPr>
              <p:blipFill>
                <a:blip r:embed="rId315"/>
                <a:stretch>
                  <a:fillRect/>
                </a:stretch>
              </p:blipFill>
              <p:spPr>
                <a:xfrm>
                  <a:off x="1611236" y="2394575"/>
                  <a:ext cx="90864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37" name="Ink 236">
                  <a:extLst>
                    <a:ext uri="{FF2B5EF4-FFF2-40B4-BE49-F238E27FC236}">
                      <a16:creationId xmlns:a16="http://schemas.microsoft.com/office/drawing/2014/main" id="{AEA218E8-C556-41D6-A708-8F0301D8D5DA}"/>
                    </a:ext>
                  </a:extLst>
                </p14:cNvPr>
                <p14:cNvContentPartPr/>
                <p14:nvPr/>
              </p14:nvContentPartPr>
              <p14:xfrm>
                <a:off x="2364356" y="1775735"/>
                <a:ext cx="67320" cy="744480"/>
              </p14:xfrm>
            </p:contentPart>
          </mc:Choice>
          <mc:Fallback xmlns="">
            <p:pic>
              <p:nvPicPr>
                <p:cNvPr id="237" name="Ink 236">
                  <a:extLst>
                    <a:ext uri="{FF2B5EF4-FFF2-40B4-BE49-F238E27FC236}">
                      <a16:creationId xmlns:a16="http://schemas.microsoft.com/office/drawing/2014/main" id="{AEA218E8-C556-41D6-A708-8F0301D8D5DA}"/>
                    </a:ext>
                  </a:extLst>
                </p:cNvPr>
                <p:cNvPicPr/>
                <p:nvPr/>
              </p:nvPicPr>
              <p:blipFill>
                <a:blip r:embed="rId317"/>
                <a:stretch>
                  <a:fillRect/>
                </a:stretch>
              </p:blipFill>
              <p:spPr>
                <a:xfrm>
                  <a:off x="2355356" y="1767095"/>
                  <a:ext cx="84960" cy="762120"/>
                </a:xfrm>
                <a:prstGeom prst="rect">
                  <a:avLst/>
                </a:prstGeom>
              </p:spPr>
            </p:pic>
          </mc:Fallback>
        </mc:AlternateContent>
      </p:grpSp>
      <p:grpSp>
        <p:nvGrpSpPr>
          <p:cNvPr id="242" name="Group 241">
            <a:extLst>
              <a:ext uri="{FF2B5EF4-FFF2-40B4-BE49-F238E27FC236}">
                <a16:creationId xmlns:a16="http://schemas.microsoft.com/office/drawing/2014/main" id="{C5A3FA38-C4CD-43F0-9E2C-6E4D6C27DF75}"/>
              </a:ext>
            </a:extLst>
          </p:cNvPr>
          <p:cNvGrpSpPr/>
          <p:nvPr/>
        </p:nvGrpSpPr>
        <p:grpSpPr>
          <a:xfrm>
            <a:off x="4083716" y="4614335"/>
            <a:ext cx="1724760" cy="183240"/>
            <a:chOff x="4083716" y="4614335"/>
            <a:chExt cx="1724760" cy="183240"/>
          </a:xfrm>
        </p:grpSpPr>
        <mc:AlternateContent xmlns:mc="http://schemas.openxmlformats.org/markup-compatibility/2006" xmlns:p14="http://schemas.microsoft.com/office/powerpoint/2010/main">
          <mc:Choice Requires="p14">
            <p:contentPart p14:bwMode="auto" r:id="rId318">
              <p14:nvContentPartPr>
                <p14:cNvPr id="240" name="Ink 239">
                  <a:extLst>
                    <a:ext uri="{FF2B5EF4-FFF2-40B4-BE49-F238E27FC236}">
                      <a16:creationId xmlns:a16="http://schemas.microsoft.com/office/drawing/2014/main" id="{43857618-615A-4D8F-8FC4-A2CE0D8647B5}"/>
                    </a:ext>
                  </a:extLst>
                </p14:cNvPr>
                <p14:cNvContentPartPr/>
                <p14:nvPr/>
              </p14:nvContentPartPr>
              <p14:xfrm>
                <a:off x="4083716" y="4687055"/>
                <a:ext cx="1692000" cy="110520"/>
              </p14:xfrm>
            </p:contentPart>
          </mc:Choice>
          <mc:Fallback xmlns="">
            <p:pic>
              <p:nvPicPr>
                <p:cNvPr id="240" name="Ink 239">
                  <a:extLst>
                    <a:ext uri="{FF2B5EF4-FFF2-40B4-BE49-F238E27FC236}">
                      <a16:creationId xmlns:a16="http://schemas.microsoft.com/office/drawing/2014/main" id="{43857618-615A-4D8F-8FC4-A2CE0D8647B5}"/>
                    </a:ext>
                  </a:extLst>
                </p:cNvPr>
                <p:cNvPicPr/>
                <p:nvPr/>
              </p:nvPicPr>
              <p:blipFill>
                <a:blip r:embed="rId319"/>
                <a:stretch>
                  <a:fillRect/>
                </a:stretch>
              </p:blipFill>
              <p:spPr>
                <a:xfrm>
                  <a:off x="4075076" y="4678415"/>
                  <a:ext cx="170964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41" name="Ink 240">
                  <a:extLst>
                    <a:ext uri="{FF2B5EF4-FFF2-40B4-BE49-F238E27FC236}">
                      <a16:creationId xmlns:a16="http://schemas.microsoft.com/office/drawing/2014/main" id="{C260B6EE-BA50-4FE0-B398-1D6CE024B7E4}"/>
                    </a:ext>
                  </a:extLst>
                </p14:cNvPr>
                <p14:cNvContentPartPr/>
                <p14:nvPr/>
              </p14:nvContentPartPr>
              <p14:xfrm>
                <a:off x="5798756" y="4614335"/>
                <a:ext cx="9720" cy="79920"/>
              </p14:xfrm>
            </p:contentPart>
          </mc:Choice>
          <mc:Fallback xmlns="">
            <p:pic>
              <p:nvPicPr>
                <p:cNvPr id="241" name="Ink 240">
                  <a:extLst>
                    <a:ext uri="{FF2B5EF4-FFF2-40B4-BE49-F238E27FC236}">
                      <a16:creationId xmlns:a16="http://schemas.microsoft.com/office/drawing/2014/main" id="{C260B6EE-BA50-4FE0-B398-1D6CE024B7E4}"/>
                    </a:ext>
                  </a:extLst>
                </p:cNvPr>
                <p:cNvPicPr/>
                <p:nvPr/>
              </p:nvPicPr>
              <p:blipFill>
                <a:blip r:embed="rId321"/>
                <a:stretch>
                  <a:fillRect/>
                </a:stretch>
              </p:blipFill>
              <p:spPr>
                <a:xfrm>
                  <a:off x="5789756" y="4605335"/>
                  <a:ext cx="27360" cy="97560"/>
                </a:xfrm>
                <a:prstGeom prst="rect">
                  <a:avLst/>
                </a:prstGeom>
              </p:spPr>
            </p:pic>
          </mc:Fallback>
        </mc:AlternateContent>
      </p:grpSp>
      <p:grpSp>
        <p:nvGrpSpPr>
          <p:cNvPr id="245" name="Group 244">
            <a:extLst>
              <a:ext uri="{FF2B5EF4-FFF2-40B4-BE49-F238E27FC236}">
                <a16:creationId xmlns:a16="http://schemas.microsoft.com/office/drawing/2014/main" id="{138A56A8-CBB2-40DB-9951-DCB1E7DE0F07}"/>
              </a:ext>
            </a:extLst>
          </p:cNvPr>
          <p:cNvGrpSpPr/>
          <p:nvPr/>
        </p:nvGrpSpPr>
        <p:grpSpPr>
          <a:xfrm>
            <a:off x="4187756" y="3124295"/>
            <a:ext cx="1951560" cy="189000"/>
            <a:chOff x="4187756" y="3124295"/>
            <a:chExt cx="1951560" cy="189000"/>
          </a:xfrm>
        </p:grpSpPr>
        <mc:AlternateContent xmlns:mc="http://schemas.openxmlformats.org/markup-compatibility/2006" xmlns:p14="http://schemas.microsoft.com/office/powerpoint/2010/main">
          <mc:Choice Requires="p14">
            <p:contentPart p14:bwMode="auto" r:id="rId322">
              <p14:nvContentPartPr>
                <p14:cNvPr id="243" name="Ink 242">
                  <a:extLst>
                    <a:ext uri="{FF2B5EF4-FFF2-40B4-BE49-F238E27FC236}">
                      <a16:creationId xmlns:a16="http://schemas.microsoft.com/office/drawing/2014/main" id="{D7C41CF6-BC3D-419F-A400-1DB01250BE80}"/>
                    </a:ext>
                  </a:extLst>
                </p14:cNvPr>
                <p14:cNvContentPartPr/>
                <p14:nvPr/>
              </p14:nvContentPartPr>
              <p14:xfrm>
                <a:off x="4187756" y="3145895"/>
                <a:ext cx="1951560" cy="167400"/>
              </p14:xfrm>
            </p:contentPart>
          </mc:Choice>
          <mc:Fallback xmlns="">
            <p:pic>
              <p:nvPicPr>
                <p:cNvPr id="243" name="Ink 242">
                  <a:extLst>
                    <a:ext uri="{FF2B5EF4-FFF2-40B4-BE49-F238E27FC236}">
                      <a16:creationId xmlns:a16="http://schemas.microsoft.com/office/drawing/2014/main" id="{D7C41CF6-BC3D-419F-A400-1DB01250BE80}"/>
                    </a:ext>
                  </a:extLst>
                </p:cNvPr>
                <p:cNvPicPr/>
                <p:nvPr/>
              </p:nvPicPr>
              <p:blipFill>
                <a:blip r:embed="rId323"/>
                <a:stretch>
                  <a:fillRect/>
                </a:stretch>
              </p:blipFill>
              <p:spPr>
                <a:xfrm>
                  <a:off x="4179116" y="3137255"/>
                  <a:ext cx="196920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44" name="Ink 243">
                  <a:extLst>
                    <a:ext uri="{FF2B5EF4-FFF2-40B4-BE49-F238E27FC236}">
                      <a16:creationId xmlns:a16="http://schemas.microsoft.com/office/drawing/2014/main" id="{64BC01EB-FB1A-411E-A1BB-CC3C0EA34B5A}"/>
                    </a:ext>
                  </a:extLst>
                </p14:cNvPr>
                <p14:cNvContentPartPr/>
                <p14:nvPr/>
              </p14:nvContentPartPr>
              <p14:xfrm>
                <a:off x="5799116" y="3124295"/>
                <a:ext cx="76680" cy="162000"/>
              </p14:xfrm>
            </p:contentPart>
          </mc:Choice>
          <mc:Fallback xmlns="">
            <p:pic>
              <p:nvPicPr>
                <p:cNvPr id="244" name="Ink 243">
                  <a:extLst>
                    <a:ext uri="{FF2B5EF4-FFF2-40B4-BE49-F238E27FC236}">
                      <a16:creationId xmlns:a16="http://schemas.microsoft.com/office/drawing/2014/main" id="{64BC01EB-FB1A-411E-A1BB-CC3C0EA34B5A}"/>
                    </a:ext>
                  </a:extLst>
                </p:cNvPr>
                <p:cNvPicPr/>
                <p:nvPr/>
              </p:nvPicPr>
              <p:blipFill>
                <a:blip r:embed="rId325"/>
                <a:stretch>
                  <a:fillRect/>
                </a:stretch>
              </p:blipFill>
              <p:spPr>
                <a:xfrm>
                  <a:off x="5790476" y="3115655"/>
                  <a:ext cx="94320" cy="179640"/>
                </a:xfrm>
                <a:prstGeom prst="rect">
                  <a:avLst/>
                </a:prstGeom>
              </p:spPr>
            </p:pic>
          </mc:Fallback>
        </mc:AlternateContent>
      </p:grpSp>
      <p:grpSp>
        <p:nvGrpSpPr>
          <p:cNvPr id="250" name="Group 249">
            <a:extLst>
              <a:ext uri="{FF2B5EF4-FFF2-40B4-BE49-F238E27FC236}">
                <a16:creationId xmlns:a16="http://schemas.microsoft.com/office/drawing/2014/main" id="{9DDC781F-0ADB-4429-ACB0-872DAC162AE5}"/>
              </a:ext>
            </a:extLst>
          </p:cNvPr>
          <p:cNvGrpSpPr/>
          <p:nvPr/>
        </p:nvGrpSpPr>
        <p:grpSpPr>
          <a:xfrm>
            <a:off x="142076" y="5647895"/>
            <a:ext cx="505800" cy="299160"/>
            <a:chOff x="142076" y="5647895"/>
            <a:chExt cx="505800" cy="299160"/>
          </a:xfrm>
        </p:grpSpPr>
        <mc:AlternateContent xmlns:mc="http://schemas.openxmlformats.org/markup-compatibility/2006" xmlns:p14="http://schemas.microsoft.com/office/powerpoint/2010/main">
          <mc:Choice Requires="p14">
            <p:contentPart p14:bwMode="auto" r:id="rId326">
              <p14:nvContentPartPr>
                <p14:cNvPr id="246" name="Ink 245">
                  <a:extLst>
                    <a:ext uri="{FF2B5EF4-FFF2-40B4-BE49-F238E27FC236}">
                      <a16:creationId xmlns:a16="http://schemas.microsoft.com/office/drawing/2014/main" id="{1C6CF329-92C9-4287-8C0C-648C704F64CC}"/>
                    </a:ext>
                  </a:extLst>
                </p14:cNvPr>
                <p14:cNvContentPartPr/>
                <p14:nvPr/>
              </p14:nvContentPartPr>
              <p14:xfrm>
                <a:off x="142076" y="5702975"/>
                <a:ext cx="21240" cy="241200"/>
              </p14:xfrm>
            </p:contentPart>
          </mc:Choice>
          <mc:Fallback xmlns="">
            <p:pic>
              <p:nvPicPr>
                <p:cNvPr id="246" name="Ink 245">
                  <a:extLst>
                    <a:ext uri="{FF2B5EF4-FFF2-40B4-BE49-F238E27FC236}">
                      <a16:creationId xmlns:a16="http://schemas.microsoft.com/office/drawing/2014/main" id="{1C6CF329-92C9-4287-8C0C-648C704F64CC}"/>
                    </a:ext>
                  </a:extLst>
                </p:cNvPr>
                <p:cNvPicPr/>
                <p:nvPr/>
              </p:nvPicPr>
              <p:blipFill>
                <a:blip r:embed="rId327"/>
                <a:stretch>
                  <a:fillRect/>
                </a:stretch>
              </p:blipFill>
              <p:spPr>
                <a:xfrm>
                  <a:off x="133076" y="5693975"/>
                  <a:ext cx="388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47" name="Ink 246">
                  <a:extLst>
                    <a:ext uri="{FF2B5EF4-FFF2-40B4-BE49-F238E27FC236}">
                      <a16:creationId xmlns:a16="http://schemas.microsoft.com/office/drawing/2014/main" id="{DA4B9090-215E-4F7E-B45C-072BE3A994C9}"/>
                    </a:ext>
                  </a:extLst>
                </p14:cNvPr>
                <p14:cNvContentPartPr/>
                <p14:nvPr/>
              </p14:nvContentPartPr>
              <p14:xfrm>
                <a:off x="307676" y="5664455"/>
                <a:ext cx="13680" cy="282600"/>
              </p14:xfrm>
            </p:contentPart>
          </mc:Choice>
          <mc:Fallback xmlns="">
            <p:pic>
              <p:nvPicPr>
                <p:cNvPr id="247" name="Ink 246">
                  <a:extLst>
                    <a:ext uri="{FF2B5EF4-FFF2-40B4-BE49-F238E27FC236}">
                      <a16:creationId xmlns:a16="http://schemas.microsoft.com/office/drawing/2014/main" id="{DA4B9090-215E-4F7E-B45C-072BE3A994C9}"/>
                    </a:ext>
                  </a:extLst>
                </p:cNvPr>
                <p:cNvPicPr/>
                <p:nvPr/>
              </p:nvPicPr>
              <p:blipFill>
                <a:blip r:embed="rId329"/>
                <a:stretch>
                  <a:fillRect/>
                </a:stretch>
              </p:blipFill>
              <p:spPr>
                <a:xfrm>
                  <a:off x="298676" y="5655815"/>
                  <a:ext cx="3132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48" name="Ink 247">
                  <a:extLst>
                    <a:ext uri="{FF2B5EF4-FFF2-40B4-BE49-F238E27FC236}">
                      <a16:creationId xmlns:a16="http://schemas.microsoft.com/office/drawing/2014/main" id="{55D7A3E4-C85E-48CC-B856-BB936AB8A7F3}"/>
                    </a:ext>
                  </a:extLst>
                </p14:cNvPr>
                <p14:cNvContentPartPr/>
                <p14:nvPr/>
              </p14:nvContentPartPr>
              <p14:xfrm>
                <a:off x="466436" y="5663015"/>
                <a:ext cx="38160" cy="248040"/>
              </p14:xfrm>
            </p:contentPart>
          </mc:Choice>
          <mc:Fallback xmlns="">
            <p:pic>
              <p:nvPicPr>
                <p:cNvPr id="248" name="Ink 247">
                  <a:extLst>
                    <a:ext uri="{FF2B5EF4-FFF2-40B4-BE49-F238E27FC236}">
                      <a16:creationId xmlns:a16="http://schemas.microsoft.com/office/drawing/2014/main" id="{55D7A3E4-C85E-48CC-B856-BB936AB8A7F3}"/>
                    </a:ext>
                  </a:extLst>
                </p:cNvPr>
                <p:cNvPicPr/>
                <p:nvPr/>
              </p:nvPicPr>
              <p:blipFill>
                <a:blip r:embed="rId331"/>
                <a:stretch>
                  <a:fillRect/>
                </a:stretch>
              </p:blipFill>
              <p:spPr>
                <a:xfrm>
                  <a:off x="457796" y="5654375"/>
                  <a:ext cx="558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49" name="Ink 248">
                  <a:extLst>
                    <a:ext uri="{FF2B5EF4-FFF2-40B4-BE49-F238E27FC236}">
                      <a16:creationId xmlns:a16="http://schemas.microsoft.com/office/drawing/2014/main" id="{E7031C21-12F7-48B3-A8CF-2F54022AC7FC}"/>
                    </a:ext>
                  </a:extLst>
                </p14:cNvPr>
                <p14:cNvContentPartPr/>
                <p14:nvPr/>
              </p14:nvContentPartPr>
              <p14:xfrm>
                <a:off x="615116" y="5647895"/>
                <a:ext cx="32760" cy="277560"/>
              </p14:xfrm>
            </p:contentPart>
          </mc:Choice>
          <mc:Fallback xmlns="">
            <p:pic>
              <p:nvPicPr>
                <p:cNvPr id="249" name="Ink 248">
                  <a:extLst>
                    <a:ext uri="{FF2B5EF4-FFF2-40B4-BE49-F238E27FC236}">
                      <a16:creationId xmlns:a16="http://schemas.microsoft.com/office/drawing/2014/main" id="{E7031C21-12F7-48B3-A8CF-2F54022AC7FC}"/>
                    </a:ext>
                  </a:extLst>
                </p:cNvPr>
                <p:cNvPicPr/>
                <p:nvPr/>
              </p:nvPicPr>
              <p:blipFill>
                <a:blip r:embed="rId333"/>
                <a:stretch>
                  <a:fillRect/>
                </a:stretch>
              </p:blipFill>
              <p:spPr>
                <a:xfrm>
                  <a:off x="606116" y="5639255"/>
                  <a:ext cx="50400" cy="295200"/>
                </a:xfrm>
                <a:prstGeom prst="rect">
                  <a:avLst/>
                </a:prstGeom>
              </p:spPr>
            </p:pic>
          </mc:Fallback>
        </mc:AlternateContent>
      </p:grpSp>
      <p:grpSp>
        <p:nvGrpSpPr>
          <p:cNvPr id="268" name="Group 267">
            <a:extLst>
              <a:ext uri="{FF2B5EF4-FFF2-40B4-BE49-F238E27FC236}">
                <a16:creationId xmlns:a16="http://schemas.microsoft.com/office/drawing/2014/main" id="{284F7802-91EE-4F00-BA25-C0FD4C3A3E7F}"/>
              </a:ext>
            </a:extLst>
          </p:cNvPr>
          <p:cNvGrpSpPr/>
          <p:nvPr/>
        </p:nvGrpSpPr>
        <p:grpSpPr>
          <a:xfrm>
            <a:off x="830396" y="5575535"/>
            <a:ext cx="531720" cy="339480"/>
            <a:chOff x="830396" y="5575535"/>
            <a:chExt cx="531720" cy="339480"/>
          </a:xfrm>
        </p:grpSpPr>
        <mc:AlternateContent xmlns:mc="http://schemas.openxmlformats.org/markup-compatibility/2006" xmlns:p14="http://schemas.microsoft.com/office/powerpoint/2010/main">
          <mc:Choice Requires="p14">
            <p:contentPart p14:bwMode="auto" r:id="rId334">
              <p14:nvContentPartPr>
                <p14:cNvPr id="251" name="Ink 250">
                  <a:extLst>
                    <a:ext uri="{FF2B5EF4-FFF2-40B4-BE49-F238E27FC236}">
                      <a16:creationId xmlns:a16="http://schemas.microsoft.com/office/drawing/2014/main" id="{3BD0D645-7EA7-404C-963A-A9F88CE3434D}"/>
                    </a:ext>
                  </a:extLst>
                </p14:cNvPr>
                <p14:cNvContentPartPr/>
                <p14:nvPr/>
              </p14:nvContentPartPr>
              <p14:xfrm>
                <a:off x="830396" y="5651135"/>
                <a:ext cx="14400" cy="263880"/>
              </p14:xfrm>
            </p:contentPart>
          </mc:Choice>
          <mc:Fallback xmlns="">
            <p:pic>
              <p:nvPicPr>
                <p:cNvPr id="251" name="Ink 250">
                  <a:extLst>
                    <a:ext uri="{FF2B5EF4-FFF2-40B4-BE49-F238E27FC236}">
                      <a16:creationId xmlns:a16="http://schemas.microsoft.com/office/drawing/2014/main" id="{3BD0D645-7EA7-404C-963A-A9F88CE3434D}"/>
                    </a:ext>
                  </a:extLst>
                </p:cNvPr>
                <p:cNvPicPr/>
                <p:nvPr/>
              </p:nvPicPr>
              <p:blipFill>
                <a:blip r:embed="rId335"/>
                <a:stretch>
                  <a:fillRect/>
                </a:stretch>
              </p:blipFill>
              <p:spPr>
                <a:xfrm>
                  <a:off x="821756" y="5642495"/>
                  <a:ext cx="320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52" name="Ink 251">
                  <a:extLst>
                    <a:ext uri="{FF2B5EF4-FFF2-40B4-BE49-F238E27FC236}">
                      <a16:creationId xmlns:a16="http://schemas.microsoft.com/office/drawing/2014/main" id="{01771087-DA38-4020-ABDC-1BE3970AF36A}"/>
                    </a:ext>
                  </a:extLst>
                </p14:cNvPr>
                <p14:cNvContentPartPr/>
                <p14:nvPr/>
              </p14:nvContentPartPr>
              <p14:xfrm>
                <a:off x="1017596" y="5603615"/>
                <a:ext cx="19800" cy="304560"/>
              </p14:xfrm>
            </p:contentPart>
          </mc:Choice>
          <mc:Fallback xmlns="">
            <p:pic>
              <p:nvPicPr>
                <p:cNvPr id="252" name="Ink 251">
                  <a:extLst>
                    <a:ext uri="{FF2B5EF4-FFF2-40B4-BE49-F238E27FC236}">
                      <a16:creationId xmlns:a16="http://schemas.microsoft.com/office/drawing/2014/main" id="{01771087-DA38-4020-ABDC-1BE3970AF36A}"/>
                    </a:ext>
                  </a:extLst>
                </p:cNvPr>
                <p:cNvPicPr/>
                <p:nvPr/>
              </p:nvPicPr>
              <p:blipFill>
                <a:blip r:embed="rId337"/>
                <a:stretch>
                  <a:fillRect/>
                </a:stretch>
              </p:blipFill>
              <p:spPr>
                <a:xfrm>
                  <a:off x="1008956" y="5594975"/>
                  <a:ext cx="3744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53" name="Ink 252">
                  <a:extLst>
                    <a:ext uri="{FF2B5EF4-FFF2-40B4-BE49-F238E27FC236}">
                      <a16:creationId xmlns:a16="http://schemas.microsoft.com/office/drawing/2014/main" id="{FB37D1E2-D6EF-43DB-BA4B-E610A5737836}"/>
                    </a:ext>
                  </a:extLst>
                </p14:cNvPr>
                <p14:cNvContentPartPr/>
                <p14:nvPr/>
              </p14:nvContentPartPr>
              <p14:xfrm>
                <a:off x="1196156" y="5613335"/>
                <a:ext cx="11880" cy="268560"/>
              </p14:xfrm>
            </p:contentPart>
          </mc:Choice>
          <mc:Fallback xmlns="">
            <p:pic>
              <p:nvPicPr>
                <p:cNvPr id="253" name="Ink 252">
                  <a:extLst>
                    <a:ext uri="{FF2B5EF4-FFF2-40B4-BE49-F238E27FC236}">
                      <a16:creationId xmlns:a16="http://schemas.microsoft.com/office/drawing/2014/main" id="{FB37D1E2-D6EF-43DB-BA4B-E610A5737836}"/>
                    </a:ext>
                  </a:extLst>
                </p:cNvPr>
                <p:cNvPicPr/>
                <p:nvPr/>
              </p:nvPicPr>
              <p:blipFill>
                <a:blip r:embed="rId339"/>
                <a:stretch>
                  <a:fillRect/>
                </a:stretch>
              </p:blipFill>
              <p:spPr>
                <a:xfrm>
                  <a:off x="1187516" y="5604335"/>
                  <a:ext cx="295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55" name="Ink 254">
                  <a:extLst>
                    <a:ext uri="{FF2B5EF4-FFF2-40B4-BE49-F238E27FC236}">
                      <a16:creationId xmlns:a16="http://schemas.microsoft.com/office/drawing/2014/main" id="{D9838FED-268A-4F4A-A217-96A3E1B970D8}"/>
                    </a:ext>
                  </a:extLst>
                </p14:cNvPr>
                <p14:cNvContentPartPr/>
                <p14:nvPr/>
              </p14:nvContentPartPr>
              <p14:xfrm>
                <a:off x="1339796" y="5575535"/>
                <a:ext cx="22320" cy="280800"/>
              </p14:xfrm>
            </p:contentPart>
          </mc:Choice>
          <mc:Fallback xmlns="">
            <p:pic>
              <p:nvPicPr>
                <p:cNvPr id="255" name="Ink 254">
                  <a:extLst>
                    <a:ext uri="{FF2B5EF4-FFF2-40B4-BE49-F238E27FC236}">
                      <a16:creationId xmlns:a16="http://schemas.microsoft.com/office/drawing/2014/main" id="{D9838FED-268A-4F4A-A217-96A3E1B970D8}"/>
                    </a:ext>
                  </a:extLst>
                </p:cNvPr>
                <p:cNvPicPr/>
                <p:nvPr/>
              </p:nvPicPr>
              <p:blipFill>
                <a:blip r:embed="rId341"/>
                <a:stretch>
                  <a:fillRect/>
                </a:stretch>
              </p:blipFill>
              <p:spPr>
                <a:xfrm>
                  <a:off x="1331156" y="5566535"/>
                  <a:ext cx="39960" cy="298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2">
            <p14:nvContentPartPr>
              <p14:cNvPr id="256" name="Ink 255">
                <a:extLst>
                  <a:ext uri="{FF2B5EF4-FFF2-40B4-BE49-F238E27FC236}">
                    <a16:creationId xmlns:a16="http://schemas.microsoft.com/office/drawing/2014/main" id="{8DA587BE-E929-419B-BB18-CF3691666273}"/>
                  </a:ext>
                </a:extLst>
              </p14:cNvPr>
              <p14:cNvContentPartPr/>
              <p14:nvPr/>
            </p14:nvContentPartPr>
            <p14:xfrm>
              <a:off x="1625276" y="5814935"/>
              <a:ext cx="16920" cy="11160"/>
            </p14:xfrm>
          </p:contentPart>
        </mc:Choice>
        <mc:Fallback xmlns="">
          <p:pic>
            <p:nvPicPr>
              <p:cNvPr id="256" name="Ink 255">
                <a:extLst>
                  <a:ext uri="{FF2B5EF4-FFF2-40B4-BE49-F238E27FC236}">
                    <a16:creationId xmlns:a16="http://schemas.microsoft.com/office/drawing/2014/main" id="{8DA587BE-E929-419B-BB18-CF3691666273}"/>
                  </a:ext>
                </a:extLst>
              </p:cNvPr>
              <p:cNvPicPr/>
              <p:nvPr/>
            </p:nvPicPr>
            <p:blipFill>
              <a:blip r:embed="rId343"/>
              <a:stretch>
                <a:fillRect/>
              </a:stretch>
            </p:blipFill>
            <p:spPr>
              <a:xfrm>
                <a:off x="1616636" y="5806295"/>
                <a:ext cx="34560" cy="28800"/>
              </a:xfrm>
              <a:prstGeom prst="rect">
                <a:avLst/>
              </a:prstGeom>
            </p:spPr>
          </p:pic>
        </mc:Fallback>
      </mc:AlternateContent>
      <p:grpSp>
        <p:nvGrpSpPr>
          <p:cNvPr id="267" name="Group 266">
            <a:extLst>
              <a:ext uri="{FF2B5EF4-FFF2-40B4-BE49-F238E27FC236}">
                <a16:creationId xmlns:a16="http://schemas.microsoft.com/office/drawing/2014/main" id="{A3D482A0-1A64-45C3-914F-8CFC3C1C1142}"/>
              </a:ext>
            </a:extLst>
          </p:cNvPr>
          <p:cNvGrpSpPr/>
          <p:nvPr/>
        </p:nvGrpSpPr>
        <p:grpSpPr>
          <a:xfrm>
            <a:off x="1879076" y="5517935"/>
            <a:ext cx="554400" cy="350640"/>
            <a:chOff x="1879076" y="5517935"/>
            <a:chExt cx="554400" cy="350640"/>
          </a:xfrm>
        </p:grpSpPr>
        <mc:AlternateContent xmlns:mc="http://schemas.openxmlformats.org/markup-compatibility/2006" xmlns:p14="http://schemas.microsoft.com/office/powerpoint/2010/main">
          <mc:Choice Requires="p14">
            <p:contentPart p14:bwMode="auto" r:id="rId344">
              <p14:nvContentPartPr>
                <p14:cNvPr id="257" name="Ink 256">
                  <a:extLst>
                    <a:ext uri="{FF2B5EF4-FFF2-40B4-BE49-F238E27FC236}">
                      <a16:creationId xmlns:a16="http://schemas.microsoft.com/office/drawing/2014/main" id="{DA79454D-C276-40FA-9F0D-E558575E606D}"/>
                    </a:ext>
                  </a:extLst>
                </p14:cNvPr>
                <p14:cNvContentPartPr/>
                <p14:nvPr/>
              </p14:nvContentPartPr>
              <p14:xfrm>
                <a:off x="1879076" y="5603255"/>
                <a:ext cx="25560" cy="265320"/>
              </p14:xfrm>
            </p:contentPart>
          </mc:Choice>
          <mc:Fallback xmlns="">
            <p:pic>
              <p:nvPicPr>
                <p:cNvPr id="257" name="Ink 256">
                  <a:extLst>
                    <a:ext uri="{FF2B5EF4-FFF2-40B4-BE49-F238E27FC236}">
                      <a16:creationId xmlns:a16="http://schemas.microsoft.com/office/drawing/2014/main" id="{DA79454D-C276-40FA-9F0D-E558575E606D}"/>
                    </a:ext>
                  </a:extLst>
                </p:cNvPr>
                <p:cNvPicPr/>
                <p:nvPr/>
              </p:nvPicPr>
              <p:blipFill>
                <a:blip r:embed="rId345"/>
                <a:stretch>
                  <a:fillRect/>
                </a:stretch>
              </p:blipFill>
              <p:spPr>
                <a:xfrm>
                  <a:off x="1870436" y="5594255"/>
                  <a:ext cx="4320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58" name="Ink 257">
                  <a:extLst>
                    <a:ext uri="{FF2B5EF4-FFF2-40B4-BE49-F238E27FC236}">
                      <a16:creationId xmlns:a16="http://schemas.microsoft.com/office/drawing/2014/main" id="{737E6FBC-6907-4881-AADD-3D3619811B5F}"/>
                    </a:ext>
                  </a:extLst>
                </p14:cNvPr>
                <p14:cNvContentPartPr/>
                <p14:nvPr/>
              </p14:nvContentPartPr>
              <p14:xfrm>
                <a:off x="2052236" y="5583095"/>
                <a:ext cx="21960" cy="226800"/>
              </p14:xfrm>
            </p:contentPart>
          </mc:Choice>
          <mc:Fallback xmlns="">
            <p:pic>
              <p:nvPicPr>
                <p:cNvPr id="258" name="Ink 257">
                  <a:extLst>
                    <a:ext uri="{FF2B5EF4-FFF2-40B4-BE49-F238E27FC236}">
                      <a16:creationId xmlns:a16="http://schemas.microsoft.com/office/drawing/2014/main" id="{737E6FBC-6907-4881-AADD-3D3619811B5F}"/>
                    </a:ext>
                  </a:extLst>
                </p:cNvPr>
                <p:cNvPicPr/>
                <p:nvPr/>
              </p:nvPicPr>
              <p:blipFill>
                <a:blip r:embed="rId347"/>
                <a:stretch>
                  <a:fillRect/>
                </a:stretch>
              </p:blipFill>
              <p:spPr>
                <a:xfrm>
                  <a:off x="2043236" y="5574455"/>
                  <a:ext cx="3960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59" name="Ink 258">
                  <a:extLst>
                    <a:ext uri="{FF2B5EF4-FFF2-40B4-BE49-F238E27FC236}">
                      <a16:creationId xmlns:a16="http://schemas.microsoft.com/office/drawing/2014/main" id="{59A997BC-5B99-4136-A5D9-1FE3DC05A433}"/>
                    </a:ext>
                  </a:extLst>
                </p14:cNvPr>
                <p14:cNvContentPartPr/>
                <p14:nvPr/>
              </p14:nvContentPartPr>
              <p14:xfrm>
                <a:off x="2193356" y="5567255"/>
                <a:ext cx="18000" cy="237240"/>
              </p14:xfrm>
            </p:contentPart>
          </mc:Choice>
          <mc:Fallback xmlns="">
            <p:pic>
              <p:nvPicPr>
                <p:cNvPr id="259" name="Ink 258">
                  <a:extLst>
                    <a:ext uri="{FF2B5EF4-FFF2-40B4-BE49-F238E27FC236}">
                      <a16:creationId xmlns:a16="http://schemas.microsoft.com/office/drawing/2014/main" id="{59A997BC-5B99-4136-A5D9-1FE3DC05A433}"/>
                    </a:ext>
                  </a:extLst>
                </p:cNvPr>
                <p:cNvPicPr/>
                <p:nvPr/>
              </p:nvPicPr>
              <p:blipFill>
                <a:blip r:embed="rId349"/>
                <a:stretch>
                  <a:fillRect/>
                </a:stretch>
              </p:blipFill>
              <p:spPr>
                <a:xfrm>
                  <a:off x="2184356" y="5558255"/>
                  <a:ext cx="3564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60" name="Ink 259">
                  <a:extLst>
                    <a:ext uri="{FF2B5EF4-FFF2-40B4-BE49-F238E27FC236}">
                      <a16:creationId xmlns:a16="http://schemas.microsoft.com/office/drawing/2014/main" id="{1EBDB118-49D9-4CD3-8C0B-E8A1958466A9}"/>
                    </a:ext>
                  </a:extLst>
                </p14:cNvPr>
                <p14:cNvContentPartPr/>
                <p14:nvPr/>
              </p14:nvContentPartPr>
              <p14:xfrm>
                <a:off x="2409356" y="5517935"/>
                <a:ext cx="24120" cy="331920"/>
              </p14:xfrm>
            </p:contentPart>
          </mc:Choice>
          <mc:Fallback xmlns="">
            <p:pic>
              <p:nvPicPr>
                <p:cNvPr id="260" name="Ink 259">
                  <a:extLst>
                    <a:ext uri="{FF2B5EF4-FFF2-40B4-BE49-F238E27FC236}">
                      <a16:creationId xmlns:a16="http://schemas.microsoft.com/office/drawing/2014/main" id="{1EBDB118-49D9-4CD3-8C0B-E8A1958466A9}"/>
                    </a:ext>
                  </a:extLst>
                </p:cNvPr>
                <p:cNvPicPr/>
                <p:nvPr/>
              </p:nvPicPr>
              <p:blipFill>
                <a:blip r:embed="rId351"/>
                <a:stretch>
                  <a:fillRect/>
                </a:stretch>
              </p:blipFill>
              <p:spPr>
                <a:xfrm>
                  <a:off x="2400356" y="5508935"/>
                  <a:ext cx="41760" cy="349560"/>
                </a:xfrm>
                <a:prstGeom prst="rect">
                  <a:avLst/>
                </a:prstGeom>
              </p:spPr>
            </p:pic>
          </mc:Fallback>
        </mc:AlternateContent>
      </p:grpSp>
      <p:grpSp>
        <p:nvGrpSpPr>
          <p:cNvPr id="302" name="Group 301">
            <a:extLst>
              <a:ext uri="{FF2B5EF4-FFF2-40B4-BE49-F238E27FC236}">
                <a16:creationId xmlns:a16="http://schemas.microsoft.com/office/drawing/2014/main" id="{88B5C872-2022-4DE1-968F-87851FAFC443}"/>
              </a:ext>
            </a:extLst>
          </p:cNvPr>
          <p:cNvGrpSpPr/>
          <p:nvPr/>
        </p:nvGrpSpPr>
        <p:grpSpPr>
          <a:xfrm>
            <a:off x="198596" y="6242975"/>
            <a:ext cx="859320" cy="374400"/>
            <a:chOff x="198596" y="6242975"/>
            <a:chExt cx="859320" cy="374400"/>
          </a:xfrm>
        </p:grpSpPr>
        <mc:AlternateContent xmlns:mc="http://schemas.openxmlformats.org/markup-compatibility/2006" xmlns:p14="http://schemas.microsoft.com/office/powerpoint/2010/main">
          <mc:Choice Requires="p14">
            <p:contentPart p14:bwMode="auto" r:id="rId352">
              <p14:nvContentPartPr>
                <p14:cNvPr id="289" name="Ink 288">
                  <a:extLst>
                    <a:ext uri="{FF2B5EF4-FFF2-40B4-BE49-F238E27FC236}">
                      <a16:creationId xmlns:a16="http://schemas.microsoft.com/office/drawing/2014/main" id="{88677D55-0518-437B-BF5C-7FAA82C029CD}"/>
                    </a:ext>
                  </a:extLst>
                </p14:cNvPr>
                <p14:cNvContentPartPr/>
                <p14:nvPr/>
              </p14:nvContentPartPr>
              <p14:xfrm>
                <a:off x="198596" y="6357455"/>
                <a:ext cx="192240" cy="252720"/>
              </p14:xfrm>
            </p:contentPart>
          </mc:Choice>
          <mc:Fallback xmlns="">
            <p:pic>
              <p:nvPicPr>
                <p:cNvPr id="289" name="Ink 288">
                  <a:extLst>
                    <a:ext uri="{FF2B5EF4-FFF2-40B4-BE49-F238E27FC236}">
                      <a16:creationId xmlns:a16="http://schemas.microsoft.com/office/drawing/2014/main" id="{88677D55-0518-437B-BF5C-7FAA82C029CD}"/>
                    </a:ext>
                  </a:extLst>
                </p:cNvPr>
                <p:cNvPicPr/>
                <p:nvPr/>
              </p:nvPicPr>
              <p:blipFill>
                <a:blip r:embed="rId353"/>
                <a:stretch>
                  <a:fillRect/>
                </a:stretch>
              </p:blipFill>
              <p:spPr>
                <a:xfrm>
                  <a:off x="189596" y="6348815"/>
                  <a:ext cx="20988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90" name="Ink 289">
                  <a:extLst>
                    <a:ext uri="{FF2B5EF4-FFF2-40B4-BE49-F238E27FC236}">
                      <a16:creationId xmlns:a16="http://schemas.microsoft.com/office/drawing/2014/main" id="{F278C380-BF0E-483D-B119-9D4D27C17E11}"/>
                    </a:ext>
                  </a:extLst>
                </p14:cNvPr>
                <p14:cNvContentPartPr/>
                <p14:nvPr/>
              </p14:nvContentPartPr>
              <p14:xfrm>
                <a:off x="447356" y="6320735"/>
                <a:ext cx="172440" cy="6840"/>
              </p14:xfrm>
            </p:contentPart>
          </mc:Choice>
          <mc:Fallback xmlns="">
            <p:pic>
              <p:nvPicPr>
                <p:cNvPr id="290" name="Ink 289">
                  <a:extLst>
                    <a:ext uri="{FF2B5EF4-FFF2-40B4-BE49-F238E27FC236}">
                      <a16:creationId xmlns:a16="http://schemas.microsoft.com/office/drawing/2014/main" id="{F278C380-BF0E-483D-B119-9D4D27C17E11}"/>
                    </a:ext>
                  </a:extLst>
                </p:cNvPr>
                <p:cNvPicPr/>
                <p:nvPr/>
              </p:nvPicPr>
              <p:blipFill>
                <a:blip r:embed="rId355"/>
                <a:stretch>
                  <a:fillRect/>
                </a:stretch>
              </p:blipFill>
              <p:spPr>
                <a:xfrm>
                  <a:off x="438356" y="6312095"/>
                  <a:ext cx="1900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91" name="Ink 290">
                  <a:extLst>
                    <a:ext uri="{FF2B5EF4-FFF2-40B4-BE49-F238E27FC236}">
                      <a16:creationId xmlns:a16="http://schemas.microsoft.com/office/drawing/2014/main" id="{15BE5A36-9FFB-4796-BAD8-D4A4662C9AAC}"/>
                    </a:ext>
                  </a:extLst>
                </p14:cNvPr>
                <p14:cNvContentPartPr/>
                <p14:nvPr/>
              </p14:nvContentPartPr>
              <p14:xfrm>
                <a:off x="409556" y="6309935"/>
                <a:ext cx="286200" cy="307440"/>
              </p14:xfrm>
            </p:contentPart>
          </mc:Choice>
          <mc:Fallback xmlns="">
            <p:pic>
              <p:nvPicPr>
                <p:cNvPr id="291" name="Ink 290">
                  <a:extLst>
                    <a:ext uri="{FF2B5EF4-FFF2-40B4-BE49-F238E27FC236}">
                      <a16:creationId xmlns:a16="http://schemas.microsoft.com/office/drawing/2014/main" id="{15BE5A36-9FFB-4796-BAD8-D4A4662C9AAC}"/>
                    </a:ext>
                  </a:extLst>
                </p:cNvPr>
                <p:cNvPicPr/>
                <p:nvPr/>
              </p:nvPicPr>
              <p:blipFill>
                <a:blip r:embed="rId357"/>
                <a:stretch>
                  <a:fillRect/>
                </a:stretch>
              </p:blipFill>
              <p:spPr>
                <a:xfrm>
                  <a:off x="400556" y="6300935"/>
                  <a:ext cx="30384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92" name="Ink 291">
                  <a:extLst>
                    <a:ext uri="{FF2B5EF4-FFF2-40B4-BE49-F238E27FC236}">
                      <a16:creationId xmlns:a16="http://schemas.microsoft.com/office/drawing/2014/main" id="{FF578149-B6AB-4BBF-B776-B158A254EFC1}"/>
                    </a:ext>
                  </a:extLst>
                </p14:cNvPr>
                <p14:cNvContentPartPr/>
                <p14:nvPr/>
              </p14:nvContentPartPr>
              <p14:xfrm>
                <a:off x="837956" y="6242975"/>
                <a:ext cx="206640" cy="29160"/>
              </p14:xfrm>
            </p:contentPart>
          </mc:Choice>
          <mc:Fallback xmlns="">
            <p:pic>
              <p:nvPicPr>
                <p:cNvPr id="292" name="Ink 291">
                  <a:extLst>
                    <a:ext uri="{FF2B5EF4-FFF2-40B4-BE49-F238E27FC236}">
                      <a16:creationId xmlns:a16="http://schemas.microsoft.com/office/drawing/2014/main" id="{FF578149-B6AB-4BBF-B776-B158A254EFC1}"/>
                    </a:ext>
                  </a:extLst>
                </p:cNvPr>
                <p:cNvPicPr/>
                <p:nvPr/>
              </p:nvPicPr>
              <p:blipFill>
                <a:blip r:embed="rId359"/>
                <a:stretch>
                  <a:fillRect/>
                </a:stretch>
              </p:blipFill>
              <p:spPr>
                <a:xfrm>
                  <a:off x="828956" y="6233975"/>
                  <a:ext cx="2242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93" name="Ink 292">
                  <a:extLst>
                    <a:ext uri="{FF2B5EF4-FFF2-40B4-BE49-F238E27FC236}">
                      <a16:creationId xmlns:a16="http://schemas.microsoft.com/office/drawing/2014/main" id="{2D2E9B2B-D647-47C3-9B59-396D65F7C3CD}"/>
                    </a:ext>
                  </a:extLst>
                </p14:cNvPr>
                <p14:cNvContentPartPr/>
                <p14:nvPr/>
              </p14:nvContentPartPr>
              <p14:xfrm>
                <a:off x="816716" y="6247295"/>
                <a:ext cx="241200" cy="349920"/>
              </p14:xfrm>
            </p:contentPart>
          </mc:Choice>
          <mc:Fallback xmlns="">
            <p:pic>
              <p:nvPicPr>
                <p:cNvPr id="293" name="Ink 292">
                  <a:extLst>
                    <a:ext uri="{FF2B5EF4-FFF2-40B4-BE49-F238E27FC236}">
                      <a16:creationId xmlns:a16="http://schemas.microsoft.com/office/drawing/2014/main" id="{2D2E9B2B-D647-47C3-9B59-396D65F7C3CD}"/>
                    </a:ext>
                  </a:extLst>
                </p:cNvPr>
                <p:cNvPicPr/>
                <p:nvPr/>
              </p:nvPicPr>
              <p:blipFill>
                <a:blip r:embed="rId361"/>
                <a:stretch>
                  <a:fillRect/>
                </a:stretch>
              </p:blipFill>
              <p:spPr>
                <a:xfrm>
                  <a:off x="808076" y="6238295"/>
                  <a:ext cx="258840" cy="367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2">
            <p14:nvContentPartPr>
              <p14:cNvPr id="294" name="Ink 293">
                <a:extLst>
                  <a:ext uri="{FF2B5EF4-FFF2-40B4-BE49-F238E27FC236}">
                    <a16:creationId xmlns:a16="http://schemas.microsoft.com/office/drawing/2014/main" id="{36DD68F6-E346-4536-AB39-5632352218A9}"/>
                  </a:ext>
                </a:extLst>
              </p14:cNvPr>
              <p14:cNvContentPartPr/>
              <p14:nvPr/>
            </p14:nvContentPartPr>
            <p14:xfrm>
              <a:off x="1339796" y="6540695"/>
              <a:ext cx="16560" cy="14760"/>
            </p14:xfrm>
          </p:contentPart>
        </mc:Choice>
        <mc:Fallback xmlns="">
          <p:pic>
            <p:nvPicPr>
              <p:cNvPr id="294" name="Ink 293">
                <a:extLst>
                  <a:ext uri="{FF2B5EF4-FFF2-40B4-BE49-F238E27FC236}">
                    <a16:creationId xmlns:a16="http://schemas.microsoft.com/office/drawing/2014/main" id="{36DD68F6-E346-4536-AB39-5632352218A9}"/>
                  </a:ext>
                </a:extLst>
              </p:cNvPr>
              <p:cNvPicPr/>
              <p:nvPr/>
            </p:nvPicPr>
            <p:blipFill>
              <a:blip r:embed="rId363"/>
              <a:stretch>
                <a:fillRect/>
              </a:stretch>
            </p:blipFill>
            <p:spPr>
              <a:xfrm>
                <a:off x="1331156" y="6531695"/>
                <a:ext cx="34200" cy="32400"/>
              </a:xfrm>
              <a:prstGeom prst="rect">
                <a:avLst/>
              </a:prstGeom>
            </p:spPr>
          </p:pic>
        </mc:Fallback>
      </mc:AlternateContent>
      <p:grpSp>
        <p:nvGrpSpPr>
          <p:cNvPr id="301" name="Group 300">
            <a:extLst>
              <a:ext uri="{FF2B5EF4-FFF2-40B4-BE49-F238E27FC236}">
                <a16:creationId xmlns:a16="http://schemas.microsoft.com/office/drawing/2014/main" id="{2E31DA86-149F-4FFD-92C8-A977E014D592}"/>
              </a:ext>
            </a:extLst>
          </p:cNvPr>
          <p:cNvGrpSpPr/>
          <p:nvPr/>
        </p:nvGrpSpPr>
        <p:grpSpPr>
          <a:xfrm>
            <a:off x="1798436" y="6154415"/>
            <a:ext cx="875520" cy="429840"/>
            <a:chOff x="1798436" y="6154415"/>
            <a:chExt cx="875520" cy="429840"/>
          </a:xfrm>
        </p:grpSpPr>
        <mc:AlternateContent xmlns:mc="http://schemas.openxmlformats.org/markup-compatibility/2006" xmlns:p14="http://schemas.microsoft.com/office/powerpoint/2010/main">
          <mc:Choice Requires="p14">
            <p:contentPart p14:bwMode="auto" r:id="rId364">
              <p14:nvContentPartPr>
                <p14:cNvPr id="295" name="Ink 294">
                  <a:extLst>
                    <a:ext uri="{FF2B5EF4-FFF2-40B4-BE49-F238E27FC236}">
                      <a16:creationId xmlns:a16="http://schemas.microsoft.com/office/drawing/2014/main" id="{900969BF-6F22-4F04-9B2F-0C41B7D82E66}"/>
                    </a:ext>
                  </a:extLst>
                </p14:cNvPr>
                <p14:cNvContentPartPr/>
                <p14:nvPr/>
              </p14:nvContentPartPr>
              <p14:xfrm>
                <a:off x="1798436" y="6238655"/>
                <a:ext cx="252720" cy="303480"/>
              </p14:xfrm>
            </p:contentPart>
          </mc:Choice>
          <mc:Fallback xmlns="">
            <p:pic>
              <p:nvPicPr>
                <p:cNvPr id="295" name="Ink 294">
                  <a:extLst>
                    <a:ext uri="{FF2B5EF4-FFF2-40B4-BE49-F238E27FC236}">
                      <a16:creationId xmlns:a16="http://schemas.microsoft.com/office/drawing/2014/main" id="{900969BF-6F22-4F04-9B2F-0C41B7D82E66}"/>
                    </a:ext>
                  </a:extLst>
                </p:cNvPr>
                <p:cNvPicPr/>
                <p:nvPr/>
              </p:nvPicPr>
              <p:blipFill>
                <a:blip r:embed="rId365"/>
                <a:stretch>
                  <a:fillRect/>
                </a:stretch>
              </p:blipFill>
              <p:spPr>
                <a:xfrm>
                  <a:off x="1789796" y="6229655"/>
                  <a:ext cx="27036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96" name="Ink 295">
                  <a:extLst>
                    <a:ext uri="{FF2B5EF4-FFF2-40B4-BE49-F238E27FC236}">
                      <a16:creationId xmlns:a16="http://schemas.microsoft.com/office/drawing/2014/main" id="{CD3E9E6A-D61E-4770-A92D-FDEE4C553B0C}"/>
                    </a:ext>
                  </a:extLst>
                </p14:cNvPr>
                <p14:cNvContentPartPr/>
                <p14:nvPr/>
              </p14:nvContentPartPr>
              <p14:xfrm>
                <a:off x="2115236" y="6177095"/>
                <a:ext cx="187920" cy="78840"/>
              </p14:xfrm>
            </p:contentPart>
          </mc:Choice>
          <mc:Fallback xmlns="">
            <p:pic>
              <p:nvPicPr>
                <p:cNvPr id="296" name="Ink 295">
                  <a:extLst>
                    <a:ext uri="{FF2B5EF4-FFF2-40B4-BE49-F238E27FC236}">
                      <a16:creationId xmlns:a16="http://schemas.microsoft.com/office/drawing/2014/main" id="{CD3E9E6A-D61E-4770-A92D-FDEE4C553B0C}"/>
                    </a:ext>
                  </a:extLst>
                </p:cNvPr>
                <p:cNvPicPr/>
                <p:nvPr/>
              </p:nvPicPr>
              <p:blipFill>
                <a:blip r:embed="rId367"/>
                <a:stretch>
                  <a:fillRect/>
                </a:stretch>
              </p:blipFill>
              <p:spPr>
                <a:xfrm>
                  <a:off x="2106236" y="6168095"/>
                  <a:ext cx="20556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97" name="Ink 296">
                  <a:extLst>
                    <a:ext uri="{FF2B5EF4-FFF2-40B4-BE49-F238E27FC236}">
                      <a16:creationId xmlns:a16="http://schemas.microsoft.com/office/drawing/2014/main" id="{09E6F210-ECD2-4C5D-9A29-15C67864EC9A}"/>
                    </a:ext>
                  </a:extLst>
                </p14:cNvPr>
                <p14:cNvContentPartPr/>
                <p14:nvPr/>
              </p14:nvContentPartPr>
              <p14:xfrm>
                <a:off x="2114156" y="6171335"/>
                <a:ext cx="211680" cy="308160"/>
              </p14:xfrm>
            </p:contentPart>
          </mc:Choice>
          <mc:Fallback xmlns="">
            <p:pic>
              <p:nvPicPr>
                <p:cNvPr id="297" name="Ink 296">
                  <a:extLst>
                    <a:ext uri="{FF2B5EF4-FFF2-40B4-BE49-F238E27FC236}">
                      <a16:creationId xmlns:a16="http://schemas.microsoft.com/office/drawing/2014/main" id="{09E6F210-ECD2-4C5D-9A29-15C67864EC9A}"/>
                    </a:ext>
                  </a:extLst>
                </p:cNvPr>
                <p:cNvPicPr/>
                <p:nvPr/>
              </p:nvPicPr>
              <p:blipFill>
                <a:blip r:embed="rId369"/>
                <a:stretch>
                  <a:fillRect/>
                </a:stretch>
              </p:blipFill>
              <p:spPr>
                <a:xfrm>
                  <a:off x="2105516" y="6162695"/>
                  <a:ext cx="22932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98" name="Ink 297">
                  <a:extLst>
                    <a:ext uri="{FF2B5EF4-FFF2-40B4-BE49-F238E27FC236}">
                      <a16:creationId xmlns:a16="http://schemas.microsoft.com/office/drawing/2014/main" id="{F3EA3FB5-2330-44D2-AF8A-A1E145F2D04E}"/>
                    </a:ext>
                  </a:extLst>
                </p14:cNvPr>
                <p14:cNvContentPartPr/>
                <p14:nvPr/>
              </p14:nvContentPartPr>
              <p14:xfrm>
                <a:off x="2487836" y="6161975"/>
                <a:ext cx="141480" cy="37800"/>
              </p14:xfrm>
            </p:contentPart>
          </mc:Choice>
          <mc:Fallback xmlns="">
            <p:pic>
              <p:nvPicPr>
                <p:cNvPr id="298" name="Ink 297">
                  <a:extLst>
                    <a:ext uri="{FF2B5EF4-FFF2-40B4-BE49-F238E27FC236}">
                      <a16:creationId xmlns:a16="http://schemas.microsoft.com/office/drawing/2014/main" id="{F3EA3FB5-2330-44D2-AF8A-A1E145F2D04E}"/>
                    </a:ext>
                  </a:extLst>
                </p:cNvPr>
                <p:cNvPicPr/>
                <p:nvPr/>
              </p:nvPicPr>
              <p:blipFill>
                <a:blip r:embed="rId371"/>
                <a:stretch>
                  <a:fillRect/>
                </a:stretch>
              </p:blipFill>
              <p:spPr>
                <a:xfrm>
                  <a:off x="2478836" y="6153335"/>
                  <a:ext cx="1591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99" name="Ink 298">
                  <a:extLst>
                    <a:ext uri="{FF2B5EF4-FFF2-40B4-BE49-F238E27FC236}">
                      <a16:creationId xmlns:a16="http://schemas.microsoft.com/office/drawing/2014/main" id="{CA0A2AAB-09DA-465F-9D3D-A3CC758023B0}"/>
                    </a:ext>
                  </a:extLst>
                </p14:cNvPr>
                <p14:cNvContentPartPr/>
                <p14:nvPr/>
              </p14:nvContentPartPr>
              <p14:xfrm>
                <a:off x="2422676" y="6154415"/>
                <a:ext cx="251280" cy="429840"/>
              </p14:xfrm>
            </p:contentPart>
          </mc:Choice>
          <mc:Fallback xmlns="">
            <p:pic>
              <p:nvPicPr>
                <p:cNvPr id="299" name="Ink 298">
                  <a:extLst>
                    <a:ext uri="{FF2B5EF4-FFF2-40B4-BE49-F238E27FC236}">
                      <a16:creationId xmlns:a16="http://schemas.microsoft.com/office/drawing/2014/main" id="{CA0A2AAB-09DA-465F-9D3D-A3CC758023B0}"/>
                    </a:ext>
                  </a:extLst>
                </p:cNvPr>
                <p:cNvPicPr/>
                <p:nvPr/>
              </p:nvPicPr>
              <p:blipFill>
                <a:blip r:embed="rId373"/>
                <a:stretch>
                  <a:fillRect/>
                </a:stretch>
              </p:blipFill>
              <p:spPr>
                <a:xfrm>
                  <a:off x="2413676" y="6145415"/>
                  <a:ext cx="268920" cy="447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4">
            <p14:nvContentPartPr>
              <p14:cNvPr id="300" name="Ink 299">
                <a:extLst>
                  <a:ext uri="{FF2B5EF4-FFF2-40B4-BE49-F238E27FC236}">
                    <a16:creationId xmlns:a16="http://schemas.microsoft.com/office/drawing/2014/main" id="{7110A32B-43BC-40CC-BAEE-01FF36CCA039}"/>
                  </a:ext>
                </a:extLst>
              </p14:cNvPr>
              <p14:cNvContentPartPr/>
              <p14:nvPr/>
            </p14:nvContentPartPr>
            <p14:xfrm>
              <a:off x="3004796" y="6436655"/>
              <a:ext cx="58680" cy="34200"/>
            </p14:xfrm>
          </p:contentPart>
        </mc:Choice>
        <mc:Fallback xmlns="">
          <p:pic>
            <p:nvPicPr>
              <p:cNvPr id="300" name="Ink 299">
                <a:extLst>
                  <a:ext uri="{FF2B5EF4-FFF2-40B4-BE49-F238E27FC236}">
                    <a16:creationId xmlns:a16="http://schemas.microsoft.com/office/drawing/2014/main" id="{7110A32B-43BC-40CC-BAEE-01FF36CCA039}"/>
                  </a:ext>
                </a:extLst>
              </p:cNvPr>
              <p:cNvPicPr/>
              <p:nvPr/>
            </p:nvPicPr>
            <p:blipFill>
              <a:blip r:embed="rId375"/>
              <a:stretch>
                <a:fillRect/>
              </a:stretch>
            </p:blipFill>
            <p:spPr>
              <a:xfrm>
                <a:off x="2995796" y="6427655"/>
                <a:ext cx="76320" cy="51840"/>
              </a:xfrm>
              <a:prstGeom prst="rect">
                <a:avLst/>
              </a:prstGeom>
            </p:spPr>
          </p:pic>
        </mc:Fallback>
      </mc:AlternateContent>
      <p:grpSp>
        <p:nvGrpSpPr>
          <p:cNvPr id="305" name="Group 304">
            <a:extLst>
              <a:ext uri="{FF2B5EF4-FFF2-40B4-BE49-F238E27FC236}">
                <a16:creationId xmlns:a16="http://schemas.microsoft.com/office/drawing/2014/main" id="{1470A2AA-AE2F-401D-BD78-5732DC57EF79}"/>
              </a:ext>
            </a:extLst>
          </p:cNvPr>
          <p:cNvGrpSpPr/>
          <p:nvPr/>
        </p:nvGrpSpPr>
        <p:grpSpPr>
          <a:xfrm>
            <a:off x="2684756" y="5352695"/>
            <a:ext cx="5310360" cy="665640"/>
            <a:chOff x="2684756" y="5352695"/>
            <a:chExt cx="5310360" cy="665640"/>
          </a:xfrm>
        </p:grpSpPr>
        <mc:AlternateContent xmlns:mc="http://schemas.openxmlformats.org/markup-compatibility/2006" xmlns:p14="http://schemas.microsoft.com/office/powerpoint/2010/main">
          <mc:Choice Requires="p14">
            <p:contentPart p14:bwMode="auto" r:id="rId376">
              <p14:nvContentPartPr>
                <p14:cNvPr id="261" name="Ink 260">
                  <a:extLst>
                    <a:ext uri="{FF2B5EF4-FFF2-40B4-BE49-F238E27FC236}">
                      <a16:creationId xmlns:a16="http://schemas.microsoft.com/office/drawing/2014/main" id="{7FFF3CA1-AEEC-463F-AE95-B7941415FF1A}"/>
                    </a:ext>
                  </a:extLst>
                </p14:cNvPr>
                <p14:cNvContentPartPr/>
                <p14:nvPr/>
              </p14:nvContentPartPr>
              <p14:xfrm>
                <a:off x="2684756" y="5547095"/>
                <a:ext cx="11520" cy="242640"/>
              </p14:xfrm>
            </p:contentPart>
          </mc:Choice>
          <mc:Fallback xmlns="">
            <p:pic>
              <p:nvPicPr>
                <p:cNvPr id="261" name="Ink 260">
                  <a:extLst>
                    <a:ext uri="{FF2B5EF4-FFF2-40B4-BE49-F238E27FC236}">
                      <a16:creationId xmlns:a16="http://schemas.microsoft.com/office/drawing/2014/main" id="{7FFF3CA1-AEEC-463F-AE95-B7941415FF1A}"/>
                    </a:ext>
                  </a:extLst>
                </p:cNvPr>
                <p:cNvPicPr/>
                <p:nvPr/>
              </p:nvPicPr>
              <p:blipFill>
                <a:blip r:embed="rId377"/>
                <a:stretch>
                  <a:fillRect/>
                </a:stretch>
              </p:blipFill>
              <p:spPr>
                <a:xfrm>
                  <a:off x="2675756" y="5538455"/>
                  <a:ext cx="2916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62" name="Ink 261">
                  <a:extLst>
                    <a:ext uri="{FF2B5EF4-FFF2-40B4-BE49-F238E27FC236}">
                      <a16:creationId xmlns:a16="http://schemas.microsoft.com/office/drawing/2014/main" id="{F038924C-F4A7-4061-BE6A-BDA65FFE6760}"/>
                    </a:ext>
                  </a:extLst>
                </p14:cNvPr>
                <p14:cNvContentPartPr/>
                <p14:nvPr/>
              </p14:nvContentPartPr>
              <p14:xfrm>
                <a:off x="2865116" y="5477975"/>
                <a:ext cx="23760" cy="361080"/>
              </p14:xfrm>
            </p:contentPart>
          </mc:Choice>
          <mc:Fallback xmlns="">
            <p:pic>
              <p:nvPicPr>
                <p:cNvPr id="262" name="Ink 261">
                  <a:extLst>
                    <a:ext uri="{FF2B5EF4-FFF2-40B4-BE49-F238E27FC236}">
                      <a16:creationId xmlns:a16="http://schemas.microsoft.com/office/drawing/2014/main" id="{F038924C-F4A7-4061-BE6A-BDA65FFE6760}"/>
                    </a:ext>
                  </a:extLst>
                </p:cNvPr>
                <p:cNvPicPr/>
                <p:nvPr/>
              </p:nvPicPr>
              <p:blipFill>
                <a:blip r:embed="rId379"/>
                <a:stretch>
                  <a:fillRect/>
                </a:stretch>
              </p:blipFill>
              <p:spPr>
                <a:xfrm>
                  <a:off x="2856116" y="5469335"/>
                  <a:ext cx="4140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63" name="Ink 262">
                  <a:extLst>
                    <a:ext uri="{FF2B5EF4-FFF2-40B4-BE49-F238E27FC236}">
                      <a16:creationId xmlns:a16="http://schemas.microsoft.com/office/drawing/2014/main" id="{8423110B-ED82-4E01-8BB9-615773D58184}"/>
                    </a:ext>
                  </a:extLst>
                </p14:cNvPr>
                <p14:cNvContentPartPr/>
                <p14:nvPr/>
              </p14:nvContentPartPr>
              <p14:xfrm>
                <a:off x="3046556" y="5487335"/>
                <a:ext cx="61920" cy="309240"/>
              </p14:xfrm>
            </p:contentPart>
          </mc:Choice>
          <mc:Fallback xmlns="">
            <p:pic>
              <p:nvPicPr>
                <p:cNvPr id="263" name="Ink 262">
                  <a:extLst>
                    <a:ext uri="{FF2B5EF4-FFF2-40B4-BE49-F238E27FC236}">
                      <a16:creationId xmlns:a16="http://schemas.microsoft.com/office/drawing/2014/main" id="{8423110B-ED82-4E01-8BB9-615773D58184}"/>
                    </a:ext>
                  </a:extLst>
                </p:cNvPr>
                <p:cNvPicPr/>
                <p:nvPr/>
              </p:nvPicPr>
              <p:blipFill>
                <a:blip r:embed="rId381"/>
                <a:stretch>
                  <a:fillRect/>
                </a:stretch>
              </p:blipFill>
              <p:spPr>
                <a:xfrm>
                  <a:off x="3037916" y="5478695"/>
                  <a:ext cx="7956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64" name="Ink 263">
                  <a:extLst>
                    <a:ext uri="{FF2B5EF4-FFF2-40B4-BE49-F238E27FC236}">
                      <a16:creationId xmlns:a16="http://schemas.microsoft.com/office/drawing/2014/main" id="{00EBF5D2-37CF-42A9-ABF2-E0A3FB90B868}"/>
                    </a:ext>
                  </a:extLst>
                </p14:cNvPr>
                <p14:cNvContentPartPr/>
                <p14:nvPr/>
              </p14:nvContentPartPr>
              <p14:xfrm>
                <a:off x="3186236" y="5511095"/>
                <a:ext cx="37080" cy="310680"/>
              </p14:xfrm>
            </p:contentPart>
          </mc:Choice>
          <mc:Fallback xmlns="">
            <p:pic>
              <p:nvPicPr>
                <p:cNvPr id="264" name="Ink 263">
                  <a:extLst>
                    <a:ext uri="{FF2B5EF4-FFF2-40B4-BE49-F238E27FC236}">
                      <a16:creationId xmlns:a16="http://schemas.microsoft.com/office/drawing/2014/main" id="{00EBF5D2-37CF-42A9-ABF2-E0A3FB90B868}"/>
                    </a:ext>
                  </a:extLst>
                </p:cNvPr>
                <p:cNvPicPr/>
                <p:nvPr/>
              </p:nvPicPr>
              <p:blipFill>
                <a:blip r:embed="rId383"/>
                <a:stretch>
                  <a:fillRect/>
                </a:stretch>
              </p:blipFill>
              <p:spPr>
                <a:xfrm>
                  <a:off x="3177236" y="5502455"/>
                  <a:ext cx="5472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65" name="Ink 264">
                  <a:extLst>
                    <a:ext uri="{FF2B5EF4-FFF2-40B4-BE49-F238E27FC236}">
                      <a16:creationId xmlns:a16="http://schemas.microsoft.com/office/drawing/2014/main" id="{E6B3F256-94FC-4238-835D-082E2C504553}"/>
                    </a:ext>
                  </a:extLst>
                </p14:cNvPr>
                <p14:cNvContentPartPr/>
                <p14:nvPr/>
              </p14:nvContentPartPr>
              <p14:xfrm>
                <a:off x="3443996" y="5740415"/>
                <a:ext cx="19800" cy="34200"/>
              </p14:xfrm>
            </p:contentPart>
          </mc:Choice>
          <mc:Fallback xmlns="">
            <p:pic>
              <p:nvPicPr>
                <p:cNvPr id="265" name="Ink 264">
                  <a:extLst>
                    <a:ext uri="{FF2B5EF4-FFF2-40B4-BE49-F238E27FC236}">
                      <a16:creationId xmlns:a16="http://schemas.microsoft.com/office/drawing/2014/main" id="{E6B3F256-94FC-4238-835D-082E2C504553}"/>
                    </a:ext>
                  </a:extLst>
                </p:cNvPr>
                <p:cNvPicPr/>
                <p:nvPr/>
              </p:nvPicPr>
              <p:blipFill>
                <a:blip r:embed="rId385"/>
                <a:stretch>
                  <a:fillRect/>
                </a:stretch>
              </p:blipFill>
              <p:spPr>
                <a:xfrm>
                  <a:off x="3434996" y="5731415"/>
                  <a:ext cx="374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69" name="Ink 268">
                  <a:extLst>
                    <a:ext uri="{FF2B5EF4-FFF2-40B4-BE49-F238E27FC236}">
                      <a16:creationId xmlns:a16="http://schemas.microsoft.com/office/drawing/2014/main" id="{DA703444-7888-4DBE-9CD7-FD3C7F60BF0E}"/>
                    </a:ext>
                  </a:extLst>
                </p14:cNvPr>
                <p14:cNvContentPartPr/>
                <p14:nvPr/>
              </p14:nvContentPartPr>
              <p14:xfrm>
                <a:off x="3747836" y="5536295"/>
                <a:ext cx="24120" cy="256320"/>
              </p14:xfrm>
            </p:contentPart>
          </mc:Choice>
          <mc:Fallback xmlns="">
            <p:pic>
              <p:nvPicPr>
                <p:cNvPr id="269" name="Ink 268">
                  <a:extLst>
                    <a:ext uri="{FF2B5EF4-FFF2-40B4-BE49-F238E27FC236}">
                      <a16:creationId xmlns:a16="http://schemas.microsoft.com/office/drawing/2014/main" id="{DA703444-7888-4DBE-9CD7-FD3C7F60BF0E}"/>
                    </a:ext>
                  </a:extLst>
                </p:cNvPr>
                <p:cNvPicPr/>
                <p:nvPr/>
              </p:nvPicPr>
              <p:blipFill>
                <a:blip r:embed="rId387"/>
                <a:stretch>
                  <a:fillRect/>
                </a:stretch>
              </p:blipFill>
              <p:spPr>
                <a:xfrm>
                  <a:off x="3738836" y="5527655"/>
                  <a:ext cx="4176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70" name="Ink 269">
                  <a:extLst>
                    <a:ext uri="{FF2B5EF4-FFF2-40B4-BE49-F238E27FC236}">
                      <a16:creationId xmlns:a16="http://schemas.microsoft.com/office/drawing/2014/main" id="{536894A4-B0C7-42C5-98A7-338C4602B602}"/>
                    </a:ext>
                  </a:extLst>
                </p14:cNvPr>
                <p14:cNvContentPartPr/>
                <p14:nvPr/>
              </p14:nvContentPartPr>
              <p14:xfrm>
                <a:off x="3941876" y="5487335"/>
                <a:ext cx="11520" cy="281520"/>
              </p14:xfrm>
            </p:contentPart>
          </mc:Choice>
          <mc:Fallback xmlns="">
            <p:pic>
              <p:nvPicPr>
                <p:cNvPr id="270" name="Ink 269">
                  <a:extLst>
                    <a:ext uri="{FF2B5EF4-FFF2-40B4-BE49-F238E27FC236}">
                      <a16:creationId xmlns:a16="http://schemas.microsoft.com/office/drawing/2014/main" id="{536894A4-B0C7-42C5-98A7-338C4602B602}"/>
                    </a:ext>
                  </a:extLst>
                </p:cNvPr>
                <p:cNvPicPr/>
                <p:nvPr/>
              </p:nvPicPr>
              <p:blipFill>
                <a:blip r:embed="rId389"/>
                <a:stretch>
                  <a:fillRect/>
                </a:stretch>
              </p:blipFill>
              <p:spPr>
                <a:xfrm>
                  <a:off x="3933236" y="5478695"/>
                  <a:ext cx="291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71" name="Ink 270">
                  <a:extLst>
                    <a:ext uri="{FF2B5EF4-FFF2-40B4-BE49-F238E27FC236}">
                      <a16:creationId xmlns:a16="http://schemas.microsoft.com/office/drawing/2014/main" id="{6B875456-F39B-41F4-AF53-515E8BD455C0}"/>
                    </a:ext>
                  </a:extLst>
                </p14:cNvPr>
                <p14:cNvContentPartPr/>
                <p14:nvPr/>
              </p14:nvContentPartPr>
              <p14:xfrm>
                <a:off x="4115396" y="5496695"/>
                <a:ext cx="17640" cy="241200"/>
              </p14:xfrm>
            </p:contentPart>
          </mc:Choice>
          <mc:Fallback xmlns="">
            <p:pic>
              <p:nvPicPr>
                <p:cNvPr id="271" name="Ink 270">
                  <a:extLst>
                    <a:ext uri="{FF2B5EF4-FFF2-40B4-BE49-F238E27FC236}">
                      <a16:creationId xmlns:a16="http://schemas.microsoft.com/office/drawing/2014/main" id="{6B875456-F39B-41F4-AF53-515E8BD455C0}"/>
                    </a:ext>
                  </a:extLst>
                </p:cNvPr>
                <p:cNvPicPr/>
                <p:nvPr/>
              </p:nvPicPr>
              <p:blipFill>
                <a:blip r:embed="rId391"/>
                <a:stretch>
                  <a:fillRect/>
                </a:stretch>
              </p:blipFill>
              <p:spPr>
                <a:xfrm>
                  <a:off x="4106396" y="5488055"/>
                  <a:ext cx="352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72" name="Ink 271">
                  <a:extLst>
                    <a:ext uri="{FF2B5EF4-FFF2-40B4-BE49-F238E27FC236}">
                      <a16:creationId xmlns:a16="http://schemas.microsoft.com/office/drawing/2014/main" id="{99C86F2F-337B-4F84-AC5C-981ADF6B0BAD}"/>
                    </a:ext>
                  </a:extLst>
                </p14:cNvPr>
                <p14:cNvContentPartPr/>
                <p14:nvPr/>
              </p14:nvContentPartPr>
              <p14:xfrm>
                <a:off x="4325636" y="5495255"/>
                <a:ext cx="10800" cy="291960"/>
              </p14:xfrm>
            </p:contentPart>
          </mc:Choice>
          <mc:Fallback xmlns="">
            <p:pic>
              <p:nvPicPr>
                <p:cNvPr id="272" name="Ink 271">
                  <a:extLst>
                    <a:ext uri="{FF2B5EF4-FFF2-40B4-BE49-F238E27FC236}">
                      <a16:creationId xmlns:a16="http://schemas.microsoft.com/office/drawing/2014/main" id="{99C86F2F-337B-4F84-AC5C-981ADF6B0BAD}"/>
                    </a:ext>
                  </a:extLst>
                </p:cNvPr>
                <p:cNvPicPr/>
                <p:nvPr/>
              </p:nvPicPr>
              <p:blipFill>
                <a:blip r:embed="rId393"/>
                <a:stretch>
                  <a:fillRect/>
                </a:stretch>
              </p:blipFill>
              <p:spPr>
                <a:xfrm>
                  <a:off x="4316636" y="5486255"/>
                  <a:ext cx="2844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73" name="Ink 272">
                  <a:extLst>
                    <a:ext uri="{FF2B5EF4-FFF2-40B4-BE49-F238E27FC236}">
                      <a16:creationId xmlns:a16="http://schemas.microsoft.com/office/drawing/2014/main" id="{8BA9F62F-CC0C-4043-8943-C64D5ABDE105}"/>
                    </a:ext>
                  </a:extLst>
                </p14:cNvPr>
                <p14:cNvContentPartPr/>
                <p14:nvPr/>
              </p14:nvContentPartPr>
              <p14:xfrm>
                <a:off x="4508516" y="5494175"/>
                <a:ext cx="23040" cy="263880"/>
              </p14:xfrm>
            </p:contentPart>
          </mc:Choice>
          <mc:Fallback xmlns="">
            <p:pic>
              <p:nvPicPr>
                <p:cNvPr id="273" name="Ink 272">
                  <a:extLst>
                    <a:ext uri="{FF2B5EF4-FFF2-40B4-BE49-F238E27FC236}">
                      <a16:creationId xmlns:a16="http://schemas.microsoft.com/office/drawing/2014/main" id="{8BA9F62F-CC0C-4043-8943-C64D5ABDE105}"/>
                    </a:ext>
                  </a:extLst>
                </p:cNvPr>
                <p:cNvPicPr/>
                <p:nvPr/>
              </p:nvPicPr>
              <p:blipFill>
                <a:blip r:embed="rId395"/>
                <a:stretch>
                  <a:fillRect/>
                </a:stretch>
              </p:blipFill>
              <p:spPr>
                <a:xfrm>
                  <a:off x="4499876" y="5485175"/>
                  <a:ext cx="406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74" name="Ink 273">
                  <a:extLst>
                    <a:ext uri="{FF2B5EF4-FFF2-40B4-BE49-F238E27FC236}">
                      <a16:creationId xmlns:a16="http://schemas.microsoft.com/office/drawing/2014/main" id="{888164D3-6307-4FD7-9A9B-14F7B659498A}"/>
                    </a:ext>
                  </a:extLst>
                </p14:cNvPr>
                <p14:cNvContentPartPr/>
                <p14:nvPr/>
              </p14:nvContentPartPr>
              <p14:xfrm>
                <a:off x="4726316" y="5459255"/>
                <a:ext cx="15840" cy="262800"/>
              </p14:xfrm>
            </p:contentPart>
          </mc:Choice>
          <mc:Fallback xmlns="">
            <p:pic>
              <p:nvPicPr>
                <p:cNvPr id="274" name="Ink 273">
                  <a:extLst>
                    <a:ext uri="{FF2B5EF4-FFF2-40B4-BE49-F238E27FC236}">
                      <a16:creationId xmlns:a16="http://schemas.microsoft.com/office/drawing/2014/main" id="{888164D3-6307-4FD7-9A9B-14F7B659498A}"/>
                    </a:ext>
                  </a:extLst>
                </p:cNvPr>
                <p:cNvPicPr/>
                <p:nvPr/>
              </p:nvPicPr>
              <p:blipFill>
                <a:blip r:embed="rId397"/>
                <a:stretch>
                  <a:fillRect/>
                </a:stretch>
              </p:blipFill>
              <p:spPr>
                <a:xfrm>
                  <a:off x="4717316" y="5450255"/>
                  <a:ext cx="3348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75" name="Ink 274">
                  <a:extLst>
                    <a:ext uri="{FF2B5EF4-FFF2-40B4-BE49-F238E27FC236}">
                      <a16:creationId xmlns:a16="http://schemas.microsoft.com/office/drawing/2014/main" id="{F21023BB-A82E-4E1D-96C1-9C6B7C94D2EC}"/>
                    </a:ext>
                  </a:extLst>
                </p14:cNvPr>
                <p14:cNvContentPartPr/>
                <p14:nvPr/>
              </p14:nvContentPartPr>
              <p14:xfrm>
                <a:off x="4963556" y="5463575"/>
                <a:ext cx="25920" cy="309240"/>
              </p14:xfrm>
            </p:contentPart>
          </mc:Choice>
          <mc:Fallback xmlns="">
            <p:pic>
              <p:nvPicPr>
                <p:cNvPr id="275" name="Ink 274">
                  <a:extLst>
                    <a:ext uri="{FF2B5EF4-FFF2-40B4-BE49-F238E27FC236}">
                      <a16:creationId xmlns:a16="http://schemas.microsoft.com/office/drawing/2014/main" id="{F21023BB-A82E-4E1D-96C1-9C6B7C94D2EC}"/>
                    </a:ext>
                  </a:extLst>
                </p:cNvPr>
                <p:cNvPicPr/>
                <p:nvPr/>
              </p:nvPicPr>
              <p:blipFill>
                <a:blip r:embed="rId399"/>
                <a:stretch>
                  <a:fillRect/>
                </a:stretch>
              </p:blipFill>
              <p:spPr>
                <a:xfrm>
                  <a:off x="4954916" y="5454935"/>
                  <a:ext cx="4356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76" name="Ink 275">
                  <a:extLst>
                    <a:ext uri="{FF2B5EF4-FFF2-40B4-BE49-F238E27FC236}">
                      <a16:creationId xmlns:a16="http://schemas.microsoft.com/office/drawing/2014/main" id="{0F18C45D-B4CA-46F1-BFC2-D0A13046852A}"/>
                    </a:ext>
                  </a:extLst>
                </p14:cNvPr>
                <p14:cNvContentPartPr/>
                <p14:nvPr/>
              </p14:nvContentPartPr>
              <p14:xfrm>
                <a:off x="5357756" y="5543495"/>
                <a:ext cx="9360" cy="16560"/>
              </p14:xfrm>
            </p:contentPart>
          </mc:Choice>
          <mc:Fallback xmlns="">
            <p:pic>
              <p:nvPicPr>
                <p:cNvPr id="276" name="Ink 275">
                  <a:extLst>
                    <a:ext uri="{FF2B5EF4-FFF2-40B4-BE49-F238E27FC236}">
                      <a16:creationId xmlns:a16="http://schemas.microsoft.com/office/drawing/2014/main" id="{0F18C45D-B4CA-46F1-BFC2-D0A13046852A}"/>
                    </a:ext>
                  </a:extLst>
                </p:cNvPr>
                <p:cNvPicPr/>
                <p:nvPr/>
              </p:nvPicPr>
              <p:blipFill>
                <a:blip r:embed="rId401"/>
                <a:stretch>
                  <a:fillRect/>
                </a:stretch>
              </p:blipFill>
              <p:spPr>
                <a:xfrm>
                  <a:off x="5348756" y="5534495"/>
                  <a:ext cx="2700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77" name="Ink 276">
                  <a:extLst>
                    <a:ext uri="{FF2B5EF4-FFF2-40B4-BE49-F238E27FC236}">
                      <a16:creationId xmlns:a16="http://schemas.microsoft.com/office/drawing/2014/main" id="{8F553FED-D8E7-4F6E-B918-B7766D2B07A0}"/>
                    </a:ext>
                  </a:extLst>
                </p14:cNvPr>
                <p14:cNvContentPartPr/>
                <p14:nvPr/>
              </p14:nvContentPartPr>
              <p14:xfrm>
                <a:off x="5155796" y="5486615"/>
                <a:ext cx="209160" cy="260640"/>
              </p14:xfrm>
            </p:contentPart>
          </mc:Choice>
          <mc:Fallback xmlns="">
            <p:pic>
              <p:nvPicPr>
                <p:cNvPr id="277" name="Ink 276">
                  <a:extLst>
                    <a:ext uri="{FF2B5EF4-FFF2-40B4-BE49-F238E27FC236}">
                      <a16:creationId xmlns:a16="http://schemas.microsoft.com/office/drawing/2014/main" id="{8F553FED-D8E7-4F6E-B918-B7766D2B07A0}"/>
                    </a:ext>
                  </a:extLst>
                </p:cNvPr>
                <p:cNvPicPr/>
                <p:nvPr/>
              </p:nvPicPr>
              <p:blipFill>
                <a:blip r:embed="rId403"/>
                <a:stretch>
                  <a:fillRect/>
                </a:stretch>
              </p:blipFill>
              <p:spPr>
                <a:xfrm>
                  <a:off x="5147156" y="5477615"/>
                  <a:ext cx="22680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78" name="Ink 277">
                  <a:extLst>
                    <a:ext uri="{FF2B5EF4-FFF2-40B4-BE49-F238E27FC236}">
                      <a16:creationId xmlns:a16="http://schemas.microsoft.com/office/drawing/2014/main" id="{17CBE25A-A436-45DB-B2CE-AFBF2B095726}"/>
                    </a:ext>
                  </a:extLst>
                </p14:cNvPr>
                <p14:cNvContentPartPr/>
                <p14:nvPr/>
              </p14:nvContentPartPr>
              <p14:xfrm>
                <a:off x="5550716" y="5696495"/>
                <a:ext cx="6480" cy="8280"/>
              </p14:xfrm>
            </p:contentPart>
          </mc:Choice>
          <mc:Fallback xmlns="">
            <p:pic>
              <p:nvPicPr>
                <p:cNvPr id="278" name="Ink 277">
                  <a:extLst>
                    <a:ext uri="{FF2B5EF4-FFF2-40B4-BE49-F238E27FC236}">
                      <a16:creationId xmlns:a16="http://schemas.microsoft.com/office/drawing/2014/main" id="{17CBE25A-A436-45DB-B2CE-AFBF2B095726}"/>
                    </a:ext>
                  </a:extLst>
                </p:cNvPr>
                <p:cNvPicPr/>
                <p:nvPr/>
              </p:nvPicPr>
              <p:blipFill>
                <a:blip r:embed="rId405"/>
                <a:stretch>
                  <a:fillRect/>
                </a:stretch>
              </p:blipFill>
              <p:spPr>
                <a:xfrm>
                  <a:off x="5542076" y="5687855"/>
                  <a:ext cx="241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79" name="Ink 278">
                  <a:extLst>
                    <a:ext uri="{FF2B5EF4-FFF2-40B4-BE49-F238E27FC236}">
                      <a16:creationId xmlns:a16="http://schemas.microsoft.com/office/drawing/2014/main" id="{17BDA070-88E9-4082-A1F6-63C96A83ADE3}"/>
                    </a:ext>
                  </a:extLst>
                </p14:cNvPr>
                <p14:cNvContentPartPr/>
                <p14:nvPr/>
              </p14:nvContentPartPr>
              <p14:xfrm>
                <a:off x="5751236" y="5461055"/>
                <a:ext cx="198000" cy="231120"/>
              </p14:xfrm>
            </p:contentPart>
          </mc:Choice>
          <mc:Fallback xmlns="">
            <p:pic>
              <p:nvPicPr>
                <p:cNvPr id="279" name="Ink 278">
                  <a:extLst>
                    <a:ext uri="{FF2B5EF4-FFF2-40B4-BE49-F238E27FC236}">
                      <a16:creationId xmlns:a16="http://schemas.microsoft.com/office/drawing/2014/main" id="{17BDA070-88E9-4082-A1F6-63C96A83ADE3}"/>
                    </a:ext>
                  </a:extLst>
                </p:cNvPr>
                <p:cNvPicPr/>
                <p:nvPr/>
              </p:nvPicPr>
              <p:blipFill>
                <a:blip r:embed="rId407"/>
                <a:stretch>
                  <a:fillRect/>
                </a:stretch>
              </p:blipFill>
              <p:spPr>
                <a:xfrm>
                  <a:off x="5742596" y="5452055"/>
                  <a:ext cx="21564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80" name="Ink 279">
                  <a:extLst>
                    <a:ext uri="{FF2B5EF4-FFF2-40B4-BE49-F238E27FC236}">
                      <a16:creationId xmlns:a16="http://schemas.microsoft.com/office/drawing/2014/main" id="{0548F262-ADB0-46D3-A8B7-AA5F112438FA}"/>
                    </a:ext>
                  </a:extLst>
                </p14:cNvPr>
                <p14:cNvContentPartPr/>
                <p14:nvPr/>
              </p14:nvContentPartPr>
              <p14:xfrm>
                <a:off x="6038876" y="5464295"/>
                <a:ext cx="223560" cy="246960"/>
              </p14:xfrm>
            </p:contentPart>
          </mc:Choice>
          <mc:Fallback xmlns="">
            <p:pic>
              <p:nvPicPr>
                <p:cNvPr id="280" name="Ink 279">
                  <a:extLst>
                    <a:ext uri="{FF2B5EF4-FFF2-40B4-BE49-F238E27FC236}">
                      <a16:creationId xmlns:a16="http://schemas.microsoft.com/office/drawing/2014/main" id="{0548F262-ADB0-46D3-A8B7-AA5F112438FA}"/>
                    </a:ext>
                  </a:extLst>
                </p:cNvPr>
                <p:cNvPicPr/>
                <p:nvPr/>
              </p:nvPicPr>
              <p:blipFill>
                <a:blip r:embed="rId409"/>
                <a:stretch>
                  <a:fillRect/>
                </a:stretch>
              </p:blipFill>
              <p:spPr>
                <a:xfrm>
                  <a:off x="6029876" y="5455295"/>
                  <a:ext cx="24120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81" name="Ink 280">
                  <a:extLst>
                    <a:ext uri="{FF2B5EF4-FFF2-40B4-BE49-F238E27FC236}">
                      <a16:creationId xmlns:a16="http://schemas.microsoft.com/office/drawing/2014/main" id="{51167549-8236-46A4-A48E-CDE8BA564AF4}"/>
                    </a:ext>
                  </a:extLst>
                </p14:cNvPr>
                <p14:cNvContentPartPr/>
                <p14:nvPr/>
              </p14:nvContentPartPr>
              <p14:xfrm>
                <a:off x="6432356" y="5480495"/>
                <a:ext cx="189720" cy="213840"/>
              </p14:xfrm>
            </p:contentPart>
          </mc:Choice>
          <mc:Fallback xmlns="">
            <p:pic>
              <p:nvPicPr>
                <p:cNvPr id="281" name="Ink 280">
                  <a:extLst>
                    <a:ext uri="{FF2B5EF4-FFF2-40B4-BE49-F238E27FC236}">
                      <a16:creationId xmlns:a16="http://schemas.microsoft.com/office/drawing/2014/main" id="{51167549-8236-46A4-A48E-CDE8BA564AF4}"/>
                    </a:ext>
                  </a:extLst>
                </p:cNvPr>
                <p:cNvPicPr/>
                <p:nvPr/>
              </p:nvPicPr>
              <p:blipFill>
                <a:blip r:embed="rId411"/>
                <a:stretch>
                  <a:fillRect/>
                </a:stretch>
              </p:blipFill>
              <p:spPr>
                <a:xfrm>
                  <a:off x="6423716" y="5471855"/>
                  <a:ext cx="20736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82" name="Ink 281">
                  <a:extLst>
                    <a:ext uri="{FF2B5EF4-FFF2-40B4-BE49-F238E27FC236}">
                      <a16:creationId xmlns:a16="http://schemas.microsoft.com/office/drawing/2014/main" id="{7E13B45F-3951-46E0-8368-9F996DE7604F}"/>
                    </a:ext>
                  </a:extLst>
                </p14:cNvPr>
                <p14:cNvContentPartPr/>
                <p14:nvPr/>
              </p14:nvContentPartPr>
              <p14:xfrm>
                <a:off x="6719636" y="5452415"/>
                <a:ext cx="163800" cy="176400"/>
              </p14:xfrm>
            </p:contentPart>
          </mc:Choice>
          <mc:Fallback xmlns="">
            <p:pic>
              <p:nvPicPr>
                <p:cNvPr id="282" name="Ink 281">
                  <a:extLst>
                    <a:ext uri="{FF2B5EF4-FFF2-40B4-BE49-F238E27FC236}">
                      <a16:creationId xmlns:a16="http://schemas.microsoft.com/office/drawing/2014/main" id="{7E13B45F-3951-46E0-8368-9F996DE7604F}"/>
                    </a:ext>
                  </a:extLst>
                </p:cNvPr>
                <p:cNvPicPr/>
                <p:nvPr/>
              </p:nvPicPr>
              <p:blipFill>
                <a:blip r:embed="rId413"/>
                <a:stretch>
                  <a:fillRect/>
                </a:stretch>
              </p:blipFill>
              <p:spPr>
                <a:xfrm>
                  <a:off x="6710636" y="5443415"/>
                  <a:ext cx="1814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83" name="Ink 282">
                  <a:extLst>
                    <a:ext uri="{FF2B5EF4-FFF2-40B4-BE49-F238E27FC236}">
                      <a16:creationId xmlns:a16="http://schemas.microsoft.com/office/drawing/2014/main" id="{BC477B34-3BBF-4998-8707-A6ED63868B48}"/>
                    </a:ext>
                  </a:extLst>
                </p14:cNvPr>
                <p14:cNvContentPartPr/>
                <p14:nvPr/>
              </p14:nvContentPartPr>
              <p14:xfrm>
                <a:off x="7032836" y="5410655"/>
                <a:ext cx="173520" cy="214560"/>
              </p14:xfrm>
            </p:contentPart>
          </mc:Choice>
          <mc:Fallback xmlns="">
            <p:pic>
              <p:nvPicPr>
                <p:cNvPr id="283" name="Ink 282">
                  <a:extLst>
                    <a:ext uri="{FF2B5EF4-FFF2-40B4-BE49-F238E27FC236}">
                      <a16:creationId xmlns:a16="http://schemas.microsoft.com/office/drawing/2014/main" id="{BC477B34-3BBF-4998-8707-A6ED63868B48}"/>
                    </a:ext>
                  </a:extLst>
                </p:cNvPr>
                <p:cNvPicPr/>
                <p:nvPr/>
              </p:nvPicPr>
              <p:blipFill>
                <a:blip r:embed="rId415"/>
                <a:stretch>
                  <a:fillRect/>
                </a:stretch>
              </p:blipFill>
              <p:spPr>
                <a:xfrm>
                  <a:off x="7024196" y="5401655"/>
                  <a:ext cx="1911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84" name="Ink 283">
                  <a:extLst>
                    <a:ext uri="{FF2B5EF4-FFF2-40B4-BE49-F238E27FC236}">
                      <a16:creationId xmlns:a16="http://schemas.microsoft.com/office/drawing/2014/main" id="{845C1E9C-8122-4E0B-AD53-C042878430D5}"/>
                    </a:ext>
                  </a:extLst>
                </p14:cNvPr>
                <p14:cNvContentPartPr/>
                <p14:nvPr/>
              </p14:nvContentPartPr>
              <p14:xfrm>
                <a:off x="7263596" y="5431895"/>
                <a:ext cx="184680" cy="226440"/>
              </p14:xfrm>
            </p:contentPart>
          </mc:Choice>
          <mc:Fallback xmlns="">
            <p:pic>
              <p:nvPicPr>
                <p:cNvPr id="284" name="Ink 283">
                  <a:extLst>
                    <a:ext uri="{FF2B5EF4-FFF2-40B4-BE49-F238E27FC236}">
                      <a16:creationId xmlns:a16="http://schemas.microsoft.com/office/drawing/2014/main" id="{845C1E9C-8122-4E0B-AD53-C042878430D5}"/>
                    </a:ext>
                  </a:extLst>
                </p:cNvPr>
                <p:cNvPicPr/>
                <p:nvPr/>
              </p:nvPicPr>
              <p:blipFill>
                <a:blip r:embed="rId417"/>
                <a:stretch>
                  <a:fillRect/>
                </a:stretch>
              </p:blipFill>
              <p:spPr>
                <a:xfrm>
                  <a:off x="7254956" y="5422895"/>
                  <a:ext cx="2023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85" name="Ink 284">
                  <a:extLst>
                    <a:ext uri="{FF2B5EF4-FFF2-40B4-BE49-F238E27FC236}">
                      <a16:creationId xmlns:a16="http://schemas.microsoft.com/office/drawing/2014/main" id="{3A06D277-EA4A-46B3-AD12-1170F8619B95}"/>
                    </a:ext>
                  </a:extLst>
                </p14:cNvPr>
                <p14:cNvContentPartPr/>
                <p14:nvPr/>
              </p14:nvContentPartPr>
              <p14:xfrm>
                <a:off x="7550876" y="5386535"/>
                <a:ext cx="217440" cy="207720"/>
              </p14:xfrm>
            </p:contentPart>
          </mc:Choice>
          <mc:Fallback xmlns="">
            <p:pic>
              <p:nvPicPr>
                <p:cNvPr id="285" name="Ink 284">
                  <a:extLst>
                    <a:ext uri="{FF2B5EF4-FFF2-40B4-BE49-F238E27FC236}">
                      <a16:creationId xmlns:a16="http://schemas.microsoft.com/office/drawing/2014/main" id="{3A06D277-EA4A-46B3-AD12-1170F8619B95}"/>
                    </a:ext>
                  </a:extLst>
                </p:cNvPr>
                <p:cNvPicPr/>
                <p:nvPr/>
              </p:nvPicPr>
              <p:blipFill>
                <a:blip r:embed="rId419"/>
                <a:stretch>
                  <a:fillRect/>
                </a:stretch>
              </p:blipFill>
              <p:spPr>
                <a:xfrm>
                  <a:off x="7541876" y="5377535"/>
                  <a:ext cx="2350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86" name="Ink 285">
                  <a:extLst>
                    <a:ext uri="{FF2B5EF4-FFF2-40B4-BE49-F238E27FC236}">
                      <a16:creationId xmlns:a16="http://schemas.microsoft.com/office/drawing/2014/main" id="{2F25130E-7D95-4845-89C7-7EA6A1AC9BF0}"/>
                    </a:ext>
                  </a:extLst>
                </p14:cNvPr>
                <p14:cNvContentPartPr/>
                <p14:nvPr/>
              </p14:nvContentPartPr>
              <p14:xfrm>
                <a:off x="7783076" y="5352695"/>
                <a:ext cx="212040" cy="234720"/>
              </p14:xfrm>
            </p:contentPart>
          </mc:Choice>
          <mc:Fallback xmlns="">
            <p:pic>
              <p:nvPicPr>
                <p:cNvPr id="286" name="Ink 285">
                  <a:extLst>
                    <a:ext uri="{FF2B5EF4-FFF2-40B4-BE49-F238E27FC236}">
                      <a16:creationId xmlns:a16="http://schemas.microsoft.com/office/drawing/2014/main" id="{2F25130E-7D95-4845-89C7-7EA6A1AC9BF0}"/>
                    </a:ext>
                  </a:extLst>
                </p:cNvPr>
                <p:cNvPicPr/>
                <p:nvPr/>
              </p:nvPicPr>
              <p:blipFill>
                <a:blip r:embed="rId421"/>
                <a:stretch>
                  <a:fillRect/>
                </a:stretch>
              </p:blipFill>
              <p:spPr>
                <a:xfrm>
                  <a:off x="7774436" y="5344055"/>
                  <a:ext cx="22968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303" name="Ink 302">
                  <a:extLst>
                    <a:ext uri="{FF2B5EF4-FFF2-40B4-BE49-F238E27FC236}">
                      <a16:creationId xmlns:a16="http://schemas.microsoft.com/office/drawing/2014/main" id="{5C4CD57B-4301-4A13-BB52-96E714C2179F}"/>
                    </a:ext>
                  </a:extLst>
                </p14:cNvPr>
                <p14:cNvContentPartPr/>
                <p14:nvPr/>
              </p14:nvContentPartPr>
              <p14:xfrm>
                <a:off x="3534356" y="5885495"/>
                <a:ext cx="1751400" cy="132840"/>
              </p14:xfrm>
            </p:contentPart>
          </mc:Choice>
          <mc:Fallback xmlns="">
            <p:pic>
              <p:nvPicPr>
                <p:cNvPr id="303" name="Ink 302">
                  <a:extLst>
                    <a:ext uri="{FF2B5EF4-FFF2-40B4-BE49-F238E27FC236}">
                      <a16:creationId xmlns:a16="http://schemas.microsoft.com/office/drawing/2014/main" id="{5C4CD57B-4301-4A13-BB52-96E714C2179F}"/>
                    </a:ext>
                  </a:extLst>
                </p:cNvPr>
                <p:cNvPicPr/>
                <p:nvPr/>
              </p:nvPicPr>
              <p:blipFill>
                <a:blip r:embed="rId423"/>
                <a:stretch>
                  <a:fillRect/>
                </a:stretch>
              </p:blipFill>
              <p:spPr>
                <a:xfrm>
                  <a:off x="3525716" y="5876495"/>
                  <a:ext cx="17690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304" name="Ink 303">
                  <a:extLst>
                    <a:ext uri="{FF2B5EF4-FFF2-40B4-BE49-F238E27FC236}">
                      <a16:creationId xmlns:a16="http://schemas.microsoft.com/office/drawing/2014/main" id="{22E716D2-F323-486F-A56D-B2783DD9198E}"/>
                    </a:ext>
                  </a:extLst>
                </p14:cNvPr>
                <p14:cNvContentPartPr/>
                <p14:nvPr/>
              </p14:nvContentPartPr>
              <p14:xfrm>
                <a:off x="5234636" y="5750855"/>
                <a:ext cx="32040" cy="199080"/>
              </p14:xfrm>
            </p:contentPart>
          </mc:Choice>
          <mc:Fallback xmlns="">
            <p:pic>
              <p:nvPicPr>
                <p:cNvPr id="304" name="Ink 303">
                  <a:extLst>
                    <a:ext uri="{FF2B5EF4-FFF2-40B4-BE49-F238E27FC236}">
                      <a16:creationId xmlns:a16="http://schemas.microsoft.com/office/drawing/2014/main" id="{22E716D2-F323-486F-A56D-B2783DD9198E}"/>
                    </a:ext>
                  </a:extLst>
                </p:cNvPr>
                <p:cNvPicPr/>
                <p:nvPr/>
              </p:nvPicPr>
              <p:blipFill>
                <a:blip r:embed="rId425"/>
                <a:stretch>
                  <a:fillRect/>
                </a:stretch>
              </p:blipFill>
              <p:spPr>
                <a:xfrm>
                  <a:off x="5225996" y="5742215"/>
                  <a:ext cx="49680" cy="216720"/>
                </a:xfrm>
                <a:prstGeom prst="rect">
                  <a:avLst/>
                </a:prstGeom>
              </p:spPr>
            </p:pic>
          </mc:Fallback>
        </mc:AlternateContent>
      </p:grpSp>
      <p:grpSp>
        <p:nvGrpSpPr>
          <p:cNvPr id="310" name="Group 309">
            <a:extLst>
              <a:ext uri="{FF2B5EF4-FFF2-40B4-BE49-F238E27FC236}">
                <a16:creationId xmlns:a16="http://schemas.microsoft.com/office/drawing/2014/main" id="{35912FBD-600E-4825-9C06-BA7DA291CF66}"/>
              </a:ext>
            </a:extLst>
          </p:cNvPr>
          <p:cNvGrpSpPr/>
          <p:nvPr/>
        </p:nvGrpSpPr>
        <p:grpSpPr>
          <a:xfrm>
            <a:off x="3260756" y="6167735"/>
            <a:ext cx="723600" cy="335160"/>
            <a:chOff x="3260756" y="6167735"/>
            <a:chExt cx="723600" cy="335160"/>
          </a:xfrm>
        </p:grpSpPr>
        <mc:AlternateContent xmlns:mc="http://schemas.openxmlformats.org/markup-compatibility/2006" xmlns:p14="http://schemas.microsoft.com/office/powerpoint/2010/main">
          <mc:Choice Requires="p14">
            <p:contentPart p14:bwMode="auto" r:id="rId426">
              <p14:nvContentPartPr>
                <p14:cNvPr id="306" name="Ink 305">
                  <a:extLst>
                    <a:ext uri="{FF2B5EF4-FFF2-40B4-BE49-F238E27FC236}">
                      <a16:creationId xmlns:a16="http://schemas.microsoft.com/office/drawing/2014/main" id="{26F1E4C2-B5A0-4040-9F7E-9F63541BA900}"/>
                    </a:ext>
                  </a:extLst>
                </p14:cNvPr>
                <p14:cNvContentPartPr/>
                <p14:nvPr/>
              </p14:nvContentPartPr>
              <p14:xfrm>
                <a:off x="3260756" y="6256295"/>
                <a:ext cx="145800" cy="234720"/>
              </p14:xfrm>
            </p:contentPart>
          </mc:Choice>
          <mc:Fallback xmlns="">
            <p:pic>
              <p:nvPicPr>
                <p:cNvPr id="306" name="Ink 305">
                  <a:extLst>
                    <a:ext uri="{FF2B5EF4-FFF2-40B4-BE49-F238E27FC236}">
                      <a16:creationId xmlns:a16="http://schemas.microsoft.com/office/drawing/2014/main" id="{26F1E4C2-B5A0-4040-9F7E-9F63541BA900}"/>
                    </a:ext>
                  </a:extLst>
                </p:cNvPr>
                <p:cNvPicPr/>
                <p:nvPr/>
              </p:nvPicPr>
              <p:blipFill>
                <a:blip r:embed="rId427"/>
                <a:stretch>
                  <a:fillRect/>
                </a:stretch>
              </p:blipFill>
              <p:spPr>
                <a:xfrm>
                  <a:off x="3252116" y="6247295"/>
                  <a:ext cx="1634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307" name="Ink 306">
                  <a:extLst>
                    <a:ext uri="{FF2B5EF4-FFF2-40B4-BE49-F238E27FC236}">
                      <a16:creationId xmlns:a16="http://schemas.microsoft.com/office/drawing/2014/main" id="{F0E9C721-E64F-46BA-991F-9B47F322CBB0}"/>
                    </a:ext>
                  </a:extLst>
                </p14:cNvPr>
                <p14:cNvContentPartPr/>
                <p14:nvPr/>
              </p14:nvContentPartPr>
              <p14:xfrm>
                <a:off x="3567836" y="6182495"/>
                <a:ext cx="157680" cy="70560"/>
              </p14:xfrm>
            </p:contentPart>
          </mc:Choice>
          <mc:Fallback xmlns="">
            <p:pic>
              <p:nvPicPr>
                <p:cNvPr id="307" name="Ink 306">
                  <a:extLst>
                    <a:ext uri="{FF2B5EF4-FFF2-40B4-BE49-F238E27FC236}">
                      <a16:creationId xmlns:a16="http://schemas.microsoft.com/office/drawing/2014/main" id="{F0E9C721-E64F-46BA-991F-9B47F322CBB0}"/>
                    </a:ext>
                  </a:extLst>
                </p:cNvPr>
                <p:cNvPicPr/>
                <p:nvPr/>
              </p:nvPicPr>
              <p:blipFill>
                <a:blip r:embed="rId429"/>
                <a:stretch>
                  <a:fillRect/>
                </a:stretch>
              </p:blipFill>
              <p:spPr>
                <a:xfrm>
                  <a:off x="3559196" y="6173855"/>
                  <a:ext cx="1753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308" name="Ink 307">
                  <a:extLst>
                    <a:ext uri="{FF2B5EF4-FFF2-40B4-BE49-F238E27FC236}">
                      <a16:creationId xmlns:a16="http://schemas.microsoft.com/office/drawing/2014/main" id="{29BF4079-CE0D-4EFB-8CE8-0C7B6FCD1A73}"/>
                    </a:ext>
                  </a:extLst>
                </p14:cNvPr>
                <p14:cNvContentPartPr/>
                <p14:nvPr/>
              </p14:nvContentPartPr>
              <p14:xfrm>
                <a:off x="3495836" y="6263135"/>
                <a:ext cx="200520" cy="161640"/>
              </p14:xfrm>
            </p:contentPart>
          </mc:Choice>
          <mc:Fallback xmlns="">
            <p:pic>
              <p:nvPicPr>
                <p:cNvPr id="308" name="Ink 307">
                  <a:extLst>
                    <a:ext uri="{FF2B5EF4-FFF2-40B4-BE49-F238E27FC236}">
                      <a16:creationId xmlns:a16="http://schemas.microsoft.com/office/drawing/2014/main" id="{29BF4079-CE0D-4EFB-8CE8-0C7B6FCD1A73}"/>
                    </a:ext>
                  </a:extLst>
                </p:cNvPr>
                <p:cNvPicPr/>
                <p:nvPr/>
              </p:nvPicPr>
              <p:blipFill>
                <a:blip r:embed="rId431"/>
                <a:stretch>
                  <a:fillRect/>
                </a:stretch>
              </p:blipFill>
              <p:spPr>
                <a:xfrm>
                  <a:off x="3487196" y="6254495"/>
                  <a:ext cx="2181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309" name="Ink 308">
                  <a:extLst>
                    <a:ext uri="{FF2B5EF4-FFF2-40B4-BE49-F238E27FC236}">
                      <a16:creationId xmlns:a16="http://schemas.microsoft.com/office/drawing/2014/main" id="{D8BDCA77-8875-4AAA-BF69-6059EAE17165}"/>
                    </a:ext>
                  </a:extLst>
                </p14:cNvPr>
                <p14:cNvContentPartPr/>
                <p14:nvPr/>
              </p14:nvContentPartPr>
              <p14:xfrm>
                <a:off x="3793196" y="6167735"/>
                <a:ext cx="191160" cy="335160"/>
              </p14:xfrm>
            </p:contentPart>
          </mc:Choice>
          <mc:Fallback xmlns="">
            <p:pic>
              <p:nvPicPr>
                <p:cNvPr id="309" name="Ink 308">
                  <a:extLst>
                    <a:ext uri="{FF2B5EF4-FFF2-40B4-BE49-F238E27FC236}">
                      <a16:creationId xmlns:a16="http://schemas.microsoft.com/office/drawing/2014/main" id="{D8BDCA77-8875-4AAA-BF69-6059EAE17165}"/>
                    </a:ext>
                  </a:extLst>
                </p:cNvPr>
                <p:cNvPicPr/>
                <p:nvPr/>
              </p:nvPicPr>
              <p:blipFill>
                <a:blip r:embed="rId433"/>
                <a:stretch>
                  <a:fillRect/>
                </a:stretch>
              </p:blipFill>
              <p:spPr>
                <a:xfrm>
                  <a:off x="3784556" y="6159095"/>
                  <a:ext cx="208800" cy="352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4">
            <p14:nvContentPartPr>
              <p14:cNvPr id="311" name="Ink 310">
                <a:extLst>
                  <a:ext uri="{FF2B5EF4-FFF2-40B4-BE49-F238E27FC236}">
                    <a16:creationId xmlns:a16="http://schemas.microsoft.com/office/drawing/2014/main" id="{E0FE3C75-BEF3-4E24-A7B7-DA7F2B035F1F}"/>
                  </a:ext>
                </a:extLst>
              </p14:cNvPr>
              <p14:cNvContentPartPr/>
              <p14:nvPr/>
            </p14:nvContentPartPr>
            <p14:xfrm>
              <a:off x="4234196" y="6393815"/>
              <a:ext cx="23040" cy="57600"/>
            </p14:xfrm>
          </p:contentPart>
        </mc:Choice>
        <mc:Fallback xmlns="">
          <p:pic>
            <p:nvPicPr>
              <p:cNvPr id="311" name="Ink 310">
                <a:extLst>
                  <a:ext uri="{FF2B5EF4-FFF2-40B4-BE49-F238E27FC236}">
                    <a16:creationId xmlns:a16="http://schemas.microsoft.com/office/drawing/2014/main" id="{E0FE3C75-BEF3-4E24-A7B7-DA7F2B035F1F}"/>
                  </a:ext>
                </a:extLst>
              </p:cNvPr>
              <p:cNvPicPr/>
              <p:nvPr/>
            </p:nvPicPr>
            <p:blipFill>
              <a:blip r:embed="rId435"/>
              <a:stretch>
                <a:fillRect/>
              </a:stretch>
            </p:blipFill>
            <p:spPr>
              <a:xfrm>
                <a:off x="4225196" y="6384815"/>
                <a:ext cx="4068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312" name="Ink 311">
                <a:extLst>
                  <a:ext uri="{FF2B5EF4-FFF2-40B4-BE49-F238E27FC236}">
                    <a16:creationId xmlns:a16="http://schemas.microsoft.com/office/drawing/2014/main" id="{1984B013-2FAB-4CBC-8B0B-1E400EDDD0C3}"/>
                  </a:ext>
                </a:extLst>
              </p14:cNvPr>
              <p14:cNvContentPartPr/>
              <p14:nvPr/>
            </p14:nvContentPartPr>
            <p14:xfrm>
              <a:off x="4477916" y="6171335"/>
              <a:ext cx="209160" cy="281880"/>
            </p14:xfrm>
          </p:contentPart>
        </mc:Choice>
        <mc:Fallback xmlns="">
          <p:pic>
            <p:nvPicPr>
              <p:cNvPr id="312" name="Ink 311">
                <a:extLst>
                  <a:ext uri="{FF2B5EF4-FFF2-40B4-BE49-F238E27FC236}">
                    <a16:creationId xmlns:a16="http://schemas.microsoft.com/office/drawing/2014/main" id="{1984B013-2FAB-4CBC-8B0B-1E400EDDD0C3}"/>
                  </a:ext>
                </a:extLst>
              </p:cNvPr>
              <p:cNvPicPr/>
              <p:nvPr/>
            </p:nvPicPr>
            <p:blipFill>
              <a:blip r:embed="rId437"/>
              <a:stretch>
                <a:fillRect/>
              </a:stretch>
            </p:blipFill>
            <p:spPr>
              <a:xfrm>
                <a:off x="4469276" y="6162695"/>
                <a:ext cx="226800" cy="299520"/>
              </a:xfrm>
              <a:prstGeom prst="rect">
                <a:avLst/>
              </a:prstGeom>
            </p:spPr>
          </p:pic>
        </mc:Fallback>
      </mc:AlternateContent>
      <p:grpSp>
        <p:nvGrpSpPr>
          <p:cNvPr id="316" name="Group 315">
            <a:extLst>
              <a:ext uri="{FF2B5EF4-FFF2-40B4-BE49-F238E27FC236}">
                <a16:creationId xmlns:a16="http://schemas.microsoft.com/office/drawing/2014/main" id="{85BD77C2-F70F-405D-B8AD-B1BD9B16D9BA}"/>
              </a:ext>
            </a:extLst>
          </p:cNvPr>
          <p:cNvGrpSpPr/>
          <p:nvPr/>
        </p:nvGrpSpPr>
        <p:grpSpPr>
          <a:xfrm>
            <a:off x="6317876" y="5924015"/>
            <a:ext cx="736200" cy="456840"/>
            <a:chOff x="6317876" y="5924015"/>
            <a:chExt cx="736200" cy="456840"/>
          </a:xfrm>
        </p:grpSpPr>
        <mc:AlternateContent xmlns:mc="http://schemas.openxmlformats.org/markup-compatibility/2006" xmlns:p14="http://schemas.microsoft.com/office/powerpoint/2010/main">
          <mc:Choice Requires="p14">
            <p:contentPart p14:bwMode="auto" r:id="rId438">
              <p14:nvContentPartPr>
                <p14:cNvPr id="313" name="Ink 312">
                  <a:extLst>
                    <a:ext uri="{FF2B5EF4-FFF2-40B4-BE49-F238E27FC236}">
                      <a16:creationId xmlns:a16="http://schemas.microsoft.com/office/drawing/2014/main" id="{01CE429F-D9E8-4C33-9858-9F19DBAF32E3}"/>
                    </a:ext>
                  </a:extLst>
                </p14:cNvPr>
                <p14:cNvContentPartPr/>
                <p14:nvPr/>
              </p14:nvContentPartPr>
              <p14:xfrm>
                <a:off x="6527036" y="6098615"/>
                <a:ext cx="226800" cy="248040"/>
              </p14:xfrm>
            </p:contentPart>
          </mc:Choice>
          <mc:Fallback xmlns="">
            <p:pic>
              <p:nvPicPr>
                <p:cNvPr id="313" name="Ink 312">
                  <a:extLst>
                    <a:ext uri="{FF2B5EF4-FFF2-40B4-BE49-F238E27FC236}">
                      <a16:creationId xmlns:a16="http://schemas.microsoft.com/office/drawing/2014/main" id="{01CE429F-D9E8-4C33-9858-9F19DBAF32E3}"/>
                    </a:ext>
                  </a:extLst>
                </p:cNvPr>
                <p:cNvPicPr/>
                <p:nvPr/>
              </p:nvPicPr>
              <p:blipFill>
                <a:blip r:embed="rId439"/>
                <a:stretch>
                  <a:fillRect/>
                </a:stretch>
              </p:blipFill>
              <p:spPr>
                <a:xfrm>
                  <a:off x="6518036" y="6089615"/>
                  <a:ext cx="24444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314" name="Ink 313">
                  <a:extLst>
                    <a:ext uri="{FF2B5EF4-FFF2-40B4-BE49-F238E27FC236}">
                      <a16:creationId xmlns:a16="http://schemas.microsoft.com/office/drawing/2014/main" id="{8E0C9046-8DE4-4D27-9C05-782FC3C5727D}"/>
                    </a:ext>
                  </a:extLst>
                </p14:cNvPr>
                <p14:cNvContentPartPr/>
                <p14:nvPr/>
              </p14:nvContentPartPr>
              <p14:xfrm>
                <a:off x="6861116" y="6019055"/>
                <a:ext cx="192960" cy="303840"/>
              </p14:xfrm>
            </p:contentPart>
          </mc:Choice>
          <mc:Fallback xmlns="">
            <p:pic>
              <p:nvPicPr>
                <p:cNvPr id="314" name="Ink 313">
                  <a:extLst>
                    <a:ext uri="{FF2B5EF4-FFF2-40B4-BE49-F238E27FC236}">
                      <a16:creationId xmlns:a16="http://schemas.microsoft.com/office/drawing/2014/main" id="{8E0C9046-8DE4-4D27-9C05-782FC3C5727D}"/>
                    </a:ext>
                  </a:extLst>
                </p:cNvPr>
                <p:cNvPicPr/>
                <p:nvPr/>
              </p:nvPicPr>
              <p:blipFill>
                <a:blip r:embed="rId441"/>
                <a:stretch>
                  <a:fillRect/>
                </a:stretch>
              </p:blipFill>
              <p:spPr>
                <a:xfrm>
                  <a:off x="6852476" y="6010055"/>
                  <a:ext cx="21060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315" name="Ink 314">
                  <a:extLst>
                    <a:ext uri="{FF2B5EF4-FFF2-40B4-BE49-F238E27FC236}">
                      <a16:creationId xmlns:a16="http://schemas.microsoft.com/office/drawing/2014/main" id="{80E212A9-9105-44AA-8BCF-26043EB280B2}"/>
                    </a:ext>
                  </a:extLst>
                </p14:cNvPr>
                <p14:cNvContentPartPr/>
                <p14:nvPr/>
              </p14:nvContentPartPr>
              <p14:xfrm>
                <a:off x="6317876" y="5924015"/>
                <a:ext cx="198000" cy="456840"/>
              </p14:xfrm>
            </p:contentPart>
          </mc:Choice>
          <mc:Fallback xmlns="">
            <p:pic>
              <p:nvPicPr>
                <p:cNvPr id="315" name="Ink 314">
                  <a:extLst>
                    <a:ext uri="{FF2B5EF4-FFF2-40B4-BE49-F238E27FC236}">
                      <a16:creationId xmlns:a16="http://schemas.microsoft.com/office/drawing/2014/main" id="{80E212A9-9105-44AA-8BCF-26043EB280B2}"/>
                    </a:ext>
                  </a:extLst>
                </p:cNvPr>
                <p:cNvPicPr/>
                <p:nvPr/>
              </p:nvPicPr>
              <p:blipFill>
                <a:blip r:embed="rId443"/>
                <a:stretch>
                  <a:fillRect/>
                </a:stretch>
              </p:blipFill>
              <p:spPr>
                <a:xfrm>
                  <a:off x="6308876" y="5915375"/>
                  <a:ext cx="215640" cy="474480"/>
                </a:xfrm>
                <a:prstGeom prst="rect">
                  <a:avLst/>
                </a:prstGeom>
              </p:spPr>
            </p:pic>
          </mc:Fallback>
        </mc:AlternateContent>
      </p:grpSp>
      <p:grpSp>
        <p:nvGrpSpPr>
          <p:cNvPr id="339" name="Group 338">
            <a:extLst>
              <a:ext uri="{FF2B5EF4-FFF2-40B4-BE49-F238E27FC236}">
                <a16:creationId xmlns:a16="http://schemas.microsoft.com/office/drawing/2014/main" id="{F7EE8DAE-0403-4ABB-9BFE-62E30AB2FDD6}"/>
              </a:ext>
            </a:extLst>
          </p:cNvPr>
          <p:cNvGrpSpPr/>
          <p:nvPr/>
        </p:nvGrpSpPr>
        <p:grpSpPr>
          <a:xfrm>
            <a:off x="8093036" y="1386575"/>
            <a:ext cx="3511440" cy="955800"/>
            <a:chOff x="8093036" y="1386575"/>
            <a:chExt cx="3511440" cy="955800"/>
          </a:xfrm>
        </p:grpSpPr>
        <mc:AlternateContent xmlns:mc="http://schemas.openxmlformats.org/markup-compatibility/2006" xmlns:p14="http://schemas.microsoft.com/office/powerpoint/2010/main">
          <mc:Choice Requires="p14">
            <p:contentPart p14:bwMode="auto" r:id="rId444">
              <p14:nvContentPartPr>
                <p14:cNvPr id="326" name="Ink 325">
                  <a:extLst>
                    <a:ext uri="{FF2B5EF4-FFF2-40B4-BE49-F238E27FC236}">
                      <a16:creationId xmlns:a16="http://schemas.microsoft.com/office/drawing/2014/main" id="{CC3FFB4B-F4AC-4415-8B12-1760587A70C7}"/>
                    </a:ext>
                  </a:extLst>
                </p14:cNvPr>
                <p14:cNvContentPartPr/>
                <p14:nvPr/>
              </p14:nvContentPartPr>
              <p14:xfrm>
                <a:off x="10674236" y="1386575"/>
                <a:ext cx="217440" cy="430560"/>
              </p14:xfrm>
            </p:contentPart>
          </mc:Choice>
          <mc:Fallback xmlns="">
            <p:pic>
              <p:nvPicPr>
                <p:cNvPr id="326" name="Ink 325">
                  <a:extLst>
                    <a:ext uri="{FF2B5EF4-FFF2-40B4-BE49-F238E27FC236}">
                      <a16:creationId xmlns:a16="http://schemas.microsoft.com/office/drawing/2014/main" id="{CC3FFB4B-F4AC-4415-8B12-1760587A70C7}"/>
                    </a:ext>
                  </a:extLst>
                </p:cNvPr>
                <p:cNvPicPr/>
                <p:nvPr/>
              </p:nvPicPr>
              <p:blipFill>
                <a:blip r:embed="rId445"/>
                <a:stretch>
                  <a:fillRect/>
                </a:stretch>
              </p:blipFill>
              <p:spPr>
                <a:xfrm>
                  <a:off x="10665236" y="1377935"/>
                  <a:ext cx="235080" cy="44820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327" name="Ink 326">
                  <a:extLst>
                    <a:ext uri="{FF2B5EF4-FFF2-40B4-BE49-F238E27FC236}">
                      <a16:creationId xmlns:a16="http://schemas.microsoft.com/office/drawing/2014/main" id="{CCD505C8-9EB5-44C9-BBC2-0388E24A2F84}"/>
                    </a:ext>
                  </a:extLst>
                </p14:cNvPr>
                <p14:cNvContentPartPr/>
                <p14:nvPr/>
              </p14:nvContentPartPr>
              <p14:xfrm>
                <a:off x="11007956" y="1496015"/>
                <a:ext cx="176760" cy="320400"/>
              </p14:xfrm>
            </p:contentPart>
          </mc:Choice>
          <mc:Fallback xmlns="">
            <p:pic>
              <p:nvPicPr>
                <p:cNvPr id="327" name="Ink 326">
                  <a:extLst>
                    <a:ext uri="{FF2B5EF4-FFF2-40B4-BE49-F238E27FC236}">
                      <a16:creationId xmlns:a16="http://schemas.microsoft.com/office/drawing/2014/main" id="{CCD505C8-9EB5-44C9-BBC2-0388E24A2F84}"/>
                    </a:ext>
                  </a:extLst>
                </p:cNvPr>
                <p:cNvPicPr/>
                <p:nvPr/>
              </p:nvPicPr>
              <p:blipFill>
                <a:blip r:embed="rId447"/>
                <a:stretch>
                  <a:fillRect/>
                </a:stretch>
              </p:blipFill>
              <p:spPr>
                <a:xfrm>
                  <a:off x="10999316" y="1487015"/>
                  <a:ext cx="19440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328" name="Ink 327">
                  <a:extLst>
                    <a:ext uri="{FF2B5EF4-FFF2-40B4-BE49-F238E27FC236}">
                      <a16:creationId xmlns:a16="http://schemas.microsoft.com/office/drawing/2014/main" id="{EB960540-9BFC-4E5A-A3BF-3980632E8A2D}"/>
                    </a:ext>
                  </a:extLst>
                </p14:cNvPr>
                <p14:cNvContentPartPr/>
                <p14:nvPr/>
              </p14:nvContentPartPr>
              <p14:xfrm>
                <a:off x="11223956" y="1476215"/>
                <a:ext cx="182160" cy="317880"/>
              </p14:xfrm>
            </p:contentPart>
          </mc:Choice>
          <mc:Fallback xmlns="">
            <p:pic>
              <p:nvPicPr>
                <p:cNvPr id="328" name="Ink 327">
                  <a:extLst>
                    <a:ext uri="{FF2B5EF4-FFF2-40B4-BE49-F238E27FC236}">
                      <a16:creationId xmlns:a16="http://schemas.microsoft.com/office/drawing/2014/main" id="{EB960540-9BFC-4E5A-A3BF-3980632E8A2D}"/>
                    </a:ext>
                  </a:extLst>
                </p:cNvPr>
                <p:cNvPicPr/>
                <p:nvPr/>
              </p:nvPicPr>
              <p:blipFill>
                <a:blip r:embed="rId449"/>
                <a:stretch>
                  <a:fillRect/>
                </a:stretch>
              </p:blipFill>
              <p:spPr>
                <a:xfrm>
                  <a:off x="11214956" y="1467215"/>
                  <a:ext cx="19980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317" name="Ink 316">
                  <a:extLst>
                    <a:ext uri="{FF2B5EF4-FFF2-40B4-BE49-F238E27FC236}">
                      <a16:creationId xmlns:a16="http://schemas.microsoft.com/office/drawing/2014/main" id="{325FD916-7615-432B-9195-C6AFDA870A62}"/>
                    </a:ext>
                  </a:extLst>
                </p14:cNvPr>
                <p14:cNvContentPartPr/>
                <p14:nvPr/>
              </p14:nvContentPartPr>
              <p14:xfrm>
                <a:off x="8316236" y="1761335"/>
                <a:ext cx="14400" cy="261720"/>
              </p14:xfrm>
            </p:contentPart>
          </mc:Choice>
          <mc:Fallback xmlns="">
            <p:pic>
              <p:nvPicPr>
                <p:cNvPr id="317" name="Ink 316">
                  <a:extLst>
                    <a:ext uri="{FF2B5EF4-FFF2-40B4-BE49-F238E27FC236}">
                      <a16:creationId xmlns:a16="http://schemas.microsoft.com/office/drawing/2014/main" id="{325FD916-7615-432B-9195-C6AFDA870A62}"/>
                    </a:ext>
                  </a:extLst>
                </p:cNvPr>
                <p:cNvPicPr/>
                <p:nvPr/>
              </p:nvPicPr>
              <p:blipFill>
                <a:blip r:embed="rId451"/>
                <a:stretch>
                  <a:fillRect/>
                </a:stretch>
              </p:blipFill>
              <p:spPr>
                <a:xfrm>
                  <a:off x="8307236" y="1752695"/>
                  <a:ext cx="3204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318" name="Ink 317">
                  <a:extLst>
                    <a:ext uri="{FF2B5EF4-FFF2-40B4-BE49-F238E27FC236}">
                      <a16:creationId xmlns:a16="http://schemas.microsoft.com/office/drawing/2014/main" id="{137A81ED-0D29-4FD4-82F6-E49BA07B87D7}"/>
                    </a:ext>
                  </a:extLst>
                </p14:cNvPr>
                <p14:cNvContentPartPr/>
                <p14:nvPr/>
              </p14:nvContentPartPr>
              <p14:xfrm>
                <a:off x="8430356" y="1743695"/>
                <a:ext cx="165240" cy="235080"/>
              </p14:xfrm>
            </p:contentPart>
          </mc:Choice>
          <mc:Fallback xmlns="">
            <p:pic>
              <p:nvPicPr>
                <p:cNvPr id="318" name="Ink 317">
                  <a:extLst>
                    <a:ext uri="{FF2B5EF4-FFF2-40B4-BE49-F238E27FC236}">
                      <a16:creationId xmlns:a16="http://schemas.microsoft.com/office/drawing/2014/main" id="{137A81ED-0D29-4FD4-82F6-E49BA07B87D7}"/>
                    </a:ext>
                  </a:extLst>
                </p:cNvPr>
                <p:cNvPicPr/>
                <p:nvPr/>
              </p:nvPicPr>
              <p:blipFill>
                <a:blip r:embed="rId453"/>
                <a:stretch>
                  <a:fillRect/>
                </a:stretch>
              </p:blipFill>
              <p:spPr>
                <a:xfrm>
                  <a:off x="8421356" y="1734695"/>
                  <a:ext cx="1828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319" name="Ink 318">
                  <a:extLst>
                    <a:ext uri="{FF2B5EF4-FFF2-40B4-BE49-F238E27FC236}">
                      <a16:creationId xmlns:a16="http://schemas.microsoft.com/office/drawing/2014/main" id="{06E889B4-10C9-44F9-AE1A-0843EF1E4450}"/>
                    </a:ext>
                  </a:extLst>
                </p14:cNvPr>
                <p14:cNvContentPartPr/>
                <p14:nvPr/>
              </p14:nvContentPartPr>
              <p14:xfrm>
                <a:off x="8722316" y="1930895"/>
                <a:ext cx="12600" cy="29520"/>
              </p14:xfrm>
            </p:contentPart>
          </mc:Choice>
          <mc:Fallback xmlns="">
            <p:pic>
              <p:nvPicPr>
                <p:cNvPr id="319" name="Ink 318">
                  <a:extLst>
                    <a:ext uri="{FF2B5EF4-FFF2-40B4-BE49-F238E27FC236}">
                      <a16:creationId xmlns:a16="http://schemas.microsoft.com/office/drawing/2014/main" id="{06E889B4-10C9-44F9-AE1A-0843EF1E4450}"/>
                    </a:ext>
                  </a:extLst>
                </p:cNvPr>
                <p:cNvPicPr/>
                <p:nvPr/>
              </p:nvPicPr>
              <p:blipFill>
                <a:blip r:embed="rId455"/>
                <a:stretch>
                  <a:fillRect/>
                </a:stretch>
              </p:blipFill>
              <p:spPr>
                <a:xfrm>
                  <a:off x="8713676" y="1921895"/>
                  <a:ext cx="302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320" name="Ink 319">
                  <a:extLst>
                    <a:ext uri="{FF2B5EF4-FFF2-40B4-BE49-F238E27FC236}">
                      <a16:creationId xmlns:a16="http://schemas.microsoft.com/office/drawing/2014/main" id="{93F84D03-353D-4FB2-89C6-6A55D96E5588}"/>
                    </a:ext>
                  </a:extLst>
                </p14:cNvPr>
                <p14:cNvContentPartPr/>
                <p14:nvPr/>
              </p14:nvContentPartPr>
              <p14:xfrm>
                <a:off x="8945876" y="1680695"/>
                <a:ext cx="34920" cy="262080"/>
              </p14:xfrm>
            </p:contentPart>
          </mc:Choice>
          <mc:Fallback xmlns="">
            <p:pic>
              <p:nvPicPr>
                <p:cNvPr id="320" name="Ink 319">
                  <a:extLst>
                    <a:ext uri="{FF2B5EF4-FFF2-40B4-BE49-F238E27FC236}">
                      <a16:creationId xmlns:a16="http://schemas.microsoft.com/office/drawing/2014/main" id="{93F84D03-353D-4FB2-89C6-6A55D96E5588}"/>
                    </a:ext>
                  </a:extLst>
                </p:cNvPr>
                <p:cNvPicPr/>
                <p:nvPr/>
              </p:nvPicPr>
              <p:blipFill>
                <a:blip r:embed="rId457"/>
                <a:stretch>
                  <a:fillRect/>
                </a:stretch>
              </p:blipFill>
              <p:spPr>
                <a:xfrm>
                  <a:off x="8936876" y="1671695"/>
                  <a:ext cx="525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321" name="Ink 320">
                  <a:extLst>
                    <a:ext uri="{FF2B5EF4-FFF2-40B4-BE49-F238E27FC236}">
                      <a16:creationId xmlns:a16="http://schemas.microsoft.com/office/drawing/2014/main" id="{1D2E4B37-02CB-4575-9913-B7904C2C9B10}"/>
                    </a:ext>
                  </a:extLst>
                </p14:cNvPr>
                <p14:cNvContentPartPr/>
                <p14:nvPr/>
              </p14:nvContentPartPr>
              <p14:xfrm>
                <a:off x="9134516" y="1608335"/>
                <a:ext cx="208440" cy="286920"/>
              </p14:xfrm>
            </p:contentPart>
          </mc:Choice>
          <mc:Fallback xmlns="">
            <p:pic>
              <p:nvPicPr>
                <p:cNvPr id="321" name="Ink 320">
                  <a:extLst>
                    <a:ext uri="{FF2B5EF4-FFF2-40B4-BE49-F238E27FC236}">
                      <a16:creationId xmlns:a16="http://schemas.microsoft.com/office/drawing/2014/main" id="{1D2E4B37-02CB-4575-9913-B7904C2C9B10}"/>
                    </a:ext>
                  </a:extLst>
                </p:cNvPr>
                <p:cNvPicPr/>
                <p:nvPr/>
              </p:nvPicPr>
              <p:blipFill>
                <a:blip r:embed="rId459"/>
                <a:stretch>
                  <a:fillRect/>
                </a:stretch>
              </p:blipFill>
              <p:spPr>
                <a:xfrm>
                  <a:off x="9125876" y="1599695"/>
                  <a:ext cx="22608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322" name="Ink 321">
                  <a:extLst>
                    <a:ext uri="{FF2B5EF4-FFF2-40B4-BE49-F238E27FC236}">
                      <a16:creationId xmlns:a16="http://schemas.microsoft.com/office/drawing/2014/main" id="{AE2C7974-0EE0-40FE-9993-C2D3CDB3D94C}"/>
                    </a:ext>
                  </a:extLst>
                </p14:cNvPr>
                <p14:cNvContentPartPr/>
                <p14:nvPr/>
              </p14:nvContentPartPr>
              <p14:xfrm>
                <a:off x="9485156" y="1882655"/>
                <a:ext cx="2160" cy="24840"/>
              </p14:xfrm>
            </p:contentPart>
          </mc:Choice>
          <mc:Fallback xmlns="">
            <p:pic>
              <p:nvPicPr>
                <p:cNvPr id="322" name="Ink 321">
                  <a:extLst>
                    <a:ext uri="{FF2B5EF4-FFF2-40B4-BE49-F238E27FC236}">
                      <a16:creationId xmlns:a16="http://schemas.microsoft.com/office/drawing/2014/main" id="{AE2C7974-0EE0-40FE-9993-C2D3CDB3D94C}"/>
                    </a:ext>
                  </a:extLst>
                </p:cNvPr>
                <p:cNvPicPr/>
                <p:nvPr/>
              </p:nvPicPr>
              <p:blipFill>
                <a:blip r:embed="rId461"/>
                <a:stretch>
                  <a:fillRect/>
                </a:stretch>
              </p:blipFill>
              <p:spPr>
                <a:xfrm>
                  <a:off x="9476156" y="1873655"/>
                  <a:ext cx="198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323" name="Ink 322">
                  <a:extLst>
                    <a:ext uri="{FF2B5EF4-FFF2-40B4-BE49-F238E27FC236}">
                      <a16:creationId xmlns:a16="http://schemas.microsoft.com/office/drawing/2014/main" id="{6C39FD9A-51BC-4D35-840F-FB4864FEB5F2}"/>
                    </a:ext>
                  </a:extLst>
                </p14:cNvPr>
                <p14:cNvContentPartPr/>
                <p14:nvPr/>
              </p14:nvContentPartPr>
              <p14:xfrm>
                <a:off x="9709076" y="1557935"/>
                <a:ext cx="226080" cy="307440"/>
              </p14:xfrm>
            </p:contentPart>
          </mc:Choice>
          <mc:Fallback xmlns="">
            <p:pic>
              <p:nvPicPr>
                <p:cNvPr id="323" name="Ink 322">
                  <a:extLst>
                    <a:ext uri="{FF2B5EF4-FFF2-40B4-BE49-F238E27FC236}">
                      <a16:creationId xmlns:a16="http://schemas.microsoft.com/office/drawing/2014/main" id="{6C39FD9A-51BC-4D35-840F-FB4864FEB5F2}"/>
                    </a:ext>
                  </a:extLst>
                </p:cNvPr>
                <p:cNvPicPr/>
                <p:nvPr/>
              </p:nvPicPr>
              <p:blipFill>
                <a:blip r:embed="rId463"/>
                <a:stretch>
                  <a:fillRect/>
                </a:stretch>
              </p:blipFill>
              <p:spPr>
                <a:xfrm>
                  <a:off x="9700436" y="1548935"/>
                  <a:ext cx="24372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464">
              <p14:nvContentPartPr>
                <p14:cNvPr id="324" name="Ink 323">
                  <a:extLst>
                    <a:ext uri="{FF2B5EF4-FFF2-40B4-BE49-F238E27FC236}">
                      <a16:creationId xmlns:a16="http://schemas.microsoft.com/office/drawing/2014/main" id="{BA27AE59-6605-44E2-B8E2-CCFA8C003CED}"/>
                    </a:ext>
                  </a:extLst>
                </p14:cNvPr>
                <p14:cNvContentPartPr/>
                <p14:nvPr/>
              </p14:nvContentPartPr>
              <p14:xfrm>
                <a:off x="10159076" y="1805615"/>
                <a:ext cx="5760" cy="9720"/>
              </p14:xfrm>
            </p:contentPart>
          </mc:Choice>
          <mc:Fallback xmlns="">
            <p:pic>
              <p:nvPicPr>
                <p:cNvPr id="324" name="Ink 323">
                  <a:extLst>
                    <a:ext uri="{FF2B5EF4-FFF2-40B4-BE49-F238E27FC236}">
                      <a16:creationId xmlns:a16="http://schemas.microsoft.com/office/drawing/2014/main" id="{BA27AE59-6605-44E2-B8E2-CCFA8C003CED}"/>
                    </a:ext>
                  </a:extLst>
                </p:cNvPr>
                <p:cNvPicPr/>
                <p:nvPr/>
              </p:nvPicPr>
              <p:blipFill>
                <a:blip r:embed="rId465"/>
                <a:stretch>
                  <a:fillRect/>
                </a:stretch>
              </p:blipFill>
              <p:spPr>
                <a:xfrm>
                  <a:off x="10150076" y="1796975"/>
                  <a:ext cx="234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66">
              <p14:nvContentPartPr>
                <p14:cNvPr id="325" name="Ink 324">
                  <a:extLst>
                    <a:ext uri="{FF2B5EF4-FFF2-40B4-BE49-F238E27FC236}">
                      <a16:creationId xmlns:a16="http://schemas.microsoft.com/office/drawing/2014/main" id="{87485497-BC94-44E1-8B06-7E8AB12A6D79}"/>
                    </a:ext>
                  </a:extLst>
                </p14:cNvPr>
                <p14:cNvContentPartPr/>
                <p14:nvPr/>
              </p14:nvContentPartPr>
              <p14:xfrm>
                <a:off x="10312796" y="1484135"/>
                <a:ext cx="176040" cy="284040"/>
              </p14:xfrm>
            </p:contentPart>
          </mc:Choice>
          <mc:Fallback xmlns="">
            <p:pic>
              <p:nvPicPr>
                <p:cNvPr id="325" name="Ink 324">
                  <a:extLst>
                    <a:ext uri="{FF2B5EF4-FFF2-40B4-BE49-F238E27FC236}">
                      <a16:creationId xmlns:a16="http://schemas.microsoft.com/office/drawing/2014/main" id="{87485497-BC94-44E1-8B06-7E8AB12A6D79}"/>
                    </a:ext>
                  </a:extLst>
                </p:cNvPr>
                <p:cNvPicPr/>
                <p:nvPr/>
              </p:nvPicPr>
              <p:blipFill>
                <a:blip r:embed="rId467"/>
                <a:stretch>
                  <a:fillRect/>
                </a:stretch>
              </p:blipFill>
              <p:spPr>
                <a:xfrm>
                  <a:off x="10303796" y="1475495"/>
                  <a:ext cx="1936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468">
              <p14:nvContentPartPr>
                <p14:cNvPr id="333" name="Ink 332">
                  <a:extLst>
                    <a:ext uri="{FF2B5EF4-FFF2-40B4-BE49-F238E27FC236}">
                      <a16:creationId xmlns:a16="http://schemas.microsoft.com/office/drawing/2014/main" id="{DE67D425-6A8E-4F5C-8045-F1D5BC5489A2}"/>
                    </a:ext>
                  </a:extLst>
                </p14:cNvPr>
                <p14:cNvContentPartPr/>
                <p14:nvPr/>
              </p14:nvContentPartPr>
              <p14:xfrm>
                <a:off x="8093036" y="2088935"/>
                <a:ext cx="1925280" cy="243000"/>
              </p14:xfrm>
            </p:contentPart>
          </mc:Choice>
          <mc:Fallback xmlns="">
            <p:pic>
              <p:nvPicPr>
                <p:cNvPr id="333" name="Ink 332">
                  <a:extLst>
                    <a:ext uri="{FF2B5EF4-FFF2-40B4-BE49-F238E27FC236}">
                      <a16:creationId xmlns:a16="http://schemas.microsoft.com/office/drawing/2014/main" id="{DE67D425-6A8E-4F5C-8045-F1D5BC5489A2}"/>
                    </a:ext>
                  </a:extLst>
                </p:cNvPr>
                <p:cNvPicPr/>
                <p:nvPr/>
              </p:nvPicPr>
              <p:blipFill>
                <a:blip r:embed="rId469"/>
                <a:stretch>
                  <a:fillRect/>
                </a:stretch>
              </p:blipFill>
              <p:spPr>
                <a:xfrm>
                  <a:off x="8084396" y="2080295"/>
                  <a:ext cx="19429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335" name="Ink 334">
                  <a:extLst>
                    <a:ext uri="{FF2B5EF4-FFF2-40B4-BE49-F238E27FC236}">
                      <a16:creationId xmlns:a16="http://schemas.microsoft.com/office/drawing/2014/main" id="{579AAB03-5777-4314-99D4-7350D3AE18F5}"/>
                    </a:ext>
                  </a:extLst>
                </p14:cNvPr>
                <p14:cNvContentPartPr/>
                <p14:nvPr/>
              </p14:nvContentPartPr>
              <p14:xfrm>
                <a:off x="10019396" y="1967255"/>
                <a:ext cx="21240" cy="226080"/>
              </p14:xfrm>
            </p:contentPart>
          </mc:Choice>
          <mc:Fallback xmlns="">
            <p:pic>
              <p:nvPicPr>
                <p:cNvPr id="335" name="Ink 334">
                  <a:extLst>
                    <a:ext uri="{FF2B5EF4-FFF2-40B4-BE49-F238E27FC236}">
                      <a16:creationId xmlns:a16="http://schemas.microsoft.com/office/drawing/2014/main" id="{579AAB03-5777-4314-99D4-7350D3AE18F5}"/>
                    </a:ext>
                  </a:extLst>
                </p:cNvPr>
                <p:cNvPicPr/>
                <p:nvPr/>
              </p:nvPicPr>
              <p:blipFill>
                <a:blip r:embed="rId471"/>
                <a:stretch>
                  <a:fillRect/>
                </a:stretch>
              </p:blipFill>
              <p:spPr>
                <a:xfrm>
                  <a:off x="10010756" y="1958255"/>
                  <a:ext cx="3888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472">
              <p14:nvContentPartPr>
                <p14:cNvPr id="336" name="Ink 335">
                  <a:extLst>
                    <a:ext uri="{FF2B5EF4-FFF2-40B4-BE49-F238E27FC236}">
                      <a16:creationId xmlns:a16="http://schemas.microsoft.com/office/drawing/2014/main" id="{AD933417-458E-4A5C-924C-F8DA79936680}"/>
                    </a:ext>
                  </a:extLst>
                </p14:cNvPr>
                <p14:cNvContentPartPr/>
                <p14:nvPr/>
              </p14:nvContentPartPr>
              <p14:xfrm>
                <a:off x="10632116" y="2054735"/>
                <a:ext cx="869040" cy="287640"/>
              </p14:xfrm>
            </p:contentPart>
          </mc:Choice>
          <mc:Fallback xmlns="">
            <p:pic>
              <p:nvPicPr>
                <p:cNvPr id="336" name="Ink 335">
                  <a:extLst>
                    <a:ext uri="{FF2B5EF4-FFF2-40B4-BE49-F238E27FC236}">
                      <a16:creationId xmlns:a16="http://schemas.microsoft.com/office/drawing/2014/main" id="{AD933417-458E-4A5C-924C-F8DA79936680}"/>
                    </a:ext>
                  </a:extLst>
                </p:cNvPr>
                <p:cNvPicPr/>
                <p:nvPr/>
              </p:nvPicPr>
              <p:blipFill>
                <a:blip r:embed="rId473"/>
                <a:stretch>
                  <a:fillRect/>
                </a:stretch>
              </p:blipFill>
              <p:spPr>
                <a:xfrm>
                  <a:off x="10623116" y="2045735"/>
                  <a:ext cx="88668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337" name="Ink 336">
                  <a:extLst>
                    <a:ext uri="{FF2B5EF4-FFF2-40B4-BE49-F238E27FC236}">
                      <a16:creationId xmlns:a16="http://schemas.microsoft.com/office/drawing/2014/main" id="{95646EAF-9087-466F-A4BD-BC9246516B1E}"/>
                    </a:ext>
                  </a:extLst>
                </p14:cNvPr>
                <p14:cNvContentPartPr/>
                <p14:nvPr/>
              </p14:nvContentPartPr>
              <p14:xfrm>
                <a:off x="11543996" y="2003615"/>
                <a:ext cx="60480" cy="309240"/>
              </p14:xfrm>
            </p:contentPart>
          </mc:Choice>
          <mc:Fallback xmlns="">
            <p:pic>
              <p:nvPicPr>
                <p:cNvPr id="337" name="Ink 336">
                  <a:extLst>
                    <a:ext uri="{FF2B5EF4-FFF2-40B4-BE49-F238E27FC236}">
                      <a16:creationId xmlns:a16="http://schemas.microsoft.com/office/drawing/2014/main" id="{95646EAF-9087-466F-A4BD-BC9246516B1E}"/>
                    </a:ext>
                  </a:extLst>
                </p:cNvPr>
                <p:cNvPicPr/>
                <p:nvPr/>
              </p:nvPicPr>
              <p:blipFill>
                <a:blip r:embed="rId475"/>
                <a:stretch>
                  <a:fillRect/>
                </a:stretch>
              </p:blipFill>
              <p:spPr>
                <a:xfrm>
                  <a:off x="11534996" y="1994975"/>
                  <a:ext cx="78120" cy="32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76">
            <p14:nvContentPartPr>
              <p14:cNvPr id="340" name="Ink 339">
                <a:extLst>
                  <a:ext uri="{FF2B5EF4-FFF2-40B4-BE49-F238E27FC236}">
                    <a16:creationId xmlns:a16="http://schemas.microsoft.com/office/drawing/2014/main" id="{6FF5259A-E299-4D9A-81F0-8CD9264F27BA}"/>
                  </a:ext>
                </a:extLst>
              </p14:cNvPr>
              <p14:cNvContentPartPr/>
              <p14:nvPr/>
            </p14:nvContentPartPr>
            <p14:xfrm>
              <a:off x="9879716" y="1105775"/>
              <a:ext cx="30240" cy="267120"/>
            </p14:xfrm>
          </p:contentPart>
        </mc:Choice>
        <mc:Fallback xmlns="">
          <p:pic>
            <p:nvPicPr>
              <p:cNvPr id="340" name="Ink 339">
                <a:extLst>
                  <a:ext uri="{FF2B5EF4-FFF2-40B4-BE49-F238E27FC236}">
                    <a16:creationId xmlns:a16="http://schemas.microsoft.com/office/drawing/2014/main" id="{6FF5259A-E299-4D9A-81F0-8CD9264F27BA}"/>
                  </a:ext>
                </a:extLst>
              </p:cNvPr>
              <p:cNvPicPr/>
              <p:nvPr/>
            </p:nvPicPr>
            <p:blipFill>
              <a:blip r:embed="rId477"/>
              <a:stretch>
                <a:fillRect/>
              </a:stretch>
            </p:blipFill>
            <p:spPr>
              <a:xfrm>
                <a:off x="9871076" y="1096775"/>
                <a:ext cx="47880" cy="284760"/>
              </a:xfrm>
              <a:prstGeom prst="rect">
                <a:avLst/>
              </a:prstGeom>
            </p:spPr>
          </p:pic>
        </mc:Fallback>
      </mc:AlternateContent>
    </p:spTree>
    <p:extLst>
      <p:ext uri="{BB962C8B-B14F-4D97-AF65-F5344CB8AC3E}">
        <p14:creationId xmlns:p14="http://schemas.microsoft.com/office/powerpoint/2010/main" val="4046456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8ECC-091A-4315-9EBC-D947BB8F8262}"/>
              </a:ext>
            </a:extLst>
          </p:cNvPr>
          <p:cNvSpPr>
            <a:spLocks noGrp="1"/>
          </p:cNvSpPr>
          <p:nvPr>
            <p:ph type="title"/>
          </p:nvPr>
        </p:nvSpPr>
        <p:spPr/>
        <p:txBody>
          <a:bodyPr/>
          <a:lstStyle/>
          <a:p>
            <a:r>
              <a:rPr lang="en-US" dirty="0"/>
              <a:t>CIDR Translation</a:t>
            </a:r>
          </a:p>
        </p:txBody>
      </p:sp>
      <p:grpSp>
        <p:nvGrpSpPr>
          <p:cNvPr id="9" name="Group 8">
            <a:extLst>
              <a:ext uri="{FF2B5EF4-FFF2-40B4-BE49-F238E27FC236}">
                <a16:creationId xmlns:a16="http://schemas.microsoft.com/office/drawing/2014/main" id="{AA8EB802-F28B-4E12-8CC1-D680DDB17755}"/>
              </a:ext>
            </a:extLst>
          </p:cNvPr>
          <p:cNvGrpSpPr/>
          <p:nvPr/>
        </p:nvGrpSpPr>
        <p:grpSpPr>
          <a:xfrm>
            <a:off x="375356" y="1662517"/>
            <a:ext cx="427320" cy="281520"/>
            <a:chOff x="375356" y="1662517"/>
            <a:chExt cx="427320" cy="2815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AA533C5-36A6-4324-81C2-BFB881755B07}"/>
                    </a:ext>
                  </a:extLst>
                </p14:cNvPr>
                <p14:cNvContentPartPr/>
                <p14:nvPr/>
              </p14:nvContentPartPr>
              <p14:xfrm>
                <a:off x="375356" y="1662517"/>
                <a:ext cx="164880" cy="42840"/>
              </p14:xfrm>
            </p:contentPart>
          </mc:Choice>
          <mc:Fallback xmlns="">
            <p:pic>
              <p:nvPicPr>
                <p:cNvPr id="4" name="Ink 3">
                  <a:extLst>
                    <a:ext uri="{FF2B5EF4-FFF2-40B4-BE49-F238E27FC236}">
                      <a16:creationId xmlns:a16="http://schemas.microsoft.com/office/drawing/2014/main" id="{8AA533C5-36A6-4324-81C2-BFB881755B07}"/>
                    </a:ext>
                  </a:extLst>
                </p:cNvPr>
                <p:cNvPicPr/>
                <p:nvPr/>
              </p:nvPicPr>
              <p:blipFill>
                <a:blip r:embed="rId3"/>
                <a:stretch>
                  <a:fillRect/>
                </a:stretch>
              </p:blipFill>
              <p:spPr>
                <a:xfrm>
                  <a:off x="366356" y="1653517"/>
                  <a:ext cx="1825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3AC7BFC-6B02-4714-9DF4-E8542A860CC4}"/>
                    </a:ext>
                  </a:extLst>
                </p14:cNvPr>
                <p14:cNvContentPartPr/>
                <p14:nvPr/>
              </p14:nvContentPartPr>
              <p14:xfrm>
                <a:off x="462116" y="1683397"/>
                <a:ext cx="15480" cy="157680"/>
              </p14:xfrm>
            </p:contentPart>
          </mc:Choice>
          <mc:Fallback xmlns="">
            <p:pic>
              <p:nvPicPr>
                <p:cNvPr id="5" name="Ink 4">
                  <a:extLst>
                    <a:ext uri="{FF2B5EF4-FFF2-40B4-BE49-F238E27FC236}">
                      <a16:creationId xmlns:a16="http://schemas.microsoft.com/office/drawing/2014/main" id="{A3AC7BFC-6B02-4714-9DF4-E8542A860CC4}"/>
                    </a:ext>
                  </a:extLst>
                </p:cNvPr>
                <p:cNvPicPr/>
                <p:nvPr/>
              </p:nvPicPr>
              <p:blipFill>
                <a:blip r:embed="rId5"/>
                <a:stretch>
                  <a:fillRect/>
                </a:stretch>
              </p:blipFill>
              <p:spPr>
                <a:xfrm>
                  <a:off x="453476" y="1674757"/>
                  <a:ext cx="331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8F9D01C-047D-453F-A85F-F0B87157DEBB}"/>
                    </a:ext>
                  </a:extLst>
                </p14:cNvPr>
                <p14:cNvContentPartPr/>
                <p14:nvPr/>
              </p14:nvContentPartPr>
              <p14:xfrm>
                <a:off x="381476" y="1928557"/>
                <a:ext cx="175320" cy="15480"/>
              </p14:xfrm>
            </p:contentPart>
          </mc:Choice>
          <mc:Fallback xmlns="">
            <p:pic>
              <p:nvPicPr>
                <p:cNvPr id="6" name="Ink 5">
                  <a:extLst>
                    <a:ext uri="{FF2B5EF4-FFF2-40B4-BE49-F238E27FC236}">
                      <a16:creationId xmlns:a16="http://schemas.microsoft.com/office/drawing/2014/main" id="{18F9D01C-047D-453F-A85F-F0B87157DEBB}"/>
                    </a:ext>
                  </a:extLst>
                </p:cNvPr>
                <p:cNvPicPr/>
                <p:nvPr/>
              </p:nvPicPr>
              <p:blipFill>
                <a:blip r:embed="rId7"/>
                <a:stretch>
                  <a:fillRect/>
                </a:stretch>
              </p:blipFill>
              <p:spPr>
                <a:xfrm>
                  <a:off x="372476" y="1919917"/>
                  <a:ext cx="1929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7F65E99-9266-41EA-BC40-9E49D408B5E2}"/>
                    </a:ext>
                  </a:extLst>
                </p14:cNvPr>
                <p14:cNvContentPartPr/>
                <p14:nvPr/>
              </p14:nvContentPartPr>
              <p14:xfrm>
                <a:off x="644636" y="1683037"/>
                <a:ext cx="158040" cy="240120"/>
              </p14:xfrm>
            </p:contentPart>
          </mc:Choice>
          <mc:Fallback xmlns="">
            <p:pic>
              <p:nvPicPr>
                <p:cNvPr id="8" name="Ink 7">
                  <a:extLst>
                    <a:ext uri="{FF2B5EF4-FFF2-40B4-BE49-F238E27FC236}">
                      <a16:creationId xmlns:a16="http://schemas.microsoft.com/office/drawing/2014/main" id="{87F65E99-9266-41EA-BC40-9E49D408B5E2}"/>
                    </a:ext>
                  </a:extLst>
                </p:cNvPr>
                <p:cNvPicPr/>
                <p:nvPr/>
              </p:nvPicPr>
              <p:blipFill>
                <a:blip r:embed="rId9"/>
                <a:stretch>
                  <a:fillRect/>
                </a:stretch>
              </p:blipFill>
              <p:spPr>
                <a:xfrm>
                  <a:off x="635996" y="1674397"/>
                  <a:ext cx="175680" cy="257760"/>
                </a:xfrm>
                <a:prstGeom prst="rect">
                  <a:avLst/>
                </a:prstGeom>
              </p:spPr>
            </p:pic>
          </mc:Fallback>
        </mc:AlternateContent>
      </p:grpSp>
      <p:grpSp>
        <p:nvGrpSpPr>
          <p:cNvPr id="14" name="Group 13">
            <a:extLst>
              <a:ext uri="{FF2B5EF4-FFF2-40B4-BE49-F238E27FC236}">
                <a16:creationId xmlns:a16="http://schemas.microsoft.com/office/drawing/2014/main" id="{56147A8E-3C20-46F9-B4B4-79CAF8DB9F07}"/>
              </a:ext>
            </a:extLst>
          </p:cNvPr>
          <p:cNvGrpSpPr/>
          <p:nvPr/>
        </p:nvGrpSpPr>
        <p:grpSpPr>
          <a:xfrm>
            <a:off x="1045916" y="1680877"/>
            <a:ext cx="527400" cy="253440"/>
            <a:chOff x="1511876" y="1640917"/>
            <a:chExt cx="527400" cy="253440"/>
          </a:xfrm>
        </p:grpSpPr>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DB8F7229-3430-402D-BCBD-2ED82EC73FE6}"/>
                    </a:ext>
                  </a:extLst>
                </p14:cNvPr>
                <p14:cNvContentPartPr/>
                <p14:nvPr/>
              </p14:nvContentPartPr>
              <p14:xfrm>
                <a:off x="1511876" y="1676197"/>
                <a:ext cx="45360" cy="212400"/>
              </p14:xfrm>
            </p:contentPart>
          </mc:Choice>
          <mc:Fallback xmlns="">
            <p:pic>
              <p:nvPicPr>
                <p:cNvPr id="10" name="Ink 9">
                  <a:extLst>
                    <a:ext uri="{FF2B5EF4-FFF2-40B4-BE49-F238E27FC236}">
                      <a16:creationId xmlns:a16="http://schemas.microsoft.com/office/drawing/2014/main" id="{DB8F7229-3430-402D-BCBD-2ED82EC73FE6}"/>
                    </a:ext>
                  </a:extLst>
                </p:cNvPr>
                <p:cNvPicPr/>
                <p:nvPr/>
              </p:nvPicPr>
              <p:blipFill>
                <a:blip r:embed="rId11"/>
                <a:stretch>
                  <a:fillRect/>
                </a:stretch>
              </p:blipFill>
              <p:spPr>
                <a:xfrm>
                  <a:off x="1503236" y="1667557"/>
                  <a:ext cx="630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10C4D487-045C-4899-BEE2-AE3C1E0A20F2}"/>
                    </a:ext>
                  </a:extLst>
                </p14:cNvPr>
                <p14:cNvContentPartPr/>
                <p14:nvPr/>
              </p14:nvContentPartPr>
              <p14:xfrm>
                <a:off x="1631756" y="1640917"/>
                <a:ext cx="167040" cy="226800"/>
              </p14:xfrm>
            </p:contentPart>
          </mc:Choice>
          <mc:Fallback xmlns="">
            <p:pic>
              <p:nvPicPr>
                <p:cNvPr id="11" name="Ink 10">
                  <a:extLst>
                    <a:ext uri="{FF2B5EF4-FFF2-40B4-BE49-F238E27FC236}">
                      <a16:creationId xmlns:a16="http://schemas.microsoft.com/office/drawing/2014/main" id="{10C4D487-045C-4899-BEE2-AE3C1E0A20F2}"/>
                    </a:ext>
                  </a:extLst>
                </p:cNvPr>
                <p:cNvPicPr/>
                <p:nvPr/>
              </p:nvPicPr>
              <p:blipFill>
                <a:blip r:embed="rId13"/>
                <a:stretch>
                  <a:fillRect/>
                </a:stretch>
              </p:blipFill>
              <p:spPr>
                <a:xfrm>
                  <a:off x="1623116" y="1631917"/>
                  <a:ext cx="1846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6CC4B923-CDE8-45AE-B2D8-5BE2AD3775F4}"/>
                    </a:ext>
                  </a:extLst>
                </p14:cNvPr>
                <p14:cNvContentPartPr/>
                <p14:nvPr/>
              </p14:nvContentPartPr>
              <p14:xfrm>
                <a:off x="1911476" y="1643797"/>
                <a:ext cx="127800" cy="250560"/>
              </p14:xfrm>
            </p:contentPart>
          </mc:Choice>
          <mc:Fallback xmlns="">
            <p:pic>
              <p:nvPicPr>
                <p:cNvPr id="12" name="Ink 11">
                  <a:extLst>
                    <a:ext uri="{FF2B5EF4-FFF2-40B4-BE49-F238E27FC236}">
                      <a16:creationId xmlns:a16="http://schemas.microsoft.com/office/drawing/2014/main" id="{6CC4B923-CDE8-45AE-B2D8-5BE2AD3775F4}"/>
                    </a:ext>
                  </a:extLst>
                </p:cNvPr>
                <p:cNvPicPr/>
                <p:nvPr/>
              </p:nvPicPr>
              <p:blipFill>
                <a:blip r:embed="rId15"/>
                <a:stretch>
                  <a:fillRect/>
                </a:stretch>
              </p:blipFill>
              <p:spPr>
                <a:xfrm>
                  <a:off x="1902836" y="1634797"/>
                  <a:ext cx="145440" cy="268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3D142520-02D3-4F8D-8E53-3A72AAED98AA}"/>
                  </a:ext>
                </a:extLst>
              </p14:cNvPr>
              <p14:cNvContentPartPr/>
              <p14:nvPr/>
            </p14:nvContentPartPr>
            <p14:xfrm>
              <a:off x="1744676" y="1847557"/>
              <a:ext cx="6840" cy="50760"/>
            </p14:xfrm>
          </p:contentPart>
        </mc:Choice>
        <mc:Fallback xmlns="">
          <p:pic>
            <p:nvPicPr>
              <p:cNvPr id="13" name="Ink 12">
                <a:extLst>
                  <a:ext uri="{FF2B5EF4-FFF2-40B4-BE49-F238E27FC236}">
                    <a16:creationId xmlns:a16="http://schemas.microsoft.com/office/drawing/2014/main" id="{3D142520-02D3-4F8D-8E53-3A72AAED98AA}"/>
                  </a:ext>
                </a:extLst>
              </p:cNvPr>
              <p:cNvPicPr/>
              <p:nvPr/>
            </p:nvPicPr>
            <p:blipFill>
              <a:blip r:embed="rId17"/>
              <a:stretch>
                <a:fillRect/>
              </a:stretch>
            </p:blipFill>
            <p:spPr>
              <a:xfrm>
                <a:off x="1735676" y="1838557"/>
                <a:ext cx="24480" cy="68400"/>
              </a:xfrm>
              <a:prstGeom prst="rect">
                <a:avLst/>
              </a:prstGeom>
            </p:spPr>
          </p:pic>
        </mc:Fallback>
      </mc:AlternateContent>
      <p:grpSp>
        <p:nvGrpSpPr>
          <p:cNvPr id="29" name="Group 28">
            <a:extLst>
              <a:ext uri="{FF2B5EF4-FFF2-40B4-BE49-F238E27FC236}">
                <a16:creationId xmlns:a16="http://schemas.microsoft.com/office/drawing/2014/main" id="{E118B6D7-5284-4A63-A23F-E688B7D6E0D2}"/>
              </a:ext>
            </a:extLst>
          </p:cNvPr>
          <p:cNvGrpSpPr/>
          <p:nvPr/>
        </p:nvGrpSpPr>
        <p:grpSpPr>
          <a:xfrm>
            <a:off x="1983356" y="1633357"/>
            <a:ext cx="526320" cy="275760"/>
            <a:chOff x="2449316" y="1593397"/>
            <a:chExt cx="526320" cy="27576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1693D144-98B6-4A7D-B335-75D5A672E14C}"/>
                    </a:ext>
                  </a:extLst>
                </p14:cNvPr>
                <p14:cNvContentPartPr/>
                <p14:nvPr/>
              </p14:nvContentPartPr>
              <p14:xfrm>
                <a:off x="2449316" y="1613197"/>
                <a:ext cx="21600" cy="255960"/>
              </p14:xfrm>
            </p:contentPart>
          </mc:Choice>
          <mc:Fallback xmlns="">
            <p:pic>
              <p:nvPicPr>
                <p:cNvPr id="15" name="Ink 14">
                  <a:extLst>
                    <a:ext uri="{FF2B5EF4-FFF2-40B4-BE49-F238E27FC236}">
                      <a16:creationId xmlns:a16="http://schemas.microsoft.com/office/drawing/2014/main" id="{1693D144-98B6-4A7D-B335-75D5A672E14C}"/>
                    </a:ext>
                  </a:extLst>
                </p:cNvPr>
                <p:cNvPicPr/>
                <p:nvPr/>
              </p:nvPicPr>
              <p:blipFill>
                <a:blip r:embed="rId19"/>
                <a:stretch>
                  <a:fillRect/>
                </a:stretch>
              </p:blipFill>
              <p:spPr>
                <a:xfrm>
                  <a:off x="2440676" y="1604197"/>
                  <a:ext cx="3924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8DE73E20-934C-4B9A-8EF1-B4A6B5E5B340}"/>
                    </a:ext>
                  </a:extLst>
                </p14:cNvPr>
                <p14:cNvContentPartPr/>
                <p14:nvPr/>
              </p14:nvContentPartPr>
              <p14:xfrm>
                <a:off x="2600516" y="1626517"/>
                <a:ext cx="151200" cy="232920"/>
              </p14:xfrm>
            </p:contentPart>
          </mc:Choice>
          <mc:Fallback xmlns="">
            <p:pic>
              <p:nvPicPr>
                <p:cNvPr id="16" name="Ink 15">
                  <a:extLst>
                    <a:ext uri="{FF2B5EF4-FFF2-40B4-BE49-F238E27FC236}">
                      <a16:creationId xmlns:a16="http://schemas.microsoft.com/office/drawing/2014/main" id="{8DE73E20-934C-4B9A-8EF1-B4A6B5E5B340}"/>
                    </a:ext>
                  </a:extLst>
                </p:cNvPr>
                <p:cNvPicPr/>
                <p:nvPr/>
              </p:nvPicPr>
              <p:blipFill>
                <a:blip r:embed="rId21"/>
                <a:stretch>
                  <a:fillRect/>
                </a:stretch>
              </p:blipFill>
              <p:spPr>
                <a:xfrm>
                  <a:off x="2591876" y="1617877"/>
                  <a:ext cx="1688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4222C6A5-8F4D-4746-9250-E2592B33C854}"/>
                    </a:ext>
                  </a:extLst>
                </p14:cNvPr>
                <p14:cNvContentPartPr/>
                <p14:nvPr/>
              </p14:nvContentPartPr>
              <p14:xfrm>
                <a:off x="2800316" y="1593397"/>
                <a:ext cx="153000" cy="110520"/>
              </p14:xfrm>
            </p:contentPart>
          </mc:Choice>
          <mc:Fallback xmlns="">
            <p:pic>
              <p:nvPicPr>
                <p:cNvPr id="17" name="Ink 16">
                  <a:extLst>
                    <a:ext uri="{FF2B5EF4-FFF2-40B4-BE49-F238E27FC236}">
                      <a16:creationId xmlns:a16="http://schemas.microsoft.com/office/drawing/2014/main" id="{4222C6A5-8F4D-4746-9250-E2592B33C854}"/>
                    </a:ext>
                  </a:extLst>
                </p:cNvPr>
                <p:cNvPicPr/>
                <p:nvPr/>
              </p:nvPicPr>
              <p:blipFill>
                <a:blip r:embed="rId23"/>
                <a:stretch>
                  <a:fillRect/>
                </a:stretch>
              </p:blipFill>
              <p:spPr>
                <a:xfrm>
                  <a:off x="2791676" y="1584397"/>
                  <a:ext cx="17064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99F11EAE-57E9-40F2-8EA1-2A551F4A2472}"/>
                    </a:ext>
                  </a:extLst>
                </p14:cNvPr>
                <p14:cNvContentPartPr/>
                <p14:nvPr/>
              </p14:nvContentPartPr>
              <p14:xfrm>
                <a:off x="2817236" y="1714357"/>
                <a:ext cx="158400" cy="151200"/>
              </p14:xfrm>
            </p:contentPart>
          </mc:Choice>
          <mc:Fallback xmlns="">
            <p:pic>
              <p:nvPicPr>
                <p:cNvPr id="18" name="Ink 17">
                  <a:extLst>
                    <a:ext uri="{FF2B5EF4-FFF2-40B4-BE49-F238E27FC236}">
                      <a16:creationId xmlns:a16="http://schemas.microsoft.com/office/drawing/2014/main" id="{99F11EAE-57E9-40F2-8EA1-2A551F4A2472}"/>
                    </a:ext>
                  </a:extLst>
                </p:cNvPr>
                <p:cNvPicPr/>
                <p:nvPr/>
              </p:nvPicPr>
              <p:blipFill>
                <a:blip r:embed="rId25"/>
                <a:stretch>
                  <a:fillRect/>
                </a:stretch>
              </p:blipFill>
              <p:spPr>
                <a:xfrm>
                  <a:off x="2808236" y="1705357"/>
                  <a:ext cx="176040" cy="168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9A1B4055-91C6-4F26-B457-5C2AFD0EB496}"/>
                  </a:ext>
                </a:extLst>
              </p14:cNvPr>
              <p14:cNvContentPartPr/>
              <p14:nvPr/>
            </p14:nvContentPartPr>
            <p14:xfrm>
              <a:off x="2670956" y="1860517"/>
              <a:ext cx="6480" cy="37440"/>
            </p14:xfrm>
          </p:contentPart>
        </mc:Choice>
        <mc:Fallback xmlns="">
          <p:pic>
            <p:nvPicPr>
              <p:cNvPr id="19" name="Ink 18">
                <a:extLst>
                  <a:ext uri="{FF2B5EF4-FFF2-40B4-BE49-F238E27FC236}">
                    <a16:creationId xmlns:a16="http://schemas.microsoft.com/office/drawing/2014/main" id="{9A1B4055-91C6-4F26-B457-5C2AFD0EB496}"/>
                  </a:ext>
                </a:extLst>
              </p:cNvPr>
              <p:cNvPicPr/>
              <p:nvPr/>
            </p:nvPicPr>
            <p:blipFill>
              <a:blip r:embed="rId27"/>
              <a:stretch>
                <a:fillRect/>
              </a:stretch>
            </p:blipFill>
            <p:spPr>
              <a:xfrm>
                <a:off x="2661956" y="1851877"/>
                <a:ext cx="241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44053A6F-F88D-4B5E-8CCF-B8480E399DEE}"/>
                  </a:ext>
                </a:extLst>
              </p14:cNvPr>
              <p14:cNvContentPartPr/>
              <p14:nvPr/>
            </p14:nvContentPartPr>
            <p14:xfrm>
              <a:off x="2928356" y="1621477"/>
              <a:ext cx="46800" cy="281160"/>
            </p14:xfrm>
          </p:contentPart>
        </mc:Choice>
        <mc:Fallback xmlns="">
          <p:pic>
            <p:nvPicPr>
              <p:cNvPr id="20" name="Ink 19">
                <a:extLst>
                  <a:ext uri="{FF2B5EF4-FFF2-40B4-BE49-F238E27FC236}">
                    <a16:creationId xmlns:a16="http://schemas.microsoft.com/office/drawing/2014/main" id="{44053A6F-F88D-4B5E-8CCF-B8480E399DEE}"/>
                  </a:ext>
                </a:extLst>
              </p:cNvPr>
              <p:cNvPicPr/>
              <p:nvPr/>
            </p:nvPicPr>
            <p:blipFill>
              <a:blip r:embed="rId29"/>
              <a:stretch>
                <a:fillRect/>
              </a:stretch>
            </p:blipFill>
            <p:spPr>
              <a:xfrm>
                <a:off x="2919356" y="1612477"/>
                <a:ext cx="64440" cy="298800"/>
              </a:xfrm>
              <a:prstGeom prst="rect">
                <a:avLst/>
              </a:prstGeom>
            </p:spPr>
          </p:pic>
        </mc:Fallback>
      </mc:AlternateContent>
      <p:grpSp>
        <p:nvGrpSpPr>
          <p:cNvPr id="28" name="Group 27">
            <a:extLst>
              <a:ext uri="{FF2B5EF4-FFF2-40B4-BE49-F238E27FC236}">
                <a16:creationId xmlns:a16="http://schemas.microsoft.com/office/drawing/2014/main" id="{19963447-C2C0-45EF-B13A-53081A2D9400}"/>
              </a:ext>
            </a:extLst>
          </p:cNvPr>
          <p:cNvGrpSpPr/>
          <p:nvPr/>
        </p:nvGrpSpPr>
        <p:grpSpPr>
          <a:xfrm>
            <a:off x="3124196" y="1626517"/>
            <a:ext cx="191160" cy="271080"/>
            <a:chOff x="3590156" y="1586557"/>
            <a:chExt cx="191160" cy="271080"/>
          </a:xfrm>
        </p:grpSpPr>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4DD91539-D982-4E4F-BAD7-B67CB0194E78}"/>
                    </a:ext>
                  </a:extLst>
                </p14:cNvPr>
                <p14:cNvContentPartPr/>
                <p14:nvPr/>
              </p14:nvContentPartPr>
              <p14:xfrm>
                <a:off x="3590156" y="1603477"/>
                <a:ext cx="191160" cy="254160"/>
              </p14:xfrm>
            </p:contentPart>
          </mc:Choice>
          <mc:Fallback xmlns="">
            <p:pic>
              <p:nvPicPr>
                <p:cNvPr id="21" name="Ink 20">
                  <a:extLst>
                    <a:ext uri="{FF2B5EF4-FFF2-40B4-BE49-F238E27FC236}">
                      <a16:creationId xmlns:a16="http://schemas.microsoft.com/office/drawing/2014/main" id="{4DD91539-D982-4E4F-BAD7-B67CB0194E78}"/>
                    </a:ext>
                  </a:extLst>
                </p:cNvPr>
                <p:cNvPicPr/>
                <p:nvPr/>
              </p:nvPicPr>
              <p:blipFill>
                <a:blip r:embed="rId31"/>
                <a:stretch>
                  <a:fillRect/>
                </a:stretch>
              </p:blipFill>
              <p:spPr>
                <a:xfrm>
                  <a:off x="3581156" y="1594837"/>
                  <a:ext cx="20880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59B06240-0474-4E42-B57E-99AAA8163C1F}"/>
                    </a:ext>
                  </a:extLst>
                </p14:cNvPr>
                <p14:cNvContentPartPr/>
                <p14:nvPr/>
              </p14:nvContentPartPr>
              <p14:xfrm>
                <a:off x="3639836" y="1586557"/>
                <a:ext cx="121680" cy="237240"/>
              </p14:xfrm>
            </p:contentPart>
          </mc:Choice>
          <mc:Fallback xmlns="">
            <p:pic>
              <p:nvPicPr>
                <p:cNvPr id="22" name="Ink 21">
                  <a:extLst>
                    <a:ext uri="{FF2B5EF4-FFF2-40B4-BE49-F238E27FC236}">
                      <a16:creationId xmlns:a16="http://schemas.microsoft.com/office/drawing/2014/main" id="{59B06240-0474-4E42-B57E-99AAA8163C1F}"/>
                    </a:ext>
                  </a:extLst>
                </p:cNvPr>
                <p:cNvPicPr/>
                <p:nvPr/>
              </p:nvPicPr>
              <p:blipFill>
                <a:blip r:embed="rId33"/>
                <a:stretch>
                  <a:fillRect/>
                </a:stretch>
              </p:blipFill>
              <p:spPr>
                <a:xfrm>
                  <a:off x="3631196" y="1577917"/>
                  <a:ext cx="139320" cy="254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A72403CF-D508-4EA2-9AD9-C3A6956DD9B9}"/>
                  </a:ext>
                </a:extLst>
              </p14:cNvPr>
              <p14:cNvContentPartPr/>
              <p14:nvPr/>
            </p14:nvContentPartPr>
            <p14:xfrm>
              <a:off x="3519836" y="1816957"/>
              <a:ext cx="4680" cy="28080"/>
            </p14:xfrm>
          </p:contentPart>
        </mc:Choice>
        <mc:Fallback xmlns="">
          <p:pic>
            <p:nvPicPr>
              <p:cNvPr id="23" name="Ink 22">
                <a:extLst>
                  <a:ext uri="{FF2B5EF4-FFF2-40B4-BE49-F238E27FC236}">
                    <a16:creationId xmlns:a16="http://schemas.microsoft.com/office/drawing/2014/main" id="{A72403CF-D508-4EA2-9AD9-C3A6956DD9B9}"/>
                  </a:ext>
                </a:extLst>
              </p:cNvPr>
              <p:cNvPicPr/>
              <p:nvPr/>
            </p:nvPicPr>
            <p:blipFill>
              <a:blip r:embed="rId35"/>
              <a:stretch>
                <a:fillRect/>
              </a:stretch>
            </p:blipFill>
            <p:spPr>
              <a:xfrm>
                <a:off x="3510836" y="1807957"/>
                <a:ext cx="223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BAC8792D-0070-4F79-8E0D-D0D68FFB4289}"/>
                  </a:ext>
                </a:extLst>
              </p14:cNvPr>
              <p14:cNvContentPartPr/>
              <p14:nvPr/>
            </p14:nvContentPartPr>
            <p14:xfrm>
              <a:off x="3671036" y="1613917"/>
              <a:ext cx="177480" cy="298800"/>
            </p14:xfrm>
          </p:contentPart>
        </mc:Choice>
        <mc:Fallback xmlns="">
          <p:pic>
            <p:nvPicPr>
              <p:cNvPr id="24" name="Ink 23">
                <a:extLst>
                  <a:ext uri="{FF2B5EF4-FFF2-40B4-BE49-F238E27FC236}">
                    <a16:creationId xmlns:a16="http://schemas.microsoft.com/office/drawing/2014/main" id="{BAC8792D-0070-4F79-8E0D-D0D68FFB4289}"/>
                  </a:ext>
                </a:extLst>
              </p:cNvPr>
              <p:cNvPicPr/>
              <p:nvPr/>
            </p:nvPicPr>
            <p:blipFill>
              <a:blip r:embed="rId37"/>
              <a:stretch>
                <a:fillRect/>
              </a:stretch>
            </p:blipFill>
            <p:spPr>
              <a:xfrm>
                <a:off x="3662036" y="1605277"/>
                <a:ext cx="195120" cy="316440"/>
              </a:xfrm>
              <a:prstGeom prst="rect">
                <a:avLst/>
              </a:prstGeom>
            </p:spPr>
          </p:pic>
        </mc:Fallback>
      </mc:AlternateContent>
      <p:grpSp>
        <p:nvGrpSpPr>
          <p:cNvPr id="27" name="Group 26">
            <a:extLst>
              <a:ext uri="{FF2B5EF4-FFF2-40B4-BE49-F238E27FC236}">
                <a16:creationId xmlns:a16="http://schemas.microsoft.com/office/drawing/2014/main" id="{ECD3F8D1-8442-459B-B37D-D9465F151513}"/>
              </a:ext>
            </a:extLst>
          </p:cNvPr>
          <p:cNvGrpSpPr/>
          <p:nvPr/>
        </p:nvGrpSpPr>
        <p:grpSpPr>
          <a:xfrm>
            <a:off x="3986036" y="1594477"/>
            <a:ext cx="174600" cy="325080"/>
            <a:chOff x="4451996" y="1554517"/>
            <a:chExt cx="174600" cy="325080"/>
          </a:xfrm>
        </p:grpSpPr>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F85079FA-3BB7-4031-AE1E-CB06CA570D77}"/>
                    </a:ext>
                  </a:extLst>
                </p14:cNvPr>
                <p14:cNvContentPartPr/>
                <p14:nvPr/>
              </p14:nvContentPartPr>
              <p14:xfrm>
                <a:off x="4451996" y="1572877"/>
                <a:ext cx="174600" cy="273960"/>
              </p14:xfrm>
            </p:contentPart>
          </mc:Choice>
          <mc:Fallback xmlns="">
            <p:pic>
              <p:nvPicPr>
                <p:cNvPr id="25" name="Ink 24">
                  <a:extLst>
                    <a:ext uri="{FF2B5EF4-FFF2-40B4-BE49-F238E27FC236}">
                      <a16:creationId xmlns:a16="http://schemas.microsoft.com/office/drawing/2014/main" id="{F85079FA-3BB7-4031-AE1E-CB06CA570D77}"/>
                    </a:ext>
                  </a:extLst>
                </p:cNvPr>
                <p:cNvPicPr/>
                <p:nvPr/>
              </p:nvPicPr>
              <p:blipFill>
                <a:blip r:embed="rId39"/>
                <a:stretch>
                  <a:fillRect/>
                </a:stretch>
              </p:blipFill>
              <p:spPr>
                <a:xfrm>
                  <a:off x="4443356" y="1563877"/>
                  <a:ext cx="1922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58F8465F-BA15-476B-B3BC-9AED0156F2EB}"/>
                    </a:ext>
                  </a:extLst>
                </p14:cNvPr>
                <p14:cNvContentPartPr/>
                <p14:nvPr/>
              </p14:nvContentPartPr>
              <p14:xfrm>
                <a:off x="4458836" y="1554517"/>
                <a:ext cx="159120" cy="325080"/>
              </p14:xfrm>
            </p:contentPart>
          </mc:Choice>
          <mc:Fallback xmlns="">
            <p:pic>
              <p:nvPicPr>
                <p:cNvPr id="26" name="Ink 25">
                  <a:extLst>
                    <a:ext uri="{FF2B5EF4-FFF2-40B4-BE49-F238E27FC236}">
                      <a16:creationId xmlns:a16="http://schemas.microsoft.com/office/drawing/2014/main" id="{58F8465F-BA15-476B-B3BC-9AED0156F2EB}"/>
                    </a:ext>
                  </a:extLst>
                </p:cNvPr>
                <p:cNvPicPr/>
                <p:nvPr/>
              </p:nvPicPr>
              <p:blipFill>
                <a:blip r:embed="rId41"/>
                <a:stretch>
                  <a:fillRect/>
                </a:stretch>
              </p:blipFill>
              <p:spPr>
                <a:xfrm>
                  <a:off x="4450196" y="1545877"/>
                  <a:ext cx="176760" cy="342720"/>
                </a:xfrm>
                <a:prstGeom prst="rect">
                  <a:avLst/>
                </a:prstGeom>
              </p:spPr>
            </p:pic>
          </mc:Fallback>
        </mc:AlternateContent>
      </p:grpSp>
      <p:grpSp>
        <p:nvGrpSpPr>
          <p:cNvPr id="32" name="Group 31">
            <a:extLst>
              <a:ext uri="{FF2B5EF4-FFF2-40B4-BE49-F238E27FC236}">
                <a16:creationId xmlns:a16="http://schemas.microsoft.com/office/drawing/2014/main" id="{B15F4624-D84F-491D-A8B0-41031E05B149}"/>
              </a:ext>
            </a:extLst>
          </p:cNvPr>
          <p:cNvGrpSpPr/>
          <p:nvPr/>
        </p:nvGrpSpPr>
        <p:grpSpPr>
          <a:xfrm>
            <a:off x="4475276" y="1626148"/>
            <a:ext cx="151200" cy="289080"/>
            <a:chOff x="5440556" y="1559557"/>
            <a:chExt cx="151200" cy="28908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638CA429-EACB-41DD-BD77-AF5A2F2AF8E3}"/>
                    </a:ext>
                  </a:extLst>
                </p14:cNvPr>
                <p14:cNvContentPartPr/>
                <p14:nvPr/>
              </p14:nvContentPartPr>
              <p14:xfrm>
                <a:off x="5513276" y="1559557"/>
                <a:ext cx="38160" cy="289080"/>
              </p14:xfrm>
            </p:contentPart>
          </mc:Choice>
          <mc:Fallback xmlns="">
            <p:pic>
              <p:nvPicPr>
                <p:cNvPr id="30" name="Ink 29">
                  <a:extLst>
                    <a:ext uri="{FF2B5EF4-FFF2-40B4-BE49-F238E27FC236}">
                      <a16:creationId xmlns:a16="http://schemas.microsoft.com/office/drawing/2014/main" id="{638CA429-EACB-41DD-BD77-AF5A2F2AF8E3}"/>
                    </a:ext>
                  </a:extLst>
                </p:cNvPr>
                <p:cNvPicPr/>
                <p:nvPr/>
              </p:nvPicPr>
              <p:blipFill>
                <a:blip r:embed="rId43"/>
                <a:stretch>
                  <a:fillRect/>
                </a:stretch>
              </p:blipFill>
              <p:spPr>
                <a:xfrm>
                  <a:off x="5504276" y="1550917"/>
                  <a:ext cx="5580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3FA0A48A-7E2C-4AC6-9BAC-8C4B51869EDB}"/>
                    </a:ext>
                  </a:extLst>
                </p14:cNvPr>
                <p14:cNvContentPartPr/>
                <p14:nvPr/>
              </p14:nvContentPartPr>
              <p14:xfrm>
                <a:off x="5440556" y="1654237"/>
                <a:ext cx="151200" cy="87840"/>
              </p14:xfrm>
            </p:contentPart>
          </mc:Choice>
          <mc:Fallback xmlns="">
            <p:pic>
              <p:nvPicPr>
                <p:cNvPr id="31" name="Ink 30">
                  <a:extLst>
                    <a:ext uri="{FF2B5EF4-FFF2-40B4-BE49-F238E27FC236}">
                      <a16:creationId xmlns:a16="http://schemas.microsoft.com/office/drawing/2014/main" id="{3FA0A48A-7E2C-4AC6-9BAC-8C4B51869EDB}"/>
                    </a:ext>
                  </a:extLst>
                </p:cNvPr>
                <p:cNvPicPr/>
                <p:nvPr/>
              </p:nvPicPr>
              <p:blipFill>
                <a:blip r:embed="rId45"/>
                <a:stretch>
                  <a:fillRect/>
                </a:stretch>
              </p:blipFill>
              <p:spPr>
                <a:xfrm>
                  <a:off x="5431556" y="1645237"/>
                  <a:ext cx="168840" cy="105480"/>
                </a:xfrm>
                <a:prstGeom prst="rect">
                  <a:avLst/>
                </a:prstGeom>
              </p:spPr>
            </p:pic>
          </mc:Fallback>
        </mc:AlternateContent>
      </p:grpSp>
      <p:grpSp>
        <p:nvGrpSpPr>
          <p:cNvPr id="46" name="Group 45">
            <a:extLst>
              <a:ext uri="{FF2B5EF4-FFF2-40B4-BE49-F238E27FC236}">
                <a16:creationId xmlns:a16="http://schemas.microsoft.com/office/drawing/2014/main" id="{980D8C75-8A03-4B08-A2E5-578760F50EB8}"/>
              </a:ext>
            </a:extLst>
          </p:cNvPr>
          <p:cNvGrpSpPr/>
          <p:nvPr/>
        </p:nvGrpSpPr>
        <p:grpSpPr>
          <a:xfrm>
            <a:off x="5149916" y="1638388"/>
            <a:ext cx="1089720" cy="264240"/>
            <a:chOff x="6115196" y="1571797"/>
            <a:chExt cx="1089720" cy="264240"/>
          </a:xfrm>
        </p:grpSpPr>
        <mc:AlternateContent xmlns:mc="http://schemas.openxmlformats.org/markup-compatibility/2006" xmlns:p14="http://schemas.microsoft.com/office/powerpoint/2010/main">
          <mc:Choice Requires="p14">
            <p:contentPart p14:bwMode="auto" r:id="rId46">
              <p14:nvContentPartPr>
                <p14:cNvPr id="33" name="Ink 32">
                  <a:extLst>
                    <a:ext uri="{FF2B5EF4-FFF2-40B4-BE49-F238E27FC236}">
                      <a16:creationId xmlns:a16="http://schemas.microsoft.com/office/drawing/2014/main" id="{9841A869-A80D-48BA-A55D-05AB395ACD9F}"/>
                    </a:ext>
                  </a:extLst>
                </p14:cNvPr>
                <p14:cNvContentPartPr/>
                <p14:nvPr/>
              </p14:nvContentPartPr>
              <p14:xfrm>
                <a:off x="6115196" y="1646317"/>
                <a:ext cx="119880" cy="185040"/>
              </p14:xfrm>
            </p:contentPart>
          </mc:Choice>
          <mc:Fallback xmlns="">
            <p:pic>
              <p:nvPicPr>
                <p:cNvPr id="33" name="Ink 32">
                  <a:extLst>
                    <a:ext uri="{FF2B5EF4-FFF2-40B4-BE49-F238E27FC236}">
                      <a16:creationId xmlns:a16="http://schemas.microsoft.com/office/drawing/2014/main" id="{9841A869-A80D-48BA-A55D-05AB395ACD9F}"/>
                    </a:ext>
                  </a:extLst>
                </p:cNvPr>
                <p:cNvPicPr/>
                <p:nvPr/>
              </p:nvPicPr>
              <p:blipFill>
                <a:blip r:embed="rId47"/>
                <a:stretch>
                  <a:fillRect/>
                </a:stretch>
              </p:blipFill>
              <p:spPr>
                <a:xfrm>
                  <a:off x="6106556" y="1637677"/>
                  <a:ext cx="13752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4" name="Ink 33">
                  <a:extLst>
                    <a:ext uri="{FF2B5EF4-FFF2-40B4-BE49-F238E27FC236}">
                      <a16:creationId xmlns:a16="http://schemas.microsoft.com/office/drawing/2014/main" id="{C845017F-3CAA-4762-8FDC-8595ED36A76F}"/>
                    </a:ext>
                  </a:extLst>
                </p14:cNvPr>
                <p14:cNvContentPartPr/>
                <p14:nvPr/>
              </p14:nvContentPartPr>
              <p14:xfrm>
                <a:off x="6293036" y="1620757"/>
                <a:ext cx="117360" cy="206640"/>
              </p14:xfrm>
            </p:contentPart>
          </mc:Choice>
          <mc:Fallback xmlns="">
            <p:pic>
              <p:nvPicPr>
                <p:cNvPr id="34" name="Ink 33">
                  <a:extLst>
                    <a:ext uri="{FF2B5EF4-FFF2-40B4-BE49-F238E27FC236}">
                      <a16:creationId xmlns:a16="http://schemas.microsoft.com/office/drawing/2014/main" id="{C845017F-3CAA-4762-8FDC-8595ED36A76F}"/>
                    </a:ext>
                  </a:extLst>
                </p:cNvPr>
                <p:cNvPicPr/>
                <p:nvPr/>
              </p:nvPicPr>
              <p:blipFill>
                <a:blip r:embed="rId49"/>
                <a:stretch>
                  <a:fillRect/>
                </a:stretch>
              </p:blipFill>
              <p:spPr>
                <a:xfrm>
                  <a:off x="6284396" y="1612117"/>
                  <a:ext cx="1350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0873961F-FB4D-447E-A791-5669857CBB15}"/>
                    </a:ext>
                  </a:extLst>
                </p14:cNvPr>
                <p14:cNvContentPartPr/>
                <p14:nvPr/>
              </p14:nvContentPartPr>
              <p14:xfrm>
                <a:off x="6492836" y="1571797"/>
                <a:ext cx="144360" cy="264240"/>
              </p14:xfrm>
            </p:contentPart>
          </mc:Choice>
          <mc:Fallback xmlns="">
            <p:pic>
              <p:nvPicPr>
                <p:cNvPr id="35" name="Ink 34">
                  <a:extLst>
                    <a:ext uri="{FF2B5EF4-FFF2-40B4-BE49-F238E27FC236}">
                      <a16:creationId xmlns:a16="http://schemas.microsoft.com/office/drawing/2014/main" id="{0873961F-FB4D-447E-A791-5669857CBB15}"/>
                    </a:ext>
                  </a:extLst>
                </p:cNvPr>
                <p:cNvPicPr/>
                <p:nvPr/>
              </p:nvPicPr>
              <p:blipFill>
                <a:blip r:embed="rId51"/>
                <a:stretch>
                  <a:fillRect/>
                </a:stretch>
              </p:blipFill>
              <p:spPr>
                <a:xfrm>
                  <a:off x="6483836" y="1562797"/>
                  <a:ext cx="16200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9E0B9B77-D405-418B-8E71-D6231EC6FE93}"/>
                    </a:ext>
                  </a:extLst>
                </p14:cNvPr>
                <p14:cNvContentPartPr/>
                <p14:nvPr/>
              </p14:nvContentPartPr>
              <p14:xfrm>
                <a:off x="6742676" y="1652077"/>
                <a:ext cx="115560" cy="175680"/>
              </p14:xfrm>
            </p:contentPart>
          </mc:Choice>
          <mc:Fallback xmlns="">
            <p:pic>
              <p:nvPicPr>
                <p:cNvPr id="36" name="Ink 35">
                  <a:extLst>
                    <a:ext uri="{FF2B5EF4-FFF2-40B4-BE49-F238E27FC236}">
                      <a16:creationId xmlns:a16="http://schemas.microsoft.com/office/drawing/2014/main" id="{9E0B9B77-D405-418B-8E71-D6231EC6FE93}"/>
                    </a:ext>
                  </a:extLst>
                </p:cNvPr>
                <p:cNvPicPr/>
                <p:nvPr/>
              </p:nvPicPr>
              <p:blipFill>
                <a:blip r:embed="rId53"/>
                <a:stretch>
                  <a:fillRect/>
                </a:stretch>
              </p:blipFill>
              <p:spPr>
                <a:xfrm>
                  <a:off x="6734036" y="1643077"/>
                  <a:ext cx="13320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38F443D0-7A3B-4CDE-B133-387CC14CE2B6}"/>
                    </a:ext>
                  </a:extLst>
                </p14:cNvPr>
                <p14:cNvContentPartPr/>
                <p14:nvPr/>
              </p14:nvContentPartPr>
              <p14:xfrm>
                <a:off x="6903956" y="1643077"/>
                <a:ext cx="100440" cy="180720"/>
              </p14:xfrm>
            </p:contentPart>
          </mc:Choice>
          <mc:Fallback xmlns="">
            <p:pic>
              <p:nvPicPr>
                <p:cNvPr id="37" name="Ink 36">
                  <a:extLst>
                    <a:ext uri="{FF2B5EF4-FFF2-40B4-BE49-F238E27FC236}">
                      <a16:creationId xmlns:a16="http://schemas.microsoft.com/office/drawing/2014/main" id="{38F443D0-7A3B-4CDE-B133-387CC14CE2B6}"/>
                    </a:ext>
                  </a:extLst>
                </p:cNvPr>
                <p:cNvPicPr/>
                <p:nvPr/>
              </p:nvPicPr>
              <p:blipFill>
                <a:blip r:embed="rId55"/>
                <a:stretch>
                  <a:fillRect/>
                </a:stretch>
              </p:blipFill>
              <p:spPr>
                <a:xfrm>
                  <a:off x="6895316" y="1634077"/>
                  <a:ext cx="11808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01E51E11-1222-42FB-B9DC-FBB314F777FF}"/>
                    </a:ext>
                  </a:extLst>
                </p14:cNvPr>
                <p14:cNvContentPartPr/>
                <p14:nvPr/>
              </p14:nvContentPartPr>
              <p14:xfrm>
                <a:off x="7102316" y="1574317"/>
                <a:ext cx="21240" cy="205200"/>
              </p14:xfrm>
            </p:contentPart>
          </mc:Choice>
          <mc:Fallback xmlns="">
            <p:pic>
              <p:nvPicPr>
                <p:cNvPr id="38" name="Ink 37">
                  <a:extLst>
                    <a:ext uri="{FF2B5EF4-FFF2-40B4-BE49-F238E27FC236}">
                      <a16:creationId xmlns:a16="http://schemas.microsoft.com/office/drawing/2014/main" id="{01E51E11-1222-42FB-B9DC-FBB314F777FF}"/>
                    </a:ext>
                  </a:extLst>
                </p:cNvPr>
                <p:cNvPicPr/>
                <p:nvPr/>
              </p:nvPicPr>
              <p:blipFill>
                <a:blip r:embed="rId57"/>
                <a:stretch>
                  <a:fillRect/>
                </a:stretch>
              </p:blipFill>
              <p:spPr>
                <a:xfrm>
                  <a:off x="7093316" y="1565677"/>
                  <a:ext cx="3888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36F558D8-AAF7-4B45-ACEC-BC4D0D0C9BD3}"/>
                    </a:ext>
                  </a:extLst>
                </p14:cNvPr>
                <p14:cNvContentPartPr/>
                <p14:nvPr/>
              </p14:nvContentPartPr>
              <p14:xfrm>
                <a:off x="7063436" y="1650277"/>
                <a:ext cx="141480" cy="30600"/>
              </p14:xfrm>
            </p:contentPart>
          </mc:Choice>
          <mc:Fallback xmlns="">
            <p:pic>
              <p:nvPicPr>
                <p:cNvPr id="39" name="Ink 38">
                  <a:extLst>
                    <a:ext uri="{FF2B5EF4-FFF2-40B4-BE49-F238E27FC236}">
                      <a16:creationId xmlns:a16="http://schemas.microsoft.com/office/drawing/2014/main" id="{36F558D8-AAF7-4B45-ACEC-BC4D0D0C9BD3}"/>
                    </a:ext>
                  </a:extLst>
                </p:cNvPr>
                <p:cNvPicPr/>
                <p:nvPr/>
              </p:nvPicPr>
              <p:blipFill>
                <a:blip r:embed="rId59"/>
                <a:stretch>
                  <a:fillRect/>
                </a:stretch>
              </p:blipFill>
              <p:spPr>
                <a:xfrm>
                  <a:off x="7054436" y="1641277"/>
                  <a:ext cx="159120" cy="48240"/>
                </a:xfrm>
                <a:prstGeom prst="rect">
                  <a:avLst/>
                </a:prstGeom>
              </p:spPr>
            </p:pic>
          </mc:Fallback>
        </mc:AlternateContent>
      </p:grpSp>
      <p:grpSp>
        <p:nvGrpSpPr>
          <p:cNvPr id="45" name="Group 44">
            <a:extLst>
              <a:ext uri="{FF2B5EF4-FFF2-40B4-BE49-F238E27FC236}">
                <a16:creationId xmlns:a16="http://schemas.microsoft.com/office/drawing/2014/main" id="{635ED122-B3A8-4ECE-8DFC-910C136B1862}"/>
              </a:ext>
            </a:extLst>
          </p:cNvPr>
          <p:cNvGrpSpPr/>
          <p:nvPr/>
        </p:nvGrpSpPr>
        <p:grpSpPr>
          <a:xfrm>
            <a:off x="6725276" y="1535788"/>
            <a:ext cx="854280" cy="348120"/>
            <a:chOff x="7690556" y="1469197"/>
            <a:chExt cx="854280" cy="348120"/>
          </a:xfrm>
        </p:grpSpPr>
        <mc:AlternateContent xmlns:mc="http://schemas.openxmlformats.org/markup-compatibility/2006" xmlns:p14="http://schemas.microsoft.com/office/powerpoint/2010/main">
          <mc:Choice Requires="p14">
            <p:contentPart p14:bwMode="auto" r:id="rId60">
              <p14:nvContentPartPr>
                <p14:cNvPr id="40" name="Ink 39">
                  <a:extLst>
                    <a:ext uri="{FF2B5EF4-FFF2-40B4-BE49-F238E27FC236}">
                      <a16:creationId xmlns:a16="http://schemas.microsoft.com/office/drawing/2014/main" id="{C0EEED6F-B8C7-41AE-B750-F4EBFACCEE4E}"/>
                    </a:ext>
                  </a:extLst>
                </p14:cNvPr>
                <p14:cNvContentPartPr/>
                <p14:nvPr/>
              </p14:nvContentPartPr>
              <p14:xfrm>
                <a:off x="7690556" y="1620037"/>
                <a:ext cx="243000" cy="197280"/>
              </p14:xfrm>
            </p:contentPart>
          </mc:Choice>
          <mc:Fallback xmlns="">
            <p:pic>
              <p:nvPicPr>
                <p:cNvPr id="40" name="Ink 39">
                  <a:extLst>
                    <a:ext uri="{FF2B5EF4-FFF2-40B4-BE49-F238E27FC236}">
                      <a16:creationId xmlns:a16="http://schemas.microsoft.com/office/drawing/2014/main" id="{C0EEED6F-B8C7-41AE-B750-F4EBFACCEE4E}"/>
                    </a:ext>
                  </a:extLst>
                </p:cNvPr>
                <p:cNvPicPr/>
                <p:nvPr/>
              </p:nvPicPr>
              <p:blipFill>
                <a:blip r:embed="rId61"/>
                <a:stretch>
                  <a:fillRect/>
                </a:stretch>
              </p:blipFill>
              <p:spPr>
                <a:xfrm>
                  <a:off x="7681916" y="1611037"/>
                  <a:ext cx="26064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Ink 40">
                  <a:extLst>
                    <a:ext uri="{FF2B5EF4-FFF2-40B4-BE49-F238E27FC236}">
                      <a16:creationId xmlns:a16="http://schemas.microsoft.com/office/drawing/2014/main" id="{A746AD43-E39F-4789-A665-BDDEC8858329}"/>
                    </a:ext>
                  </a:extLst>
                </p14:cNvPr>
                <p14:cNvContentPartPr/>
                <p14:nvPr/>
              </p14:nvContentPartPr>
              <p14:xfrm>
                <a:off x="7987916" y="1603117"/>
                <a:ext cx="144000" cy="196560"/>
              </p14:xfrm>
            </p:contentPart>
          </mc:Choice>
          <mc:Fallback xmlns="">
            <p:pic>
              <p:nvPicPr>
                <p:cNvPr id="41" name="Ink 40">
                  <a:extLst>
                    <a:ext uri="{FF2B5EF4-FFF2-40B4-BE49-F238E27FC236}">
                      <a16:creationId xmlns:a16="http://schemas.microsoft.com/office/drawing/2014/main" id="{A746AD43-E39F-4789-A665-BDDEC8858329}"/>
                    </a:ext>
                  </a:extLst>
                </p:cNvPr>
                <p:cNvPicPr/>
                <p:nvPr/>
              </p:nvPicPr>
              <p:blipFill>
                <a:blip r:embed="rId63"/>
                <a:stretch>
                  <a:fillRect/>
                </a:stretch>
              </p:blipFill>
              <p:spPr>
                <a:xfrm>
                  <a:off x="7978916" y="1594117"/>
                  <a:ext cx="16164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2" name="Ink 41">
                  <a:extLst>
                    <a:ext uri="{FF2B5EF4-FFF2-40B4-BE49-F238E27FC236}">
                      <a16:creationId xmlns:a16="http://schemas.microsoft.com/office/drawing/2014/main" id="{4AB806F8-2F61-41CF-9217-64D71C73A325}"/>
                    </a:ext>
                  </a:extLst>
                </p14:cNvPr>
                <p14:cNvContentPartPr/>
                <p14:nvPr/>
              </p14:nvContentPartPr>
              <p14:xfrm>
                <a:off x="8141636" y="1564957"/>
                <a:ext cx="134640" cy="204120"/>
              </p14:xfrm>
            </p:contentPart>
          </mc:Choice>
          <mc:Fallback xmlns="">
            <p:pic>
              <p:nvPicPr>
                <p:cNvPr id="42" name="Ink 41">
                  <a:extLst>
                    <a:ext uri="{FF2B5EF4-FFF2-40B4-BE49-F238E27FC236}">
                      <a16:creationId xmlns:a16="http://schemas.microsoft.com/office/drawing/2014/main" id="{4AB806F8-2F61-41CF-9217-64D71C73A325}"/>
                    </a:ext>
                  </a:extLst>
                </p:cNvPr>
                <p:cNvPicPr/>
                <p:nvPr/>
              </p:nvPicPr>
              <p:blipFill>
                <a:blip r:embed="rId65"/>
                <a:stretch>
                  <a:fillRect/>
                </a:stretch>
              </p:blipFill>
              <p:spPr>
                <a:xfrm>
                  <a:off x="8132636" y="1555957"/>
                  <a:ext cx="1522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3" name="Ink 42">
                  <a:extLst>
                    <a:ext uri="{FF2B5EF4-FFF2-40B4-BE49-F238E27FC236}">
                      <a16:creationId xmlns:a16="http://schemas.microsoft.com/office/drawing/2014/main" id="{4FDC6B23-9034-4C87-A489-43103EDCA986}"/>
                    </a:ext>
                  </a:extLst>
                </p14:cNvPr>
                <p14:cNvContentPartPr/>
                <p14:nvPr/>
              </p14:nvContentPartPr>
              <p14:xfrm>
                <a:off x="8294636" y="1469197"/>
                <a:ext cx="66240" cy="327960"/>
              </p14:xfrm>
            </p:contentPart>
          </mc:Choice>
          <mc:Fallback xmlns="">
            <p:pic>
              <p:nvPicPr>
                <p:cNvPr id="43" name="Ink 42">
                  <a:extLst>
                    <a:ext uri="{FF2B5EF4-FFF2-40B4-BE49-F238E27FC236}">
                      <a16:creationId xmlns:a16="http://schemas.microsoft.com/office/drawing/2014/main" id="{4FDC6B23-9034-4C87-A489-43103EDCA986}"/>
                    </a:ext>
                  </a:extLst>
                </p:cNvPr>
                <p:cNvPicPr/>
                <p:nvPr/>
              </p:nvPicPr>
              <p:blipFill>
                <a:blip r:embed="rId67"/>
                <a:stretch>
                  <a:fillRect/>
                </a:stretch>
              </p:blipFill>
              <p:spPr>
                <a:xfrm>
                  <a:off x="8285636" y="1460557"/>
                  <a:ext cx="838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4" name="Ink 43">
                  <a:extLst>
                    <a:ext uri="{FF2B5EF4-FFF2-40B4-BE49-F238E27FC236}">
                      <a16:creationId xmlns:a16="http://schemas.microsoft.com/office/drawing/2014/main" id="{7C004010-8217-40AE-B732-9AD2748E4199}"/>
                    </a:ext>
                  </a:extLst>
                </p14:cNvPr>
                <p14:cNvContentPartPr/>
                <p14:nvPr/>
              </p14:nvContentPartPr>
              <p14:xfrm>
                <a:off x="8363036" y="1568197"/>
                <a:ext cx="181800" cy="217080"/>
              </p14:xfrm>
            </p:contentPart>
          </mc:Choice>
          <mc:Fallback xmlns="">
            <p:pic>
              <p:nvPicPr>
                <p:cNvPr id="44" name="Ink 43">
                  <a:extLst>
                    <a:ext uri="{FF2B5EF4-FFF2-40B4-BE49-F238E27FC236}">
                      <a16:creationId xmlns:a16="http://schemas.microsoft.com/office/drawing/2014/main" id="{7C004010-8217-40AE-B732-9AD2748E4199}"/>
                    </a:ext>
                  </a:extLst>
                </p:cNvPr>
                <p:cNvPicPr/>
                <p:nvPr/>
              </p:nvPicPr>
              <p:blipFill>
                <a:blip r:embed="rId69"/>
                <a:stretch>
                  <a:fillRect/>
                </a:stretch>
              </p:blipFill>
              <p:spPr>
                <a:xfrm>
                  <a:off x="8354036" y="1559197"/>
                  <a:ext cx="199440" cy="234720"/>
                </a:xfrm>
                <a:prstGeom prst="rect">
                  <a:avLst/>
                </a:prstGeom>
              </p:spPr>
            </p:pic>
          </mc:Fallback>
        </mc:AlternateContent>
      </p:grpSp>
      <p:grpSp>
        <p:nvGrpSpPr>
          <p:cNvPr id="60" name="Group 59">
            <a:extLst>
              <a:ext uri="{FF2B5EF4-FFF2-40B4-BE49-F238E27FC236}">
                <a16:creationId xmlns:a16="http://schemas.microsoft.com/office/drawing/2014/main" id="{998E8AA6-AB62-439A-8BCA-EF0C6C53AA94}"/>
              </a:ext>
            </a:extLst>
          </p:cNvPr>
          <p:cNvGrpSpPr/>
          <p:nvPr/>
        </p:nvGrpSpPr>
        <p:grpSpPr>
          <a:xfrm>
            <a:off x="8008521" y="1621477"/>
            <a:ext cx="1649880" cy="325080"/>
            <a:chOff x="6108356" y="2177677"/>
            <a:chExt cx="1649880" cy="325080"/>
          </a:xfrm>
        </p:grpSpPr>
        <mc:AlternateContent xmlns:mc="http://schemas.openxmlformats.org/markup-compatibility/2006" xmlns:p14="http://schemas.microsoft.com/office/powerpoint/2010/main">
          <mc:Choice Requires="p14">
            <p:contentPart p14:bwMode="auto" r:id="rId70">
              <p14:nvContentPartPr>
                <p14:cNvPr id="47" name="Ink 46">
                  <a:extLst>
                    <a:ext uri="{FF2B5EF4-FFF2-40B4-BE49-F238E27FC236}">
                      <a16:creationId xmlns:a16="http://schemas.microsoft.com/office/drawing/2014/main" id="{72DC0E1A-B93D-4E5C-9D95-8878E8A3A8DB}"/>
                    </a:ext>
                  </a:extLst>
                </p14:cNvPr>
                <p14:cNvContentPartPr/>
                <p14:nvPr/>
              </p14:nvContentPartPr>
              <p14:xfrm>
                <a:off x="6108356" y="2217637"/>
                <a:ext cx="181080" cy="285120"/>
              </p14:xfrm>
            </p:contentPart>
          </mc:Choice>
          <mc:Fallback xmlns="">
            <p:pic>
              <p:nvPicPr>
                <p:cNvPr id="47" name="Ink 46">
                  <a:extLst>
                    <a:ext uri="{FF2B5EF4-FFF2-40B4-BE49-F238E27FC236}">
                      <a16:creationId xmlns:a16="http://schemas.microsoft.com/office/drawing/2014/main" id="{72DC0E1A-B93D-4E5C-9D95-8878E8A3A8DB}"/>
                    </a:ext>
                  </a:extLst>
                </p:cNvPr>
                <p:cNvPicPr/>
                <p:nvPr/>
              </p:nvPicPr>
              <p:blipFill>
                <a:blip r:embed="rId71"/>
                <a:stretch>
                  <a:fillRect/>
                </a:stretch>
              </p:blipFill>
              <p:spPr>
                <a:xfrm>
                  <a:off x="6099356" y="2208637"/>
                  <a:ext cx="19872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Ink 47">
                  <a:extLst>
                    <a:ext uri="{FF2B5EF4-FFF2-40B4-BE49-F238E27FC236}">
                      <a16:creationId xmlns:a16="http://schemas.microsoft.com/office/drawing/2014/main" id="{0ED5610F-5A92-467D-9F69-DAEE310C4868}"/>
                    </a:ext>
                  </a:extLst>
                </p14:cNvPr>
                <p14:cNvContentPartPr/>
                <p14:nvPr/>
              </p14:nvContentPartPr>
              <p14:xfrm>
                <a:off x="6353156" y="2201437"/>
                <a:ext cx="154800" cy="46800"/>
              </p14:xfrm>
            </p:contentPart>
          </mc:Choice>
          <mc:Fallback xmlns="">
            <p:pic>
              <p:nvPicPr>
                <p:cNvPr id="48" name="Ink 47">
                  <a:extLst>
                    <a:ext uri="{FF2B5EF4-FFF2-40B4-BE49-F238E27FC236}">
                      <a16:creationId xmlns:a16="http://schemas.microsoft.com/office/drawing/2014/main" id="{0ED5610F-5A92-467D-9F69-DAEE310C4868}"/>
                    </a:ext>
                  </a:extLst>
                </p:cNvPr>
                <p:cNvPicPr/>
                <p:nvPr/>
              </p:nvPicPr>
              <p:blipFill>
                <a:blip r:embed="rId73"/>
                <a:stretch>
                  <a:fillRect/>
                </a:stretch>
              </p:blipFill>
              <p:spPr>
                <a:xfrm>
                  <a:off x="6344516" y="2192797"/>
                  <a:ext cx="17244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9" name="Ink 48">
                  <a:extLst>
                    <a:ext uri="{FF2B5EF4-FFF2-40B4-BE49-F238E27FC236}">
                      <a16:creationId xmlns:a16="http://schemas.microsoft.com/office/drawing/2014/main" id="{80CFB488-D566-4306-BDE3-1FA1F0A183B5}"/>
                    </a:ext>
                  </a:extLst>
                </p14:cNvPr>
                <p14:cNvContentPartPr/>
                <p14:nvPr/>
              </p14:nvContentPartPr>
              <p14:xfrm>
                <a:off x="6339476" y="2218717"/>
                <a:ext cx="180360" cy="242640"/>
              </p14:xfrm>
            </p:contentPart>
          </mc:Choice>
          <mc:Fallback xmlns="">
            <p:pic>
              <p:nvPicPr>
                <p:cNvPr id="49" name="Ink 48">
                  <a:extLst>
                    <a:ext uri="{FF2B5EF4-FFF2-40B4-BE49-F238E27FC236}">
                      <a16:creationId xmlns:a16="http://schemas.microsoft.com/office/drawing/2014/main" id="{80CFB488-D566-4306-BDE3-1FA1F0A183B5}"/>
                    </a:ext>
                  </a:extLst>
                </p:cNvPr>
                <p:cNvPicPr/>
                <p:nvPr/>
              </p:nvPicPr>
              <p:blipFill>
                <a:blip r:embed="rId75"/>
                <a:stretch>
                  <a:fillRect/>
                </a:stretch>
              </p:blipFill>
              <p:spPr>
                <a:xfrm>
                  <a:off x="6330476" y="2209717"/>
                  <a:ext cx="1980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Ink 49">
                  <a:extLst>
                    <a:ext uri="{FF2B5EF4-FFF2-40B4-BE49-F238E27FC236}">
                      <a16:creationId xmlns:a16="http://schemas.microsoft.com/office/drawing/2014/main" id="{93FBEDD1-C5A5-4351-A71B-174894C37453}"/>
                    </a:ext>
                  </a:extLst>
                </p14:cNvPr>
                <p14:cNvContentPartPr/>
                <p14:nvPr/>
              </p14:nvContentPartPr>
              <p14:xfrm>
                <a:off x="6607676" y="2184157"/>
                <a:ext cx="150480" cy="18720"/>
              </p14:xfrm>
            </p:contentPart>
          </mc:Choice>
          <mc:Fallback xmlns="">
            <p:pic>
              <p:nvPicPr>
                <p:cNvPr id="50" name="Ink 49">
                  <a:extLst>
                    <a:ext uri="{FF2B5EF4-FFF2-40B4-BE49-F238E27FC236}">
                      <a16:creationId xmlns:a16="http://schemas.microsoft.com/office/drawing/2014/main" id="{93FBEDD1-C5A5-4351-A71B-174894C37453}"/>
                    </a:ext>
                  </a:extLst>
                </p:cNvPr>
                <p:cNvPicPr/>
                <p:nvPr/>
              </p:nvPicPr>
              <p:blipFill>
                <a:blip r:embed="rId77"/>
                <a:stretch>
                  <a:fillRect/>
                </a:stretch>
              </p:blipFill>
              <p:spPr>
                <a:xfrm>
                  <a:off x="6599036" y="2175517"/>
                  <a:ext cx="1681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Ink 50">
                  <a:extLst>
                    <a:ext uri="{FF2B5EF4-FFF2-40B4-BE49-F238E27FC236}">
                      <a16:creationId xmlns:a16="http://schemas.microsoft.com/office/drawing/2014/main" id="{678A91D5-6B37-4F5D-8354-25A8F22660B8}"/>
                    </a:ext>
                  </a:extLst>
                </p14:cNvPr>
                <p14:cNvContentPartPr/>
                <p14:nvPr/>
              </p14:nvContentPartPr>
              <p14:xfrm>
                <a:off x="6602276" y="2177677"/>
                <a:ext cx="177120" cy="282960"/>
              </p14:xfrm>
            </p:contentPart>
          </mc:Choice>
          <mc:Fallback xmlns="">
            <p:pic>
              <p:nvPicPr>
                <p:cNvPr id="51" name="Ink 50">
                  <a:extLst>
                    <a:ext uri="{FF2B5EF4-FFF2-40B4-BE49-F238E27FC236}">
                      <a16:creationId xmlns:a16="http://schemas.microsoft.com/office/drawing/2014/main" id="{678A91D5-6B37-4F5D-8354-25A8F22660B8}"/>
                    </a:ext>
                  </a:extLst>
                </p:cNvPr>
                <p:cNvPicPr/>
                <p:nvPr/>
              </p:nvPicPr>
              <p:blipFill>
                <a:blip r:embed="rId79"/>
                <a:stretch>
                  <a:fillRect/>
                </a:stretch>
              </p:blipFill>
              <p:spPr>
                <a:xfrm>
                  <a:off x="6593276" y="2168677"/>
                  <a:ext cx="19476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Ink 51">
                  <a:extLst>
                    <a:ext uri="{FF2B5EF4-FFF2-40B4-BE49-F238E27FC236}">
                      <a16:creationId xmlns:a16="http://schemas.microsoft.com/office/drawing/2014/main" id="{FB5D8F6C-F2AD-434C-9891-B50584B428F4}"/>
                    </a:ext>
                  </a:extLst>
                </p14:cNvPr>
                <p14:cNvContentPartPr/>
                <p14:nvPr/>
              </p14:nvContentPartPr>
              <p14:xfrm>
                <a:off x="6937796" y="2443717"/>
                <a:ext cx="2160" cy="2520"/>
              </p14:xfrm>
            </p:contentPart>
          </mc:Choice>
          <mc:Fallback xmlns="">
            <p:pic>
              <p:nvPicPr>
                <p:cNvPr id="52" name="Ink 51">
                  <a:extLst>
                    <a:ext uri="{FF2B5EF4-FFF2-40B4-BE49-F238E27FC236}">
                      <a16:creationId xmlns:a16="http://schemas.microsoft.com/office/drawing/2014/main" id="{FB5D8F6C-F2AD-434C-9891-B50584B428F4}"/>
                    </a:ext>
                  </a:extLst>
                </p:cNvPr>
                <p:cNvPicPr/>
                <p:nvPr/>
              </p:nvPicPr>
              <p:blipFill>
                <a:blip r:embed="rId81"/>
                <a:stretch>
                  <a:fillRect/>
                </a:stretch>
              </p:blipFill>
              <p:spPr>
                <a:xfrm>
                  <a:off x="6928796" y="2435077"/>
                  <a:ext cx="198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4" name="Ink 53">
                  <a:extLst>
                    <a:ext uri="{FF2B5EF4-FFF2-40B4-BE49-F238E27FC236}">
                      <a16:creationId xmlns:a16="http://schemas.microsoft.com/office/drawing/2014/main" id="{7957C208-98BC-46FE-A3C9-319CD7EFCB7F}"/>
                    </a:ext>
                  </a:extLst>
                </p14:cNvPr>
                <p14:cNvContentPartPr/>
                <p14:nvPr/>
              </p14:nvContentPartPr>
              <p14:xfrm>
                <a:off x="7078916" y="2199997"/>
                <a:ext cx="215640" cy="249120"/>
              </p14:xfrm>
            </p:contentPart>
          </mc:Choice>
          <mc:Fallback xmlns="">
            <p:pic>
              <p:nvPicPr>
                <p:cNvPr id="54" name="Ink 53">
                  <a:extLst>
                    <a:ext uri="{FF2B5EF4-FFF2-40B4-BE49-F238E27FC236}">
                      <a16:creationId xmlns:a16="http://schemas.microsoft.com/office/drawing/2014/main" id="{7957C208-98BC-46FE-A3C9-319CD7EFCB7F}"/>
                    </a:ext>
                  </a:extLst>
                </p:cNvPr>
                <p:cNvPicPr/>
                <p:nvPr/>
              </p:nvPicPr>
              <p:blipFill>
                <a:blip r:embed="rId83"/>
                <a:stretch>
                  <a:fillRect/>
                </a:stretch>
              </p:blipFill>
              <p:spPr>
                <a:xfrm>
                  <a:off x="7070276" y="2190997"/>
                  <a:ext cx="2332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5" name="Ink 54">
                  <a:extLst>
                    <a:ext uri="{FF2B5EF4-FFF2-40B4-BE49-F238E27FC236}">
                      <a16:creationId xmlns:a16="http://schemas.microsoft.com/office/drawing/2014/main" id="{BC36BDC4-F8AB-42C5-9AE3-8336CA0E4648}"/>
                    </a:ext>
                  </a:extLst>
                </p14:cNvPr>
                <p14:cNvContentPartPr/>
                <p14:nvPr/>
              </p14:nvContentPartPr>
              <p14:xfrm>
                <a:off x="7338836" y="2187037"/>
                <a:ext cx="138240" cy="29160"/>
              </p14:xfrm>
            </p:contentPart>
          </mc:Choice>
          <mc:Fallback xmlns="">
            <p:pic>
              <p:nvPicPr>
                <p:cNvPr id="55" name="Ink 54">
                  <a:extLst>
                    <a:ext uri="{FF2B5EF4-FFF2-40B4-BE49-F238E27FC236}">
                      <a16:creationId xmlns:a16="http://schemas.microsoft.com/office/drawing/2014/main" id="{BC36BDC4-F8AB-42C5-9AE3-8336CA0E4648}"/>
                    </a:ext>
                  </a:extLst>
                </p:cNvPr>
                <p:cNvPicPr/>
                <p:nvPr/>
              </p:nvPicPr>
              <p:blipFill>
                <a:blip r:embed="rId85"/>
                <a:stretch>
                  <a:fillRect/>
                </a:stretch>
              </p:blipFill>
              <p:spPr>
                <a:xfrm>
                  <a:off x="7330196" y="2178397"/>
                  <a:ext cx="1558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Ink 55">
                  <a:extLst>
                    <a:ext uri="{FF2B5EF4-FFF2-40B4-BE49-F238E27FC236}">
                      <a16:creationId xmlns:a16="http://schemas.microsoft.com/office/drawing/2014/main" id="{8E184A2F-CEF0-4643-9CC9-E6F5A06E2F77}"/>
                    </a:ext>
                  </a:extLst>
                </p14:cNvPr>
                <p14:cNvContentPartPr/>
                <p14:nvPr/>
              </p14:nvContentPartPr>
              <p14:xfrm>
                <a:off x="7331636" y="2243917"/>
                <a:ext cx="191520" cy="176400"/>
              </p14:xfrm>
            </p:contentPart>
          </mc:Choice>
          <mc:Fallback xmlns="">
            <p:pic>
              <p:nvPicPr>
                <p:cNvPr id="56" name="Ink 55">
                  <a:extLst>
                    <a:ext uri="{FF2B5EF4-FFF2-40B4-BE49-F238E27FC236}">
                      <a16:creationId xmlns:a16="http://schemas.microsoft.com/office/drawing/2014/main" id="{8E184A2F-CEF0-4643-9CC9-E6F5A06E2F77}"/>
                    </a:ext>
                  </a:extLst>
                </p:cNvPr>
                <p:cNvPicPr/>
                <p:nvPr/>
              </p:nvPicPr>
              <p:blipFill>
                <a:blip r:embed="rId87"/>
                <a:stretch>
                  <a:fillRect/>
                </a:stretch>
              </p:blipFill>
              <p:spPr>
                <a:xfrm>
                  <a:off x="7322996" y="2235277"/>
                  <a:ext cx="20916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Ink 56">
                  <a:extLst>
                    <a:ext uri="{FF2B5EF4-FFF2-40B4-BE49-F238E27FC236}">
                      <a16:creationId xmlns:a16="http://schemas.microsoft.com/office/drawing/2014/main" id="{0D0B1D96-14BE-45A9-9082-BDEA407396F1}"/>
                    </a:ext>
                  </a:extLst>
                </p14:cNvPr>
                <p14:cNvContentPartPr/>
                <p14:nvPr/>
              </p14:nvContentPartPr>
              <p14:xfrm>
                <a:off x="7592636" y="2194957"/>
                <a:ext cx="151200" cy="8280"/>
              </p14:xfrm>
            </p:contentPart>
          </mc:Choice>
          <mc:Fallback xmlns="">
            <p:pic>
              <p:nvPicPr>
                <p:cNvPr id="57" name="Ink 56">
                  <a:extLst>
                    <a:ext uri="{FF2B5EF4-FFF2-40B4-BE49-F238E27FC236}">
                      <a16:creationId xmlns:a16="http://schemas.microsoft.com/office/drawing/2014/main" id="{0D0B1D96-14BE-45A9-9082-BDEA407396F1}"/>
                    </a:ext>
                  </a:extLst>
                </p:cNvPr>
                <p:cNvPicPr/>
                <p:nvPr/>
              </p:nvPicPr>
              <p:blipFill>
                <a:blip r:embed="rId89"/>
                <a:stretch>
                  <a:fillRect/>
                </a:stretch>
              </p:blipFill>
              <p:spPr>
                <a:xfrm>
                  <a:off x="7583996" y="2185957"/>
                  <a:ext cx="1688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8" name="Ink 57">
                  <a:extLst>
                    <a:ext uri="{FF2B5EF4-FFF2-40B4-BE49-F238E27FC236}">
                      <a16:creationId xmlns:a16="http://schemas.microsoft.com/office/drawing/2014/main" id="{3257BA2F-FA86-45E7-9940-D1C37B1BEBAF}"/>
                    </a:ext>
                  </a:extLst>
                </p14:cNvPr>
                <p14:cNvContentPartPr/>
                <p14:nvPr/>
              </p14:nvContentPartPr>
              <p14:xfrm>
                <a:off x="7547996" y="2184157"/>
                <a:ext cx="210240" cy="261000"/>
              </p14:xfrm>
            </p:contentPart>
          </mc:Choice>
          <mc:Fallback xmlns="">
            <p:pic>
              <p:nvPicPr>
                <p:cNvPr id="58" name="Ink 57">
                  <a:extLst>
                    <a:ext uri="{FF2B5EF4-FFF2-40B4-BE49-F238E27FC236}">
                      <a16:creationId xmlns:a16="http://schemas.microsoft.com/office/drawing/2014/main" id="{3257BA2F-FA86-45E7-9940-D1C37B1BEBAF}"/>
                    </a:ext>
                  </a:extLst>
                </p:cNvPr>
                <p:cNvPicPr/>
                <p:nvPr/>
              </p:nvPicPr>
              <p:blipFill>
                <a:blip r:embed="rId91"/>
                <a:stretch>
                  <a:fillRect/>
                </a:stretch>
              </p:blipFill>
              <p:spPr>
                <a:xfrm>
                  <a:off x="7539356" y="2175517"/>
                  <a:ext cx="227880" cy="278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2">
            <p14:nvContentPartPr>
              <p14:cNvPr id="59" name="Ink 58">
                <a:extLst>
                  <a:ext uri="{FF2B5EF4-FFF2-40B4-BE49-F238E27FC236}">
                    <a16:creationId xmlns:a16="http://schemas.microsoft.com/office/drawing/2014/main" id="{B48B254C-4651-47DA-9EB0-A1591543C85F}"/>
                  </a:ext>
                </a:extLst>
              </p14:cNvPr>
              <p14:cNvContentPartPr/>
              <p14:nvPr/>
            </p14:nvContentPartPr>
            <p14:xfrm>
              <a:off x="9888801" y="1847917"/>
              <a:ext cx="39600" cy="32040"/>
            </p14:xfrm>
          </p:contentPart>
        </mc:Choice>
        <mc:Fallback xmlns="">
          <p:pic>
            <p:nvPicPr>
              <p:cNvPr id="59" name="Ink 58">
                <a:extLst>
                  <a:ext uri="{FF2B5EF4-FFF2-40B4-BE49-F238E27FC236}">
                    <a16:creationId xmlns:a16="http://schemas.microsoft.com/office/drawing/2014/main" id="{B48B254C-4651-47DA-9EB0-A1591543C85F}"/>
                  </a:ext>
                </a:extLst>
              </p:cNvPr>
              <p:cNvPicPr/>
              <p:nvPr/>
            </p:nvPicPr>
            <p:blipFill>
              <a:blip r:embed="rId93"/>
              <a:stretch>
                <a:fillRect/>
              </a:stretch>
            </p:blipFill>
            <p:spPr>
              <a:xfrm>
                <a:off x="9879801" y="1838917"/>
                <a:ext cx="57240" cy="49680"/>
              </a:xfrm>
              <a:prstGeom prst="rect">
                <a:avLst/>
              </a:prstGeom>
            </p:spPr>
          </p:pic>
        </mc:Fallback>
      </mc:AlternateContent>
      <p:grpSp>
        <p:nvGrpSpPr>
          <p:cNvPr id="72" name="Group 71">
            <a:extLst>
              <a:ext uri="{FF2B5EF4-FFF2-40B4-BE49-F238E27FC236}">
                <a16:creationId xmlns:a16="http://schemas.microsoft.com/office/drawing/2014/main" id="{E90C314A-BCA7-49F3-A827-6CDA507D2280}"/>
              </a:ext>
            </a:extLst>
          </p:cNvPr>
          <p:cNvGrpSpPr/>
          <p:nvPr/>
        </p:nvGrpSpPr>
        <p:grpSpPr>
          <a:xfrm>
            <a:off x="10122441" y="1577197"/>
            <a:ext cx="709200" cy="309600"/>
            <a:chOff x="8222276" y="2133397"/>
            <a:chExt cx="709200" cy="309600"/>
          </a:xfrm>
        </p:grpSpPr>
        <mc:AlternateContent xmlns:mc="http://schemas.openxmlformats.org/markup-compatibility/2006" xmlns:p14="http://schemas.microsoft.com/office/powerpoint/2010/main">
          <mc:Choice Requires="p14">
            <p:contentPart p14:bwMode="auto" r:id="rId94">
              <p14:nvContentPartPr>
                <p14:cNvPr id="61" name="Ink 60">
                  <a:extLst>
                    <a:ext uri="{FF2B5EF4-FFF2-40B4-BE49-F238E27FC236}">
                      <a16:creationId xmlns:a16="http://schemas.microsoft.com/office/drawing/2014/main" id="{0DB55EDC-DC36-42B7-BE88-B7BE4D2D7A22}"/>
                    </a:ext>
                  </a:extLst>
                </p14:cNvPr>
                <p14:cNvContentPartPr/>
                <p14:nvPr/>
              </p14:nvContentPartPr>
              <p14:xfrm>
                <a:off x="8222276" y="2185957"/>
                <a:ext cx="190440" cy="257040"/>
              </p14:xfrm>
            </p:contentPart>
          </mc:Choice>
          <mc:Fallback xmlns="">
            <p:pic>
              <p:nvPicPr>
                <p:cNvPr id="61" name="Ink 60">
                  <a:extLst>
                    <a:ext uri="{FF2B5EF4-FFF2-40B4-BE49-F238E27FC236}">
                      <a16:creationId xmlns:a16="http://schemas.microsoft.com/office/drawing/2014/main" id="{0DB55EDC-DC36-42B7-BE88-B7BE4D2D7A22}"/>
                    </a:ext>
                  </a:extLst>
                </p:cNvPr>
                <p:cNvPicPr/>
                <p:nvPr/>
              </p:nvPicPr>
              <p:blipFill>
                <a:blip r:embed="rId95"/>
                <a:stretch>
                  <a:fillRect/>
                </a:stretch>
              </p:blipFill>
              <p:spPr>
                <a:xfrm>
                  <a:off x="8213636" y="2176957"/>
                  <a:ext cx="20808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2" name="Ink 61">
                  <a:extLst>
                    <a:ext uri="{FF2B5EF4-FFF2-40B4-BE49-F238E27FC236}">
                      <a16:creationId xmlns:a16="http://schemas.microsoft.com/office/drawing/2014/main" id="{5B3F2B95-D53A-41F0-A3B9-CB520FC36288}"/>
                    </a:ext>
                  </a:extLst>
                </p14:cNvPr>
                <p14:cNvContentPartPr/>
                <p14:nvPr/>
              </p14:nvContentPartPr>
              <p14:xfrm>
                <a:off x="8511356" y="2143837"/>
                <a:ext cx="110880" cy="36360"/>
              </p14:xfrm>
            </p:contentPart>
          </mc:Choice>
          <mc:Fallback xmlns="">
            <p:pic>
              <p:nvPicPr>
                <p:cNvPr id="62" name="Ink 61">
                  <a:extLst>
                    <a:ext uri="{FF2B5EF4-FFF2-40B4-BE49-F238E27FC236}">
                      <a16:creationId xmlns:a16="http://schemas.microsoft.com/office/drawing/2014/main" id="{5B3F2B95-D53A-41F0-A3B9-CB520FC36288}"/>
                    </a:ext>
                  </a:extLst>
                </p:cNvPr>
                <p:cNvPicPr/>
                <p:nvPr/>
              </p:nvPicPr>
              <p:blipFill>
                <a:blip r:embed="rId97"/>
                <a:stretch>
                  <a:fillRect/>
                </a:stretch>
              </p:blipFill>
              <p:spPr>
                <a:xfrm>
                  <a:off x="8502716" y="2135197"/>
                  <a:ext cx="12852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3" name="Ink 62">
                  <a:extLst>
                    <a:ext uri="{FF2B5EF4-FFF2-40B4-BE49-F238E27FC236}">
                      <a16:creationId xmlns:a16="http://schemas.microsoft.com/office/drawing/2014/main" id="{4BA32026-7A68-4A3A-A3E8-FD7AC8585EA7}"/>
                    </a:ext>
                  </a:extLst>
                </p14:cNvPr>
                <p14:cNvContentPartPr/>
                <p14:nvPr/>
              </p14:nvContentPartPr>
              <p14:xfrm>
                <a:off x="8456996" y="2188117"/>
                <a:ext cx="190440" cy="217800"/>
              </p14:xfrm>
            </p:contentPart>
          </mc:Choice>
          <mc:Fallback xmlns="">
            <p:pic>
              <p:nvPicPr>
                <p:cNvPr id="63" name="Ink 62">
                  <a:extLst>
                    <a:ext uri="{FF2B5EF4-FFF2-40B4-BE49-F238E27FC236}">
                      <a16:creationId xmlns:a16="http://schemas.microsoft.com/office/drawing/2014/main" id="{4BA32026-7A68-4A3A-A3E8-FD7AC8585EA7}"/>
                    </a:ext>
                  </a:extLst>
                </p:cNvPr>
                <p:cNvPicPr/>
                <p:nvPr/>
              </p:nvPicPr>
              <p:blipFill>
                <a:blip r:embed="rId99"/>
                <a:stretch>
                  <a:fillRect/>
                </a:stretch>
              </p:blipFill>
              <p:spPr>
                <a:xfrm>
                  <a:off x="8447996" y="2179477"/>
                  <a:ext cx="208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4" name="Ink 63">
                  <a:extLst>
                    <a:ext uri="{FF2B5EF4-FFF2-40B4-BE49-F238E27FC236}">
                      <a16:creationId xmlns:a16="http://schemas.microsoft.com/office/drawing/2014/main" id="{37C62D48-FDDE-4175-8FEE-CC81368E18A6}"/>
                    </a:ext>
                  </a:extLst>
                </p14:cNvPr>
                <p14:cNvContentPartPr/>
                <p14:nvPr/>
              </p14:nvContentPartPr>
              <p14:xfrm>
                <a:off x="8751116" y="2133397"/>
                <a:ext cx="160200" cy="46800"/>
              </p14:xfrm>
            </p:contentPart>
          </mc:Choice>
          <mc:Fallback xmlns="">
            <p:pic>
              <p:nvPicPr>
                <p:cNvPr id="64" name="Ink 63">
                  <a:extLst>
                    <a:ext uri="{FF2B5EF4-FFF2-40B4-BE49-F238E27FC236}">
                      <a16:creationId xmlns:a16="http://schemas.microsoft.com/office/drawing/2014/main" id="{37C62D48-FDDE-4175-8FEE-CC81368E18A6}"/>
                    </a:ext>
                  </a:extLst>
                </p:cNvPr>
                <p:cNvPicPr/>
                <p:nvPr/>
              </p:nvPicPr>
              <p:blipFill>
                <a:blip r:embed="rId101"/>
                <a:stretch>
                  <a:fillRect/>
                </a:stretch>
              </p:blipFill>
              <p:spPr>
                <a:xfrm>
                  <a:off x="8742476" y="2124397"/>
                  <a:ext cx="17784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5" name="Ink 64">
                  <a:extLst>
                    <a:ext uri="{FF2B5EF4-FFF2-40B4-BE49-F238E27FC236}">
                      <a16:creationId xmlns:a16="http://schemas.microsoft.com/office/drawing/2014/main" id="{BEA9A131-B63F-4F07-AB93-2964B6DB20A5}"/>
                    </a:ext>
                  </a:extLst>
                </p14:cNvPr>
                <p14:cNvContentPartPr/>
                <p14:nvPr/>
              </p14:nvContentPartPr>
              <p14:xfrm>
                <a:off x="8774516" y="2172277"/>
                <a:ext cx="156960" cy="203760"/>
              </p14:xfrm>
            </p:contentPart>
          </mc:Choice>
          <mc:Fallback xmlns="">
            <p:pic>
              <p:nvPicPr>
                <p:cNvPr id="65" name="Ink 64">
                  <a:extLst>
                    <a:ext uri="{FF2B5EF4-FFF2-40B4-BE49-F238E27FC236}">
                      <a16:creationId xmlns:a16="http://schemas.microsoft.com/office/drawing/2014/main" id="{BEA9A131-B63F-4F07-AB93-2964B6DB20A5}"/>
                    </a:ext>
                  </a:extLst>
                </p:cNvPr>
                <p:cNvPicPr/>
                <p:nvPr/>
              </p:nvPicPr>
              <p:blipFill>
                <a:blip r:embed="rId103"/>
                <a:stretch>
                  <a:fillRect/>
                </a:stretch>
              </p:blipFill>
              <p:spPr>
                <a:xfrm>
                  <a:off x="8765516" y="2163277"/>
                  <a:ext cx="174600" cy="221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4">
            <p14:nvContentPartPr>
              <p14:cNvPr id="66" name="Ink 65">
                <a:extLst>
                  <a:ext uri="{FF2B5EF4-FFF2-40B4-BE49-F238E27FC236}">
                    <a16:creationId xmlns:a16="http://schemas.microsoft.com/office/drawing/2014/main" id="{8DCACD84-B024-4EC1-B06D-8E0707A52A9D}"/>
                  </a:ext>
                </a:extLst>
              </p14:cNvPr>
              <p14:cNvContentPartPr/>
              <p14:nvPr/>
            </p14:nvContentPartPr>
            <p14:xfrm>
              <a:off x="11075361" y="1850077"/>
              <a:ext cx="3240" cy="3240"/>
            </p14:xfrm>
          </p:contentPart>
        </mc:Choice>
        <mc:Fallback xmlns="">
          <p:pic>
            <p:nvPicPr>
              <p:cNvPr id="66" name="Ink 65">
                <a:extLst>
                  <a:ext uri="{FF2B5EF4-FFF2-40B4-BE49-F238E27FC236}">
                    <a16:creationId xmlns:a16="http://schemas.microsoft.com/office/drawing/2014/main" id="{8DCACD84-B024-4EC1-B06D-8E0707A52A9D}"/>
                  </a:ext>
                </a:extLst>
              </p:cNvPr>
              <p:cNvPicPr/>
              <p:nvPr/>
            </p:nvPicPr>
            <p:blipFill>
              <a:blip r:embed="rId81"/>
              <a:stretch>
                <a:fillRect/>
              </a:stretch>
            </p:blipFill>
            <p:spPr>
              <a:xfrm>
                <a:off x="11066361" y="1841077"/>
                <a:ext cx="20880" cy="20880"/>
              </a:xfrm>
              <a:prstGeom prst="rect">
                <a:avLst/>
              </a:prstGeom>
            </p:spPr>
          </p:pic>
        </mc:Fallback>
      </mc:AlternateContent>
      <p:grpSp>
        <p:nvGrpSpPr>
          <p:cNvPr id="71" name="Group 70">
            <a:extLst>
              <a:ext uri="{FF2B5EF4-FFF2-40B4-BE49-F238E27FC236}">
                <a16:creationId xmlns:a16="http://schemas.microsoft.com/office/drawing/2014/main" id="{26979122-1901-4AFD-88DF-4B6F4A378EBC}"/>
              </a:ext>
            </a:extLst>
          </p:cNvPr>
          <p:cNvGrpSpPr/>
          <p:nvPr/>
        </p:nvGrpSpPr>
        <p:grpSpPr>
          <a:xfrm>
            <a:off x="11303241" y="1556317"/>
            <a:ext cx="619560" cy="280080"/>
            <a:chOff x="9403076" y="2112517"/>
            <a:chExt cx="619560" cy="280080"/>
          </a:xfrm>
        </p:grpSpPr>
        <mc:AlternateContent xmlns:mc="http://schemas.openxmlformats.org/markup-compatibility/2006" xmlns:p14="http://schemas.microsoft.com/office/powerpoint/2010/main">
          <mc:Choice Requires="p14">
            <p:contentPart p14:bwMode="auto" r:id="rId105">
              <p14:nvContentPartPr>
                <p14:cNvPr id="67" name="Ink 66">
                  <a:extLst>
                    <a:ext uri="{FF2B5EF4-FFF2-40B4-BE49-F238E27FC236}">
                      <a16:creationId xmlns:a16="http://schemas.microsoft.com/office/drawing/2014/main" id="{2045CBF1-5ECB-4415-B216-4DBCE87FEFA7}"/>
                    </a:ext>
                  </a:extLst>
                </p14:cNvPr>
                <p14:cNvContentPartPr/>
                <p14:nvPr/>
              </p14:nvContentPartPr>
              <p14:xfrm>
                <a:off x="9403076" y="2139157"/>
                <a:ext cx="40320" cy="253080"/>
              </p14:xfrm>
            </p:contentPart>
          </mc:Choice>
          <mc:Fallback xmlns="">
            <p:pic>
              <p:nvPicPr>
                <p:cNvPr id="67" name="Ink 66">
                  <a:extLst>
                    <a:ext uri="{FF2B5EF4-FFF2-40B4-BE49-F238E27FC236}">
                      <a16:creationId xmlns:a16="http://schemas.microsoft.com/office/drawing/2014/main" id="{2045CBF1-5ECB-4415-B216-4DBCE87FEFA7}"/>
                    </a:ext>
                  </a:extLst>
                </p:cNvPr>
                <p:cNvPicPr/>
                <p:nvPr/>
              </p:nvPicPr>
              <p:blipFill>
                <a:blip r:embed="rId106"/>
                <a:stretch>
                  <a:fillRect/>
                </a:stretch>
              </p:blipFill>
              <p:spPr>
                <a:xfrm>
                  <a:off x="9394076" y="2130517"/>
                  <a:ext cx="5796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8" name="Ink 67">
                  <a:extLst>
                    <a:ext uri="{FF2B5EF4-FFF2-40B4-BE49-F238E27FC236}">
                      <a16:creationId xmlns:a16="http://schemas.microsoft.com/office/drawing/2014/main" id="{CA90DB47-737F-4A56-B9B1-5342E02F4516}"/>
                    </a:ext>
                  </a:extLst>
                </p14:cNvPr>
                <p14:cNvContentPartPr/>
                <p14:nvPr/>
              </p14:nvContentPartPr>
              <p14:xfrm>
                <a:off x="9547436" y="2117197"/>
                <a:ext cx="203040" cy="210600"/>
              </p14:xfrm>
            </p:contentPart>
          </mc:Choice>
          <mc:Fallback xmlns="">
            <p:pic>
              <p:nvPicPr>
                <p:cNvPr id="68" name="Ink 67">
                  <a:extLst>
                    <a:ext uri="{FF2B5EF4-FFF2-40B4-BE49-F238E27FC236}">
                      <a16:creationId xmlns:a16="http://schemas.microsoft.com/office/drawing/2014/main" id="{CA90DB47-737F-4A56-B9B1-5342E02F4516}"/>
                    </a:ext>
                  </a:extLst>
                </p:cNvPr>
                <p:cNvPicPr/>
                <p:nvPr/>
              </p:nvPicPr>
              <p:blipFill>
                <a:blip r:embed="rId108"/>
                <a:stretch>
                  <a:fillRect/>
                </a:stretch>
              </p:blipFill>
              <p:spPr>
                <a:xfrm>
                  <a:off x="9538436" y="2108557"/>
                  <a:ext cx="2206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9" name="Ink 68">
                  <a:extLst>
                    <a:ext uri="{FF2B5EF4-FFF2-40B4-BE49-F238E27FC236}">
                      <a16:creationId xmlns:a16="http://schemas.microsoft.com/office/drawing/2014/main" id="{ACB9B581-2A0B-47DB-944C-CB14043CC75D}"/>
                    </a:ext>
                  </a:extLst>
                </p14:cNvPr>
                <p14:cNvContentPartPr/>
                <p14:nvPr/>
              </p14:nvContentPartPr>
              <p14:xfrm>
                <a:off x="9859196" y="2112517"/>
                <a:ext cx="163440" cy="276840"/>
              </p14:xfrm>
            </p:contentPart>
          </mc:Choice>
          <mc:Fallback xmlns="">
            <p:pic>
              <p:nvPicPr>
                <p:cNvPr id="69" name="Ink 68">
                  <a:extLst>
                    <a:ext uri="{FF2B5EF4-FFF2-40B4-BE49-F238E27FC236}">
                      <a16:creationId xmlns:a16="http://schemas.microsoft.com/office/drawing/2014/main" id="{ACB9B581-2A0B-47DB-944C-CB14043CC75D}"/>
                    </a:ext>
                  </a:extLst>
                </p:cNvPr>
                <p:cNvPicPr/>
                <p:nvPr/>
              </p:nvPicPr>
              <p:blipFill>
                <a:blip r:embed="rId110"/>
                <a:stretch>
                  <a:fillRect/>
                </a:stretch>
              </p:blipFill>
              <p:spPr>
                <a:xfrm>
                  <a:off x="9850196" y="2103877"/>
                  <a:ext cx="18108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0" name="Ink 69">
                  <a:extLst>
                    <a:ext uri="{FF2B5EF4-FFF2-40B4-BE49-F238E27FC236}">
                      <a16:creationId xmlns:a16="http://schemas.microsoft.com/office/drawing/2014/main" id="{A2870FDF-C146-4D16-9AA1-B839059F3CDA}"/>
                    </a:ext>
                  </a:extLst>
                </p14:cNvPr>
                <p14:cNvContentPartPr/>
                <p14:nvPr/>
              </p14:nvContentPartPr>
              <p14:xfrm>
                <a:off x="9728876" y="2200357"/>
                <a:ext cx="18360" cy="192240"/>
              </p14:xfrm>
            </p:contentPart>
          </mc:Choice>
          <mc:Fallback xmlns="">
            <p:pic>
              <p:nvPicPr>
                <p:cNvPr id="70" name="Ink 69">
                  <a:extLst>
                    <a:ext uri="{FF2B5EF4-FFF2-40B4-BE49-F238E27FC236}">
                      <a16:creationId xmlns:a16="http://schemas.microsoft.com/office/drawing/2014/main" id="{A2870FDF-C146-4D16-9AA1-B839059F3CDA}"/>
                    </a:ext>
                  </a:extLst>
                </p:cNvPr>
                <p:cNvPicPr/>
                <p:nvPr/>
              </p:nvPicPr>
              <p:blipFill>
                <a:blip r:embed="rId112"/>
                <a:stretch>
                  <a:fillRect/>
                </a:stretch>
              </p:blipFill>
              <p:spPr>
                <a:xfrm>
                  <a:off x="9720236" y="2191357"/>
                  <a:ext cx="36000" cy="209880"/>
                </a:xfrm>
                <a:prstGeom prst="rect">
                  <a:avLst/>
                </a:prstGeom>
              </p:spPr>
            </p:pic>
          </mc:Fallback>
        </mc:AlternateContent>
      </p:grpSp>
      <p:grpSp>
        <p:nvGrpSpPr>
          <p:cNvPr id="78" name="Group 77">
            <a:extLst>
              <a:ext uri="{FF2B5EF4-FFF2-40B4-BE49-F238E27FC236}">
                <a16:creationId xmlns:a16="http://schemas.microsoft.com/office/drawing/2014/main" id="{F7D8161C-0F4F-4EF8-AB3D-A9C048F041E8}"/>
              </a:ext>
            </a:extLst>
          </p:cNvPr>
          <p:cNvGrpSpPr/>
          <p:nvPr/>
        </p:nvGrpSpPr>
        <p:grpSpPr>
          <a:xfrm>
            <a:off x="8291396" y="1156535"/>
            <a:ext cx="171360" cy="294120"/>
            <a:chOff x="8291396" y="1156535"/>
            <a:chExt cx="171360" cy="294120"/>
          </a:xfrm>
        </p:grpSpPr>
        <mc:AlternateContent xmlns:mc="http://schemas.openxmlformats.org/markup-compatibility/2006" xmlns:p14="http://schemas.microsoft.com/office/powerpoint/2010/main">
          <mc:Choice Requires="p14">
            <p:contentPart p14:bwMode="auto" r:id="rId113">
              <p14:nvContentPartPr>
                <p14:cNvPr id="73" name="Ink 72">
                  <a:extLst>
                    <a:ext uri="{FF2B5EF4-FFF2-40B4-BE49-F238E27FC236}">
                      <a16:creationId xmlns:a16="http://schemas.microsoft.com/office/drawing/2014/main" id="{456D78E7-99E0-45BB-B82D-536A92518A1E}"/>
                    </a:ext>
                  </a:extLst>
                </p14:cNvPr>
                <p14:cNvContentPartPr/>
                <p14:nvPr/>
              </p14:nvContentPartPr>
              <p14:xfrm>
                <a:off x="8358716" y="1156535"/>
                <a:ext cx="34200" cy="294120"/>
              </p14:xfrm>
            </p:contentPart>
          </mc:Choice>
          <mc:Fallback xmlns="">
            <p:pic>
              <p:nvPicPr>
                <p:cNvPr id="73" name="Ink 72">
                  <a:extLst>
                    <a:ext uri="{FF2B5EF4-FFF2-40B4-BE49-F238E27FC236}">
                      <a16:creationId xmlns:a16="http://schemas.microsoft.com/office/drawing/2014/main" id="{456D78E7-99E0-45BB-B82D-536A92518A1E}"/>
                    </a:ext>
                  </a:extLst>
                </p:cNvPr>
                <p:cNvPicPr/>
                <p:nvPr/>
              </p:nvPicPr>
              <p:blipFill>
                <a:blip r:embed="rId114"/>
                <a:stretch>
                  <a:fillRect/>
                </a:stretch>
              </p:blipFill>
              <p:spPr>
                <a:xfrm>
                  <a:off x="8350076" y="1147895"/>
                  <a:ext cx="5184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4" name="Ink 73">
                  <a:extLst>
                    <a:ext uri="{FF2B5EF4-FFF2-40B4-BE49-F238E27FC236}">
                      <a16:creationId xmlns:a16="http://schemas.microsoft.com/office/drawing/2014/main" id="{A343A9CF-05E8-4EC1-A620-8911D1745AFC}"/>
                    </a:ext>
                  </a:extLst>
                </p14:cNvPr>
                <p14:cNvContentPartPr/>
                <p14:nvPr/>
              </p14:nvContentPartPr>
              <p14:xfrm>
                <a:off x="8291396" y="1245095"/>
                <a:ext cx="171360" cy="164160"/>
              </p14:xfrm>
            </p:contentPart>
          </mc:Choice>
          <mc:Fallback xmlns="">
            <p:pic>
              <p:nvPicPr>
                <p:cNvPr id="74" name="Ink 73">
                  <a:extLst>
                    <a:ext uri="{FF2B5EF4-FFF2-40B4-BE49-F238E27FC236}">
                      <a16:creationId xmlns:a16="http://schemas.microsoft.com/office/drawing/2014/main" id="{A343A9CF-05E8-4EC1-A620-8911D1745AFC}"/>
                    </a:ext>
                  </a:extLst>
                </p:cNvPr>
                <p:cNvPicPr/>
                <p:nvPr/>
              </p:nvPicPr>
              <p:blipFill>
                <a:blip r:embed="rId116"/>
                <a:stretch>
                  <a:fillRect/>
                </a:stretch>
              </p:blipFill>
              <p:spPr>
                <a:xfrm>
                  <a:off x="8282396" y="1236095"/>
                  <a:ext cx="189000" cy="181800"/>
                </a:xfrm>
                <a:prstGeom prst="rect">
                  <a:avLst/>
                </a:prstGeom>
              </p:spPr>
            </p:pic>
          </mc:Fallback>
        </mc:AlternateContent>
      </p:grpSp>
      <p:grpSp>
        <p:nvGrpSpPr>
          <p:cNvPr id="77" name="Group 76">
            <a:extLst>
              <a:ext uri="{FF2B5EF4-FFF2-40B4-BE49-F238E27FC236}">
                <a16:creationId xmlns:a16="http://schemas.microsoft.com/office/drawing/2014/main" id="{30DB6ACD-E170-48E7-A74B-BE77072D3E8D}"/>
              </a:ext>
            </a:extLst>
          </p:cNvPr>
          <p:cNvGrpSpPr/>
          <p:nvPr/>
        </p:nvGrpSpPr>
        <p:grpSpPr>
          <a:xfrm>
            <a:off x="8108876" y="736055"/>
            <a:ext cx="186120" cy="282960"/>
            <a:chOff x="8108876" y="736055"/>
            <a:chExt cx="186120" cy="282960"/>
          </a:xfrm>
        </p:grpSpPr>
        <mc:AlternateContent xmlns:mc="http://schemas.openxmlformats.org/markup-compatibility/2006" xmlns:p14="http://schemas.microsoft.com/office/powerpoint/2010/main">
          <mc:Choice Requires="p14">
            <p:contentPart p14:bwMode="auto" r:id="rId117">
              <p14:nvContentPartPr>
                <p14:cNvPr id="75" name="Ink 74">
                  <a:extLst>
                    <a:ext uri="{FF2B5EF4-FFF2-40B4-BE49-F238E27FC236}">
                      <a16:creationId xmlns:a16="http://schemas.microsoft.com/office/drawing/2014/main" id="{55424DB9-F674-47E5-9F85-56DC113BD1FE}"/>
                    </a:ext>
                  </a:extLst>
                </p14:cNvPr>
                <p14:cNvContentPartPr/>
                <p14:nvPr/>
              </p14:nvContentPartPr>
              <p14:xfrm>
                <a:off x="8108876" y="736055"/>
                <a:ext cx="156960" cy="168120"/>
              </p14:xfrm>
            </p:contentPart>
          </mc:Choice>
          <mc:Fallback xmlns="">
            <p:pic>
              <p:nvPicPr>
                <p:cNvPr id="75" name="Ink 74">
                  <a:extLst>
                    <a:ext uri="{FF2B5EF4-FFF2-40B4-BE49-F238E27FC236}">
                      <a16:creationId xmlns:a16="http://schemas.microsoft.com/office/drawing/2014/main" id="{55424DB9-F674-47E5-9F85-56DC113BD1FE}"/>
                    </a:ext>
                  </a:extLst>
                </p:cNvPr>
                <p:cNvPicPr/>
                <p:nvPr/>
              </p:nvPicPr>
              <p:blipFill>
                <a:blip r:embed="rId118"/>
                <a:stretch>
                  <a:fillRect/>
                </a:stretch>
              </p:blipFill>
              <p:spPr>
                <a:xfrm>
                  <a:off x="8100236" y="727055"/>
                  <a:ext cx="1746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6" name="Ink 75">
                  <a:extLst>
                    <a:ext uri="{FF2B5EF4-FFF2-40B4-BE49-F238E27FC236}">
                      <a16:creationId xmlns:a16="http://schemas.microsoft.com/office/drawing/2014/main" id="{A7754A4C-9C90-4852-9311-0F456DBA53AD}"/>
                    </a:ext>
                  </a:extLst>
                </p14:cNvPr>
                <p14:cNvContentPartPr/>
                <p14:nvPr/>
              </p14:nvContentPartPr>
              <p14:xfrm>
                <a:off x="8129396" y="814895"/>
                <a:ext cx="165600" cy="204120"/>
              </p14:xfrm>
            </p:contentPart>
          </mc:Choice>
          <mc:Fallback xmlns="">
            <p:pic>
              <p:nvPicPr>
                <p:cNvPr id="76" name="Ink 75">
                  <a:extLst>
                    <a:ext uri="{FF2B5EF4-FFF2-40B4-BE49-F238E27FC236}">
                      <a16:creationId xmlns:a16="http://schemas.microsoft.com/office/drawing/2014/main" id="{A7754A4C-9C90-4852-9311-0F456DBA53AD}"/>
                    </a:ext>
                  </a:extLst>
                </p:cNvPr>
                <p:cNvPicPr/>
                <p:nvPr/>
              </p:nvPicPr>
              <p:blipFill>
                <a:blip r:embed="rId120"/>
                <a:stretch>
                  <a:fillRect/>
                </a:stretch>
              </p:blipFill>
              <p:spPr>
                <a:xfrm>
                  <a:off x="8120756" y="805895"/>
                  <a:ext cx="183240" cy="221760"/>
                </a:xfrm>
                <a:prstGeom prst="rect">
                  <a:avLst/>
                </a:prstGeom>
              </p:spPr>
            </p:pic>
          </mc:Fallback>
        </mc:AlternateContent>
      </p:grpSp>
      <p:grpSp>
        <p:nvGrpSpPr>
          <p:cNvPr id="83" name="Group 82">
            <a:extLst>
              <a:ext uri="{FF2B5EF4-FFF2-40B4-BE49-F238E27FC236}">
                <a16:creationId xmlns:a16="http://schemas.microsoft.com/office/drawing/2014/main" id="{900438CB-4D32-486B-804B-79B99EAD171D}"/>
              </a:ext>
            </a:extLst>
          </p:cNvPr>
          <p:cNvGrpSpPr/>
          <p:nvPr/>
        </p:nvGrpSpPr>
        <p:grpSpPr>
          <a:xfrm>
            <a:off x="9128756" y="593495"/>
            <a:ext cx="251640" cy="754560"/>
            <a:chOff x="9128756" y="593495"/>
            <a:chExt cx="251640" cy="754560"/>
          </a:xfrm>
        </p:grpSpPr>
        <mc:AlternateContent xmlns:mc="http://schemas.openxmlformats.org/markup-compatibility/2006" xmlns:p14="http://schemas.microsoft.com/office/powerpoint/2010/main">
          <mc:Choice Requires="p14">
            <p:contentPart p14:bwMode="auto" r:id="rId121">
              <p14:nvContentPartPr>
                <p14:cNvPr id="79" name="Ink 78">
                  <a:extLst>
                    <a:ext uri="{FF2B5EF4-FFF2-40B4-BE49-F238E27FC236}">
                      <a16:creationId xmlns:a16="http://schemas.microsoft.com/office/drawing/2014/main" id="{AC62EBC0-C919-47F1-991F-E03DC0DC60C6}"/>
                    </a:ext>
                  </a:extLst>
                </p14:cNvPr>
                <p14:cNvContentPartPr/>
                <p14:nvPr/>
              </p14:nvContentPartPr>
              <p14:xfrm>
                <a:off x="9321716" y="1000295"/>
                <a:ext cx="19800" cy="290520"/>
              </p14:xfrm>
            </p:contentPart>
          </mc:Choice>
          <mc:Fallback xmlns="">
            <p:pic>
              <p:nvPicPr>
                <p:cNvPr id="79" name="Ink 78">
                  <a:extLst>
                    <a:ext uri="{FF2B5EF4-FFF2-40B4-BE49-F238E27FC236}">
                      <a16:creationId xmlns:a16="http://schemas.microsoft.com/office/drawing/2014/main" id="{AC62EBC0-C919-47F1-991F-E03DC0DC60C6}"/>
                    </a:ext>
                  </a:extLst>
                </p:cNvPr>
                <p:cNvPicPr/>
                <p:nvPr/>
              </p:nvPicPr>
              <p:blipFill>
                <a:blip r:embed="rId122"/>
                <a:stretch>
                  <a:fillRect/>
                </a:stretch>
              </p:blipFill>
              <p:spPr>
                <a:xfrm>
                  <a:off x="9313076" y="991295"/>
                  <a:ext cx="3744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0" name="Ink 79">
                  <a:extLst>
                    <a:ext uri="{FF2B5EF4-FFF2-40B4-BE49-F238E27FC236}">
                      <a16:creationId xmlns:a16="http://schemas.microsoft.com/office/drawing/2014/main" id="{3B248F65-B310-4DFF-A6CD-620E13100EB4}"/>
                    </a:ext>
                  </a:extLst>
                </p14:cNvPr>
                <p14:cNvContentPartPr/>
                <p14:nvPr/>
              </p14:nvContentPartPr>
              <p14:xfrm>
                <a:off x="9241076" y="1218455"/>
                <a:ext cx="139320" cy="129600"/>
              </p14:xfrm>
            </p:contentPart>
          </mc:Choice>
          <mc:Fallback xmlns="">
            <p:pic>
              <p:nvPicPr>
                <p:cNvPr id="80" name="Ink 79">
                  <a:extLst>
                    <a:ext uri="{FF2B5EF4-FFF2-40B4-BE49-F238E27FC236}">
                      <a16:creationId xmlns:a16="http://schemas.microsoft.com/office/drawing/2014/main" id="{3B248F65-B310-4DFF-A6CD-620E13100EB4}"/>
                    </a:ext>
                  </a:extLst>
                </p:cNvPr>
                <p:cNvPicPr/>
                <p:nvPr/>
              </p:nvPicPr>
              <p:blipFill>
                <a:blip r:embed="rId124"/>
                <a:stretch>
                  <a:fillRect/>
                </a:stretch>
              </p:blipFill>
              <p:spPr>
                <a:xfrm>
                  <a:off x="9232076" y="1209815"/>
                  <a:ext cx="1569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1" name="Ink 80">
                  <a:extLst>
                    <a:ext uri="{FF2B5EF4-FFF2-40B4-BE49-F238E27FC236}">
                      <a16:creationId xmlns:a16="http://schemas.microsoft.com/office/drawing/2014/main" id="{C74375CB-043E-4318-9E82-FED31FC527D8}"/>
                    </a:ext>
                  </a:extLst>
                </p14:cNvPr>
                <p14:cNvContentPartPr/>
                <p14:nvPr/>
              </p14:nvContentPartPr>
              <p14:xfrm>
                <a:off x="9128756" y="593495"/>
                <a:ext cx="165960" cy="149400"/>
              </p14:xfrm>
            </p:contentPart>
          </mc:Choice>
          <mc:Fallback xmlns="">
            <p:pic>
              <p:nvPicPr>
                <p:cNvPr id="81" name="Ink 80">
                  <a:extLst>
                    <a:ext uri="{FF2B5EF4-FFF2-40B4-BE49-F238E27FC236}">
                      <a16:creationId xmlns:a16="http://schemas.microsoft.com/office/drawing/2014/main" id="{C74375CB-043E-4318-9E82-FED31FC527D8}"/>
                    </a:ext>
                  </a:extLst>
                </p:cNvPr>
                <p:cNvPicPr/>
                <p:nvPr/>
              </p:nvPicPr>
              <p:blipFill>
                <a:blip r:embed="rId126"/>
                <a:stretch>
                  <a:fillRect/>
                </a:stretch>
              </p:blipFill>
              <p:spPr>
                <a:xfrm>
                  <a:off x="9120116" y="584855"/>
                  <a:ext cx="1836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2" name="Ink 81">
                  <a:extLst>
                    <a:ext uri="{FF2B5EF4-FFF2-40B4-BE49-F238E27FC236}">
                      <a16:creationId xmlns:a16="http://schemas.microsoft.com/office/drawing/2014/main" id="{DB499DE6-0A40-4FC1-89C4-A4588E4560F2}"/>
                    </a:ext>
                  </a:extLst>
                </p14:cNvPr>
                <p14:cNvContentPartPr/>
                <p14:nvPr/>
              </p14:nvContentPartPr>
              <p14:xfrm>
                <a:off x="9161876" y="747935"/>
                <a:ext cx="153360" cy="160560"/>
              </p14:xfrm>
            </p:contentPart>
          </mc:Choice>
          <mc:Fallback xmlns="">
            <p:pic>
              <p:nvPicPr>
                <p:cNvPr id="82" name="Ink 81">
                  <a:extLst>
                    <a:ext uri="{FF2B5EF4-FFF2-40B4-BE49-F238E27FC236}">
                      <a16:creationId xmlns:a16="http://schemas.microsoft.com/office/drawing/2014/main" id="{DB499DE6-0A40-4FC1-89C4-A4588E4560F2}"/>
                    </a:ext>
                  </a:extLst>
                </p:cNvPr>
                <p:cNvPicPr/>
                <p:nvPr/>
              </p:nvPicPr>
              <p:blipFill>
                <a:blip r:embed="rId128"/>
                <a:stretch>
                  <a:fillRect/>
                </a:stretch>
              </p:blipFill>
              <p:spPr>
                <a:xfrm>
                  <a:off x="9152876" y="739295"/>
                  <a:ext cx="171000" cy="178200"/>
                </a:xfrm>
                <a:prstGeom prst="rect">
                  <a:avLst/>
                </a:prstGeom>
              </p:spPr>
            </p:pic>
          </mc:Fallback>
        </mc:AlternateContent>
      </p:grpSp>
      <p:grpSp>
        <p:nvGrpSpPr>
          <p:cNvPr id="89" name="Group 88">
            <a:extLst>
              <a:ext uri="{FF2B5EF4-FFF2-40B4-BE49-F238E27FC236}">
                <a16:creationId xmlns:a16="http://schemas.microsoft.com/office/drawing/2014/main" id="{E4160EFB-B761-4102-9646-2DB12E47A52E}"/>
              </a:ext>
            </a:extLst>
          </p:cNvPr>
          <p:cNvGrpSpPr/>
          <p:nvPr/>
        </p:nvGrpSpPr>
        <p:grpSpPr>
          <a:xfrm>
            <a:off x="10197236" y="1105775"/>
            <a:ext cx="195840" cy="344880"/>
            <a:chOff x="10197236" y="1105775"/>
            <a:chExt cx="195840" cy="344880"/>
          </a:xfrm>
        </p:grpSpPr>
        <mc:AlternateContent xmlns:mc="http://schemas.openxmlformats.org/markup-compatibility/2006" xmlns:p14="http://schemas.microsoft.com/office/powerpoint/2010/main">
          <mc:Choice Requires="p14">
            <p:contentPart p14:bwMode="auto" r:id="rId129">
              <p14:nvContentPartPr>
                <p14:cNvPr id="84" name="Ink 83">
                  <a:extLst>
                    <a:ext uri="{FF2B5EF4-FFF2-40B4-BE49-F238E27FC236}">
                      <a16:creationId xmlns:a16="http://schemas.microsoft.com/office/drawing/2014/main" id="{EFF060B2-4547-4DCD-862D-583B5BE43C56}"/>
                    </a:ext>
                  </a:extLst>
                </p14:cNvPr>
                <p14:cNvContentPartPr/>
                <p14:nvPr/>
              </p14:nvContentPartPr>
              <p14:xfrm>
                <a:off x="10264916" y="1105775"/>
                <a:ext cx="30600" cy="281880"/>
              </p14:xfrm>
            </p:contentPart>
          </mc:Choice>
          <mc:Fallback xmlns="">
            <p:pic>
              <p:nvPicPr>
                <p:cNvPr id="84" name="Ink 83">
                  <a:extLst>
                    <a:ext uri="{FF2B5EF4-FFF2-40B4-BE49-F238E27FC236}">
                      <a16:creationId xmlns:a16="http://schemas.microsoft.com/office/drawing/2014/main" id="{EFF060B2-4547-4DCD-862D-583B5BE43C56}"/>
                    </a:ext>
                  </a:extLst>
                </p:cNvPr>
                <p:cNvPicPr/>
                <p:nvPr/>
              </p:nvPicPr>
              <p:blipFill>
                <a:blip r:embed="rId130"/>
                <a:stretch>
                  <a:fillRect/>
                </a:stretch>
              </p:blipFill>
              <p:spPr>
                <a:xfrm>
                  <a:off x="10256276" y="1096775"/>
                  <a:ext cx="4824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5" name="Ink 84">
                  <a:extLst>
                    <a:ext uri="{FF2B5EF4-FFF2-40B4-BE49-F238E27FC236}">
                      <a16:creationId xmlns:a16="http://schemas.microsoft.com/office/drawing/2014/main" id="{AF41F208-7B5E-4A11-9A6C-9D8013A8E36F}"/>
                    </a:ext>
                  </a:extLst>
                </p14:cNvPr>
                <p14:cNvContentPartPr/>
                <p14:nvPr/>
              </p14:nvContentPartPr>
              <p14:xfrm>
                <a:off x="10197236" y="1285055"/>
                <a:ext cx="195840" cy="165600"/>
              </p14:xfrm>
            </p:contentPart>
          </mc:Choice>
          <mc:Fallback xmlns="">
            <p:pic>
              <p:nvPicPr>
                <p:cNvPr id="85" name="Ink 84">
                  <a:extLst>
                    <a:ext uri="{FF2B5EF4-FFF2-40B4-BE49-F238E27FC236}">
                      <a16:creationId xmlns:a16="http://schemas.microsoft.com/office/drawing/2014/main" id="{AF41F208-7B5E-4A11-9A6C-9D8013A8E36F}"/>
                    </a:ext>
                  </a:extLst>
                </p:cNvPr>
                <p:cNvPicPr/>
                <p:nvPr/>
              </p:nvPicPr>
              <p:blipFill>
                <a:blip r:embed="rId132"/>
                <a:stretch>
                  <a:fillRect/>
                </a:stretch>
              </p:blipFill>
              <p:spPr>
                <a:xfrm>
                  <a:off x="10188236" y="1276055"/>
                  <a:ext cx="213480" cy="183240"/>
                </a:xfrm>
                <a:prstGeom prst="rect">
                  <a:avLst/>
                </a:prstGeom>
              </p:spPr>
            </p:pic>
          </mc:Fallback>
        </mc:AlternateContent>
      </p:grpSp>
      <p:grpSp>
        <p:nvGrpSpPr>
          <p:cNvPr id="88" name="Group 87">
            <a:extLst>
              <a:ext uri="{FF2B5EF4-FFF2-40B4-BE49-F238E27FC236}">
                <a16:creationId xmlns:a16="http://schemas.microsoft.com/office/drawing/2014/main" id="{2A5F0F3E-9D64-4BE8-8AC9-FE817F2CD4B6}"/>
              </a:ext>
            </a:extLst>
          </p:cNvPr>
          <p:cNvGrpSpPr/>
          <p:nvPr/>
        </p:nvGrpSpPr>
        <p:grpSpPr>
          <a:xfrm>
            <a:off x="10036676" y="545255"/>
            <a:ext cx="212400" cy="357840"/>
            <a:chOff x="10036676" y="545255"/>
            <a:chExt cx="212400" cy="357840"/>
          </a:xfrm>
        </p:grpSpPr>
        <mc:AlternateContent xmlns:mc="http://schemas.openxmlformats.org/markup-compatibility/2006" xmlns:p14="http://schemas.microsoft.com/office/powerpoint/2010/main">
          <mc:Choice Requires="p14">
            <p:contentPart p14:bwMode="auto" r:id="rId133">
              <p14:nvContentPartPr>
                <p14:cNvPr id="86" name="Ink 85">
                  <a:extLst>
                    <a:ext uri="{FF2B5EF4-FFF2-40B4-BE49-F238E27FC236}">
                      <a16:creationId xmlns:a16="http://schemas.microsoft.com/office/drawing/2014/main" id="{CA88628A-12CD-4963-A4C2-CBB9F972291E}"/>
                    </a:ext>
                  </a:extLst>
                </p14:cNvPr>
                <p14:cNvContentPartPr/>
                <p14:nvPr/>
              </p14:nvContentPartPr>
              <p14:xfrm>
                <a:off x="10036676" y="545255"/>
                <a:ext cx="142200" cy="180720"/>
              </p14:xfrm>
            </p:contentPart>
          </mc:Choice>
          <mc:Fallback xmlns="">
            <p:pic>
              <p:nvPicPr>
                <p:cNvPr id="86" name="Ink 85">
                  <a:extLst>
                    <a:ext uri="{FF2B5EF4-FFF2-40B4-BE49-F238E27FC236}">
                      <a16:creationId xmlns:a16="http://schemas.microsoft.com/office/drawing/2014/main" id="{CA88628A-12CD-4963-A4C2-CBB9F972291E}"/>
                    </a:ext>
                  </a:extLst>
                </p:cNvPr>
                <p:cNvPicPr/>
                <p:nvPr/>
              </p:nvPicPr>
              <p:blipFill>
                <a:blip r:embed="rId134"/>
                <a:stretch>
                  <a:fillRect/>
                </a:stretch>
              </p:blipFill>
              <p:spPr>
                <a:xfrm>
                  <a:off x="10027676" y="536615"/>
                  <a:ext cx="1598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7" name="Ink 86">
                  <a:extLst>
                    <a:ext uri="{FF2B5EF4-FFF2-40B4-BE49-F238E27FC236}">
                      <a16:creationId xmlns:a16="http://schemas.microsoft.com/office/drawing/2014/main" id="{F7A260E1-4470-4570-9172-1CFF132275F0}"/>
                    </a:ext>
                  </a:extLst>
                </p14:cNvPr>
                <p14:cNvContentPartPr/>
                <p14:nvPr/>
              </p14:nvContentPartPr>
              <p14:xfrm>
                <a:off x="10038116" y="683135"/>
                <a:ext cx="210960" cy="219960"/>
              </p14:xfrm>
            </p:contentPart>
          </mc:Choice>
          <mc:Fallback xmlns="">
            <p:pic>
              <p:nvPicPr>
                <p:cNvPr id="87" name="Ink 86">
                  <a:extLst>
                    <a:ext uri="{FF2B5EF4-FFF2-40B4-BE49-F238E27FC236}">
                      <a16:creationId xmlns:a16="http://schemas.microsoft.com/office/drawing/2014/main" id="{F7A260E1-4470-4570-9172-1CFF132275F0}"/>
                    </a:ext>
                  </a:extLst>
                </p:cNvPr>
                <p:cNvPicPr/>
                <p:nvPr/>
              </p:nvPicPr>
              <p:blipFill>
                <a:blip r:embed="rId136"/>
                <a:stretch>
                  <a:fillRect/>
                </a:stretch>
              </p:blipFill>
              <p:spPr>
                <a:xfrm>
                  <a:off x="10029116" y="674495"/>
                  <a:ext cx="228600" cy="237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7">
            <p14:nvContentPartPr>
              <p14:cNvPr id="90" name="Ink 89">
                <a:extLst>
                  <a:ext uri="{FF2B5EF4-FFF2-40B4-BE49-F238E27FC236}">
                    <a16:creationId xmlns:a16="http://schemas.microsoft.com/office/drawing/2014/main" id="{2BEA47C7-C6ED-41DD-90C8-B561D78BBF8A}"/>
                  </a:ext>
                </a:extLst>
              </p14:cNvPr>
              <p14:cNvContentPartPr/>
              <p14:nvPr/>
            </p14:nvContentPartPr>
            <p14:xfrm>
              <a:off x="1894196" y="2777615"/>
              <a:ext cx="10800" cy="259920"/>
            </p14:xfrm>
          </p:contentPart>
        </mc:Choice>
        <mc:Fallback xmlns="">
          <p:pic>
            <p:nvPicPr>
              <p:cNvPr id="90" name="Ink 89">
                <a:extLst>
                  <a:ext uri="{FF2B5EF4-FFF2-40B4-BE49-F238E27FC236}">
                    <a16:creationId xmlns:a16="http://schemas.microsoft.com/office/drawing/2014/main" id="{2BEA47C7-C6ED-41DD-90C8-B561D78BBF8A}"/>
                  </a:ext>
                </a:extLst>
              </p:cNvPr>
              <p:cNvPicPr/>
              <p:nvPr/>
            </p:nvPicPr>
            <p:blipFill>
              <a:blip r:embed="rId138"/>
              <a:stretch>
                <a:fillRect/>
              </a:stretch>
            </p:blipFill>
            <p:spPr>
              <a:xfrm>
                <a:off x="1885196" y="2768615"/>
                <a:ext cx="28440" cy="277560"/>
              </a:xfrm>
              <a:prstGeom prst="rect">
                <a:avLst/>
              </a:prstGeom>
            </p:spPr>
          </p:pic>
        </mc:Fallback>
      </mc:AlternateContent>
      <p:grpSp>
        <p:nvGrpSpPr>
          <p:cNvPr id="93" name="Group 92">
            <a:extLst>
              <a:ext uri="{FF2B5EF4-FFF2-40B4-BE49-F238E27FC236}">
                <a16:creationId xmlns:a16="http://schemas.microsoft.com/office/drawing/2014/main" id="{6F59454E-7E03-4905-98E7-ABB5B3122658}"/>
              </a:ext>
            </a:extLst>
          </p:cNvPr>
          <p:cNvGrpSpPr/>
          <p:nvPr/>
        </p:nvGrpSpPr>
        <p:grpSpPr>
          <a:xfrm>
            <a:off x="2133236" y="2702015"/>
            <a:ext cx="573840" cy="295560"/>
            <a:chOff x="2133236" y="2702015"/>
            <a:chExt cx="573840" cy="295560"/>
          </a:xfrm>
        </p:grpSpPr>
        <mc:AlternateContent xmlns:mc="http://schemas.openxmlformats.org/markup-compatibility/2006" xmlns:p14="http://schemas.microsoft.com/office/powerpoint/2010/main">
          <mc:Choice Requires="p14">
            <p:contentPart p14:bwMode="auto" r:id="rId139">
              <p14:nvContentPartPr>
                <p14:cNvPr id="91" name="Ink 90">
                  <a:extLst>
                    <a:ext uri="{FF2B5EF4-FFF2-40B4-BE49-F238E27FC236}">
                      <a16:creationId xmlns:a16="http://schemas.microsoft.com/office/drawing/2014/main" id="{08517961-D6E4-402F-A04E-D7128D8BC0BC}"/>
                    </a:ext>
                  </a:extLst>
                </p14:cNvPr>
                <p14:cNvContentPartPr/>
                <p14:nvPr/>
              </p14:nvContentPartPr>
              <p14:xfrm>
                <a:off x="2133236" y="2732615"/>
                <a:ext cx="196560" cy="264960"/>
              </p14:xfrm>
            </p:contentPart>
          </mc:Choice>
          <mc:Fallback xmlns="">
            <p:pic>
              <p:nvPicPr>
                <p:cNvPr id="91" name="Ink 90">
                  <a:extLst>
                    <a:ext uri="{FF2B5EF4-FFF2-40B4-BE49-F238E27FC236}">
                      <a16:creationId xmlns:a16="http://schemas.microsoft.com/office/drawing/2014/main" id="{08517961-D6E4-402F-A04E-D7128D8BC0BC}"/>
                    </a:ext>
                  </a:extLst>
                </p:cNvPr>
                <p:cNvPicPr/>
                <p:nvPr/>
              </p:nvPicPr>
              <p:blipFill>
                <a:blip r:embed="rId140"/>
                <a:stretch>
                  <a:fillRect/>
                </a:stretch>
              </p:blipFill>
              <p:spPr>
                <a:xfrm>
                  <a:off x="2124236" y="2723975"/>
                  <a:ext cx="21420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2" name="Ink 91">
                  <a:extLst>
                    <a:ext uri="{FF2B5EF4-FFF2-40B4-BE49-F238E27FC236}">
                      <a16:creationId xmlns:a16="http://schemas.microsoft.com/office/drawing/2014/main" id="{4DBDA65A-3C79-438C-81E7-B3DC90FC789F}"/>
                    </a:ext>
                  </a:extLst>
                </p14:cNvPr>
                <p14:cNvContentPartPr/>
                <p14:nvPr/>
              </p14:nvContentPartPr>
              <p14:xfrm>
                <a:off x="2448596" y="2702015"/>
                <a:ext cx="258480" cy="290160"/>
              </p14:xfrm>
            </p:contentPart>
          </mc:Choice>
          <mc:Fallback xmlns="">
            <p:pic>
              <p:nvPicPr>
                <p:cNvPr id="92" name="Ink 91">
                  <a:extLst>
                    <a:ext uri="{FF2B5EF4-FFF2-40B4-BE49-F238E27FC236}">
                      <a16:creationId xmlns:a16="http://schemas.microsoft.com/office/drawing/2014/main" id="{4DBDA65A-3C79-438C-81E7-B3DC90FC789F}"/>
                    </a:ext>
                  </a:extLst>
                </p:cNvPr>
                <p:cNvPicPr/>
                <p:nvPr/>
              </p:nvPicPr>
              <p:blipFill>
                <a:blip r:embed="rId142"/>
                <a:stretch>
                  <a:fillRect/>
                </a:stretch>
              </p:blipFill>
              <p:spPr>
                <a:xfrm>
                  <a:off x="2439596" y="2693015"/>
                  <a:ext cx="276120" cy="307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3">
            <p14:nvContentPartPr>
              <p14:cNvPr id="94" name="Ink 93">
                <a:extLst>
                  <a:ext uri="{FF2B5EF4-FFF2-40B4-BE49-F238E27FC236}">
                    <a16:creationId xmlns:a16="http://schemas.microsoft.com/office/drawing/2014/main" id="{A7467BE2-77D3-43EF-8DA5-429AF3F20CE9}"/>
                  </a:ext>
                </a:extLst>
              </p14:cNvPr>
              <p14:cNvContentPartPr/>
              <p14:nvPr/>
            </p14:nvContentPartPr>
            <p14:xfrm>
              <a:off x="1762076" y="3662495"/>
              <a:ext cx="31680" cy="308880"/>
            </p14:xfrm>
          </p:contentPart>
        </mc:Choice>
        <mc:Fallback xmlns="">
          <p:pic>
            <p:nvPicPr>
              <p:cNvPr id="94" name="Ink 93">
                <a:extLst>
                  <a:ext uri="{FF2B5EF4-FFF2-40B4-BE49-F238E27FC236}">
                    <a16:creationId xmlns:a16="http://schemas.microsoft.com/office/drawing/2014/main" id="{A7467BE2-77D3-43EF-8DA5-429AF3F20CE9}"/>
                  </a:ext>
                </a:extLst>
              </p:cNvPr>
              <p:cNvPicPr/>
              <p:nvPr/>
            </p:nvPicPr>
            <p:blipFill>
              <a:blip r:embed="rId144"/>
              <a:stretch>
                <a:fillRect/>
              </a:stretch>
            </p:blipFill>
            <p:spPr>
              <a:xfrm>
                <a:off x="1753076" y="3653495"/>
                <a:ext cx="493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5" name="Ink 94">
                <a:extLst>
                  <a:ext uri="{FF2B5EF4-FFF2-40B4-BE49-F238E27FC236}">
                    <a16:creationId xmlns:a16="http://schemas.microsoft.com/office/drawing/2014/main" id="{31C7AD2E-5BC5-4FE8-B6B0-5EE4F6F7687F}"/>
                  </a:ext>
                </a:extLst>
              </p14:cNvPr>
              <p14:cNvContentPartPr/>
              <p14:nvPr/>
            </p14:nvContentPartPr>
            <p14:xfrm>
              <a:off x="1987076" y="3677615"/>
              <a:ext cx="41400" cy="264600"/>
            </p14:xfrm>
          </p:contentPart>
        </mc:Choice>
        <mc:Fallback xmlns="">
          <p:pic>
            <p:nvPicPr>
              <p:cNvPr id="95" name="Ink 94">
                <a:extLst>
                  <a:ext uri="{FF2B5EF4-FFF2-40B4-BE49-F238E27FC236}">
                    <a16:creationId xmlns:a16="http://schemas.microsoft.com/office/drawing/2014/main" id="{31C7AD2E-5BC5-4FE8-B6B0-5EE4F6F7687F}"/>
                  </a:ext>
                </a:extLst>
              </p:cNvPr>
              <p:cNvPicPr/>
              <p:nvPr/>
            </p:nvPicPr>
            <p:blipFill>
              <a:blip r:embed="rId146"/>
              <a:stretch>
                <a:fillRect/>
              </a:stretch>
            </p:blipFill>
            <p:spPr>
              <a:xfrm>
                <a:off x="1978076" y="3668975"/>
                <a:ext cx="59040" cy="282240"/>
              </a:xfrm>
              <a:prstGeom prst="rect">
                <a:avLst/>
              </a:prstGeom>
            </p:spPr>
          </p:pic>
        </mc:Fallback>
      </mc:AlternateContent>
      <p:grpSp>
        <p:nvGrpSpPr>
          <p:cNvPr id="99" name="Group 98">
            <a:extLst>
              <a:ext uri="{FF2B5EF4-FFF2-40B4-BE49-F238E27FC236}">
                <a16:creationId xmlns:a16="http://schemas.microsoft.com/office/drawing/2014/main" id="{90C5D7C0-48DC-4C6F-ABDE-D54590226702}"/>
              </a:ext>
            </a:extLst>
          </p:cNvPr>
          <p:cNvGrpSpPr/>
          <p:nvPr/>
        </p:nvGrpSpPr>
        <p:grpSpPr>
          <a:xfrm>
            <a:off x="2248436" y="3545855"/>
            <a:ext cx="873720" cy="417960"/>
            <a:chOff x="2248436" y="3545855"/>
            <a:chExt cx="873720" cy="417960"/>
          </a:xfrm>
        </p:grpSpPr>
        <mc:AlternateContent xmlns:mc="http://schemas.openxmlformats.org/markup-compatibility/2006" xmlns:p14="http://schemas.microsoft.com/office/powerpoint/2010/main">
          <mc:Choice Requires="p14">
            <p:contentPart p14:bwMode="auto" r:id="rId147">
              <p14:nvContentPartPr>
                <p14:cNvPr id="96" name="Ink 95">
                  <a:extLst>
                    <a:ext uri="{FF2B5EF4-FFF2-40B4-BE49-F238E27FC236}">
                      <a16:creationId xmlns:a16="http://schemas.microsoft.com/office/drawing/2014/main" id="{A2D49E9B-E184-42CA-A138-D9AE704F773F}"/>
                    </a:ext>
                  </a:extLst>
                </p14:cNvPr>
                <p14:cNvContentPartPr/>
                <p14:nvPr/>
              </p14:nvContentPartPr>
              <p14:xfrm>
                <a:off x="2248436" y="3637295"/>
                <a:ext cx="202680" cy="326520"/>
              </p14:xfrm>
            </p:contentPart>
          </mc:Choice>
          <mc:Fallback xmlns="">
            <p:pic>
              <p:nvPicPr>
                <p:cNvPr id="96" name="Ink 95">
                  <a:extLst>
                    <a:ext uri="{FF2B5EF4-FFF2-40B4-BE49-F238E27FC236}">
                      <a16:creationId xmlns:a16="http://schemas.microsoft.com/office/drawing/2014/main" id="{A2D49E9B-E184-42CA-A138-D9AE704F773F}"/>
                    </a:ext>
                  </a:extLst>
                </p:cNvPr>
                <p:cNvPicPr/>
                <p:nvPr/>
              </p:nvPicPr>
              <p:blipFill>
                <a:blip r:embed="rId148"/>
                <a:stretch>
                  <a:fillRect/>
                </a:stretch>
              </p:blipFill>
              <p:spPr>
                <a:xfrm>
                  <a:off x="2239436" y="3628295"/>
                  <a:ext cx="22032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7" name="Ink 96">
                  <a:extLst>
                    <a:ext uri="{FF2B5EF4-FFF2-40B4-BE49-F238E27FC236}">
                      <a16:creationId xmlns:a16="http://schemas.microsoft.com/office/drawing/2014/main" id="{7FA9A0B9-D654-49A3-A978-99FE504740CB}"/>
                    </a:ext>
                  </a:extLst>
                </p14:cNvPr>
                <p14:cNvContentPartPr/>
                <p14:nvPr/>
              </p14:nvContentPartPr>
              <p14:xfrm>
                <a:off x="2556956" y="3573215"/>
                <a:ext cx="192240" cy="304200"/>
              </p14:xfrm>
            </p:contentPart>
          </mc:Choice>
          <mc:Fallback xmlns="">
            <p:pic>
              <p:nvPicPr>
                <p:cNvPr id="97" name="Ink 96">
                  <a:extLst>
                    <a:ext uri="{FF2B5EF4-FFF2-40B4-BE49-F238E27FC236}">
                      <a16:creationId xmlns:a16="http://schemas.microsoft.com/office/drawing/2014/main" id="{7FA9A0B9-D654-49A3-A978-99FE504740CB}"/>
                    </a:ext>
                  </a:extLst>
                </p:cNvPr>
                <p:cNvPicPr/>
                <p:nvPr/>
              </p:nvPicPr>
              <p:blipFill>
                <a:blip r:embed="rId150"/>
                <a:stretch>
                  <a:fillRect/>
                </a:stretch>
              </p:blipFill>
              <p:spPr>
                <a:xfrm>
                  <a:off x="2548316" y="3564575"/>
                  <a:ext cx="20988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8" name="Ink 97">
                  <a:extLst>
                    <a:ext uri="{FF2B5EF4-FFF2-40B4-BE49-F238E27FC236}">
                      <a16:creationId xmlns:a16="http://schemas.microsoft.com/office/drawing/2014/main" id="{B0F381BF-A5D4-43A8-B956-27386C0F1214}"/>
                    </a:ext>
                  </a:extLst>
                </p14:cNvPr>
                <p14:cNvContentPartPr/>
                <p14:nvPr/>
              </p14:nvContentPartPr>
              <p14:xfrm>
                <a:off x="2836316" y="3545855"/>
                <a:ext cx="285840" cy="322200"/>
              </p14:xfrm>
            </p:contentPart>
          </mc:Choice>
          <mc:Fallback xmlns="">
            <p:pic>
              <p:nvPicPr>
                <p:cNvPr id="98" name="Ink 97">
                  <a:extLst>
                    <a:ext uri="{FF2B5EF4-FFF2-40B4-BE49-F238E27FC236}">
                      <a16:creationId xmlns:a16="http://schemas.microsoft.com/office/drawing/2014/main" id="{B0F381BF-A5D4-43A8-B956-27386C0F1214}"/>
                    </a:ext>
                  </a:extLst>
                </p:cNvPr>
                <p:cNvPicPr/>
                <p:nvPr/>
              </p:nvPicPr>
              <p:blipFill>
                <a:blip r:embed="rId152"/>
                <a:stretch>
                  <a:fillRect/>
                </a:stretch>
              </p:blipFill>
              <p:spPr>
                <a:xfrm>
                  <a:off x="2827676" y="3537215"/>
                  <a:ext cx="303480" cy="339840"/>
                </a:xfrm>
                <a:prstGeom prst="rect">
                  <a:avLst/>
                </a:prstGeom>
              </p:spPr>
            </p:pic>
          </mc:Fallback>
        </mc:AlternateContent>
      </p:grpSp>
      <p:grpSp>
        <p:nvGrpSpPr>
          <p:cNvPr id="103" name="Group 102">
            <a:extLst>
              <a:ext uri="{FF2B5EF4-FFF2-40B4-BE49-F238E27FC236}">
                <a16:creationId xmlns:a16="http://schemas.microsoft.com/office/drawing/2014/main" id="{D5E4E511-F1AC-4266-A0D3-36D96465FF14}"/>
              </a:ext>
            </a:extLst>
          </p:cNvPr>
          <p:cNvGrpSpPr/>
          <p:nvPr/>
        </p:nvGrpSpPr>
        <p:grpSpPr>
          <a:xfrm>
            <a:off x="3149156" y="3440375"/>
            <a:ext cx="907560" cy="379440"/>
            <a:chOff x="3149156" y="3440375"/>
            <a:chExt cx="907560" cy="379440"/>
          </a:xfrm>
        </p:grpSpPr>
        <mc:AlternateContent xmlns:mc="http://schemas.openxmlformats.org/markup-compatibility/2006" xmlns:p14="http://schemas.microsoft.com/office/powerpoint/2010/main">
          <mc:Choice Requires="p14">
            <p:contentPart p14:bwMode="auto" r:id="rId153">
              <p14:nvContentPartPr>
                <p14:cNvPr id="100" name="Ink 99">
                  <a:extLst>
                    <a:ext uri="{FF2B5EF4-FFF2-40B4-BE49-F238E27FC236}">
                      <a16:creationId xmlns:a16="http://schemas.microsoft.com/office/drawing/2014/main" id="{FB4968E9-BBA5-4CA0-B73B-FAA9ACCF6B63}"/>
                    </a:ext>
                  </a:extLst>
                </p14:cNvPr>
                <p14:cNvContentPartPr/>
                <p14:nvPr/>
              </p14:nvContentPartPr>
              <p14:xfrm>
                <a:off x="3149156" y="3523895"/>
                <a:ext cx="214200" cy="277920"/>
              </p14:xfrm>
            </p:contentPart>
          </mc:Choice>
          <mc:Fallback xmlns="">
            <p:pic>
              <p:nvPicPr>
                <p:cNvPr id="100" name="Ink 99">
                  <a:extLst>
                    <a:ext uri="{FF2B5EF4-FFF2-40B4-BE49-F238E27FC236}">
                      <a16:creationId xmlns:a16="http://schemas.microsoft.com/office/drawing/2014/main" id="{FB4968E9-BBA5-4CA0-B73B-FAA9ACCF6B63}"/>
                    </a:ext>
                  </a:extLst>
                </p:cNvPr>
                <p:cNvPicPr/>
                <p:nvPr/>
              </p:nvPicPr>
              <p:blipFill>
                <a:blip r:embed="rId154"/>
                <a:stretch>
                  <a:fillRect/>
                </a:stretch>
              </p:blipFill>
              <p:spPr>
                <a:xfrm>
                  <a:off x="3140156" y="3515255"/>
                  <a:ext cx="231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1" name="Ink 100">
                  <a:extLst>
                    <a:ext uri="{FF2B5EF4-FFF2-40B4-BE49-F238E27FC236}">
                      <a16:creationId xmlns:a16="http://schemas.microsoft.com/office/drawing/2014/main" id="{4411C42E-AAB6-408F-9122-BA0D2FE87607}"/>
                    </a:ext>
                  </a:extLst>
                </p14:cNvPr>
                <p14:cNvContentPartPr/>
                <p14:nvPr/>
              </p14:nvContentPartPr>
              <p14:xfrm>
                <a:off x="3497636" y="3476735"/>
                <a:ext cx="181800" cy="287280"/>
              </p14:xfrm>
            </p:contentPart>
          </mc:Choice>
          <mc:Fallback xmlns="">
            <p:pic>
              <p:nvPicPr>
                <p:cNvPr id="101" name="Ink 100">
                  <a:extLst>
                    <a:ext uri="{FF2B5EF4-FFF2-40B4-BE49-F238E27FC236}">
                      <a16:creationId xmlns:a16="http://schemas.microsoft.com/office/drawing/2014/main" id="{4411C42E-AAB6-408F-9122-BA0D2FE87607}"/>
                    </a:ext>
                  </a:extLst>
                </p:cNvPr>
                <p:cNvPicPr/>
                <p:nvPr/>
              </p:nvPicPr>
              <p:blipFill>
                <a:blip r:embed="rId156"/>
                <a:stretch>
                  <a:fillRect/>
                </a:stretch>
              </p:blipFill>
              <p:spPr>
                <a:xfrm>
                  <a:off x="3488996" y="3467735"/>
                  <a:ext cx="1994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2" name="Ink 101">
                  <a:extLst>
                    <a:ext uri="{FF2B5EF4-FFF2-40B4-BE49-F238E27FC236}">
                      <a16:creationId xmlns:a16="http://schemas.microsoft.com/office/drawing/2014/main" id="{64EDFB9F-6E8E-45F5-8510-A840E6B691C4}"/>
                    </a:ext>
                  </a:extLst>
                </p14:cNvPr>
                <p14:cNvContentPartPr/>
                <p14:nvPr/>
              </p14:nvContentPartPr>
              <p14:xfrm>
                <a:off x="3814436" y="3440375"/>
                <a:ext cx="242280" cy="379440"/>
              </p14:xfrm>
            </p:contentPart>
          </mc:Choice>
          <mc:Fallback xmlns="">
            <p:pic>
              <p:nvPicPr>
                <p:cNvPr id="102" name="Ink 101">
                  <a:extLst>
                    <a:ext uri="{FF2B5EF4-FFF2-40B4-BE49-F238E27FC236}">
                      <a16:creationId xmlns:a16="http://schemas.microsoft.com/office/drawing/2014/main" id="{64EDFB9F-6E8E-45F5-8510-A840E6B691C4}"/>
                    </a:ext>
                  </a:extLst>
                </p:cNvPr>
                <p:cNvPicPr/>
                <p:nvPr/>
              </p:nvPicPr>
              <p:blipFill>
                <a:blip r:embed="rId158"/>
                <a:stretch>
                  <a:fillRect/>
                </a:stretch>
              </p:blipFill>
              <p:spPr>
                <a:xfrm>
                  <a:off x="3805436" y="3431735"/>
                  <a:ext cx="259920" cy="397080"/>
                </a:xfrm>
                <a:prstGeom prst="rect">
                  <a:avLst/>
                </a:prstGeom>
              </p:spPr>
            </p:pic>
          </mc:Fallback>
        </mc:AlternateContent>
      </p:grpSp>
      <p:grpSp>
        <p:nvGrpSpPr>
          <p:cNvPr id="107" name="Group 106">
            <a:extLst>
              <a:ext uri="{FF2B5EF4-FFF2-40B4-BE49-F238E27FC236}">
                <a16:creationId xmlns:a16="http://schemas.microsoft.com/office/drawing/2014/main" id="{D1067519-6B0E-4EFF-839A-3B811EECE3B3}"/>
              </a:ext>
            </a:extLst>
          </p:cNvPr>
          <p:cNvGrpSpPr/>
          <p:nvPr/>
        </p:nvGrpSpPr>
        <p:grpSpPr>
          <a:xfrm>
            <a:off x="1465076" y="4138775"/>
            <a:ext cx="965520" cy="315360"/>
            <a:chOff x="1465076" y="4138775"/>
            <a:chExt cx="965520" cy="315360"/>
          </a:xfrm>
        </p:grpSpPr>
        <mc:AlternateContent xmlns:mc="http://schemas.openxmlformats.org/markup-compatibility/2006" xmlns:p14="http://schemas.microsoft.com/office/powerpoint/2010/main">
          <mc:Choice Requires="p14">
            <p:contentPart p14:bwMode="auto" r:id="rId159">
              <p14:nvContentPartPr>
                <p14:cNvPr id="104" name="Ink 103">
                  <a:extLst>
                    <a:ext uri="{FF2B5EF4-FFF2-40B4-BE49-F238E27FC236}">
                      <a16:creationId xmlns:a16="http://schemas.microsoft.com/office/drawing/2014/main" id="{C479E73B-BA0C-490E-ADB2-B45B42F11E26}"/>
                    </a:ext>
                  </a:extLst>
                </p14:cNvPr>
                <p14:cNvContentPartPr/>
                <p14:nvPr/>
              </p14:nvContentPartPr>
              <p14:xfrm>
                <a:off x="1465076" y="4138775"/>
                <a:ext cx="965520" cy="315360"/>
              </p14:xfrm>
            </p:contentPart>
          </mc:Choice>
          <mc:Fallback xmlns="">
            <p:pic>
              <p:nvPicPr>
                <p:cNvPr id="104" name="Ink 103">
                  <a:extLst>
                    <a:ext uri="{FF2B5EF4-FFF2-40B4-BE49-F238E27FC236}">
                      <a16:creationId xmlns:a16="http://schemas.microsoft.com/office/drawing/2014/main" id="{C479E73B-BA0C-490E-ADB2-B45B42F11E26}"/>
                    </a:ext>
                  </a:extLst>
                </p:cNvPr>
                <p:cNvPicPr/>
                <p:nvPr/>
              </p:nvPicPr>
              <p:blipFill>
                <a:blip r:embed="rId160"/>
                <a:stretch>
                  <a:fillRect/>
                </a:stretch>
              </p:blipFill>
              <p:spPr>
                <a:xfrm>
                  <a:off x="1456436" y="4130135"/>
                  <a:ext cx="98316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5" name="Ink 104">
                  <a:extLst>
                    <a:ext uri="{FF2B5EF4-FFF2-40B4-BE49-F238E27FC236}">
                      <a16:creationId xmlns:a16="http://schemas.microsoft.com/office/drawing/2014/main" id="{5A430198-2F2E-4009-B15D-501D60B7A2C8}"/>
                    </a:ext>
                  </a:extLst>
                </p14:cNvPr>
                <p14:cNvContentPartPr/>
                <p14:nvPr/>
              </p14:nvContentPartPr>
              <p14:xfrm>
                <a:off x="2389196" y="4171895"/>
                <a:ext cx="33480" cy="264240"/>
              </p14:xfrm>
            </p:contentPart>
          </mc:Choice>
          <mc:Fallback xmlns="">
            <p:pic>
              <p:nvPicPr>
                <p:cNvPr id="105" name="Ink 104">
                  <a:extLst>
                    <a:ext uri="{FF2B5EF4-FFF2-40B4-BE49-F238E27FC236}">
                      <a16:creationId xmlns:a16="http://schemas.microsoft.com/office/drawing/2014/main" id="{5A430198-2F2E-4009-B15D-501D60B7A2C8}"/>
                    </a:ext>
                  </a:extLst>
                </p:cNvPr>
                <p:cNvPicPr/>
                <p:nvPr/>
              </p:nvPicPr>
              <p:blipFill>
                <a:blip r:embed="rId162"/>
                <a:stretch>
                  <a:fillRect/>
                </a:stretch>
              </p:blipFill>
              <p:spPr>
                <a:xfrm>
                  <a:off x="2380196" y="4163255"/>
                  <a:ext cx="51120" cy="281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3">
            <p14:nvContentPartPr>
              <p14:cNvPr id="106" name="Ink 105">
                <a:extLst>
                  <a:ext uri="{FF2B5EF4-FFF2-40B4-BE49-F238E27FC236}">
                    <a16:creationId xmlns:a16="http://schemas.microsoft.com/office/drawing/2014/main" id="{DC4D0239-F03E-4FB9-AC12-2667EAA62BDB}"/>
                  </a:ext>
                </a:extLst>
              </p14:cNvPr>
              <p14:cNvContentPartPr/>
              <p14:nvPr/>
            </p14:nvContentPartPr>
            <p14:xfrm>
              <a:off x="1752356" y="4633775"/>
              <a:ext cx="415800" cy="320400"/>
            </p14:xfrm>
          </p:contentPart>
        </mc:Choice>
        <mc:Fallback xmlns="">
          <p:pic>
            <p:nvPicPr>
              <p:cNvPr id="106" name="Ink 105">
                <a:extLst>
                  <a:ext uri="{FF2B5EF4-FFF2-40B4-BE49-F238E27FC236}">
                    <a16:creationId xmlns:a16="http://schemas.microsoft.com/office/drawing/2014/main" id="{DC4D0239-F03E-4FB9-AC12-2667EAA62BDB}"/>
                  </a:ext>
                </a:extLst>
              </p:cNvPr>
              <p:cNvPicPr/>
              <p:nvPr/>
            </p:nvPicPr>
            <p:blipFill>
              <a:blip r:embed="rId164"/>
              <a:stretch>
                <a:fillRect/>
              </a:stretch>
            </p:blipFill>
            <p:spPr>
              <a:xfrm>
                <a:off x="1743356" y="4624775"/>
                <a:ext cx="433440" cy="338040"/>
              </a:xfrm>
              <a:prstGeom prst="rect">
                <a:avLst/>
              </a:prstGeom>
            </p:spPr>
          </p:pic>
        </mc:Fallback>
      </mc:AlternateContent>
      <p:grpSp>
        <p:nvGrpSpPr>
          <p:cNvPr id="111" name="Group 110">
            <a:extLst>
              <a:ext uri="{FF2B5EF4-FFF2-40B4-BE49-F238E27FC236}">
                <a16:creationId xmlns:a16="http://schemas.microsoft.com/office/drawing/2014/main" id="{1AA65981-B7BC-4BB5-A526-22DF9EB56A7D}"/>
              </a:ext>
            </a:extLst>
          </p:cNvPr>
          <p:cNvGrpSpPr/>
          <p:nvPr/>
        </p:nvGrpSpPr>
        <p:grpSpPr>
          <a:xfrm>
            <a:off x="7780556" y="3043655"/>
            <a:ext cx="924840" cy="489600"/>
            <a:chOff x="7780556" y="3043655"/>
            <a:chExt cx="924840" cy="489600"/>
          </a:xfrm>
        </p:grpSpPr>
        <mc:AlternateContent xmlns:mc="http://schemas.openxmlformats.org/markup-compatibility/2006" xmlns:p14="http://schemas.microsoft.com/office/powerpoint/2010/main">
          <mc:Choice Requires="p14">
            <p:contentPart p14:bwMode="auto" r:id="rId165">
              <p14:nvContentPartPr>
                <p14:cNvPr id="108" name="Ink 107">
                  <a:extLst>
                    <a:ext uri="{FF2B5EF4-FFF2-40B4-BE49-F238E27FC236}">
                      <a16:creationId xmlns:a16="http://schemas.microsoft.com/office/drawing/2014/main" id="{4A40B880-8776-4A80-9AAA-6B7DFC218CC1}"/>
                    </a:ext>
                  </a:extLst>
                </p14:cNvPr>
                <p14:cNvContentPartPr/>
                <p14:nvPr/>
              </p14:nvContentPartPr>
              <p14:xfrm>
                <a:off x="7780556" y="3043655"/>
                <a:ext cx="243360" cy="467280"/>
              </p14:xfrm>
            </p:contentPart>
          </mc:Choice>
          <mc:Fallback xmlns="">
            <p:pic>
              <p:nvPicPr>
                <p:cNvPr id="108" name="Ink 107">
                  <a:extLst>
                    <a:ext uri="{FF2B5EF4-FFF2-40B4-BE49-F238E27FC236}">
                      <a16:creationId xmlns:a16="http://schemas.microsoft.com/office/drawing/2014/main" id="{4A40B880-8776-4A80-9AAA-6B7DFC218CC1}"/>
                    </a:ext>
                  </a:extLst>
                </p:cNvPr>
                <p:cNvPicPr/>
                <p:nvPr/>
              </p:nvPicPr>
              <p:blipFill>
                <a:blip r:embed="rId166"/>
                <a:stretch>
                  <a:fillRect/>
                </a:stretch>
              </p:blipFill>
              <p:spPr>
                <a:xfrm>
                  <a:off x="7771556" y="3034655"/>
                  <a:ext cx="261000"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9" name="Ink 108">
                  <a:extLst>
                    <a:ext uri="{FF2B5EF4-FFF2-40B4-BE49-F238E27FC236}">
                      <a16:creationId xmlns:a16="http://schemas.microsoft.com/office/drawing/2014/main" id="{BF661FD3-CD90-4DFC-AC4B-90C27EA94425}"/>
                    </a:ext>
                  </a:extLst>
                </p14:cNvPr>
                <p14:cNvContentPartPr/>
                <p14:nvPr/>
              </p14:nvContentPartPr>
              <p14:xfrm>
                <a:off x="8002316" y="3119255"/>
                <a:ext cx="267120" cy="414000"/>
              </p14:xfrm>
            </p:contentPart>
          </mc:Choice>
          <mc:Fallback xmlns="">
            <p:pic>
              <p:nvPicPr>
                <p:cNvPr id="109" name="Ink 108">
                  <a:extLst>
                    <a:ext uri="{FF2B5EF4-FFF2-40B4-BE49-F238E27FC236}">
                      <a16:creationId xmlns:a16="http://schemas.microsoft.com/office/drawing/2014/main" id="{BF661FD3-CD90-4DFC-AC4B-90C27EA94425}"/>
                    </a:ext>
                  </a:extLst>
                </p:cNvPr>
                <p:cNvPicPr/>
                <p:nvPr/>
              </p:nvPicPr>
              <p:blipFill>
                <a:blip r:embed="rId168"/>
                <a:stretch>
                  <a:fillRect/>
                </a:stretch>
              </p:blipFill>
              <p:spPr>
                <a:xfrm>
                  <a:off x="7993676" y="3110615"/>
                  <a:ext cx="28476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0" name="Ink 109">
                  <a:extLst>
                    <a:ext uri="{FF2B5EF4-FFF2-40B4-BE49-F238E27FC236}">
                      <a16:creationId xmlns:a16="http://schemas.microsoft.com/office/drawing/2014/main" id="{D3EAFA50-3D4C-4315-BB98-F453C1978C47}"/>
                    </a:ext>
                  </a:extLst>
                </p14:cNvPr>
                <p14:cNvContentPartPr/>
                <p14:nvPr/>
              </p14:nvContentPartPr>
              <p14:xfrm>
                <a:off x="8427836" y="3081455"/>
                <a:ext cx="277560" cy="443160"/>
              </p14:xfrm>
            </p:contentPart>
          </mc:Choice>
          <mc:Fallback xmlns="">
            <p:pic>
              <p:nvPicPr>
                <p:cNvPr id="110" name="Ink 109">
                  <a:extLst>
                    <a:ext uri="{FF2B5EF4-FFF2-40B4-BE49-F238E27FC236}">
                      <a16:creationId xmlns:a16="http://schemas.microsoft.com/office/drawing/2014/main" id="{D3EAFA50-3D4C-4315-BB98-F453C1978C47}"/>
                    </a:ext>
                  </a:extLst>
                </p:cNvPr>
                <p:cNvPicPr/>
                <p:nvPr/>
              </p:nvPicPr>
              <p:blipFill>
                <a:blip r:embed="rId170"/>
                <a:stretch>
                  <a:fillRect/>
                </a:stretch>
              </p:blipFill>
              <p:spPr>
                <a:xfrm>
                  <a:off x="8418836" y="3072455"/>
                  <a:ext cx="295200" cy="460800"/>
                </a:xfrm>
                <a:prstGeom prst="rect">
                  <a:avLst/>
                </a:prstGeom>
              </p:spPr>
            </p:pic>
          </mc:Fallback>
        </mc:AlternateContent>
      </p:grpSp>
      <p:grpSp>
        <p:nvGrpSpPr>
          <p:cNvPr id="130" name="Group 129">
            <a:extLst>
              <a:ext uri="{FF2B5EF4-FFF2-40B4-BE49-F238E27FC236}">
                <a16:creationId xmlns:a16="http://schemas.microsoft.com/office/drawing/2014/main" id="{B5CD0057-2BDF-45D0-AEBE-7E0A2E54386B}"/>
              </a:ext>
            </a:extLst>
          </p:cNvPr>
          <p:cNvGrpSpPr/>
          <p:nvPr/>
        </p:nvGrpSpPr>
        <p:grpSpPr>
          <a:xfrm>
            <a:off x="6230756" y="4334255"/>
            <a:ext cx="876600" cy="397440"/>
            <a:chOff x="6230756" y="4334255"/>
            <a:chExt cx="876600" cy="397440"/>
          </a:xfrm>
        </p:grpSpPr>
        <mc:AlternateContent xmlns:mc="http://schemas.openxmlformats.org/markup-compatibility/2006" xmlns:p14="http://schemas.microsoft.com/office/powerpoint/2010/main">
          <mc:Choice Requires="p14">
            <p:contentPart p14:bwMode="auto" r:id="rId171">
              <p14:nvContentPartPr>
                <p14:cNvPr id="112" name="Ink 111">
                  <a:extLst>
                    <a:ext uri="{FF2B5EF4-FFF2-40B4-BE49-F238E27FC236}">
                      <a16:creationId xmlns:a16="http://schemas.microsoft.com/office/drawing/2014/main" id="{D9D8374A-B0E2-4D85-88E6-C003C72E4256}"/>
                    </a:ext>
                  </a:extLst>
                </p14:cNvPr>
                <p14:cNvContentPartPr/>
                <p14:nvPr/>
              </p14:nvContentPartPr>
              <p14:xfrm>
                <a:off x="6230756" y="4440815"/>
                <a:ext cx="13680" cy="290880"/>
              </p14:xfrm>
            </p:contentPart>
          </mc:Choice>
          <mc:Fallback xmlns="">
            <p:pic>
              <p:nvPicPr>
                <p:cNvPr id="112" name="Ink 111">
                  <a:extLst>
                    <a:ext uri="{FF2B5EF4-FFF2-40B4-BE49-F238E27FC236}">
                      <a16:creationId xmlns:a16="http://schemas.microsoft.com/office/drawing/2014/main" id="{D9D8374A-B0E2-4D85-88E6-C003C72E4256}"/>
                    </a:ext>
                  </a:extLst>
                </p:cNvPr>
                <p:cNvPicPr/>
                <p:nvPr/>
              </p:nvPicPr>
              <p:blipFill>
                <a:blip r:embed="rId172"/>
                <a:stretch>
                  <a:fillRect/>
                </a:stretch>
              </p:blipFill>
              <p:spPr>
                <a:xfrm>
                  <a:off x="6222116" y="4432175"/>
                  <a:ext cx="3132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3" name="Ink 112">
                  <a:extLst>
                    <a:ext uri="{FF2B5EF4-FFF2-40B4-BE49-F238E27FC236}">
                      <a16:creationId xmlns:a16="http://schemas.microsoft.com/office/drawing/2014/main" id="{33333456-2A4A-4286-89DC-2F6689B7B95A}"/>
                    </a:ext>
                  </a:extLst>
                </p14:cNvPr>
                <p14:cNvContentPartPr/>
                <p14:nvPr/>
              </p14:nvContentPartPr>
              <p14:xfrm>
                <a:off x="6350276" y="4371335"/>
                <a:ext cx="187920" cy="295200"/>
              </p14:xfrm>
            </p:contentPart>
          </mc:Choice>
          <mc:Fallback xmlns="">
            <p:pic>
              <p:nvPicPr>
                <p:cNvPr id="113" name="Ink 112">
                  <a:extLst>
                    <a:ext uri="{FF2B5EF4-FFF2-40B4-BE49-F238E27FC236}">
                      <a16:creationId xmlns:a16="http://schemas.microsoft.com/office/drawing/2014/main" id="{33333456-2A4A-4286-89DC-2F6689B7B95A}"/>
                    </a:ext>
                  </a:extLst>
                </p:cNvPr>
                <p:cNvPicPr/>
                <p:nvPr/>
              </p:nvPicPr>
              <p:blipFill>
                <a:blip r:embed="rId174"/>
                <a:stretch>
                  <a:fillRect/>
                </a:stretch>
              </p:blipFill>
              <p:spPr>
                <a:xfrm>
                  <a:off x="6341636" y="4362695"/>
                  <a:ext cx="20556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4" name="Ink 113">
                  <a:extLst>
                    <a:ext uri="{FF2B5EF4-FFF2-40B4-BE49-F238E27FC236}">
                      <a16:creationId xmlns:a16="http://schemas.microsoft.com/office/drawing/2014/main" id="{7FADEE54-AC5F-47D0-99BA-AF179075E598}"/>
                    </a:ext>
                  </a:extLst>
                </p14:cNvPr>
                <p14:cNvContentPartPr/>
                <p14:nvPr/>
              </p14:nvContentPartPr>
              <p14:xfrm>
                <a:off x="6691196" y="4334255"/>
                <a:ext cx="255600" cy="343080"/>
              </p14:xfrm>
            </p:contentPart>
          </mc:Choice>
          <mc:Fallback xmlns="">
            <p:pic>
              <p:nvPicPr>
                <p:cNvPr id="114" name="Ink 113">
                  <a:extLst>
                    <a:ext uri="{FF2B5EF4-FFF2-40B4-BE49-F238E27FC236}">
                      <a16:creationId xmlns:a16="http://schemas.microsoft.com/office/drawing/2014/main" id="{7FADEE54-AC5F-47D0-99BA-AF179075E598}"/>
                    </a:ext>
                  </a:extLst>
                </p:cNvPr>
                <p:cNvPicPr/>
                <p:nvPr/>
              </p:nvPicPr>
              <p:blipFill>
                <a:blip r:embed="rId176"/>
                <a:stretch>
                  <a:fillRect/>
                </a:stretch>
              </p:blipFill>
              <p:spPr>
                <a:xfrm>
                  <a:off x="6682196" y="4325615"/>
                  <a:ext cx="27324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5" name="Ink 114">
                  <a:extLst>
                    <a:ext uri="{FF2B5EF4-FFF2-40B4-BE49-F238E27FC236}">
                      <a16:creationId xmlns:a16="http://schemas.microsoft.com/office/drawing/2014/main" id="{01DB566E-4CAF-43BC-9330-648FD496A57D}"/>
                    </a:ext>
                  </a:extLst>
                </p14:cNvPr>
                <p14:cNvContentPartPr/>
                <p14:nvPr/>
              </p14:nvContentPartPr>
              <p14:xfrm>
                <a:off x="7100876" y="4612895"/>
                <a:ext cx="6480" cy="50760"/>
              </p14:xfrm>
            </p:contentPart>
          </mc:Choice>
          <mc:Fallback xmlns="">
            <p:pic>
              <p:nvPicPr>
                <p:cNvPr id="115" name="Ink 114">
                  <a:extLst>
                    <a:ext uri="{FF2B5EF4-FFF2-40B4-BE49-F238E27FC236}">
                      <a16:creationId xmlns:a16="http://schemas.microsoft.com/office/drawing/2014/main" id="{01DB566E-4CAF-43BC-9330-648FD496A57D}"/>
                    </a:ext>
                  </a:extLst>
                </p:cNvPr>
                <p:cNvPicPr/>
                <p:nvPr/>
              </p:nvPicPr>
              <p:blipFill>
                <a:blip r:embed="rId178"/>
                <a:stretch>
                  <a:fillRect/>
                </a:stretch>
              </p:blipFill>
              <p:spPr>
                <a:xfrm>
                  <a:off x="7092236" y="4604255"/>
                  <a:ext cx="24120" cy="68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9">
            <p14:nvContentPartPr>
              <p14:cNvPr id="116" name="Ink 115">
                <a:extLst>
                  <a:ext uri="{FF2B5EF4-FFF2-40B4-BE49-F238E27FC236}">
                    <a16:creationId xmlns:a16="http://schemas.microsoft.com/office/drawing/2014/main" id="{6D255377-035D-4364-B20E-92B865132C55}"/>
                  </a:ext>
                </a:extLst>
              </p14:cNvPr>
              <p14:cNvContentPartPr/>
              <p14:nvPr/>
            </p14:nvContentPartPr>
            <p14:xfrm>
              <a:off x="7376276" y="4217255"/>
              <a:ext cx="16560" cy="309240"/>
            </p14:xfrm>
          </p:contentPart>
        </mc:Choice>
        <mc:Fallback xmlns="">
          <p:pic>
            <p:nvPicPr>
              <p:cNvPr id="116" name="Ink 115">
                <a:extLst>
                  <a:ext uri="{FF2B5EF4-FFF2-40B4-BE49-F238E27FC236}">
                    <a16:creationId xmlns:a16="http://schemas.microsoft.com/office/drawing/2014/main" id="{6D255377-035D-4364-B20E-92B865132C55}"/>
                  </a:ext>
                </a:extLst>
              </p:cNvPr>
              <p:cNvPicPr/>
              <p:nvPr/>
            </p:nvPicPr>
            <p:blipFill>
              <a:blip r:embed="rId180"/>
              <a:stretch>
                <a:fillRect/>
              </a:stretch>
            </p:blipFill>
            <p:spPr>
              <a:xfrm>
                <a:off x="7367636" y="4208615"/>
                <a:ext cx="34200" cy="326880"/>
              </a:xfrm>
              <a:prstGeom prst="rect">
                <a:avLst/>
              </a:prstGeom>
            </p:spPr>
          </p:pic>
        </mc:Fallback>
      </mc:AlternateContent>
      <p:grpSp>
        <p:nvGrpSpPr>
          <p:cNvPr id="129" name="Group 128">
            <a:extLst>
              <a:ext uri="{FF2B5EF4-FFF2-40B4-BE49-F238E27FC236}">
                <a16:creationId xmlns:a16="http://schemas.microsoft.com/office/drawing/2014/main" id="{5233DB7D-2C4A-46AC-A2D4-B784B114D9D2}"/>
              </a:ext>
            </a:extLst>
          </p:cNvPr>
          <p:cNvGrpSpPr/>
          <p:nvPr/>
        </p:nvGrpSpPr>
        <p:grpSpPr>
          <a:xfrm>
            <a:off x="7575716" y="4149935"/>
            <a:ext cx="591840" cy="391680"/>
            <a:chOff x="7575716" y="4149935"/>
            <a:chExt cx="591840" cy="391680"/>
          </a:xfrm>
        </p:grpSpPr>
        <mc:AlternateContent xmlns:mc="http://schemas.openxmlformats.org/markup-compatibility/2006" xmlns:p14="http://schemas.microsoft.com/office/powerpoint/2010/main">
          <mc:Choice Requires="p14">
            <p:contentPart p14:bwMode="auto" r:id="rId181">
              <p14:nvContentPartPr>
                <p14:cNvPr id="117" name="Ink 116">
                  <a:extLst>
                    <a:ext uri="{FF2B5EF4-FFF2-40B4-BE49-F238E27FC236}">
                      <a16:creationId xmlns:a16="http://schemas.microsoft.com/office/drawing/2014/main" id="{D116F566-FFC2-4BC0-87A7-8EEDD27D2801}"/>
                    </a:ext>
                  </a:extLst>
                </p14:cNvPr>
                <p14:cNvContentPartPr/>
                <p14:nvPr/>
              </p14:nvContentPartPr>
              <p14:xfrm>
                <a:off x="7575716" y="4234535"/>
                <a:ext cx="201600" cy="307080"/>
              </p14:xfrm>
            </p:contentPart>
          </mc:Choice>
          <mc:Fallback xmlns="">
            <p:pic>
              <p:nvPicPr>
                <p:cNvPr id="117" name="Ink 116">
                  <a:extLst>
                    <a:ext uri="{FF2B5EF4-FFF2-40B4-BE49-F238E27FC236}">
                      <a16:creationId xmlns:a16="http://schemas.microsoft.com/office/drawing/2014/main" id="{D116F566-FFC2-4BC0-87A7-8EEDD27D2801}"/>
                    </a:ext>
                  </a:extLst>
                </p:cNvPr>
                <p:cNvPicPr/>
                <p:nvPr/>
              </p:nvPicPr>
              <p:blipFill>
                <a:blip r:embed="rId182"/>
                <a:stretch>
                  <a:fillRect/>
                </a:stretch>
              </p:blipFill>
              <p:spPr>
                <a:xfrm>
                  <a:off x="7566716" y="4225535"/>
                  <a:ext cx="21924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8" name="Ink 117">
                  <a:extLst>
                    <a:ext uri="{FF2B5EF4-FFF2-40B4-BE49-F238E27FC236}">
                      <a16:creationId xmlns:a16="http://schemas.microsoft.com/office/drawing/2014/main" id="{BE8F50A2-9338-463F-B3D5-584EF4864285}"/>
                    </a:ext>
                  </a:extLst>
                </p14:cNvPr>
                <p14:cNvContentPartPr/>
                <p14:nvPr/>
              </p14:nvContentPartPr>
              <p14:xfrm>
                <a:off x="7941476" y="4149935"/>
                <a:ext cx="214920" cy="162000"/>
              </p14:xfrm>
            </p:contentPart>
          </mc:Choice>
          <mc:Fallback xmlns="">
            <p:pic>
              <p:nvPicPr>
                <p:cNvPr id="118" name="Ink 117">
                  <a:extLst>
                    <a:ext uri="{FF2B5EF4-FFF2-40B4-BE49-F238E27FC236}">
                      <a16:creationId xmlns:a16="http://schemas.microsoft.com/office/drawing/2014/main" id="{BE8F50A2-9338-463F-B3D5-584EF4864285}"/>
                    </a:ext>
                  </a:extLst>
                </p:cNvPr>
                <p:cNvPicPr/>
                <p:nvPr/>
              </p:nvPicPr>
              <p:blipFill>
                <a:blip r:embed="rId184"/>
                <a:stretch>
                  <a:fillRect/>
                </a:stretch>
              </p:blipFill>
              <p:spPr>
                <a:xfrm>
                  <a:off x="7932836" y="4140935"/>
                  <a:ext cx="2325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9" name="Ink 118">
                  <a:extLst>
                    <a:ext uri="{FF2B5EF4-FFF2-40B4-BE49-F238E27FC236}">
                      <a16:creationId xmlns:a16="http://schemas.microsoft.com/office/drawing/2014/main" id="{105FB232-331E-43F5-9B50-D1DD8C77BB90}"/>
                    </a:ext>
                  </a:extLst>
                </p14:cNvPr>
                <p14:cNvContentPartPr/>
                <p14:nvPr/>
              </p14:nvContentPartPr>
              <p14:xfrm>
                <a:off x="7954796" y="4308695"/>
                <a:ext cx="212760" cy="232920"/>
              </p14:xfrm>
            </p:contentPart>
          </mc:Choice>
          <mc:Fallback xmlns="">
            <p:pic>
              <p:nvPicPr>
                <p:cNvPr id="119" name="Ink 118">
                  <a:extLst>
                    <a:ext uri="{FF2B5EF4-FFF2-40B4-BE49-F238E27FC236}">
                      <a16:creationId xmlns:a16="http://schemas.microsoft.com/office/drawing/2014/main" id="{105FB232-331E-43F5-9B50-D1DD8C77BB90}"/>
                    </a:ext>
                  </a:extLst>
                </p:cNvPr>
                <p:cNvPicPr/>
                <p:nvPr/>
              </p:nvPicPr>
              <p:blipFill>
                <a:blip r:embed="rId186"/>
                <a:stretch>
                  <a:fillRect/>
                </a:stretch>
              </p:blipFill>
              <p:spPr>
                <a:xfrm>
                  <a:off x="7946156" y="4300055"/>
                  <a:ext cx="230400" cy="250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7">
            <p14:nvContentPartPr>
              <p14:cNvPr id="120" name="Ink 119">
                <a:extLst>
                  <a:ext uri="{FF2B5EF4-FFF2-40B4-BE49-F238E27FC236}">
                    <a16:creationId xmlns:a16="http://schemas.microsoft.com/office/drawing/2014/main" id="{39BA91F2-6131-4C7C-9CF8-8FC31C43EE45}"/>
                  </a:ext>
                </a:extLst>
              </p14:cNvPr>
              <p14:cNvContentPartPr/>
              <p14:nvPr/>
            </p14:nvContentPartPr>
            <p14:xfrm>
              <a:off x="8426396" y="4543775"/>
              <a:ext cx="10800" cy="8280"/>
            </p14:xfrm>
          </p:contentPart>
        </mc:Choice>
        <mc:Fallback xmlns="">
          <p:pic>
            <p:nvPicPr>
              <p:cNvPr id="120" name="Ink 119">
                <a:extLst>
                  <a:ext uri="{FF2B5EF4-FFF2-40B4-BE49-F238E27FC236}">
                    <a16:creationId xmlns:a16="http://schemas.microsoft.com/office/drawing/2014/main" id="{39BA91F2-6131-4C7C-9CF8-8FC31C43EE45}"/>
                  </a:ext>
                </a:extLst>
              </p:cNvPr>
              <p:cNvPicPr/>
              <p:nvPr/>
            </p:nvPicPr>
            <p:blipFill>
              <a:blip r:embed="rId188"/>
              <a:stretch>
                <a:fillRect/>
              </a:stretch>
            </p:blipFill>
            <p:spPr>
              <a:xfrm>
                <a:off x="8417396" y="4535135"/>
                <a:ext cx="28440" cy="25920"/>
              </a:xfrm>
              <a:prstGeom prst="rect">
                <a:avLst/>
              </a:prstGeom>
            </p:spPr>
          </p:pic>
        </mc:Fallback>
      </mc:AlternateContent>
      <p:grpSp>
        <p:nvGrpSpPr>
          <p:cNvPr id="128" name="Group 127">
            <a:extLst>
              <a:ext uri="{FF2B5EF4-FFF2-40B4-BE49-F238E27FC236}">
                <a16:creationId xmlns:a16="http://schemas.microsoft.com/office/drawing/2014/main" id="{E5AE41A6-1EC5-4181-86BC-BAD8A7ABA8CB}"/>
              </a:ext>
            </a:extLst>
          </p:cNvPr>
          <p:cNvGrpSpPr/>
          <p:nvPr/>
        </p:nvGrpSpPr>
        <p:grpSpPr>
          <a:xfrm>
            <a:off x="8639156" y="4174055"/>
            <a:ext cx="425160" cy="304920"/>
            <a:chOff x="8639156" y="4174055"/>
            <a:chExt cx="425160" cy="304920"/>
          </a:xfrm>
        </p:grpSpPr>
        <mc:AlternateContent xmlns:mc="http://schemas.openxmlformats.org/markup-compatibility/2006" xmlns:p14="http://schemas.microsoft.com/office/powerpoint/2010/main">
          <mc:Choice Requires="p14">
            <p:contentPart p14:bwMode="auto" r:id="rId189">
              <p14:nvContentPartPr>
                <p14:cNvPr id="121" name="Ink 120">
                  <a:extLst>
                    <a:ext uri="{FF2B5EF4-FFF2-40B4-BE49-F238E27FC236}">
                      <a16:creationId xmlns:a16="http://schemas.microsoft.com/office/drawing/2014/main" id="{9FF4D763-8097-407A-A4CD-060437751862}"/>
                    </a:ext>
                  </a:extLst>
                </p14:cNvPr>
                <p14:cNvContentPartPr/>
                <p14:nvPr/>
              </p14:nvContentPartPr>
              <p14:xfrm>
                <a:off x="8639156" y="4175855"/>
                <a:ext cx="51120" cy="303120"/>
              </p14:xfrm>
            </p:contentPart>
          </mc:Choice>
          <mc:Fallback xmlns="">
            <p:pic>
              <p:nvPicPr>
                <p:cNvPr id="121" name="Ink 120">
                  <a:extLst>
                    <a:ext uri="{FF2B5EF4-FFF2-40B4-BE49-F238E27FC236}">
                      <a16:creationId xmlns:a16="http://schemas.microsoft.com/office/drawing/2014/main" id="{9FF4D763-8097-407A-A4CD-060437751862}"/>
                    </a:ext>
                  </a:extLst>
                </p:cNvPr>
                <p:cNvPicPr/>
                <p:nvPr/>
              </p:nvPicPr>
              <p:blipFill>
                <a:blip r:embed="rId190"/>
                <a:stretch>
                  <a:fillRect/>
                </a:stretch>
              </p:blipFill>
              <p:spPr>
                <a:xfrm>
                  <a:off x="8630156" y="4167215"/>
                  <a:ext cx="6876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22" name="Ink 121">
                  <a:extLst>
                    <a:ext uri="{FF2B5EF4-FFF2-40B4-BE49-F238E27FC236}">
                      <a16:creationId xmlns:a16="http://schemas.microsoft.com/office/drawing/2014/main" id="{127FB882-3DCE-46B8-B3A7-E511E5C16BF7}"/>
                    </a:ext>
                  </a:extLst>
                </p14:cNvPr>
                <p14:cNvContentPartPr/>
                <p14:nvPr/>
              </p14:nvContentPartPr>
              <p14:xfrm>
                <a:off x="8856596" y="4174055"/>
                <a:ext cx="207720" cy="299160"/>
              </p14:xfrm>
            </p:contentPart>
          </mc:Choice>
          <mc:Fallback xmlns="">
            <p:pic>
              <p:nvPicPr>
                <p:cNvPr id="122" name="Ink 121">
                  <a:extLst>
                    <a:ext uri="{FF2B5EF4-FFF2-40B4-BE49-F238E27FC236}">
                      <a16:creationId xmlns:a16="http://schemas.microsoft.com/office/drawing/2014/main" id="{127FB882-3DCE-46B8-B3A7-E511E5C16BF7}"/>
                    </a:ext>
                  </a:extLst>
                </p:cNvPr>
                <p:cNvPicPr/>
                <p:nvPr/>
              </p:nvPicPr>
              <p:blipFill>
                <a:blip r:embed="rId192"/>
                <a:stretch>
                  <a:fillRect/>
                </a:stretch>
              </p:blipFill>
              <p:spPr>
                <a:xfrm>
                  <a:off x="8847596" y="4165055"/>
                  <a:ext cx="225360" cy="316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3">
            <p14:nvContentPartPr>
              <p14:cNvPr id="123" name="Ink 122">
                <a:extLst>
                  <a:ext uri="{FF2B5EF4-FFF2-40B4-BE49-F238E27FC236}">
                    <a16:creationId xmlns:a16="http://schemas.microsoft.com/office/drawing/2014/main" id="{F35CC65C-227C-4DDF-92B3-C064A841C0DB}"/>
                  </a:ext>
                </a:extLst>
              </p14:cNvPr>
              <p14:cNvContentPartPr/>
              <p14:nvPr/>
            </p14:nvContentPartPr>
            <p14:xfrm>
              <a:off x="9281396" y="4493015"/>
              <a:ext cx="11880" cy="15480"/>
            </p14:xfrm>
          </p:contentPart>
        </mc:Choice>
        <mc:Fallback xmlns="">
          <p:pic>
            <p:nvPicPr>
              <p:cNvPr id="123" name="Ink 122">
                <a:extLst>
                  <a:ext uri="{FF2B5EF4-FFF2-40B4-BE49-F238E27FC236}">
                    <a16:creationId xmlns:a16="http://schemas.microsoft.com/office/drawing/2014/main" id="{F35CC65C-227C-4DDF-92B3-C064A841C0DB}"/>
                  </a:ext>
                </a:extLst>
              </p:cNvPr>
              <p:cNvPicPr/>
              <p:nvPr/>
            </p:nvPicPr>
            <p:blipFill>
              <a:blip r:embed="rId194"/>
              <a:stretch>
                <a:fillRect/>
              </a:stretch>
            </p:blipFill>
            <p:spPr>
              <a:xfrm>
                <a:off x="9272396" y="4484015"/>
                <a:ext cx="29520" cy="33120"/>
              </a:xfrm>
              <a:prstGeom prst="rect">
                <a:avLst/>
              </a:prstGeom>
            </p:spPr>
          </p:pic>
        </mc:Fallback>
      </mc:AlternateContent>
      <p:grpSp>
        <p:nvGrpSpPr>
          <p:cNvPr id="127" name="Group 126">
            <a:extLst>
              <a:ext uri="{FF2B5EF4-FFF2-40B4-BE49-F238E27FC236}">
                <a16:creationId xmlns:a16="http://schemas.microsoft.com/office/drawing/2014/main" id="{92DF03BE-34E9-464D-96D8-0022F4F9E3A9}"/>
              </a:ext>
            </a:extLst>
          </p:cNvPr>
          <p:cNvGrpSpPr/>
          <p:nvPr/>
        </p:nvGrpSpPr>
        <p:grpSpPr>
          <a:xfrm>
            <a:off x="9519356" y="4090895"/>
            <a:ext cx="578880" cy="411480"/>
            <a:chOff x="9519356" y="4090895"/>
            <a:chExt cx="578880" cy="411480"/>
          </a:xfrm>
        </p:grpSpPr>
        <mc:AlternateContent xmlns:mc="http://schemas.openxmlformats.org/markup-compatibility/2006" xmlns:p14="http://schemas.microsoft.com/office/powerpoint/2010/main">
          <mc:Choice Requires="p14">
            <p:contentPart p14:bwMode="auto" r:id="rId195">
              <p14:nvContentPartPr>
                <p14:cNvPr id="124" name="Ink 123">
                  <a:extLst>
                    <a:ext uri="{FF2B5EF4-FFF2-40B4-BE49-F238E27FC236}">
                      <a16:creationId xmlns:a16="http://schemas.microsoft.com/office/drawing/2014/main" id="{09B5B61E-5092-4785-8354-8B291585E85F}"/>
                    </a:ext>
                  </a:extLst>
                </p14:cNvPr>
                <p14:cNvContentPartPr/>
                <p14:nvPr/>
              </p14:nvContentPartPr>
              <p14:xfrm>
                <a:off x="9519356" y="4157495"/>
                <a:ext cx="273240" cy="344880"/>
              </p14:xfrm>
            </p:contentPart>
          </mc:Choice>
          <mc:Fallback xmlns="">
            <p:pic>
              <p:nvPicPr>
                <p:cNvPr id="124" name="Ink 123">
                  <a:extLst>
                    <a:ext uri="{FF2B5EF4-FFF2-40B4-BE49-F238E27FC236}">
                      <a16:creationId xmlns:a16="http://schemas.microsoft.com/office/drawing/2014/main" id="{09B5B61E-5092-4785-8354-8B291585E85F}"/>
                    </a:ext>
                  </a:extLst>
                </p:cNvPr>
                <p:cNvPicPr/>
                <p:nvPr/>
              </p:nvPicPr>
              <p:blipFill>
                <a:blip r:embed="rId196"/>
                <a:stretch>
                  <a:fillRect/>
                </a:stretch>
              </p:blipFill>
              <p:spPr>
                <a:xfrm>
                  <a:off x="9510356" y="4148855"/>
                  <a:ext cx="29088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5" name="Ink 124">
                  <a:extLst>
                    <a:ext uri="{FF2B5EF4-FFF2-40B4-BE49-F238E27FC236}">
                      <a16:creationId xmlns:a16="http://schemas.microsoft.com/office/drawing/2014/main" id="{EDD7A354-8280-4A13-97DF-AD30ED712707}"/>
                    </a:ext>
                  </a:extLst>
                </p14:cNvPr>
                <p14:cNvContentPartPr/>
                <p14:nvPr/>
              </p14:nvContentPartPr>
              <p14:xfrm>
                <a:off x="9922556" y="4090895"/>
                <a:ext cx="175680" cy="385560"/>
              </p14:xfrm>
            </p:contentPart>
          </mc:Choice>
          <mc:Fallback xmlns="">
            <p:pic>
              <p:nvPicPr>
                <p:cNvPr id="125" name="Ink 124">
                  <a:extLst>
                    <a:ext uri="{FF2B5EF4-FFF2-40B4-BE49-F238E27FC236}">
                      <a16:creationId xmlns:a16="http://schemas.microsoft.com/office/drawing/2014/main" id="{EDD7A354-8280-4A13-97DF-AD30ED712707}"/>
                    </a:ext>
                  </a:extLst>
                </p:cNvPr>
                <p:cNvPicPr/>
                <p:nvPr/>
              </p:nvPicPr>
              <p:blipFill>
                <a:blip r:embed="rId198"/>
                <a:stretch>
                  <a:fillRect/>
                </a:stretch>
              </p:blipFill>
              <p:spPr>
                <a:xfrm>
                  <a:off x="9913556" y="4082255"/>
                  <a:ext cx="193320" cy="403200"/>
                </a:xfrm>
                <a:prstGeom prst="rect">
                  <a:avLst/>
                </a:prstGeom>
              </p:spPr>
            </p:pic>
          </mc:Fallback>
        </mc:AlternateContent>
      </p:grpSp>
      <p:grpSp>
        <p:nvGrpSpPr>
          <p:cNvPr id="133" name="Group 132">
            <a:extLst>
              <a:ext uri="{FF2B5EF4-FFF2-40B4-BE49-F238E27FC236}">
                <a16:creationId xmlns:a16="http://schemas.microsoft.com/office/drawing/2014/main" id="{EB78B144-E3D3-4A6F-ACB8-357192C3DB87}"/>
              </a:ext>
            </a:extLst>
          </p:cNvPr>
          <p:cNvGrpSpPr/>
          <p:nvPr/>
        </p:nvGrpSpPr>
        <p:grpSpPr>
          <a:xfrm>
            <a:off x="10393796" y="3948335"/>
            <a:ext cx="971640" cy="470160"/>
            <a:chOff x="10393796" y="3948335"/>
            <a:chExt cx="971640" cy="470160"/>
          </a:xfrm>
        </p:grpSpPr>
        <mc:AlternateContent xmlns:mc="http://schemas.openxmlformats.org/markup-compatibility/2006" xmlns:p14="http://schemas.microsoft.com/office/powerpoint/2010/main">
          <mc:Choice Requires="p14">
            <p:contentPart p14:bwMode="auto" r:id="rId199">
              <p14:nvContentPartPr>
                <p14:cNvPr id="126" name="Ink 125">
                  <a:extLst>
                    <a:ext uri="{FF2B5EF4-FFF2-40B4-BE49-F238E27FC236}">
                      <a16:creationId xmlns:a16="http://schemas.microsoft.com/office/drawing/2014/main" id="{C70BEC79-8AFD-4B7A-8053-343AE1958116}"/>
                    </a:ext>
                  </a:extLst>
                </p14:cNvPr>
                <p14:cNvContentPartPr/>
                <p14:nvPr/>
              </p14:nvContentPartPr>
              <p14:xfrm>
                <a:off x="10393796" y="3948335"/>
                <a:ext cx="219600" cy="441360"/>
              </p14:xfrm>
            </p:contentPart>
          </mc:Choice>
          <mc:Fallback xmlns="">
            <p:pic>
              <p:nvPicPr>
                <p:cNvPr id="126" name="Ink 125">
                  <a:extLst>
                    <a:ext uri="{FF2B5EF4-FFF2-40B4-BE49-F238E27FC236}">
                      <a16:creationId xmlns:a16="http://schemas.microsoft.com/office/drawing/2014/main" id="{C70BEC79-8AFD-4B7A-8053-343AE1958116}"/>
                    </a:ext>
                  </a:extLst>
                </p:cNvPr>
                <p:cNvPicPr/>
                <p:nvPr/>
              </p:nvPicPr>
              <p:blipFill>
                <a:blip r:embed="rId200"/>
                <a:stretch>
                  <a:fillRect/>
                </a:stretch>
              </p:blipFill>
              <p:spPr>
                <a:xfrm>
                  <a:off x="10384796" y="3939695"/>
                  <a:ext cx="237240" cy="4590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1" name="Ink 130">
                  <a:extLst>
                    <a:ext uri="{FF2B5EF4-FFF2-40B4-BE49-F238E27FC236}">
                      <a16:creationId xmlns:a16="http://schemas.microsoft.com/office/drawing/2014/main" id="{99706AE9-A4A5-4325-8F27-DA78C317F6D1}"/>
                    </a:ext>
                  </a:extLst>
                </p14:cNvPr>
                <p14:cNvContentPartPr/>
                <p14:nvPr/>
              </p14:nvContentPartPr>
              <p14:xfrm>
                <a:off x="10630676" y="4075055"/>
                <a:ext cx="389880" cy="343440"/>
              </p14:xfrm>
            </p:contentPart>
          </mc:Choice>
          <mc:Fallback xmlns="">
            <p:pic>
              <p:nvPicPr>
                <p:cNvPr id="131" name="Ink 130">
                  <a:extLst>
                    <a:ext uri="{FF2B5EF4-FFF2-40B4-BE49-F238E27FC236}">
                      <a16:creationId xmlns:a16="http://schemas.microsoft.com/office/drawing/2014/main" id="{99706AE9-A4A5-4325-8F27-DA78C317F6D1}"/>
                    </a:ext>
                  </a:extLst>
                </p:cNvPr>
                <p:cNvPicPr/>
                <p:nvPr/>
              </p:nvPicPr>
              <p:blipFill>
                <a:blip r:embed="rId202"/>
                <a:stretch>
                  <a:fillRect/>
                </a:stretch>
              </p:blipFill>
              <p:spPr>
                <a:xfrm>
                  <a:off x="10621676" y="4066415"/>
                  <a:ext cx="40752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2" name="Ink 131">
                  <a:extLst>
                    <a:ext uri="{FF2B5EF4-FFF2-40B4-BE49-F238E27FC236}">
                      <a16:creationId xmlns:a16="http://schemas.microsoft.com/office/drawing/2014/main" id="{A78B4794-5779-4D37-A5D8-76B6D279E6C5}"/>
                    </a:ext>
                  </a:extLst>
                </p14:cNvPr>
                <p14:cNvContentPartPr/>
                <p14:nvPr/>
              </p14:nvContentPartPr>
              <p14:xfrm>
                <a:off x="11160596" y="3979295"/>
                <a:ext cx="204840" cy="401400"/>
              </p14:xfrm>
            </p:contentPart>
          </mc:Choice>
          <mc:Fallback xmlns="">
            <p:pic>
              <p:nvPicPr>
                <p:cNvPr id="132" name="Ink 131">
                  <a:extLst>
                    <a:ext uri="{FF2B5EF4-FFF2-40B4-BE49-F238E27FC236}">
                      <a16:creationId xmlns:a16="http://schemas.microsoft.com/office/drawing/2014/main" id="{A78B4794-5779-4D37-A5D8-76B6D279E6C5}"/>
                    </a:ext>
                  </a:extLst>
                </p:cNvPr>
                <p:cNvPicPr/>
                <p:nvPr/>
              </p:nvPicPr>
              <p:blipFill>
                <a:blip r:embed="rId204"/>
                <a:stretch>
                  <a:fillRect/>
                </a:stretch>
              </p:blipFill>
              <p:spPr>
                <a:xfrm>
                  <a:off x="11151596" y="3970295"/>
                  <a:ext cx="222480" cy="419040"/>
                </a:xfrm>
                <a:prstGeom prst="rect">
                  <a:avLst/>
                </a:prstGeom>
              </p:spPr>
            </p:pic>
          </mc:Fallback>
        </mc:AlternateContent>
      </p:grpSp>
    </p:spTree>
    <p:extLst>
      <p:ext uri="{BB962C8B-B14F-4D97-AF65-F5344CB8AC3E}">
        <p14:creationId xmlns:p14="http://schemas.microsoft.com/office/powerpoint/2010/main" val="3650857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4862-A786-495C-B308-A06DEF8E93B9}"/>
              </a:ext>
            </a:extLst>
          </p:cNvPr>
          <p:cNvSpPr>
            <a:spLocks noGrp="1"/>
          </p:cNvSpPr>
          <p:nvPr>
            <p:ph type="title"/>
          </p:nvPr>
        </p:nvSpPr>
        <p:spPr>
          <a:xfrm>
            <a:off x="635223" y="629266"/>
            <a:ext cx="3116690" cy="5594554"/>
          </a:xfrm>
        </p:spPr>
        <p:txBody>
          <a:bodyPr anchor="ctr">
            <a:normAutofit/>
          </a:bodyPr>
          <a:lstStyle/>
          <a:p>
            <a:r>
              <a:rPr lang="en-US" sz="4800" dirty="0"/>
              <a:t>IPv6</a:t>
            </a:r>
          </a:p>
        </p:txBody>
      </p:sp>
      <p:sp>
        <p:nvSpPr>
          <p:cNvPr id="9" name="Freeform 7">
            <a:extLst>
              <a:ext uri="{FF2B5EF4-FFF2-40B4-BE49-F238E27FC236}">
                <a16:creationId xmlns:a16="http://schemas.microsoft.com/office/drawing/2014/main" id="{412DA94E-733C-4BBA-B3FF-6A718C5A5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 name="Rectangle 10">
            <a:extLst>
              <a:ext uri="{FF2B5EF4-FFF2-40B4-BE49-F238E27FC236}">
                <a16:creationId xmlns:a16="http://schemas.microsoft.com/office/drawing/2014/main" id="{479860C4-AF60-48A4-9435-62FF953FE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9DF6EE0B-B8FB-4167-8900-D0F6BDA3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5" name="Rectangle 14">
            <a:extLst>
              <a:ext uri="{FF2B5EF4-FFF2-40B4-BE49-F238E27FC236}">
                <a16:creationId xmlns:a16="http://schemas.microsoft.com/office/drawing/2014/main" id="{8A42E62E-6AE2-41B7-B5E0-8E559652E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43F7729-E0FF-4798-8801-EC56C765D384}"/>
              </a:ext>
            </a:extLst>
          </p:cNvPr>
          <p:cNvSpPr>
            <a:spLocks noGrp="1"/>
          </p:cNvSpPr>
          <p:nvPr>
            <p:ph idx="1"/>
          </p:nvPr>
        </p:nvSpPr>
        <p:spPr>
          <a:xfrm>
            <a:off x="5048452" y="1410458"/>
            <a:ext cx="6495847" cy="2589913"/>
          </a:xfrm>
        </p:spPr>
        <p:txBody>
          <a:bodyPr>
            <a:normAutofit/>
          </a:bodyPr>
          <a:lstStyle/>
          <a:p>
            <a:pPr>
              <a:lnSpc>
                <a:spcPct val="90000"/>
              </a:lnSpc>
            </a:pPr>
            <a:r>
              <a:rPr lang="en-US" sz="1500">
                <a:solidFill>
                  <a:schemeClr val="bg1"/>
                </a:solidFill>
              </a:rPr>
              <a:t>The IPv6 address consists mainly of two 64-bit segments:</a:t>
            </a:r>
          </a:p>
          <a:p>
            <a:pPr lvl="1">
              <a:lnSpc>
                <a:spcPct val="90000"/>
              </a:lnSpc>
            </a:pPr>
            <a:r>
              <a:rPr lang="en-US" sz="1500">
                <a:solidFill>
                  <a:schemeClr val="bg1"/>
                </a:solidFill>
              </a:rPr>
              <a:t>the higher part of the bits is classified as the network part</a:t>
            </a:r>
          </a:p>
          <a:p>
            <a:pPr lvl="1">
              <a:lnSpc>
                <a:spcPct val="90000"/>
              </a:lnSpc>
            </a:pPr>
            <a:r>
              <a:rPr lang="en-US" sz="1500">
                <a:solidFill>
                  <a:schemeClr val="bg1"/>
                </a:solidFill>
              </a:rPr>
              <a:t>the lower 64 bits are classified as the client ID. </a:t>
            </a:r>
          </a:p>
          <a:p>
            <a:pPr>
              <a:lnSpc>
                <a:spcPct val="90000"/>
              </a:lnSpc>
            </a:pPr>
            <a:r>
              <a:rPr lang="en-US" sz="1500">
                <a:solidFill>
                  <a:schemeClr val="bg1"/>
                </a:solidFill>
              </a:rPr>
              <a:t>The network part is subdivided into the Global Unicast Address (GUA) and subnet ID. This information can be simplified by the following picture</a:t>
            </a:r>
          </a:p>
        </p:txBody>
      </p:sp>
      <p:pic>
        <p:nvPicPr>
          <p:cNvPr id="4" name="Picture 3">
            <a:extLst>
              <a:ext uri="{FF2B5EF4-FFF2-40B4-BE49-F238E27FC236}">
                <a16:creationId xmlns:a16="http://schemas.microsoft.com/office/drawing/2014/main" id="{07DFF36D-0158-4D1C-AAF4-9AAB747A9131}"/>
              </a:ext>
            </a:extLst>
          </p:cNvPr>
          <p:cNvPicPr>
            <a:picLocks noChangeAspect="1"/>
          </p:cNvPicPr>
          <p:nvPr/>
        </p:nvPicPr>
        <p:blipFill>
          <a:blip r:embed="rId3"/>
          <a:stretch>
            <a:fillRect/>
          </a:stretch>
        </p:blipFill>
        <p:spPr>
          <a:xfrm>
            <a:off x="5048452" y="4267831"/>
            <a:ext cx="6466082" cy="1955990"/>
          </a:xfrm>
          <a:prstGeom prst="rect">
            <a:avLst/>
          </a:prstGeom>
          <a:effectLst/>
        </p:spPr>
      </p:pic>
      <p:grpSp>
        <p:nvGrpSpPr>
          <p:cNvPr id="16" name="Group 15">
            <a:extLst>
              <a:ext uri="{FF2B5EF4-FFF2-40B4-BE49-F238E27FC236}">
                <a16:creationId xmlns:a16="http://schemas.microsoft.com/office/drawing/2014/main" id="{7B3C29CF-4E32-4378-BD89-543BB86C9B6A}"/>
              </a:ext>
            </a:extLst>
          </p:cNvPr>
          <p:cNvGrpSpPr/>
          <p:nvPr/>
        </p:nvGrpSpPr>
        <p:grpSpPr>
          <a:xfrm>
            <a:off x="5604356" y="3278735"/>
            <a:ext cx="1359360" cy="439920"/>
            <a:chOff x="5604356" y="3278735"/>
            <a:chExt cx="1359360" cy="43992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022BDA8-F95F-4D8C-90FA-263BAB12D84A}"/>
                    </a:ext>
                  </a:extLst>
                </p14:cNvPr>
                <p14:cNvContentPartPr/>
                <p14:nvPr/>
              </p14:nvContentPartPr>
              <p14:xfrm>
                <a:off x="5604356" y="3391055"/>
                <a:ext cx="204480" cy="327600"/>
              </p14:xfrm>
            </p:contentPart>
          </mc:Choice>
          <mc:Fallback xmlns="">
            <p:pic>
              <p:nvPicPr>
                <p:cNvPr id="5" name="Ink 4">
                  <a:extLst>
                    <a:ext uri="{FF2B5EF4-FFF2-40B4-BE49-F238E27FC236}">
                      <a16:creationId xmlns:a16="http://schemas.microsoft.com/office/drawing/2014/main" id="{2022BDA8-F95F-4D8C-90FA-263BAB12D84A}"/>
                    </a:ext>
                  </a:extLst>
                </p:cNvPr>
                <p:cNvPicPr/>
                <p:nvPr/>
              </p:nvPicPr>
              <p:blipFill>
                <a:blip r:embed="rId5"/>
                <a:stretch>
                  <a:fillRect/>
                </a:stretch>
              </p:blipFill>
              <p:spPr>
                <a:xfrm>
                  <a:off x="5595356" y="3382415"/>
                  <a:ext cx="22212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1DBCE7C-01DD-4F95-B85D-C874BE1741A8}"/>
                    </a:ext>
                  </a:extLst>
                </p14:cNvPr>
                <p14:cNvContentPartPr/>
                <p14:nvPr/>
              </p14:nvContentPartPr>
              <p14:xfrm>
                <a:off x="5976236" y="3378455"/>
                <a:ext cx="31320" cy="306000"/>
              </p14:xfrm>
            </p:contentPart>
          </mc:Choice>
          <mc:Fallback xmlns="">
            <p:pic>
              <p:nvPicPr>
                <p:cNvPr id="6" name="Ink 5">
                  <a:extLst>
                    <a:ext uri="{FF2B5EF4-FFF2-40B4-BE49-F238E27FC236}">
                      <a16:creationId xmlns:a16="http://schemas.microsoft.com/office/drawing/2014/main" id="{F1DBCE7C-01DD-4F95-B85D-C874BE1741A8}"/>
                    </a:ext>
                  </a:extLst>
                </p:cNvPr>
                <p:cNvPicPr/>
                <p:nvPr/>
              </p:nvPicPr>
              <p:blipFill>
                <a:blip r:embed="rId7"/>
                <a:stretch>
                  <a:fillRect/>
                </a:stretch>
              </p:blipFill>
              <p:spPr>
                <a:xfrm>
                  <a:off x="5967596" y="3369455"/>
                  <a:ext cx="48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013BD4F8-9FC5-4BD1-89F8-C113D78E9491}"/>
                    </a:ext>
                  </a:extLst>
                </p14:cNvPr>
                <p14:cNvContentPartPr/>
                <p14:nvPr/>
              </p14:nvContentPartPr>
              <p14:xfrm>
                <a:off x="6020156" y="3402575"/>
                <a:ext cx="248400" cy="25920"/>
              </p14:xfrm>
            </p:contentPart>
          </mc:Choice>
          <mc:Fallback xmlns="">
            <p:pic>
              <p:nvPicPr>
                <p:cNvPr id="7" name="Ink 6">
                  <a:extLst>
                    <a:ext uri="{FF2B5EF4-FFF2-40B4-BE49-F238E27FC236}">
                      <a16:creationId xmlns:a16="http://schemas.microsoft.com/office/drawing/2014/main" id="{013BD4F8-9FC5-4BD1-89F8-C113D78E9491}"/>
                    </a:ext>
                  </a:extLst>
                </p:cNvPr>
                <p:cNvPicPr/>
                <p:nvPr/>
              </p:nvPicPr>
              <p:blipFill>
                <a:blip r:embed="rId9"/>
                <a:stretch>
                  <a:fillRect/>
                </a:stretch>
              </p:blipFill>
              <p:spPr>
                <a:xfrm>
                  <a:off x="6011156" y="3393575"/>
                  <a:ext cx="2660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FB71CDD2-8B19-45F8-8F19-31B01101ED1E}"/>
                    </a:ext>
                  </a:extLst>
                </p14:cNvPr>
                <p14:cNvContentPartPr/>
                <p14:nvPr/>
              </p14:nvContentPartPr>
              <p14:xfrm>
                <a:off x="6024116" y="3546575"/>
                <a:ext cx="204120" cy="28080"/>
              </p14:xfrm>
            </p:contentPart>
          </mc:Choice>
          <mc:Fallback xmlns="">
            <p:pic>
              <p:nvPicPr>
                <p:cNvPr id="8" name="Ink 7">
                  <a:extLst>
                    <a:ext uri="{FF2B5EF4-FFF2-40B4-BE49-F238E27FC236}">
                      <a16:creationId xmlns:a16="http://schemas.microsoft.com/office/drawing/2014/main" id="{FB71CDD2-8B19-45F8-8F19-31B01101ED1E}"/>
                    </a:ext>
                  </a:extLst>
                </p:cNvPr>
                <p:cNvPicPr/>
                <p:nvPr/>
              </p:nvPicPr>
              <p:blipFill>
                <a:blip r:embed="rId11"/>
                <a:stretch>
                  <a:fillRect/>
                </a:stretch>
              </p:blipFill>
              <p:spPr>
                <a:xfrm>
                  <a:off x="6015116" y="3537935"/>
                  <a:ext cx="22176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432078FD-D1CD-4DE1-B4A2-149671DD5002}"/>
                    </a:ext>
                  </a:extLst>
                </p14:cNvPr>
                <p14:cNvContentPartPr/>
                <p14:nvPr/>
              </p14:nvContentPartPr>
              <p14:xfrm>
                <a:off x="6377636" y="3356135"/>
                <a:ext cx="238680" cy="330840"/>
              </p14:xfrm>
            </p:contentPart>
          </mc:Choice>
          <mc:Fallback xmlns="">
            <p:pic>
              <p:nvPicPr>
                <p:cNvPr id="10" name="Ink 9">
                  <a:extLst>
                    <a:ext uri="{FF2B5EF4-FFF2-40B4-BE49-F238E27FC236}">
                      <a16:creationId xmlns:a16="http://schemas.microsoft.com/office/drawing/2014/main" id="{432078FD-D1CD-4DE1-B4A2-149671DD5002}"/>
                    </a:ext>
                  </a:extLst>
                </p:cNvPr>
                <p:cNvPicPr/>
                <p:nvPr/>
              </p:nvPicPr>
              <p:blipFill>
                <a:blip r:embed="rId13"/>
                <a:stretch>
                  <a:fillRect/>
                </a:stretch>
              </p:blipFill>
              <p:spPr>
                <a:xfrm>
                  <a:off x="6368636" y="3347495"/>
                  <a:ext cx="25632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79E40EF8-DFD4-4BEB-96D5-DDF4EA4F7ECE}"/>
                    </a:ext>
                  </a:extLst>
                </p14:cNvPr>
                <p14:cNvContentPartPr/>
                <p14:nvPr/>
              </p14:nvContentPartPr>
              <p14:xfrm>
                <a:off x="6693716" y="3278735"/>
                <a:ext cx="270000" cy="397080"/>
              </p14:xfrm>
            </p:contentPart>
          </mc:Choice>
          <mc:Fallback xmlns="">
            <p:pic>
              <p:nvPicPr>
                <p:cNvPr id="12" name="Ink 11">
                  <a:extLst>
                    <a:ext uri="{FF2B5EF4-FFF2-40B4-BE49-F238E27FC236}">
                      <a16:creationId xmlns:a16="http://schemas.microsoft.com/office/drawing/2014/main" id="{79E40EF8-DFD4-4BEB-96D5-DDF4EA4F7ECE}"/>
                    </a:ext>
                  </a:extLst>
                </p:cNvPr>
                <p:cNvPicPr/>
                <p:nvPr/>
              </p:nvPicPr>
              <p:blipFill>
                <a:blip r:embed="rId15"/>
                <a:stretch>
                  <a:fillRect/>
                </a:stretch>
              </p:blipFill>
              <p:spPr>
                <a:xfrm>
                  <a:off x="6684716" y="3270095"/>
                  <a:ext cx="28764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0DF12D6F-02A5-468E-8049-2D80BF02859E}"/>
                    </a:ext>
                  </a:extLst>
                </p14:cNvPr>
                <p14:cNvContentPartPr/>
                <p14:nvPr/>
              </p14:nvContentPartPr>
              <p14:xfrm>
                <a:off x="6732236" y="3517415"/>
                <a:ext cx="186480" cy="45720"/>
              </p14:xfrm>
            </p:contentPart>
          </mc:Choice>
          <mc:Fallback xmlns="">
            <p:pic>
              <p:nvPicPr>
                <p:cNvPr id="14" name="Ink 13">
                  <a:extLst>
                    <a:ext uri="{FF2B5EF4-FFF2-40B4-BE49-F238E27FC236}">
                      <a16:creationId xmlns:a16="http://schemas.microsoft.com/office/drawing/2014/main" id="{0DF12D6F-02A5-468E-8049-2D80BF02859E}"/>
                    </a:ext>
                  </a:extLst>
                </p:cNvPr>
                <p:cNvPicPr/>
                <p:nvPr/>
              </p:nvPicPr>
              <p:blipFill>
                <a:blip r:embed="rId17"/>
                <a:stretch>
                  <a:fillRect/>
                </a:stretch>
              </p:blipFill>
              <p:spPr>
                <a:xfrm>
                  <a:off x="6723596" y="3508415"/>
                  <a:ext cx="204120" cy="63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741F92F7-0106-4B8F-93B1-73C78CC7EA5F}"/>
                  </a:ext>
                </a:extLst>
              </p14:cNvPr>
              <p14:cNvContentPartPr/>
              <p14:nvPr/>
            </p14:nvContentPartPr>
            <p14:xfrm>
              <a:off x="7202756" y="3301415"/>
              <a:ext cx="36360" cy="49680"/>
            </p14:xfrm>
          </p:contentPart>
        </mc:Choice>
        <mc:Fallback xmlns="">
          <p:pic>
            <p:nvPicPr>
              <p:cNvPr id="17" name="Ink 16">
                <a:extLst>
                  <a:ext uri="{FF2B5EF4-FFF2-40B4-BE49-F238E27FC236}">
                    <a16:creationId xmlns:a16="http://schemas.microsoft.com/office/drawing/2014/main" id="{741F92F7-0106-4B8F-93B1-73C78CC7EA5F}"/>
                  </a:ext>
                </a:extLst>
              </p:cNvPr>
              <p:cNvPicPr/>
              <p:nvPr/>
            </p:nvPicPr>
            <p:blipFill>
              <a:blip r:embed="rId19"/>
              <a:stretch>
                <a:fillRect/>
              </a:stretch>
            </p:blipFill>
            <p:spPr>
              <a:xfrm>
                <a:off x="7193756" y="3292775"/>
                <a:ext cx="5400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5E6C9E87-D3D1-47AA-8238-4C6F1556CF91}"/>
                  </a:ext>
                </a:extLst>
              </p14:cNvPr>
              <p14:cNvContentPartPr/>
              <p14:nvPr/>
            </p14:nvContentPartPr>
            <p14:xfrm>
              <a:off x="7210316" y="3525335"/>
              <a:ext cx="61560" cy="48240"/>
            </p14:xfrm>
          </p:contentPart>
        </mc:Choice>
        <mc:Fallback xmlns="">
          <p:pic>
            <p:nvPicPr>
              <p:cNvPr id="18" name="Ink 17">
                <a:extLst>
                  <a:ext uri="{FF2B5EF4-FFF2-40B4-BE49-F238E27FC236}">
                    <a16:creationId xmlns:a16="http://schemas.microsoft.com/office/drawing/2014/main" id="{5E6C9E87-D3D1-47AA-8238-4C6F1556CF91}"/>
                  </a:ext>
                </a:extLst>
              </p:cNvPr>
              <p:cNvPicPr/>
              <p:nvPr/>
            </p:nvPicPr>
            <p:blipFill>
              <a:blip r:embed="rId21"/>
              <a:stretch>
                <a:fillRect/>
              </a:stretch>
            </p:blipFill>
            <p:spPr>
              <a:xfrm>
                <a:off x="7201676" y="3516695"/>
                <a:ext cx="79200" cy="65880"/>
              </a:xfrm>
              <a:prstGeom prst="rect">
                <a:avLst/>
              </a:prstGeom>
            </p:spPr>
          </p:pic>
        </mc:Fallback>
      </mc:AlternateContent>
    </p:spTree>
    <p:extLst>
      <p:ext uri="{BB962C8B-B14F-4D97-AF65-F5344CB8AC3E}">
        <p14:creationId xmlns:p14="http://schemas.microsoft.com/office/powerpoint/2010/main" val="1257541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CF4C-15E4-4E14-AACD-C68CA4DFBFCA}"/>
              </a:ext>
            </a:extLst>
          </p:cNvPr>
          <p:cNvSpPr>
            <a:spLocks noGrp="1"/>
          </p:cNvSpPr>
          <p:nvPr>
            <p:ph type="title"/>
          </p:nvPr>
        </p:nvSpPr>
        <p:spPr/>
        <p:txBody>
          <a:bodyPr/>
          <a:lstStyle/>
          <a:p>
            <a:r>
              <a:rPr lang="en-US" dirty="0"/>
              <a:t>Subnets are used to define:</a:t>
            </a:r>
          </a:p>
        </p:txBody>
      </p:sp>
      <p:sp>
        <p:nvSpPr>
          <p:cNvPr id="3" name="Content Placeholder 2">
            <a:extLst>
              <a:ext uri="{FF2B5EF4-FFF2-40B4-BE49-F238E27FC236}">
                <a16:creationId xmlns:a16="http://schemas.microsoft.com/office/drawing/2014/main" id="{471B15D7-1680-450F-916A-9E99E376FE37}"/>
              </a:ext>
            </a:extLst>
          </p:cNvPr>
          <p:cNvSpPr>
            <a:spLocks noGrp="1"/>
          </p:cNvSpPr>
          <p:nvPr>
            <p:ph idx="1"/>
          </p:nvPr>
        </p:nvSpPr>
        <p:spPr/>
        <p:txBody>
          <a:bodyPr/>
          <a:lstStyle/>
          <a:p>
            <a:r>
              <a:rPr lang="en-US" dirty="0"/>
              <a:t>Group of machines on a network that are connected</a:t>
            </a:r>
          </a:p>
          <a:p>
            <a:r>
              <a:rPr lang="en-US" dirty="0"/>
              <a:t>Group of machines on a network that are or are not allowed</a:t>
            </a:r>
          </a:p>
          <a:p>
            <a:endParaRPr lang="en-US" dirty="0"/>
          </a:p>
          <a:p>
            <a:r>
              <a:rPr lang="en-US" dirty="0"/>
              <a:t>Every address on internet: 0.0.0.0/0</a:t>
            </a:r>
          </a:p>
          <a:p>
            <a:r>
              <a:rPr lang="en-US" dirty="0"/>
              <a:t>A specific IPv4 Address: 129.21.67.34/32</a:t>
            </a:r>
          </a:p>
          <a:p>
            <a:endParaRPr lang="en-US" dirty="0"/>
          </a:p>
          <a:p>
            <a:endParaRPr lang="en-US" dirty="0"/>
          </a:p>
        </p:txBody>
      </p:sp>
      <p:grpSp>
        <p:nvGrpSpPr>
          <p:cNvPr id="6" name="Group 5">
            <a:extLst>
              <a:ext uri="{FF2B5EF4-FFF2-40B4-BE49-F238E27FC236}">
                <a16:creationId xmlns:a16="http://schemas.microsoft.com/office/drawing/2014/main" id="{F708B2E3-4E9E-43EF-A5D4-901B7EAF9711}"/>
              </a:ext>
            </a:extLst>
          </p:cNvPr>
          <p:cNvGrpSpPr/>
          <p:nvPr/>
        </p:nvGrpSpPr>
        <p:grpSpPr>
          <a:xfrm>
            <a:off x="8320916" y="1927295"/>
            <a:ext cx="712440" cy="219240"/>
            <a:chOff x="8320916" y="1927295"/>
            <a:chExt cx="712440" cy="21924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B573FE5-7F5F-4A37-892F-6FAD01099A98}"/>
                    </a:ext>
                  </a:extLst>
                </p14:cNvPr>
                <p14:cNvContentPartPr/>
                <p14:nvPr/>
              </p14:nvContentPartPr>
              <p14:xfrm>
                <a:off x="8571476" y="2022695"/>
                <a:ext cx="461880" cy="108360"/>
              </p14:xfrm>
            </p:contentPart>
          </mc:Choice>
          <mc:Fallback xmlns="">
            <p:pic>
              <p:nvPicPr>
                <p:cNvPr id="4" name="Ink 3">
                  <a:extLst>
                    <a:ext uri="{FF2B5EF4-FFF2-40B4-BE49-F238E27FC236}">
                      <a16:creationId xmlns:a16="http://schemas.microsoft.com/office/drawing/2014/main" id="{3B573FE5-7F5F-4A37-892F-6FAD01099A98}"/>
                    </a:ext>
                  </a:extLst>
                </p:cNvPr>
                <p:cNvPicPr/>
                <p:nvPr/>
              </p:nvPicPr>
              <p:blipFill>
                <a:blip r:embed="rId3"/>
                <a:stretch>
                  <a:fillRect/>
                </a:stretch>
              </p:blipFill>
              <p:spPr>
                <a:xfrm>
                  <a:off x="8562476" y="2013695"/>
                  <a:ext cx="4795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C4BDB04-FBA3-450E-B9A7-636069161BF2}"/>
                    </a:ext>
                  </a:extLst>
                </p14:cNvPr>
                <p14:cNvContentPartPr/>
                <p14:nvPr/>
              </p14:nvContentPartPr>
              <p14:xfrm>
                <a:off x="8320916" y="1927295"/>
                <a:ext cx="436680" cy="219240"/>
              </p14:xfrm>
            </p:contentPart>
          </mc:Choice>
          <mc:Fallback xmlns="">
            <p:pic>
              <p:nvPicPr>
                <p:cNvPr id="5" name="Ink 4">
                  <a:extLst>
                    <a:ext uri="{FF2B5EF4-FFF2-40B4-BE49-F238E27FC236}">
                      <a16:creationId xmlns:a16="http://schemas.microsoft.com/office/drawing/2014/main" id="{AC4BDB04-FBA3-450E-B9A7-636069161BF2}"/>
                    </a:ext>
                  </a:extLst>
                </p:cNvPr>
                <p:cNvPicPr/>
                <p:nvPr/>
              </p:nvPicPr>
              <p:blipFill>
                <a:blip r:embed="rId5"/>
                <a:stretch>
                  <a:fillRect/>
                </a:stretch>
              </p:blipFill>
              <p:spPr>
                <a:xfrm>
                  <a:off x="8312276" y="1918655"/>
                  <a:ext cx="454320" cy="236880"/>
                </a:xfrm>
                <a:prstGeom prst="rect">
                  <a:avLst/>
                </a:prstGeom>
              </p:spPr>
            </p:pic>
          </mc:Fallback>
        </mc:AlternateContent>
      </p:grpSp>
      <p:grpSp>
        <p:nvGrpSpPr>
          <p:cNvPr id="9" name="Group 8">
            <a:extLst>
              <a:ext uri="{FF2B5EF4-FFF2-40B4-BE49-F238E27FC236}">
                <a16:creationId xmlns:a16="http://schemas.microsoft.com/office/drawing/2014/main" id="{6FFCBA4E-FC4C-41AE-A297-66968D2DCE24}"/>
              </a:ext>
            </a:extLst>
          </p:cNvPr>
          <p:cNvGrpSpPr/>
          <p:nvPr/>
        </p:nvGrpSpPr>
        <p:grpSpPr>
          <a:xfrm>
            <a:off x="9138836" y="2647295"/>
            <a:ext cx="708840" cy="351360"/>
            <a:chOff x="9138836" y="2647295"/>
            <a:chExt cx="708840" cy="35136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124D373-0AC6-4616-AAA7-78D31A83E329}"/>
                    </a:ext>
                  </a:extLst>
                </p14:cNvPr>
                <p14:cNvContentPartPr/>
                <p14:nvPr/>
              </p14:nvContentPartPr>
              <p14:xfrm>
                <a:off x="9255836" y="2770775"/>
                <a:ext cx="591840" cy="227880"/>
              </p14:xfrm>
            </p:contentPart>
          </mc:Choice>
          <mc:Fallback xmlns="">
            <p:pic>
              <p:nvPicPr>
                <p:cNvPr id="7" name="Ink 6">
                  <a:extLst>
                    <a:ext uri="{FF2B5EF4-FFF2-40B4-BE49-F238E27FC236}">
                      <a16:creationId xmlns:a16="http://schemas.microsoft.com/office/drawing/2014/main" id="{0124D373-0AC6-4616-AAA7-78D31A83E329}"/>
                    </a:ext>
                  </a:extLst>
                </p:cNvPr>
                <p:cNvPicPr/>
                <p:nvPr/>
              </p:nvPicPr>
              <p:blipFill>
                <a:blip r:embed="rId7"/>
                <a:stretch>
                  <a:fillRect/>
                </a:stretch>
              </p:blipFill>
              <p:spPr>
                <a:xfrm>
                  <a:off x="9247196" y="2762135"/>
                  <a:ext cx="6094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D892C31-AAA8-43E2-9AF6-84D25C9EB6BF}"/>
                    </a:ext>
                  </a:extLst>
                </p14:cNvPr>
                <p14:cNvContentPartPr/>
                <p14:nvPr/>
              </p14:nvContentPartPr>
              <p14:xfrm>
                <a:off x="9138836" y="2647295"/>
                <a:ext cx="274680" cy="175320"/>
              </p14:xfrm>
            </p:contentPart>
          </mc:Choice>
          <mc:Fallback xmlns="">
            <p:pic>
              <p:nvPicPr>
                <p:cNvPr id="8" name="Ink 7">
                  <a:extLst>
                    <a:ext uri="{FF2B5EF4-FFF2-40B4-BE49-F238E27FC236}">
                      <a16:creationId xmlns:a16="http://schemas.microsoft.com/office/drawing/2014/main" id="{6D892C31-AAA8-43E2-9AF6-84D25C9EB6BF}"/>
                    </a:ext>
                  </a:extLst>
                </p:cNvPr>
                <p:cNvPicPr/>
                <p:nvPr/>
              </p:nvPicPr>
              <p:blipFill>
                <a:blip r:embed="rId9"/>
                <a:stretch>
                  <a:fillRect/>
                </a:stretch>
              </p:blipFill>
              <p:spPr>
                <a:xfrm>
                  <a:off x="9130196" y="2638655"/>
                  <a:ext cx="292320" cy="192960"/>
                </a:xfrm>
                <a:prstGeom prst="rect">
                  <a:avLst/>
                </a:prstGeom>
              </p:spPr>
            </p:pic>
          </mc:Fallback>
        </mc:AlternateContent>
      </p:grpSp>
      <p:grpSp>
        <p:nvGrpSpPr>
          <p:cNvPr id="13" name="Group 12">
            <a:extLst>
              <a:ext uri="{FF2B5EF4-FFF2-40B4-BE49-F238E27FC236}">
                <a16:creationId xmlns:a16="http://schemas.microsoft.com/office/drawing/2014/main" id="{1776BADC-AA77-4C74-B2B2-B294A131D417}"/>
              </a:ext>
            </a:extLst>
          </p:cNvPr>
          <p:cNvGrpSpPr/>
          <p:nvPr/>
        </p:nvGrpSpPr>
        <p:grpSpPr>
          <a:xfrm>
            <a:off x="6774356" y="3364055"/>
            <a:ext cx="477720" cy="271080"/>
            <a:chOff x="6774356" y="3364055"/>
            <a:chExt cx="477720" cy="271080"/>
          </a:xfrm>
        </p:grpSpPr>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B5306446-C71C-47F5-9C25-44FA394D02F0}"/>
                    </a:ext>
                  </a:extLst>
                </p14:cNvPr>
                <p14:cNvContentPartPr/>
                <p14:nvPr/>
              </p14:nvContentPartPr>
              <p14:xfrm>
                <a:off x="6774356" y="3364055"/>
                <a:ext cx="190800" cy="264240"/>
              </p14:xfrm>
            </p:contentPart>
          </mc:Choice>
          <mc:Fallback xmlns="">
            <p:pic>
              <p:nvPicPr>
                <p:cNvPr id="10" name="Ink 9">
                  <a:extLst>
                    <a:ext uri="{FF2B5EF4-FFF2-40B4-BE49-F238E27FC236}">
                      <a16:creationId xmlns:a16="http://schemas.microsoft.com/office/drawing/2014/main" id="{B5306446-C71C-47F5-9C25-44FA394D02F0}"/>
                    </a:ext>
                  </a:extLst>
                </p:cNvPr>
                <p:cNvPicPr/>
                <p:nvPr/>
              </p:nvPicPr>
              <p:blipFill>
                <a:blip r:embed="rId11"/>
                <a:stretch>
                  <a:fillRect/>
                </a:stretch>
              </p:blipFill>
              <p:spPr>
                <a:xfrm>
                  <a:off x="6765716" y="3355055"/>
                  <a:ext cx="20844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E736F6B5-496D-41A9-A6EF-66A89E45F357}"/>
                    </a:ext>
                  </a:extLst>
                </p14:cNvPr>
                <p14:cNvContentPartPr/>
                <p14:nvPr/>
              </p14:nvContentPartPr>
              <p14:xfrm>
                <a:off x="7003676" y="3369455"/>
                <a:ext cx="208800" cy="236520"/>
              </p14:xfrm>
            </p:contentPart>
          </mc:Choice>
          <mc:Fallback xmlns="">
            <p:pic>
              <p:nvPicPr>
                <p:cNvPr id="11" name="Ink 10">
                  <a:extLst>
                    <a:ext uri="{FF2B5EF4-FFF2-40B4-BE49-F238E27FC236}">
                      <a16:creationId xmlns:a16="http://schemas.microsoft.com/office/drawing/2014/main" id="{E736F6B5-496D-41A9-A6EF-66A89E45F357}"/>
                    </a:ext>
                  </a:extLst>
                </p:cNvPr>
                <p:cNvPicPr/>
                <p:nvPr/>
              </p:nvPicPr>
              <p:blipFill>
                <a:blip r:embed="rId13"/>
                <a:stretch>
                  <a:fillRect/>
                </a:stretch>
              </p:blipFill>
              <p:spPr>
                <a:xfrm>
                  <a:off x="6995036" y="3360815"/>
                  <a:ext cx="2264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A725AAA3-8D64-4A78-97B4-E138771DFC23}"/>
                    </a:ext>
                  </a:extLst>
                </p14:cNvPr>
                <p14:cNvContentPartPr/>
                <p14:nvPr/>
              </p14:nvContentPartPr>
              <p14:xfrm>
                <a:off x="7033196" y="3425975"/>
                <a:ext cx="218880" cy="209160"/>
              </p14:xfrm>
            </p:contentPart>
          </mc:Choice>
          <mc:Fallback xmlns="">
            <p:pic>
              <p:nvPicPr>
                <p:cNvPr id="12" name="Ink 11">
                  <a:extLst>
                    <a:ext uri="{FF2B5EF4-FFF2-40B4-BE49-F238E27FC236}">
                      <a16:creationId xmlns:a16="http://schemas.microsoft.com/office/drawing/2014/main" id="{A725AAA3-8D64-4A78-97B4-E138771DFC23}"/>
                    </a:ext>
                  </a:extLst>
                </p:cNvPr>
                <p:cNvPicPr/>
                <p:nvPr/>
              </p:nvPicPr>
              <p:blipFill>
                <a:blip r:embed="rId15"/>
                <a:stretch>
                  <a:fillRect/>
                </a:stretch>
              </p:blipFill>
              <p:spPr>
                <a:xfrm>
                  <a:off x="7024556" y="3416975"/>
                  <a:ext cx="236520" cy="226800"/>
                </a:xfrm>
                <a:prstGeom prst="rect">
                  <a:avLst/>
                </a:prstGeom>
              </p:spPr>
            </p:pic>
          </mc:Fallback>
        </mc:AlternateContent>
      </p:grpSp>
      <p:grpSp>
        <p:nvGrpSpPr>
          <p:cNvPr id="21" name="Group 20">
            <a:extLst>
              <a:ext uri="{FF2B5EF4-FFF2-40B4-BE49-F238E27FC236}">
                <a16:creationId xmlns:a16="http://schemas.microsoft.com/office/drawing/2014/main" id="{BD17FA67-A663-4ED6-BF67-54D6AF5B40B6}"/>
              </a:ext>
            </a:extLst>
          </p:cNvPr>
          <p:cNvGrpSpPr/>
          <p:nvPr/>
        </p:nvGrpSpPr>
        <p:grpSpPr>
          <a:xfrm>
            <a:off x="8297516" y="3172535"/>
            <a:ext cx="1928520" cy="413280"/>
            <a:chOff x="8297516" y="3172535"/>
            <a:chExt cx="1928520" cy="413280"/>
          </a:xfrm>
        </p:grpSpPr>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500E78E7-910D-4A3E-A40B-B256F1E86C13}"/>
                    </a:ext>
                  </a:extLst>
                </p14:cNvPr>
                <p14:cNvContentPartPr/>
                <p14:nvPr/>
              </p14:nvContentPartPr>
              <p14:xfrm>
                <a:off x="8297516" y="3325895"/>
                <a:ext cx="182880" cy="249120"/>
              </p14:xfrm>
            </p:contentPart>
          </mc:Choice>
          <mc:Fallback xmlns="">
            <p:pic>
              <p:nvPicPr>
                <p:cNvPr id="14" name="Ink 13">
                  <a:extLst>
                    <a:ext uri="{FF2B5EF4-FFF2-40B4-BE49-F238E27FC236}">
                      <a16:creationId xmlns:a16="http://schemas.microsoft.com/office/drawing/2014/main" id="{500E78E7-910D-4A3E-A40B-B256F1E86C13}"/>
                    </a:ext>
                  </a:extLst>
                </p:cNvPr>
                <p:cNvPicPr/>
                <p:nvPr/>
              </p:nvPicPr>
              <p:blipFill>
                <a:blip r:embed="rId17"/>
                <a:stretch>
                  <a:fillRect/>
                </a:stretch>
              </p:blipFill>
              <p:spPr>
                <a:xfrm>
                  <a:off x="8288876" y="3316895"/>
                  <a:ext cx="2005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C2BBFE0C-7443-4B97-888D-143818A8D558}"/>
                    </a:ext>
                  </a:extLst>
                </p14:cNvPr>
                <p14:cNvContentPartPr/>
                <p14:nvPr/>
              </p14:nvContentPartPr>
              <p14:xfrm>
                <a:off x="8646356" y="3482495"/>
                <a:ext cx="14040" cy="33480"/>
              </p14:xfrm>
            </p:contentPart>
          </mc:Choice>
          <mc:Fallback xmlns="">
            <p:pic>
              <p:nvPicPr>
                <p:cNvPr id="15" name="Ink 14">
                  <a:extLst>
                    <a:ext uri="{FF2B5EF4-FFF2-40B4-BE49-F238E27FC236}">
                      <a16:creationId xmlns:a16="http://schemas.microsoft.com/office/drawing/2014/main" id="{C2BBFE0C-7443-4B97-888D-143818A8D558}"/>
                    </a:ext>
                  </a:extLst>
                </p:cNvPr>
                <p:cNvPicPr/>
                <p:nvPr/>
              </p:nvPicPr>
              <p:blipFill>
                <a:blip r:embed="rId19"/>
                <a:stretch>
                  <a:fillRect/>
                </a:stretch>
              </p:blipFill>
              <p:spPr>
                <a:xfrm>
                  <a:off x="8637356" y="3473495"/>
                  <a:ext cx="316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960F5FB-9260-4083-AAAB-B4A3D3F0CB88}"/>
                    </a:ext>
                  </a:extLst>
                </p14:cNvPr>
                <p14:cNvContentPartPr/>
                <p14:nvPr/>
              </p14:nvContentPartPr>
              <p14:xfrm>
                <a:off x="8803676" y="3285935"/>
                <a:ext cx="209880" cy="235080"/>
              </p14:xfrm>
            </p:contentPart>
          </mc:Choice>
          <mc:Fallback xmlns="">
            <p:pic>
              <p:nvPicPr>
                <p:cNvPr id="16" name="Ink 15">
                  <a:extLst>
                    <a:ext uri="{FF2B5EF4-FFF2-40B4-BE49-F238E27FC236}">
                      <a16:creationId xmlns:a16="http://schemas.microsoft.com/office/drawing/2014/main" id="{6960F5FB-9260-4083-AAAB-B4A3D3F0CB88}"/>
                    </a:ext>
                  </a:extLst>
                </p:cNvPr>
                <p:cNvPicPr/>
                <p:nvPr/>
              </p:nvPicPr>
              <p:blipFill>
                <a:blip r:embed="rId21"/>
                <a:stretch>
                  <a:fillRect/>
                </a:stretch>
              </p:blipFill>
              <p:spPr>
                <a:xfrm>
                  <a:off x="8795036" y="3277295"/>
                  <a:ext cx="22752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9B053280-285F-439F-9E3B-A84B7017A317}"/>
                    </a:ext>
                  </a:extLst>
                </p14:cNvPr>
                <p14:cNvContentPartPr/>
                <p14:nvPr/>
              </p14:nvContentPartPr>
              <p14:xfrm>
                <a:off x="9186716" y="3542975"/>
                <a:ext cx="21240" cy="42840"/>
              </p14:xfrm>
            </p:contentPart>
          </mc:Choice>
          <mc:Fallback xmlns="">
            <p:pic>
              <p:nvPicPr>
                <p:cNvPr id="17" name="Ink 16">
                  <a:extLst>
                    <a:ext uri="{FF2B5EF4-FFF2-40B4-BE49-F238E27FC236}">
                      <a16:creationId xmlns:a16="http://schemas.microsoft.com/office/drawing/2014/main" id="{9B053280-285F-439F-9E3B-A84B7017A317}"/>
                    </a:ext>
                  </a:extLst>
                </p:cNvPr>
                <p:cNvPicPr/>
                <p:nvPr/>
              </p:nvPicPr>
              <p:blipFill>
                <a:blip r:embed="rId23"/>
                <a:stretch>
                  <a:fillRect/>
                </a:stretch>
              </p:blipFill>
              <p:spPr>
                <a:xfrm>
                  <a:off x="9177716" y="3533975"/>
                  <a:ext cx="388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8BA3D932-43C4-4209-84F5-9C28A58E9F4E}"/>
                    </a:ext>
                  </a:extLst>
                </p14:cNvPr>
                <p14:cNvContentPartPr/>
                <p14:nvPr/>
              </p14:nvContentPartPr>
              <p14:xfrm>
                <a:off x="9397676" y="3283415"/>
                <a:ext cx="222120" cy="272160"/>
              </p14:xfrm>
            </p:contentPart>
          </mc:Choice>
          <mc:Fallback xmlns="">
            <p:pic>
              <p:nvPicPr>
                <p:cNvPr id="18" name="Ink 17">
                  <a:extLst>
                    <a:ext uri="{FF2B5EF4-FFF2-40B4-BE49-F238E27FC236}">
                      <a16:creationId xmlns:a16="http://schemas.microsoft.com/office/drawing/2014/main" id="{8BA3D932-43C4-4209-84F5-9C28A58E9F4E}"/>
                    </a:ext>
                  </a:extLst>
                </p:cNvPr>
                <p:cNvPicPr/>
                <p:nvPr/>
              </p:nvPicPr>
              <p:blipFill>
                <a:blip r:embed="rId25"/>
                <a:stretch>
                  <a:fillRect/>
                </a:stretch>
              </p:blipFill>
              <p:spPr>
                <a:xfrm>
                  <a:off x="9388676" y="3274775"/>
                  <a:ext cx="23976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E21DBD5D-0736-43CC-862E-86683D8F954F}"/>
                    </a:ext>
                  </a:extLst>
                </p14:cNvPr>
                <p14:cNvContentPartPr/>
                <p14:nvPr/>
              </p14:nvContentPartPr>
              <p14:xfrm>
                <a:off x="9728876" y="3530735"/>
                <a:ext cx="28440" cy="24120"/>
              </p14:xfrm>
            </p:contentPart>
          </mc:Choice>
          <mc:Fallback xmlns="">
            <p:pic>
              <p:nvPicPr>
                <p:cNvPr id="19" name="Ink 18">
                  <a:extLst>
                    <a:ext uri="{FF2B5EF4-FFF2-40B4-BE49-F238E27FC236}">
                      <a16:creationId xmlns:a16="http://schemas.microsoft.com/office/drawing/2014/main" id="{E21DBD5D-0736-43CC-862E-86683D8F954F}"/>
                    </a:ext>
                  </a:extLst>
                </p:cNvPr>
                <p:cNvPicPr/>
                <p:nvPr/>
              </p:nvPicPr>
              <p:blipFill>
                <a:blip r:embed="rId27"/>
                <a:stretch>
                  <a:fillRect/>
                </a:stretch>
              </p:blipFill>
              <p:spPr>
                <a:xfrm>
                  <a:off x="9720236" y="3521735"/>
                  <a:ext cx="460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A7C68FAF-08BF-4449-A047-7E5C02495FDB}"/>
                    </a:ext>
                  </a:extLst>
                </p14:cNvPr>
                <p14:cNvContentPartPr/>
                <p14:nvPr/>
              </p14:nvContentPartPr>
              <p14:xfrm>
                <a:off x="9953876" y="3172535"/>
                <a:ext cx="272160" cy="384840"/>
              </p14:xfrm>
            </p:contentPart>
          </mc:Choice>
          <mc:Fallback xmlns="">
            <p:pic>
              <p:nvPicPr>
                <p:cNvPr id="20" name="Ink 19">
                  <a:extLst>
                    <a:ext uri="{FF2B5EF4-FFF2-40B4-BE49-F238E27FC236}">
                      <a16:creationId xmlns:a16="http://schemas.microsoft.com/office/drawing/2014/main" id="{A7C68FAF-08BF-4449-A047-7E5C02495FDB}"/>
                    </a:ext>
                  </a:extLst>
                </p:cNvPr>
                <p:cNvPicPr/>
                <p:nvPr/>
              </p:nvPicPr>
              <p:blipFill>
                <a:blip r:embed="rId29"/>
                <a:stretch>
                  <a:fillRect/>
                </a:stretch>
              </p:blipFill>
              <p:spPr>
                <a:xfrm>
                  <a:off x="9945236" y="3163895"/>
                  <a:ext cx="289800" cy="402480"/>
                </a:xfrm>
                <a:prstGeom prst="rect">
                  <a:avLst/>
                </a:prstGeom>
              </p:spPr>
            </p:pic>
          </mc:Fallback>
        </mc:AlternateContent>
      </p:grpSp>
      <p:grpSp>
        <p:nvGrpSpPr>
          <p:cNvPr id="48" name="Group 47">
            <a:extLst>
              <a:ext uri="{FF2B5EF4-FFF2-40B4-BE49-F238E27FC236}">
                <a16:creationId xmlns:a16="http://schemas.microsoft.com/office/drawing/2014/main" id="{4A94E881-3F46-4C26-8808-F9A97D82AC5F}"/>
              </a:ext>
            </a:extLst>
          </p:cNvPr>
          <p:cNvGrpSpPr/>
          <p:nvPr/>
        </p:nvGrpSpPr>
        <p:grpSpPr>
          <a:xfrm>
            <a:off x="8154956" y="4147055"/>
            <a:ext cx="3638160" cy="462240"/>
            <a:chOff x="8154956" y="4147055"/>
            <a:chExt cx="3638160" cy="462240"/>
          </a:xfrm>
        </p:grpSpPr>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75D2884B-8F10-456F-8517-D0469D80DE00}"/>
                    </a:ext>
                  </a:extLst>
                </p14:cNvPr>
                <p14:cNvContentPartPr/>
                <p14:nvPr/>
              </p14:nvContentPartPr>
              <p14:xfrm>
                <a:off x="8154956" y="4334615"/>
                <a:ext cx="214560" cy="274680"/>
              </p14:xfrm>
            </p:contentPart>
          </mc:Choice>
          <mc:Fallback xmlns="">
            <p:pic>
              <p:nvPicPr>
                <p:cNvPr id="26" name="Ink 25">
                  <a:extLst>
                    <a:ext uri="{FF2B5EF4-FFF2-40B4-BE49-F238E27FC236}">
                      <a16:creationId xmlns:a16="http://schemas.microsoft.com/office/drawing/2014/main" id="{75D2884B-8F10-456F-8517-D0469D80DE00}"/>
                    </a:ext>
                  </a:extLst>
                </p:cNvPr>
                <p:cNvPicPr/>
                <p:nvPr/>
              </p:nvPicPr>
              <p:blipFill>
                <a:blip r:embed="rId31"/>
                <a:stretch>
                  <a:fillRect/>
                </a:stretch>
              </p:blipFill>
              <p:spPr>
                <a:xfrm>
                  <a:off x="8146316" y="4325615"/>
                  <a:ext cx="23220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EEA93FD-47B1-45B6-ADD7-EB991F4F57FF}"/>
                    </a:ext>
                  </a:extLst>
                </p14:cNvPr>
                <p14:cNvContentPartPr/>
                <p14:nvPr/>
              </p14:nvContentPartPr>
              <p14:xfrm>
                <a:off x="8399756" y="4285295"/>
                <a:ext cx="200880" cy="44640"/>
              </p14:xfrm>
            </p:contentPart>
          </mc:Choice>
          <mc:Fallback xmlns="">
            <p:pic>
              <p:nvPicPr>
                <p:cNvPr id="27" name="Ink 26">
                  <a:extLst>
                    <a:ext uri="{FF2B5EF4-FFF2-40B4-BE49-F238E27FC236}">
                      <a16:creationId xmlns:a16="http://schemas.microsoft.com/office/drawing/2014/main" id="{4EEA93FD-47B1-45B6-ADD7-EB991F4F57FF}"/>
                    </a:ext>
                  </a:extLst>
                </p:cNvPr>
                <p:cNvPicPr/>
                <p:nvPr/>
              </p:nvPicPr>
              <p:blipFill>
                <a:blip r:embed="rId33"/>
                <a:stretch>
                  <a:fillRect/>
                </a:stretch>
              </p:blipFill>
              <p:spPr>
                <a:xfrm>
                  <a:off x="8390756" y="4276655"/>
                  <a:ext cx="21852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57157662-597E-4F59-88E7-EA9D9DA936A8}"/>
                    </a:ext>
                  </a:extLst>
                </p14:cNvPr>
                <p14:cNvContentPartPr/>
                <p14:nvPr/>
              </p14:nvContentPartPr>
              <p14:xfrm>
                <a:off x="8415956" y="4293215"/>
                <a:ext cx="178920" cy="293040"/>
              </p14:xfrm>
            </p:contentPart>
          </mc:Choice>
          <mc:Fallback xmlns="">
            <p:pic>
              <p:nvPicPr>
                <p:cNvPr id="28" name="Ink 27">
                  <a:extLst>
                    <a:ext uri="{FF2B5EF4-FFF2-40B4-BE49-F238E27FC236}">
                      <a16:creationId xmlns:a16="http://schemas.microsoft.com/office/drawing/2014/main" id="{57157662-597E-4F59-88E7-EA9D9DA936A8}"/>
                    </a:ext>
                  </a:extLst>
                </p:cNvPr>
                <p:cNvPicPr/>
                <p:nvPr/>
              </p:nvPicPr>
              <p:blipFill>
                <a:blip r:embed="rId35"/>
                <a:stretch>
                  <a:fillRect/>
                </a:stretch>
              </p:blipFill>
              <p:spPr>
                <a:xfrm>
                  <a:off x="8406956" y="4284215"/>
                  <a:ext cx="19656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9" name="Ink 28">
                  <a:extLst>
                    <a:ext uri="{FF2B5EF4-FFF2-40B4-BE49-F238E27FC236}">
                      <a16:creationId xmlns:a16="http://schemas.microsoft.com/office/drawing/2014/main" id="{138BD5C4-E17A-46F5-BB1F-CC0595CC14DE}"/>
                    </a:ext>
                  </a:extLst>
                </p14:cNvPr>
                <p14:cNvContentPartPr/>
                <p14:nvPr/>
              </p14:nvContentPartPr>
              <p14:xfrm>
                <a:off x="8734556" y="4302575"/>
                <a:ext cx="159120" cy="43920"/>
              </p14:xfrm>
            </p:contentPart>
          </mc:Choice>
          <mc:Fallback xmlns="">
            <p:pic>
              <p:nvPicPr>
                <p:cNvPr id="29" name="Ink 28">
                  <a:extLst>
                    <a:ext uri="{FF2B5EF4-FFF2-40B4-BE49-F238E27FC236}">
                      <a16:creationId xmlns:a16="http://schemas.microsoft.com/office/drawing/2014/main" id="{138BD5C4-E17A-46F5-BB1F-CC0595CC14DE}"/>
                    </a:ext>
                  </a:extLst>
                </p:cNvPr>
                <p:cNvPicPr/>
                <p:nvPr/>
              </p:nvPicPr>
              <p:blipFill>
                <a:blip r:embed="rId37"/>
                <a:stretch>
                  <a:fillRect/>
                </a:stretch>
              </p:blipFill>
              <p:spPr>
                <a:xfrm>
                  <a:off x="8725556" y="4293935"/>
                  <a:ext cx="1767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0" name="Ink 29">
                  <a:extLst>
                    <a:ext uri="{FF2B5EF4-FFF2-40B4-BE49-F238E27FC236}">
                      <a16:creationId xmlns:a16="http://schemas.microsoft.com/office/drawing/2014/main" id="{A5754977-A8B3-436E-B64E-43DAF1318DAD}"/>
                    </a:ext>
                  </a:extLst>
                </p14:cNvPr>
                <p14:cNvContentPartPr/>
                <p14:nvPr/>
              </p14:nvContentPartPr>
              <p14:xfrm>
                <a:off x="8778116" y="4355855"/>
                <a:ext cx="162720" cy="225360"/>
              </p14:xfrm>
            </p:contentPart>
          </mc:Choice>
          <mc:Fallback xmlns="">
            <p:pic>
              <p:nvPicPr>
                <p:cNvPr id="30" name="Ink 29">
                  <a:extLst>
                    <a:ext uri="{FF2B5EF4-FFF2-40B4-BE49-F238E27FC236}">
                      <a16:creationId xmlns:a16="http://schemas.microsoft.com/office/drawing/2014/main" id="{A5754977-A8B3-436E-B64E-43DAF1318DAD}"/>
                    </a:ext>
                  </a:extLst>
                </p:cNvPr>
                <p:cNvPicPr/>
                <p:nvPr/>
              </p:nvPicPr>
              <p:blipFill>
                <a:blip r:embed="rId39"/>
                <a:stretch>
                  <a:fillRect/>
                </a:stretch>
              </p:blipFill>
              <p:spPr>
                <a:xfrm>
                  <a:off x="8769476" y="4346855"/>
                  <a:ext cx="18036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Ink 30">
                  <a:extLst>
                    <a:ext uri="{FF2B5EF4-FFF2-40B4-BE49-F238E27FC236}">
                      <a16:creationId xmlns:a16="http://schemas.microsoft.com/office/drawing/2014/main" id="{FA20956A-0B81-42A4-B5FE-07456391241A}"/>
                    </a:ext>
                  </a:extLst>
                </p14:cNvPr>
                <p14:cNvContentPartPr/>
                <p14:nvPr/>
              </p14:nvContentPartPr>
              <p14:xfrm>
                <a:off x="9130196" y="4550615"/>
                <a:ext cx="13680" cy="33480"/>
              </p14:xfrm>
            </p:contentPart>
          </mc:Choice>
          <mc:Fallback xmlns="">
            <p:pic>
              <p:nvPicPr>
                <p:cNvPr id="31" name="Ink 30">
                  <a:extLst>
                    <a:ext uri="{FF2B5EF4-FFF2-40B4-BE49-F238E27FC236}">
                      <a16:creationId xmlns:a16="http://schemas.microsoft.com/office/drawing/2014/main" id="{FA20956A-0B81-42A4-B5FE-07456391241A}"/>
                    </a:ext>
                  </a:extLst>
                </p:cNvPr>
                <p:cNvPicPr/>
                <p:nvPr/>
              </p:nvPicPr>
              <p:blipFill>
                <a:blip r:embed="rId41"/>
                <a:stretch>
                  <a:fillRect/>
                </a:stretch>
              </p:blipFill>
              <p:spPr>
                <a:xfrm>
                  <a:off x="9121556" y="4541615"/>
                  <a:ext cx="3132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01089CD0-490D-4224-B721-9DB16EC2DB75}"/>
                    </a:ext>
                  </a:extLst>
                </p14:cNvPr>
                <p14:cNvContentPartPr/>
                <p14:nvPr/>
              </p14:nvContentPartPr>
              <p14:xfrm>
                <a:off x="9257996" y="4279895"/>
                <a:ext cx="191520" cy="285480"/>
              </p14:xfrm>
            </p:contentPart>
          </mc:Choice>
          <mc:Fallback xmlns="">
            <p:pic>
              <p:nvPicPr>
                <p:cNvPr id="32" name="Ink 31">
                  <a:extLst>
                    <a:ext uri="{FF2B5EF4-FFF2-40B4-BE49-F238E27FC236}">
                      <a16:creationId xmlns:a16="http://schemas.microsoft.com/office/drawing/2014/main" id="{01089CD0-490D-4224-B721-9DB16EC2DB75}"/>
                    </a:ext>
                  </a:extLst>
                </p:cNvPr>
                <p:cNvPicPr/>
                <p:nvPr/>
              </p:nvPicPr>
              <p:blipFill>
                <a:blip r:embed="rId43"/>
                <a:stretch>
                  <a:fillRect/>
                </a:stretch>
              </p:blipFill>
              <p:spPr>
                <a:xfrm>
                  <a:off x="9248996" y="4271255"/>
                  <a:ext cx="2091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B2B299B6-76CE-421D-A3A2-C9F16F24E72B}"/>
                    </a:ext>
                  </a:extLst>
                </p14:cNvPr>
                <p14:cNvContentPartPr/>
                <p14:nvPr/>
              </p14:nvContentPartPr>
              <p14:xfrm>
                <a:off x="9461036" y="4314815"/>
                <a:ext cx="154080" cy="37440"/>
              </p14:xfrm>
            </p:contentPart>
          </mc:Choice>
          <mc:Fallback xmlns="">
            <p:pic>
              <p:nvPicPr>
                <p:cNvPr id="33" name="Ink 32">
                  <a:extLst>
                    <a:ext uri="{FF2B5EF4-FFF2-40B4-BE49-F238E27FC236}">
                      <a16:creationId xmlns:a16="http://schemas.microsoft.com/office/drawing/2014/main" id="{B2B299B6-76CE-421D-A3A2-C9F16F24E72B}"/>
                    </a:ext>
                  </a:extLst>
                </p:cNvPr>
                <p:cNvPicPr/>
                <p:nvPr/>
              </p:nvPicPr>
              <p:blipFill>
                <a:blip r:embed="rId45"/>
                <a:stretch>
                  <a:fillRect/>
                </a:stretch>
              </p:blipFill>
              <p:spPr>
                <a:xfrm>
                  <a:off x="9452396" y="4305815"/>
                  <a:ext cx="1717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39EBDFC6-B2A6-4B7A-8499-C03BC8A1FB45}"/>
                    </a:ext>
                  </a:extLst>
                </p14:cNvPr>
                <p14:cNvContentPartPr/>
                <p14:nvPr/>
              </p14:nvContentPartPr>
              <p14:xfrm>
                <a:off x="9477236" y="4246775"/>
                <a:ext cx="181080" cy="303480"/>
              </p14:xfrm>
            </p:contentPart>
          </mc:Choice>
          <mc:Fallback xmlns="">
            <p:pic>
              <p:nvPicPr>
                <p:cNvPr id="34" name="Ink 33">
                  <a:extLst>
                    <a:ext uri="{FF2B5EF4-FFF2-40B4-BE49-F238E27FC236}">
                      <a16:creationId xmlns:a16="http://schemas.microsoft.com/office/drawing/2014/main" id="{39EBDFC6-B2A6-4B7A-8499-C03BC8A1FB45}"/>
                    </a:ext>
                  </a:extLst>
                </p:cNvPr>
                <p:cNvPicPr/>
                <p:nvPr/>
              </p:nvPicPr>
              <p:blipFill>
                <a:blip r:embed="rId47"/>
                <a:stretch>
                  <a:fillRect/>
                </a:stretch>
              </p:blipFill>
              <p:spPr>
                <a:xfrm>
                  <a:off x="9468236" y="4237775"/>
                  <a:ext cx="19872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166CEF50-091C-4747-A6B5-0B0A0BC37AF2}"/>
                    </a:ext>
                  </a:extLst>
                </p14:cNvPr>
                <p14:cNvContentPartPr/>
                <p14:nvPr/>
              </p14:nvContentPartPr>
              <p14:xfrm>
                <a:off x="9788636" y="4238855"/>
                <a:ext cx="154800" cy="50760"/>
              </p14:xfrm>
            </p:contentPart>
          </mc:Choice>
          <mc:Fallback xmlns="">
            <p:pic>
              <p:nvPicPr>
                <p:cNvPr id="35" name="Ink 34">
                  <a:extLst>
                    <a:ext uri="{FF2B5EF4-FFF2-40B4-BE49-F238E27FC236}">
                      <a16:creationId xmlns:a16="http://schemas.microsoft.com/office/drawing/2014/main" id="{166CEF50-091C-4747-A6B5-0B0A0BC37AF2}"/>
                    </a:ext>
                  </a:extLst>
                </p:cNvPr>
                <p:cNvPicPr/>
                <p:nvPr/>
              </p:nvPicPr>
              <p:blipFill>
                <a:blip r:embed="rId49"/>
                <a:stretch>
                  <a:fillRect/>
                </a:stretch>
              </p:blipFill>
              <p:spPr>
                <a:xfrm>
                  <a:off x="9779996" y="4230215"/>
                  <a:ext cx="17244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E8C70862-8609-4004-B585-BFE58B73D20D}"/>
                    </a:ext>
                  </a:extLst>
                </p14:cNvPr>
                <p14:cNvContentPartPr/>
                <p14:nvPr/>
              </p14:nvContentPartPr>
              <p14:xfrm>
                <a:off x="9775676" y="4311935"/>
                <a:ext cx="182880" cy="184320"/>
              </p14:xfrm>
            </p:contentPart>
          </mc:Choice>
          <mc:Fallback xmlns="">
            <p:pic>
              <p:nvPicPr>
                <p:cNvPr id="36" name="Ink 35">
                  <a:extLst>
                    <a:ext uri="{FF2B5EF4-FFF2-40B4-BE49-F238E27FC236}">
                      <a16:creationId xmlns:a16="http://schemas.microsoft.com/office/drawing/2014/main" id="{E8C70862-8609-4004-B585-BFE58B73D20D}"/>
                    </a:ext>
                  </a:extLst>
                </p:cNvPr>
                <p:cNvPicPr/>
                <p:nvPr/>
              </p:nvPicPr>
              <p:blipFill>
                <a:blip r:embed="rId51"/>
                <a:stretch>
                  <a:fillRect/>
                </a:stretch>
              </p:blipFill>
              <p:spPr>
                <a:xfrm>
                  <a:off x="9766676" y="4303295"/>
                  <a:ext cx="2005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FA7E6E0B-3A07-4B65-9D08-E9758242928D}"/>
                    </a:ext>
                  </a:extLst>
                </p14:cNvPr>
                <p14:cNvContentPartPr/>
                <p14:nvPr/>
              </p14:nvContentPartPr>
              <p14:xfrm>
                <a:off x="10062596" y="4453055"/>
                <a:ext cx="3600" cy="46080"/>
              </p14:xfrm>
            </p:contentPart>
          </mc:Choice>
          <mc:Fallback xmlns="">
            <p:pic>
              <p:nvPicPr>
                <p:cNvPr id="37" name="Ink 36">
                  <a:extLst>
                    <a:ext uri="{FF2B5EF4-FFF2-40B4-BE49-F238E27FC236}">
                      <a16:creationId xmlns:a16="http://schemas.microsoft.com/office/drawing/2014/main" id="{FA7E6E0B-3A07-4B65-9D08-E9758242928D}"/>
                    </a:ext>
                  </a:extLst>
                </p:cNvPr>
                <p:cNvPicPr/>
                <p:nvPr/>
              </p:nvPicPr>
              <p:blipFill>
                <a:blip r:embed="rId53"/>
                <a:stretch>
                  <a:fillRect/>
                </a:stretch>
              </p:blipFill>
              <p:spPr>
                <a:xfrm>
                  <a:off x="10053956" y="4444415"/>
                  <a:ext cx="212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8" name="Ink 37">
                  <a:extLst>
                    <a:ext uri="{FF2B5EF4-FFF2-40B4-BE49-F238E27FC236}">
                      <a16:creationId xmlns:a16="http://schemas.microsoft.com/office/drawing/2014/main" id="{C0DE4E6A-BF0E-44D0-AE03-7B9F28D70EB1}"/>
                    </a:ext>
                  </a:extLst>
                </p14:cNvPr>
                <p14:cNvContentPartPr/>
                <p14:nvPr/>
              </p14:nvContentPartPr>
              <p14:xfrm>
                <a:off x="10113716" y="4217975"/>
                <a:ext cx="288000" cy="349560"/>
              </p14:xfrm>
            </p:contentPart>
          </mc:Choice>
          <mc:Fallback xmlns="">
            <p:pic>
              <p:nvPicPr>
                <p:cNvPr id="38" name="Ink 37">
                  <a:extLst>
                    <a:ext uri="{FF2B5EF4-FFF2-40B4-BE49-F238E27FC236}">
                      <a16:creationId xmlns:a16="http://schemas.microsoft.com/office/drawing/2014/main" id="{C0DE4E6A-BF0E-44D0-AE03-7B9F28D70EB1}"/>
                    </a:ext>
                  </a:extLst>
                </p:cNvPr>
                <p:cNvPicPr/>
                <p:nvPr/>
              </p:nvPicPr>
              <p:blipFill>
                <a:blip r:embed="rId55"/>
                <a:stretch>
                  <a:fillRect/>
                </a:stretch>
              </p:blipFill>
              <p:spPr>
                <a:xfrm>
                  <a:off x="10104716" y="4209335"/>
                  <a:ext cx="30564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25245CB1-2F80-4879-AC0E-20E9F1314B38}"/>
                    </a:ext>
                  </a:extLst>
                </p14:cNvPr>
                <p14:cNvContentPartPr/>
                <p14:nvPr/>
              </p14:nvContentPartPr>
              <p14:xfrm>
                <a:off x="10560116" y="4279895"/>
                <a:ext cx="141120" cy="36360"/>
              </p14:xfrm>
            </p:contentPart>
          </mc:Choice>
          <mc:Fallback xmlns="">
            <p:pic>
              <p:nvPicPr>
                <p:cNvPr id="39" name="Ink 38">
                  <a:extLst>
                    <a:ext uri="{FF2B5EF4-FFF2-40B4-BE49-F238E27FC236}">
                      <a16:creationId xmlns:a16="http://schemas.microsoft.com/office/drawing/2014/main" id="{25245CB1-2F80-4879-AC0E-20E9F1314B38}"/>
                    </a:ext>
                  </a:extLst>
                </p:cNvPr>
                <p:cNvPicPr/>
                <p:nvPr/>
              </p:nvPicPr>
              <p:blipFill>
                <a:blip r:embed="rId57"/>
                <a:stretch>
                  <a:fillRect/>
                </a:stretch>
              </p:blipFill>
              <p:spPr>
                <a:xfrm>
                  <a:off x="10551476" y="4271255"/>
                  <a:ext cx="1587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AC33AD8D-99E1-41C9-8F2A-331F34835E53}"/>
                    </a:ext>
                  </a:extLst>
                </p14:cNvPr>
                <p14:cNvContentPartPr/>
                <p14:nvPr/>
              </p14:nvContentPartPr>
              <p14:xfrm>
                <a:off x="10469036" y="4295015"/>
                <a:ext cx="215640" cy="212400"/>
              </p14:xfrm>
            </p:contentPart>
          </mc:Choice>
          <mc:Fallback xmlns="">
            <p:pic>
              <p:nvPicPr>
                <p:cNvPr id="40" name="Ink 39">
                  <a:extLst>
                    <a:ext uri="{FF2B5EF4-FFF2-40B4-BE49-F238E27FC236}">
                      <a16:creationId xmlns:a16="http://schemas.microsoft.com/office/drawing/2014/main" id="{AC33AD8D-99E1-41C9-8F2A-331F34835E53}"/>
                    </a:ext>
                  </a:extLst>
                </p:cNvPr>
                <p:cNvPicPr/>
                <p:nvPr/>
              </p:nvPicPr>
              <p:blipFill>
                <a:blip r:embed="rId59"/>
                <a:stretch>
                  <a:fillRect/>
                </a:stretch>
              </p:blipFill>
              <p:spPr>
                <a:xfrm>
                  <a:off x="10460036" y="4286015"/>
                  <a:ext cx="23328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46EFF1FD-6459-4E9B-836E-6050298CAD64}"/>
                    </a:ext>
                  </a:extLst>
                </p14:cNvPr>
                <p14:cNvContentPartPr/>
                <p14:nvPr/>
              </p14:nvContentPartPr>
              <p14:xfrm>
                <a:off x="10704116" y="4245695"/>
                <a:ext cx="191880" cy="34560"/>
              </p14:xfrm>
            </p:contentPart>
          </mc:Choice>
          <mc:Fallback xmlns="">
            <p:pic>
              <p:nvPicPr>
                <p:cNvPr id="41" name="Ink 40">
                  <a:extLst>
                    <a:ext uri="{FF2B5EF4-FFF2-40B4-BE49-F238E27FC236}">
                      <a16:creationId xmlns:a16="http://schemas.microsoft.com/office/drawing/2014/main" id="{46EFF1FD-6459-4E9B-836E-6050298CAD64}"/>
                    </a:ext>
                  </a:extLst>
                </p:cNvPr>
                <p:cNvPicPr/>
                <p:nvPr/>
              </p:nvPicPr>
              <p:blipFill>
                <a:blip r:embed="rId61"/>
                <a:stretch>
                  <a:fillRect/>
                </a:stretch>
              </p:blipFill>
              <p:spPr>
                <a:xfrm>
                  <a:off x="10695476" y="4237055"/>
                  <a:ext cx="2095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1AC4E84A-7F36-473E-8E75-8A14E520EE26}"/>
                    </a:ext>
                  </a:extLst>
                </p14:cNvPr>
                <p14:cNvContentPartPr/>
                <p14:nvPr/>
              </p14:nvContentPartPr>
              <p14:xfrm>
                <a:off x="10708436" y="4285295"/>
                <a:ext cx="272520" cy="265320"/>
              </p14:xfrm>
            </p:contentPart>
          </mc:Choice>
          <mc:Fallback xmlns="">
            <p:pic>
              <p:nvPicPr>
                <p:cNvPr id="42" name="Ink 41">
                  <a:extLst>
                    <a:ext uri="{FF2B5EF4-FFF2-40B4-BE49-F238E27FC236}">
                      <a16:creationId xmlns:a16="http://schemas.microsoft.com/office/drawing/2014/main" id="{1AC4E84A-7F36-473E-8E75-8A14E520EE26}"/>
                    </a:ext>
                  </a:extLst>
                </p:cNvPr>
                <p:cNvPicPr/>
                <p:nvPr/>
              </p:nvPicPr>
              <p:blipFill>
                <a:blip r:embed="rId63"/>
                <a:stretch>
                  <a:fillRect/>
                </a:stretch>
              </p:blipFill>
              <p:spPr>
                <a:xfrm>
                  <a:off x="10699796" y="4276655"/>
                  <a:ext cx="2901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935A09DF-8778-4C2D-8E37-FDCD8780229F}"/>
                    </a:ext>
                  </a:extLst>
                </p14:cNvPr>
                <p14:cNvContentPartPr/>
                <p14:nvPr/>
              </p14:nvContentPartPr>
              <p14:xfrm>
                <a:off x="11142956" y="4260815"/>
                <a:ext cx="205200" cy="248760"/>
              </p14:xfrm>
            </p:contentPart>
          </mc:Choice>
          <mc:Fallback xmlns="">
            <p:pic>
              <p:nvPicPr>
                <p:cNvPr id="43" name="Ink 42">
                  <a:extLst>
                    <a:ext uri="{FF2B5EF4-FFF2-40B4-BE49-F238E27FC236}">
                      <a16:creationId xmlns:a16="http://schemas.microsoft.com/office/drawing/2014/main" id="{935A09DF-8778-4C2D-8E37-FDCD8780229F}"/>
                    </a:ext>
                  </a:extLst>
                </p:cNvPr>
                <p:cNvPicPr/>
                <p:nvPr/>
              </p:nvPicPr>
              <p:blipFill>
                <a:blip r:embed="rId65"/>
                <a:stretch>
                  <a:fillRect/>
                </a:stretch>
              </p:blipFill>
              <p:spPr>
                <a:xfrm>
                  <a:off x="11134316" y="4252175"/>
                  <a:ext cx="22284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B56C943C-EB4E-431E-A4BA-559CDB002E64}"/>
                    </a:ext>
                  </a:extLst>
                </p14:cNvPr>
                <p14:cNvContentPartPr/>
                <p14:nvPr/>
              </p14:nvContentPartPr>
              <p14:xfrm>
                <a:off x="11412596" y="4237415"/>
                <a:ext cx="176760" cy="13680"/>
              </p14:xfrm>
            </p:contentPart>
          </mc:Choice>
          <mc:Fallback xmlns="">
            <p:pic>
              <p:nvPicPr>
                <p:cNvPr id="44" name="Ink 43">
                  <a:extLst>
                    <a:ext uri="{FF2B5EF4-FFF2-40B4-BE49-F238E27FC236}">
                      <a16:creationId xmlns:a16="http://schemas.microsoft.com/office/drawing/2014/main" id="{B56C943C-EB4E-431E-A4BA-559CDB002E64}"/>
                    </a:ext>
                  </a:extLst>
                </p:cNvPr>
                <p:cNvPicPr/>
                <p:nvPr/>
              </p:nvPicPr>
              <p:blipFill>
                <a:blip r:embed="rId67"/>
                <a:stretch>
                  <a:fillRect/>
                </a:stretch>
              </p:blipFill>
              <p:spPr>
                <a:xfrm>
                  <a:off x="11403596" y="4228415"/>
                  <a:ext cx="1944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8E2226FF-E741-4435-A912-56297F940A74}"/>
                    </a:ext>
                  </a:extLst>
                </p14:cNvPr>
                <p14:cNvContentPartPr/>
                <p14:nvPr/>
              </p14:nvContentPartPr>
              <p14:xfrm>
                <a:off x="11383796" y="4216175"/>
                <a:ext cx="151560" cy="254160"/>
              </p14:xfrm>
            </p:contentPart>
          </mc:Choice>
          <mc:Fallback xmlns="">
            <p:pic>
              <p:nvPicPr>
                <p:cNvPr id="45" name="Ink 44">
                  <a:extLst>
                    <a:ext uri="{FF2B5EF4-FFF2-40B4-BE49-F238E27FC236}">
                      <a16:creationId xmlns:a16="http://schemas.microsoft.com/office/drawing/2014/main" id="{8E2226FF-E741-4435-A912-56297F940A74}"/>
                    </a:ext>
                  </a:extLst>
                </p:cNvPr>
                <p:cNvPicPr/>
                <p:nvPr/>
              </p:nvPicPr>
              <p:blipFill>
                <a:blip r:embed="rId69"/>
                <a:stretch>
                  <a:fillRect/>
                </a:stretch>
              </p:blipFill>
              <p:spPr>
                <a:xfrm>
                  <a:off x="11374796" y="4207535"/>
                  <a:ext cx="16920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B1B54020-936C-4E55-ABBB-946043F6F238}"/>
                    </a:ext>
                  </a:extLst>
                </p14:cNvPr>
                <p14:cNvContentPartPr/>
                <p14:nvPr/>
              </p14:nvContentPartPr>
              <p14:xfrm>
                <a:off x="11591876" y="4148135"/>
                <a:ext cx="201240" cy="36360"/>
              </p14:xfrm>
            </p:contentPart>
          </mc:Choice>
          <mc:Fallback xmlns="">
            <p:pic>
              <p:nvPicPr>
                <p:cNvPr id="46" name="Ink 45">
                  <a:extLst>
                    <a:ext uri="{FF2B5EF4-FFF2-40B4-BE49-F238E27FC236}">
                      <a16:creationId xmlns:a16="http://schemas.microsoft.com/office/drawing/2014/main" id="{B1B54020-936C-4E55-ABBB-946043F6F238}"/>
                    </a:ext>
                  </a:extLst>
                </p:cNvPr>
                <p:cNvPicPr/>
                <p:nvPr/>
              </p:nvPicPr>
              <p:blipFill>
                <a:blip r:embed="rId71"/>
                <a:stretch>
                  <a:fillRect/>
                </a:stretch>
              </p:blipFill>
              <p:spPr>
                <a:xfrm>
                  <a:off x="11582876" y="4139495"/>
                  <a:ext cx="21888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Ink 46">
                  <a:extLst>
                    <a:ext uri="{FF2B5EF4-FFF2-40B4-BE49-F238E27FC236}">
                      <a16:creationId xmlns:a16="http://schemas.microsoft.com/office/drawing/2014/main" id="{BC35A7A8-EB05-419A-9BAC-29711B17E662}"/>
                    </a:ext>
                  </a:extLst>
                </p14:cNvPr>
                <p14:cNvContentPartPr/>
                <p14:nvPr/>
              </p14:nvContentPartPr>
              <p14:xfrm>
                <a:off x="11560196" y="4147055"/>
                <a:ext cx="220680" cy="307440"/>
              </p14:xfrm>
            </p:contentPart>
          </mc:Choice>
          <mc:Fallback xmlns="">
            <p:pic>
              <p:nvPicPr>
                <p:cNvPr id="47" name="Ink 46">
                  <a:extLst>
                    <a:ext uri="{FF2B5EF4-FFF2-40B4-BE49-F238E27FC236}">
                      <a16:creationId xmlns:a16="http://schemas.microsoft.com/office/drawing/2014/main" id="{BC35A7A8-EB05-419A-9BAC-29711B17E662}"/>
                    </a:ext>
                  </a:extLst>
                </p:cNvPr>
                <p:cNvPicPr/>
                <p:nvPr/>
              </p:nvPicPr>
              <p:blipFill>
                <a:blip r:embed="rId73"/>
                <a:stretch>
                  <a:fillRect/>
                </a:stretch>
              </p:blipFill>
              <p:spPr>
                <a:xfrm>
                  <a:off x="11551556" y="4138415"/>
                  <a:ext cx="238320" cy="325080"/>
                </a:xfrm>
                <a:prstGeom prst="rect">
                  <a:avLst/>
                </a:prstGeom>
              </p:spPr>
            </p:pic>
          </mc:Fallback>
        </mc:AlternateContent>
      </p:grpSp>
      <p:grpSp>
        <p:nvGrpSpPr>
          <p:cNvPr id="52" name="Group 51">
            <a:extLst>
              <a:ext uri="{FF2B5EF4-FFF2-40B4-BE49-F238E27FC236}">
                <a16:creationId xmlns:a16="http://schemas.microsoft.com/office/drawing/2014/main" id="{CC9F29B5-B372-4EDA-834D-778E575E7948}"/>
              </a:ext>
            </a:extLst>
          </p:cNvPr>
          <p:cNvGrpSpPr/>
          <p:nvPr/>
        </p:nvGrpSpPr>
        <p:grpSpPr>
          <a:xfrm>
            <a:off x="4395116" y="4102055"/>
            <a:ext cx="1542240" cy="223560"/>
            <a:chOff x="4395116" y="4102055"/>
            <a:chExt cx="1542240" cy="223560"/>
          </a:xfrm>
        </p:grpSpPr>
        <mc:AlternateContent xmlns:mc="http://schemas.openxmlformats.org/markup-compatibility/2006" xmlns:p14="http://schemas.microsoft.com/office/powerpoint/2010/main">
          <mc:Choice Requires="p14">
            <p:contentPart p14:bwMode="auto" r:id="rId74">
              <p14:nvContentPartPr>
                <p14:cNvPr id="49" name="Ink 48">
                  <a:extLst>
                    <a:ext uri="{FF2B5EF4-FFF2-40B4-BE49-F238E27FC236}">
                      <a16:creationId xmlns:a16="http://schemas.microsoft.com/office/drawing/2014/main" id="{0369C572-5BF0-429F-A799-C46B11ECFFA0}"/>
                    </a:ext>
                  </a:extLst>
                </p14:cNvPr>
                <p14:cNvContentPartPr/>
                <p14:nvPr/>
              </p14:nvContentPartPr>
              <p14:xfrm>
                <a:off x="4395116" y="4131215"/>
                <a:ext cx="1425600" cy="194400"/>
              </p14:xfrm>
            </p:contentPart>
          </mc:Choice>
          <mc:Fallback xmlns="">
            <p:pic>
              <p:nvPicPr>
                <p:cNvPr id="49" name="Ink 48">
                  <a:extLst>
                    <a:ext uri="{FF2B5EF4-FFF2-40B4-BE49-F238E27FC236}">
                      <a16:creationId xmlns:a16="http://schemas.microsoft.com/office/drawing/2014/main" id="{0369C572-5BF0-429F-A799-C46B11ECFFA0}"/>
                    </a:ext>
                  </a:extLst>
                </p:cNvPr>
                <p:cNvPicPr/>
                <p:nvPr/>
              </p:nvPicPr>
              <p:blipFill>
                <a:blip r:embed="rId75"/>
                <a:stretch>
                  <a:fillRect/>
                </a:stretch>
              </p:blipFill>
              <p:spPr>
                <a:xfrm>
                  <a:off x="4386476" y="4122215"/>
                  <a:ext cx="144324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Ink 49">
                  <a:extLst>
                    <a:ext uri="{FF2B5EF4-FFF2-40B4-BE49-F238E27FC236}">
                      <a16:creationId xmlns:a16="http://schemas.microsoft.com/office/drawing/2014/main" id="{51FC3764-AC8D-43BF-9EBB-22C75F81B529}"/>
                    </a:ext>
                  </a:extLst>
                </p14:cNvPr>
                <p14:cNvContentPartPr/>
                <p14:nvPr/>
              </p14:nvContentPartPr>
              <p14:xfrm>
                <a:off x="5786156" y="4223015"/>
                <a:ext cx="135000" cy="32400"/>
              </p14:xfrm>
            </p:contentPart>
          </mc:Choice>
          <mc:Fallback xmlns="">
            <p:pic>
              <p:nvPicPr>
                <p:cNvPr id="50" name="Ink 49">
                  <a:extLst>
                    <a:ext uri="{FF2B5EF4-FFF2-40B4-BE49-F238E27FC236}">
                      <a16:creationId xmlns:a16="http://schemas.microsoft.com/office/drawing/2014/main" id="{51FC3764-AC8D-43BF-9EBB-22C75F81B529}"/>
                    </a:ext>
                  </a:extLst>
                </p:cNvPr>
                <p:cNvPicPr/>
                <p:nvPr/>
              </p:nvPicPr>
              <p:blipFill>
                <a:blip r:embed="rId77"/>
                <a:stretch>
                  <a:fillRect/>
                </a:stretch>
              </p:blipFill>
              <p:spPr>
                <a:xfrm>
                  <a:off x="5777156" y="4214015"/>
                  <a:ext cx="1526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Ink 50">
                  <a:extLst>
                    <a:ext uri="{FF2B5EF4-FFF2-40B4-BE49-F238E27FC236}">
                      <a16:creationId xmlns:a16="http://schemas.microsoft.com/office/drawing/2014/main" id="{D2943093-D2BE-46C3-8590-B4EA33750BC0}"/>
                    </a:ext>
                  </a:extLst>
                </p14:cNvPr>
                <p14:cNvContentPartPr/>
                <p14:nvPr/>
              </p14:nvContentPartPr>
              <p14:xfrm>
                <a:off x="5904236" y="4102055"/>
                <a:ext cx="33120" cy="178200"/>
              </p14:xfrm>
            </p:contentPart>
          </mc:Choice>
          <mc:Fallback xmlns="">
            <p:pic>
              <p:nvPicPr>
                <p:cNvPr id="51" name="Ink 50">
                  <a:extLst>
                    <a:ext uri="{FF2B5EF4-FFF2-40B4-BE49-F238E27FC236}">
                      <a16:creationId xmlns:a16="http://schemas.microsoft.com/office/drawing/2014/main" id="{D2943093-D2BE-46C3-8590-B4EA33750BC0}"/>
                    </a:ext>
                  </a:extLst>
                </p:cNvPr>
                <p:cNvPicPr/>
                <p:nvPr/>
              </p:nvPicPr>
              <p:blipFill>
                <a:blip r:embed="rId79"/>
                <a:stretch>
                  <a:fillRect/>
                </a:stretch>
              </p:blipFill>
              <p:spPr>
                <a:xfrm>
                  <a:off x="5895236" y="4093055"/>
                  <a:ext cx="50760" cy="195840"/>
                </a:xfrm>
                <a:prstGeom prst="rect">
                  <a:avLst/>
                </a:prstGeom>
              </p:spPr>
            </p:pic>
          </mc:Fallback>
        </mc:AlternateContent>
      </p:grpSp>
      <p:grpSp>
        <p:nvGrpSpPr>
          <p:cNvPr id="57" name="Group 56">
            <a:extLst>
              <a:ext uri="{FF2B5EF4-FFF2-40B4-BE49-F238E27FC236}">
                <a16:creationId xmlns:a16="http://schemas.microsoft.com/office/drawing/2014/main" id="{97B36AE5-7E40-4793-BAB0-ED83CEEF03EE}"/>
              </a:ext>
            </a:extLst>
          </p:cNvPr>
          <p:cNvGrpSpPr/>
          <p:nvPr/>
        </p:nvGrpSpPr>
        <p:grpSpPr>
          <a:xfrm>
            <a:off x="6237956" y="4072535"/>
            <a:ext cx="1231200" cy="1031760"/>
            <a:chOff x="6237956" y="4072535"/>
            <a:chExt cx="1231200" cy="1031760"/>
          </a:xfrm>
        </p:grpSpPr>
        <mc:AlternateContent xmlns:mc="http://schemas.openxmlformats.org/markup-compatibility/2006" xmlns:p14="http://schemas.microsoft.com/office/powerpoint/2010/main">
          <mc:Choice Requires="p14">
            <p:contentPart p14:bwMode="auto" r:id="rId80">
              <p14:nvContentPartPr>
                <p14:cNvPr id="22" name="Ink 21">
                  <a:extLst>
                    <a:ext uri="{FF2B5EF4-FFF2-40B4-BE49-F238E27FC236}">
                      <a16:creationId xmlns:a16="http://schemas.microsoft.com/office/drawing/2014/main" id="{161DFC9F-4743-4BA4-A289-21C282E5933E}"/>
                    </a:ext>
                  </a:extLst>
                </p14:cNvPr>
                <p14:cNvContentPartPr/>
                <p14:nvPr/>
              </p14:nvContentPartPr>
              <p14:xfrm>
                <a:off x="6528836" y="4358375"/>
                <a:ext cx="201240" cy="363960"/>
              </p14:xfrm>
            </p:contentPart>
          </mc:Choice>
          <mc:Fallback xmlns="">
            <p:pic>
              <p:nvPicPr>
                <p:cNvPr id="22" name="Ink 21">
                  <a:extLst>
                    <a:ext uri="{FF2B5EF4-FFF2-40B4-BE49-F238E27FC236}">
                      <a16:creationId xmlns:a16="http://schemas.microsoft.com/office/drawing/2014/main" id="{161DFC9F-4743-4BA4-A289-21C282E5933E}"/>
                    </a:ext>
                  </a:extLst>
                </p:cNvPr>
                <p:cNvPicPr/>
                <p:nvPr/>
              </p:nvPicPr>
              <p:blipFill>
                <a:blip r:embed="rId81"/>
                <a:stretch>
                  <a:fillRect/>
                </a:stretch>
              </p:blipFill>
              <p:spPr>
                <a:xfrm>
                  <a:off x="6519836" y="4349735"/>
                  <a:ext cx="21888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3" name="Ink 22">
                  <a:extLst>
                    <a:ext uri="{FF2B5EF4-FFF2-40B4-BE49-F238E27FC236}">
                      <a16:creationId xmlns:a16="http://schemas.microsoft.com/office/drawing/2014/main" id="{163965A1-6989-446B-AC7C-7083E2BD1436}"/>
                    </a:ext>
                  </a:extLst>
                </p14:cNvPr>
                <p14:cNvContentPartPr/>
                <p14:nvPr/>
              </p14:nvContentPartPr>
              <p14:xfrm>
                <a:off x="6723596" y="4467455"/>
                <a:ext cx="165960" cy="304200"/>
              </p14:xfrm>
            </p:contentPart>
          </mc:Choice>
          <mc:Fallback xmlns="">
            <p:pic>
              <p:nvPicPr>
                <p:cNvPr id="23" name="Ink 22">
                  <a:extLst>
                    <a:ext uri="{FF2B5EF4-FFF2-40B4-BE49-F238E27FC236}">
                      <a16:creationId xmlns:a16="http://schemas.microsoft.com/office/drawing/2014/main" id="{163965A1-6989-446B-AC7C-7083E2BD1436}"/>
                    </a:ext>
                  </a:extLst>
                </p:cNvPr>
                <p:cNvPicPr/>
                <p:nvPr/>
              </p:nvPicPr>
              <p:blipFill>
                <a:blip r:embed="rId83"/>
                <a:stretch>
                  <a:fillRect/>
                </a:stretch>
              </p:blipFill>
              <p:spPr>
                <a:xfrm>
                  <a:off x="6714596" y="4458455"/>
                  <a:ext cx="18360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4" name="Ink 23">
                  <a:extLst>
                    <a:ext uri="{FF2B5EF4-FFF2-40B4-BE49-F238E27FC236}">
                      <a16:creationId xmlns:a16="http://schemas.microsoft.com/office/drawing/2014/main" id="{BA6A8505-4A43-404D-BB07-32DC27C900BC}"/>
                    </a:ext>
                  </a:extLst>
                </p14:cNvPr>
                <p14:cNvContentPartPr/>
                <p14:nvPr/>
              </p14:nvContentPartPr>
              <p14:xfrm>
                <a:off x="6962996" y="4467455"/>
                <a:ext cx="199440" cy="319680"/>
              </p14:xfrm>
            </p:contentPart>
          </mc:Choice>
          <mc:Fallback xmlns="">
            <p:pic>
              <p:nvPicPr>
                <p:cNvPr id="24" name="Ink 23">
                  <a:extLst>
                    <a:ext uri="{FF2B5EF4-FFF2-40B4-BE49-F238E27FC236}">
                      <a16:creationId xmlns:a16="http://schemas.microsoft.com/office/drawing/2014/main" id="{BA6A8505-4A43-404D-BB07-32DC27C900BC}"/>
                    </a:ext>
                  </a:extLst>
                </p:cNvPr>
                <p:cNvPicPr/>
                <p:nvPr/>
              </p:nvPicPr>
              <p:blipFill>
                <a:blip r:embed="rId85"/>
                <a:stretch>
                  <a:fillRect/>
                </a:stretch>
              </p:blipFill>
              <p:spPr>
                <a:xfrm>
                  <a:off x="6954356" y="4458455"/>
                  <a:ext cx="21708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7A981671-310D-42D6-8111-204A6637790F}"/>
                    </a:ext>
                  </a:extLst>
                </p14:cNvPr>
                <p14:cNvContentPartPr/>
                <p14:nvPr/>
              </p14:nvContentPartPr>
              <p14:xfrm>
                <a:off x="6304196" y="4365215"/>
                <a:ext cx="55800" cy="663480"/>
              </p14:xfrm>
            </p:contentPart>
          </mc:Choice>
          <mc:Fallback xmlns="">
            <p:pic>
              <p:nvPicPr>
                <p:cNvPr id="53" name="Ink 52">
                  <a:extLst>
                    <a:ext uri="{FF2B5EF4-FFF2-40B4-BE49-F238E27FC236}">
                      <a16:creationId xmlns:a16="http://schemas.microsoft.com/office/drawing/2014/main" id="{7A981671-310D-42D6-8111-204A6637790F}"/>
                    </a:ext>
                  </a:extLst>
                </p:cNvPr>
                <p:cNvPicPr/>
                <p:nvPr/>
              </p:nvPicPr>
              <p:blipFill>
                <a:blip r:embed="rId87"/>
                <a:stretch>
                  <a:fillRect/>
                </a:stretch>
              </p:blipFill>
              <p:spPr>
                <a:xfrm>
                  <a:off x="6295196" y="4356215"/>
                  <a:ext cx="73440" cy="681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A589429E-57F0-42D8-9765-167AE8852593}"/>
                    </a:ext>
                  </a:extLst>
                </p14:cNvPr>
                <p14:cNvContentPartPr/>
                <p14:nvPr/>
              </p14:nvContentPartPr>
              <p14:xfrm>
                <a:off x="6237956" y="4194575"/>
                <a:ext cx="1231200" cy="204120"/>
              </p14:xfrm>
            </p:contentPart>
          </mc:Choice>
          <mc:Fallback xmlns="">
            <p:pic>
              <p:nvPicPr>
                <p:cNvPr id="54" name="Ink 53">
                  <a:extLst>
                    <a:ext uri="{FF2B5EF4-FFF2-40B4-BE49-F238E27FC236}">
                      <a16:creationId xmlns:a16="http://schemas.microsoft.com/office/drawing/2014/main" id="{A589429E-57F0-42D8-9765-167AE8852593}"/>
                    </a:ext>
                  </a:extLst>
                </p:cNvPr>
                <p:cNvPicPr/>
                <p:nvPr/>
              </p:nvPicPr>
              <p:blipFill>
                <a:blip r:embed="rId89"/>
                <a:stretch>
                  <a:fillRect/>
                </a:stretch>
              </p:blipFill>
              <p:spPr>
                <a:xfrm>
                  <a:off x="6229316" y="4185935"/>
                  <a:ext cx="12488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200CB74A-E096-49D1-9EE9-12E944A75E91}"/>
                    </a:ext>
                  </a:extLst>
                </p14:cNvPr>
                <p14:cNvContentPartPr/>
                <p14:nvPr/>
              </p14:nvContentPartPr>
              <p14:xfrm>
                <a:off x="7403276" y="4072535"/>
                <a:ext cx="16920" cy="745560"/>
              </p14:xfrm>
            </p:contentPart>
          </mc:Choice>
          <mc:Fallback xmlns="">
            <p:pic>
              <p:nvPicPr>
                <p:cNvPr id="55" name="Ink 54">
                  <a:extLst>
                    <a:ext uri="{FF2B5EF4-FFF2-40B4-BE49-F238E27FC236}">
                      <a16:creationId xmlns:a16="http://schemas.microsoft.com/office/drawing/2014/main" id="{200CB74A-E096-49D1-9EE9-12E944A75E91}"/>
                    </a:ext>
                  </a:extLst>
                </p:cNvPr>
                <p:cNvPicPr/>
                <p:nvPr/>
              </p:nvPicPr>
              <p:blipFill>
                <a:blip r:embed="rId91"/>
                <a:stretch>
                  <a:fillRect/>
                </a:stretch>
              </p:blipFill>
              <p:spPr>
                <a:xfrm>
                  <a:off x="7394276" y="4063895"/>
                  <a:ext cx="34560" cy="7632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06380C41-73C0-4965-8F54-3BD26C01F460}"/>
                    </a:ext>
                  </a:extLst>
                </p14:cNvPr>
                <p14:cNvContentPartPr/>
                <p14:nvPr/>
              </p14:nvContentPartPr>
              <p14:xfrm>
                <a:off x="6392396" y="4961015"/>
                <a:ext cx="951120" cy="143280"/>
              </p14:xfrm>
            </p:contentPart>
          </mc:Choice>
          <mc:Fallback xmlns="">
            <p:pic>
              <p:nvPicPr>
                <p:cNvPr id="56" name="Ink 55">
                  <a:extLst>
                    <a:ext uri="{FF2B5EF4-FFF2-40B4-BE49-F238E27FC236}">
                      <a16:creationId xmlns:a16="http://schemas.microsoft.com/office/drawing/2014/main" id="{06380C41-73C0-4965-8F54-3BD26C01F460}"/>
                    </a:ext>
                  </a:extLst>
                </p:cNvPr>
                <p:cNvPicPr/>
                <p:nvPr/>
              </p:nvPicPr>
              <p:blipFill>
                <a:blip r:embed="rId93"/>
                <a:stretch>
                  <a:fillRect/>
                </a:stretch>
              </p:blipFill>
              <p:spPr>
                <a:xfrm>
                  <a:off x="6383756" y="4952375"/>
                  <a:ext cx="968760" cy="160920"/>
                </a:xfrm>
                <a:prstGeom prst="rect">
                  <a:avLst/>
                </a:prstGeom>
              </p:spPr>
            </p:pic>
          </mc:Fallback>
        </mc:AlternateContent>
      </p:grpSp>
    </p:spTree>
    <p:extLst>
      <p:ext uri="{BB962C8B-B14F-4D97-AF65-F5344CB8AC3E}">
        <p14:creationId xmlns:p14="http://schemas.microsoft.com/office/powerpoint/2010/main" val="2294215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95DCF-E96C-4537-A7FF-684D8D2D5F0E}"/>
              </a:ext>
            </a:extLst>
          </p:cNvPr>
          <p:cNvSpPr>
            <a:spLocks noGrp="1"/>
          </p:cNvSpPr>
          <p:nvPr>
            <p:ph type="title"/>
          </p:nvPr>
        </p:nvSpPr>
        <p:spPr/>
        <p:txBody>
          <a:bodyPr/>
          <a:lstStyle/>
          <a:p>
            <a:r>
              <a:rPr lang="en-US" dirty="0"/>
              <a:t>Routes</a:t>
            </a:r>
          </a:p>
        </p:txBody>
      </p:sp>
      <p:sp>
        <p:nvSpPr>
          <p:cNvPr id="3" name="Content Placeholder 2">
            <a:extLst>
              <a:ext uri="{FF2B5EF4-FFF2-40B4-BE49-F238E27FC236}">
                <a16:creationId xmlns:a16="http://schemas.microsoft.com/office/drawing/2014/main" id="{3BAA7320-92F8-4FF3-AD6E-1932BF5A7FA1}"/>
              </a:ext>
            </a:extLst>
          </p:cNvPr>
          <p:cNvSpPr>
            <a:spLocks noGrp="1"/>
          </p:cNvSpPr>
          <p:nvPr>
            <p:ph idx="1"/>
          </p:nvPr>
        </p:nvSpPr>
        <p:spPr/>
        <p:txBody>
          <a:bodyPr/>
          <a:lstStyle/>
          <a:p>
            <a:r>
              <a:rPr lang="en-US" dirty="0"/>
              <a:t>Data is sent via a chain of subnets - at each “hop” the packet is told where to go next</a:t>
            </a:r>
          </a:p>
          <a:p>
            <a:r>
              <a:rPr lang="en-US" dirty="0"/>
              <a:t>“Routing”:</a:t>
            </a:r>
          </a:p>
          <a:p>
            <a:pPr lvl="1"/>
            <a:r>
              <a:rPr lang="en-US" dirty="0"/>
              <a:t>Looking up a network address in the routing table to forward a packet to its destination</a:t>
            </a:r>
          </a:p>
          <a:p>
            <a:pPr lvl="1"/>
            <a:r>
              <a:rPr lang="en-US" dirty="0"/>
              <a:t>Building the routing table</a:t>
            </a:r>
          </a:p>
          <a:p>
            <a:r>
              <a:rPr lang="en-US" dirty="0"/>
              <a:t>The route is chosen that has the longest matching destination prefix</a:t>
            </a:r>
          </a:p>
        </p:txBody>
      </p:sp>
    </p:spTree>
    <p:extLst>
      <p:ext uri="{BB962C8B-B14F-4D97-AF65-F5344CB8AC3E}">
        <p14:creationId xmlns:p14="http://schemas.microsoft.com/office/powerpoint/2010/main" val="576562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14A0-4904-4243-A5BB-34BFF2E3EE27}"/>
              </a:ext>
            </a:extLst>
          </p:cNvPr>
          <p:cNvSpPr>
            <a:spLocks noGrp="1"/>
          </p:cNvSpPr>
          <p:nvPr>
            <p:ph type="title"/>
          </p:nvPr>
        </p:nvSpPr>
        <p:spPr/>
        <p:txBody>
          <a:bodyPr/>
          <a:lstStyle/>
          <a:p>
            <a:r>
              <a:rPr lang="en-US" dirty="0"/>
              <a:t>Routing Examples</a:t>
            </a:r>
          </a:p>
        </p:txBody>
      </p:sp>
      <p:pic>
        <p:nvPicPr>
          <p:cNvPr id="5" name="Picture 4">
            <a:extLst>
              <a:ext uri="{FF2B5EF4-FFF2-40B4-BE49-F238E27FC236}">
                <a16:creationId xmlns:a16="http://schemas.microsoft.com/office/drawing/2014/main" id="{A0F49A4B-1E9F-474A-BAE7-22D491410FAE}"/>
              </a:ext>
            </a:extLst>
          </p:cNvPr>
          <p:cNvPicPr>
            <a:picLocks noChangeAspect="1"/>
          </p:cNvPicPr>
          <p:nvPr/>
        </p:nvPicPr>
        <p:blipFill>
          <a:blip r:embed="rId3"/>
          <a:stretch>
            <a:fillRect/>
          </a:stretch>
        </p:blipFill>
        <p:spPr>
          <a:xfrm>
            <a:off x="0" y="1633821"/>
            <a:ext cx="12192000" cy="5170268"/>
          </a:xfrm>
          <a:prstGeom prst="rect">
            <a:avLst/>
          </a:prstGeom>
        </p:spPr>
      </p:pic>
    </p:spTree>
    <p:extLst>
      <p:ext uri="{BB962C8B-B14F-4D97-AF65-F5344CB8AC3E}">
        <p14:creationId xmlns:p14="http://schemas.microsoft.com/office/powerpoint/2010/main" val="1525746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219B-12E3-4461-B63A-AD09FA74E1D1}"/>
              </a:ext>
            </a:extLst>
          </p:cNvPr>
          <p:cNvSpPr>
            <a:spLocks noGrp="1"/>
          </p:cNvSpPr>
          <p:nvPr>
            <p:ph type="title"/>
          </p:nvPr>
        </p:nvSpPr>
        <p:spPr/>
        <p:txBody>
          <a:bodyPr/>
          <a:lstStyle/>
          <a:p>
            <a:r>
              <a:rPr lang="en-US" dirty="0"/>
              <a:t>Transport Layer</a:t>
            </a:r>
          </a:p>
        </p:txBody>
      </p:sp>
      <p:sp>
        <p:nvSpPr>
          <p:cNvPr id="3" name="Content Placeholder 2">
            <a:extLst>
              <a:ext uri="{FF2B5EF4-FFF2-40B4-BE49-F238E27FC236}">
                <a16:creationId xmlns:a16="http://schemas.microsoft.com/office/drawing/2014/main" id="{97C883A1-5226-44EE-80A4-B2BDA004CF91}"/>
              </a:ext>
            </a:extLst>
          </p:cNvPr>
          <p:cNvSpPr>
            <a:spLocks noGrp="1"/>
          </p:cNvSpPr>
          <p:nvPr>
            <p:ph idx="1"/>
          </p:nvPr>
        </p:nvSpPr>
        <p:spPr/>
        <p:txBody>
          <a:bodyPr/>
          <a:lstStyle/>
          <a:p>
            <a:r>
              <a:rPr lang="en-US" dirty="0"/>
              <a:t>Data transmission characteristics - usually used when prepping for application layer</a:t>
            </a:r>
          </a:p>
          <a:p>
            <a:r>
              <a:rPr lang="en-US" dirty="0"/>
              <a:t>Data integrity checking</a:t>
            </a:r>
          </a:p>
          <a:p>
            <a:r>
              <a:rPr lang="en-US" dirty="0"/>
              <a:t>Source and destination ports</a:t>
            </a:r>
          </a:p>
          <a:p>
            <a:r>
              <a:rPr lang="en-US" dirty="0"/>
              <a:t>Specifications for breaking application data down into packets</a:t>
            </a:r>
          </a:p>
          <a:p>
            <a:r>
              <a:rPr lang="en-US" dirty="0"/>
              <a:t>Reassembling packets for application</a:t>
            </a:r>
          </a:p>
          <a:p>
            <a:pPr lvl="1"/>
            <a:r>
              <a:rPr lang="en-US" dirty="0"/>
              <a:t>Packets (data) can be broken and sent, sometimes out of order.</a:t>
            </a:r>
          </a:p>
          <a:p>
            <a:endParaRPr lang="en-US" dirty="0"/>
          </a:p>
          <a:p>
            <a:r>
              <a:rPr lang="en-US" dirty="0"/>
              <a:t>TCP &amp; UDP are the most common protocols</a:t>
            </a:r>
          </a:p>
          <a:p>
            <a:endParaRPr lang="en-US" dirty="0"/>
          </a:p>
        </p:txBody>
      </p:sp>
      <p:grpSp>
        <p:nvGrpSpPr>
          <p:cNvPr id="6" name="Group 5">
            <a:extLst>
              <a:ext uri="{FF2B5EF4-FFF2-40B4-BE49-F238E27FC236}">
                <a16:creationId xmlns:a16="http://schemas.microsoft.com/office/drawing/2014/main" id="{4A33EF05-1825-43D6-BDF7-04D2B43F43F9}"/>
              </a:ext>
            </a:extLst>
          </p:cNvPr>
          <p:cNvGrpSpPr/>
          <p:nvPr/>
        </p:nvGrpSpPr>
        <p:grpSpPr>
          <a:xfrm>
            <a:off x="4597076" y="2839895"/>
            <a:ext cx="718920" cy="274320"/>
            <a:chOff x="4597076" y="2839895"/>
            <a:chExt cx="718920" cy="2743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81DBFFD-237F-49A1-9FBD-ACE70071DE74}"/>
                    </a:ext>
                  </a:extLst>
                </p14:cNvPr>
                <p14:cNvContentPartPr/>
                <p14:nvPr/>
              </p14:nvContentPartPr>
              <p14:xfrm>
                <a:off x="4774916" y="2926295"/>
                <a:ext cx="541080" cy="97920"/>
              </p14:xfrm>
            </p:contentPart>
          </mc:Choice>
          <mc:Fallback xmlns="">
            <p:pic>
              <p:nvPicPr>
                <p:cNvPr id="4" name="Ink 3">
                  <a:extLst>
                    <a:ext uri="{FF2B5EF4-FFF2-40B4-BE49-F238E27FC236}">
                      <a16:creationId xmlns:a16="http://schemas.microsoft.com/office/drawing/2014/main" id="{181DBFFD-237F-49A1-9FBD-ACE70071DE74}"/>
                    </a:ext>
                  </a:extLst>
                </p:cNvPr>
                <p:cNvPicPr/>
                <p:nvPr/>
              </p:nvPicPr>
              <p:blipFill>
                <a:blip r:embed="rId3"/>
                <a:stretch>
                  <a:fillRect/>
                </a:stretch>
              </p:blipFill>
              <p:spPr>
                <a:xfrm>
                  <a:off x="4765916" y="2917295"/>
                  <a:ext cx="5587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109D424-B11F-4735-870D-07F92CE25DEB}"/>
                    </a:ext>
                  </a:extLst>
                </p14:cNvPr>
                <p14:cNvContentPartPr/>
                <p14:nvPr/>
              </p14:nvContentPartPr>
              <p14:xfrm>
                <a:off x="4597076" y="2839895"/>
                <a:ext cx="404640" cy="274320"/>
              </p14:xfrm>
            </p:contentPart>
          </mc:Choice>
          <mc:Fallback xmlns="">
            <p:pic>
              <p:nvPicPr>
                <p:cNvPr id="5" name="Ink 4">
                  <a:extLst>
                    <a:ext uri="{FF2B5EF4-FFF2-40B4-BE49-F238E27FC236}">
                      <a16:creationId xmlns:a16="http://schemas.microsoft.com/office/drawing/2014/main" id="{5109D424-B11F-4735-870D-07F92CE25DEB}"/>
                    </a:ext>
                  </a:extLst>
                </p:cNvPr>
                <p:cNvPicPr/>
                <p:nvPr/>
              </p:nvPicPr>
              <p:blipFill>
                <a:blip r:embed="rId5"/>
                <a:stretch>
                  <a:fillRect/>
                </a:stretch>
              </p:blipFill>
              <p:spPr>
                <a:xfrm>
                  <a:off x="4588436" y="2831255"/>
                  <a:ext cx="422280" cy="291960"/>
                </a:xfrm>
                <a:prstGeom prst="rect">
                  <a:avLst/>
                </a:prstGeom>
              </p:spPr>
            </p:pic>
          </mc:Fallback>
        </mc:AlternateContent>
      </p:grpSp>
      <p:grpSp>
        <p:nvGrpSpPr>
          <p:cNvPr id="9" name="Group 8">
            <a:extLst>
              <a:ext uri="{FF2B5EF4-FFF2-40B4-BE49-F238E27FC236}">
                <a16:creationId xmlns:a16="http://schemas.microsoft.com/office/drawing/2014/main" id="{916AC9B5-0EDF-46D5-A379-DE5BC81CCFB1}"/>
              </a:ext>
            </a:extLst>
          </p:cNvPr>
          <p:cNvGrpSpPr/>
          <p:nvPr/>
        </p:nvGrpSpPr>
        <p:grpSpPr>
          <a:xfrm>
            <a:off x="5300516" y="3207455"/>
            <a:ext cx="543960" cy="228960"/>
            <a:chOff x="5300516" y="3207455"/>
            <a:chExt cx="543960" cy="22896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2B0A0FEB-7A0F-4746-9DD8-B6113FC3AD70}"/>
                    </a:ext>
                  </a:extLst>
                </p14:cNvPr>
                <p14:cNvContentPartPr/>
                <p14:nvPr/>
              </p14:nvContentPartPr>
              <p14:xfrm>
                <a:off x="5451716" y="3225815"/>
                <a:ext cx="392760" cy="120600"/>
              </p14:xfrm>
            </p:contentPart>
          </mc:Choice>
          <mc:Fallback xmlns="">
            <p:pic>
              <p:nvPicPr>
                <p:cNvPr id="7" name="Ink 6">
                  <a:extLst>
                    <a:ext uri="{FF2B5EF4-FFF2-40B4-BE49-F238E27FC236}">
                      <a16:creationId xmlns:a16="http://schemas.microsoft.com/office/drawing/2014/main" id="{2B0A0FEB-7A0F-4746-9DD8-B6113FC3AD70}"/>
                    </a:ext>
                  </a:extLst>
                </p:cNvPr>
                <p:cNvPicPr/>
                <p:nvPr/>
              </p:nvPicPr>
              <p:blipFill>
                <a:blip r:embed="rId7"/>
                <a:stretch>
                  <a:fillRect/>
                </a:stretch>
              </p:blipFill>
              <p:spPr>
                <a:xfrm>
                  <a:off x="5443076" y="3216815"/>
                  <a:ext cx="4104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3AD8C80-BE37-47F3-B5F0-DBEACCF06466}"/>
                    </a:ext>
                  </a:extLst>
                </p14:cNvPr>
                <p14:cNvContentPartPr/>
                <p14:nvPr/>
              </p14:nvContentPartPr>
              <p14:xfrm>
                <a:off x="5300516" y="3207455"/>
                <a:ext cx="295200" cy="228960"/>
              </p14:xfrm>
            </p:contentPart>
          </mc:Choice>
          <mc:Fallback xmlns="">
            <p:pic>
              <p:nvPicPr>
                <p:cNvPr id="8" name="Ink 7">
                  <a:extLst>
                    <a:ext uri="{FF2B5EF4-FFF2-40B4-BE49-F238E27FC236}">
                      <a16:creationId xmlns:a16="http://schemas.microsoft.com/office/drawing/2014/main" id="{E3AD8C80-BE37-47F3-B5F0-DBEACCF06466}"/>
                    </a:ext>
                  </a:extLst>
                </p:cNvPr>
                <p:cNvPicPr/>
                <p:nvPr/>
              </p:nvPicPr>
              <p:blipFill>
                <a:blip r:embed="rId9"/>
                <a:stretch>
                  <a:fillRect/>
                </a:stretch>
              </p:blipFill>
              <p:spPr>
                <a:xfrm>
                  <a:off x="5291876" y="3198455"/>
                  <a:ext cx="312840" cy="246600"/>
                </a:xfrm>
                <a:prstGeom prst="rect">
                  <a:avLst/>
                </a:prstGeom>
              </p:spPr>
            </p:pic>
          </mc:Fallback>
        </mc:AlternateContent>
      </p:grpSp>
      <p:grpSp>
        <p:nvGrpSpPr>
          <p:cNvPr id="12" name="Group 11">
            <a:extLst>
              <a:ext uri="{FF2B5EF4-FFF2-40B4-BE49-F238E27FC236}">
                <a16:creationId xmlns:a16="http://schemas.microsoft.com/office/drawing/2014/main" id="{12C6B3C5-6CA7-4D51-8D78-DF25476329AC}"/>
              </a:ext>
            </a:extLst>
          </p:cNvPr>
          <p:cNvGrpSpPr/>
          <p:nvPr/>
        </p:nvGrpSpPr>
        <p:grpSpPr>
          <a:xfrm>
            <a:off x="9372836" y="3559895"/>
            <a:ext cx="588600" cy="177120"/>
            <a:chOff x="9372836" y="3559895"/>
            <a:chExt cx="588600" cy="177120"/>
          </a:xfrm>
        </p:grpSpPr>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C5EBFE84-C474-44B3-AB75-0753B13A3E4C}"/>
                    </a:ext>
                  </a:extLst>
                </p14:cNvPr>
                <p14:cNvContentPartPr/>
                <p14:nvPr/>
              </p14:nvContentPartPr>
              <p14:xfrm>
                <a:off x="9516116" y="3608135"/>
                <a:ext cx="445320" cy="110160"/>
              </p14:xfrm>
            </p:contentPart>
          </mc:Choice>
          <mc:Fallback xmlns="">
            <p:pic>
              <p:nvPicPr>
                <p:cNvPr id="10" name="Ink 9">
                  <a:extLst>
                    <a:ext uri="{FF2B5EF4-FFF2-40B4-BE49-F238E27FC236}">
                      <a16:creationId xmlns:a16="http://schemas.microsoft.com/office/drawing/2014/main" id="{C5EBFE84-C474-44B3-AB75-0753B13A3E4C}"/>
                    </a:ext>
                  </a:extLst>
                </p:cNvPr>
                <p:cNvPicPr/>
                <p:nvPr/>
              </p:nvPicPr>
              <p:blipFill>
                <a:blip r:embed="rId11"/>
                <a:stretch>
                  <a:fillRect/>
                </a:stretch>
              </p:blipFill>
              <p:spPr>
                <a:xfrm>
                  <a:off x="9507116" y="3599135"/>
                  <a:ext cx="462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723E2962-4018-49BB-BF4C-F47F52094940}"/>
                    </a:ext>
                  </a:extLst>
                </p14:cNvPr>
                <p14:cNvContentPartPr/>
                <p14:nvPr/>
              </p14:nvContentPartPr>
              <p14:xfrm>
                <a:off x="9372836" y="3559895"/>
                <a:ext cx="242640" cy="177120"/>
              </p14:xfrm>
            </p:contentPart>
          </mc:Choice>
          <mc:Fallback xmlns="">
            <p:pic>
              <p:nvPicPr>
                <p:cNvPr id="11" name="Ink 10">
                  <a:extLst>
                    <a:ext uri="{FF2B5EF4-FFF2-40B4-BE49-F238E27FC236}">
                      <a16:creationId xmlns:a16="http://schemas.microsoft.com/office/drawing/2014/main" id="{723E2962-4018-49BB-BF4C-F47F52094940}"/>
                    </a:ext>
                  </a:extLst>
                </p:cNvPr>
                <p:cNvPicPr/>
                <p:nvPr/>
              </p:nvPicPr>
              <p:blipFill>
                <a:blip r:embed="rId13"/>
                <a:stretch>
                  <a:fillRect/>
                </a:stretch>
              </p:blipFill>
              <p:spPr>
                <a:xfrm>
                  <a:off x="9364196" y="3551255"/>
                  <a:ext cx="260280" cy="194760"/>
                </a:xfrm>
                <a:prstGeom prst="rect">
                  <a:avLst/>
                </a:prstGeom>
              </p:spPr>
            </p:pic>
          </mc:Fallback>
        </mc:AlternateContent>
      </p:grpSp>
      <p:grpSp>
        <p:nvGrpSpPr>
          <p:cNvPr id="39" name="Group 38">
            <a:extLst>
              <a:ext uri="{FF2B5EF4-FFF2-40B4-BE49-F238E27FC236}">
                <a16:creationId xmlns:a16="http://schemas.microsoft.com/office/drawing/2014/main" id="{C969EC3A-5297-41B7-888C-30F3CBF5B0DF}"/>
              </a:ext>
            </a:extLst>
          </p:cNvPr>
          <p:cNvGrpSpPr/>
          <p:nvPr/>
        </p:nvGrpSpPr>
        <p:grpSpPr>
          <a:xfrm>
            <a:off x="10509356" y="1624535"/>
            <a:ext cx="545400" cy="402120"/>
            <a:chOff x="10509356" y="1624535"/>
            <a:chExt cx="545400" cy="402120"/>
          </a:xfrm>
        </p:grpSpPr>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9075B2F-B6C5-4201-9823-7F989A651A49}"/>
                    </a:ext>
                  </a:extLst>
                </p14:cNvPr>
                <p14:cNvContentPartPr/>
                <p14:nvPr/>
              </p14:nvContentPartPr>
              <p14:xfrm>
                <a:off x="10509356" y="1746935"/>
                <a:ext cx="68040" cy="279720"/>
              </p14:xfrm>
            </p:contentPart>
          </mc:Choice>
          <mc:Fallback xmlns="">
            <p:pic>
              <p:nvPicPr>
                <p:cNvPr id="13" name="Ink 12">
                  <a:extLst>
                    <a:ext uri="{FF2B5EF4-FFF2-40B4-BE49-F238E27FC236}">
                      <a16:creationId xmlns:a16="http://schemas.microsoft.com/office/drawing/2014/main" id="{D9075B2F-B6C5-4201-9823-7F989A651A49}"/>
                    </a:ext>
                  </a:extLst>
                </p:cNvPr>
                <p:cNvPicPr/>
                <p:nvPr/>
              </p:nvPicPr>
              <p:blipFill>
                <a:blip r:embed="rId15"/>
                <a:stretch>
                  <a:fillRect/>
                </a:stretch>
              </p:blipFill>
              <p:spPr>
                <a:xfrm>
                  <a:off x="10500356" y="1738295"/>
                  <a:ext cx="8568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02CA5D80-AB51-45DC-9ED6-4624D476C577}"/>
                    </a:ext>
                  </a:extLst>
                </p14:cNvPr>
                <p14:cNvContentPartPr/>
                <p14:nvPr/>
              </p14:nvContentPartPr>
              <p14:xfrm>
                <a:off x="10615556" y="1624535"/>
                <a:ext cx="401760" cy="65160"/>
              </p14:xfrm>
            </p:contentPart>
          </mc:Choice>
          <mc:Fallback xmlns="">
            <p:pic>
              <p:nvPicPr>
                <p:cNvPr id="14" name="Ink 13">
                  <a:extLst>
                    <a:ext uri="{FF2B5EF4-FFF2-40B4-BE49-F238E27FC236}">
                      <a16:creationId xmlns:a16="http://schemas.microsoft.com/office/drawing/2014/main" id="{02CA5D80-AB51-45DC-9ED6-4624D476C577}"/>
                    </a:ext>
                  </a:extLst>
                </p:cNvPr>
                <p:cNvPicPr/>
                <p:nvPr/>
              </p:nvPicPr>
              <p:blipFill>
                <a:blip r:embed="rId17"/>
                <a:stretch>
                  <a:fillRect/>
                </a:stretch>
              </p:blipFill>
              <p:spPr>
                <a:xfrm>
                  <a:off x="10606916" y="1615895"/>
                  <a:ext cx="4194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4999DE9B-7A60-4725-BBDA-7F42D6230DA3}"/>
                    </a:ext>
                  </a:extLst>
                </p14:cNvPr>
                <p14:cNvContentPartPr/>
                <p14:nvPr/>
              </p14:nvContentPartPr>
              <p14:xfrm>
                <a:off x="10582436" y="1949615"/>
                <a:ext cx="358560" cy="33120"/>
              </p14:xfrm>
            </p:contentPart>
          </mc:Choice>
          <mc:Fallback xmlns="">
            <p:pic>
              <p:nvPicPr>
                <p:cNvPr id="15" name="Ink 14">
                  <a:extLst>
                    <a:ext uri="{FF2B5EF4-FFF2-40B4-BE49-F238E27FC236}">
                      <a16:creationId xmlns:a16="http://schemas.microsoft.com/office/drawing/2014/main" id="{4999DE9B-7A60-4725-BBDA-7F42D6230DA3}"/>
                    </a:ext>
                  </a:extLst>
                </p:cNvPr>
                <p:cNvPicPr/>
                <p:nvPr/>
              </p:nvPicPr>
              <p:blipFill>
                <a:blip r:embed="rId19"/>
                <a:stretch>
                  <a:fillRect/>
                </a:stretch>
              </p:blipFill>
              <p:spPr>
                <a:xfrm>
                  <a:off x="10573436" y="1940615"/>
                  <a:ext cx="37620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43BD2A0C-3C54-474B-A436-DED0EF8FD61C}"/>
                    </a:ext>
                  </a:extLst>
                </p14:cNvPr>
                <p14:cNvContentPartPr/>
                <p14:nvPr/>
              </p14:nvContentPartPr>
              <p14:xfrm>
                <a:off x="10944956" y="1644695"/>
                <a:ext cx="109800" cy="355680"/>
              </p14:xfrm>
            </p:contentPart>
          </mc:Choice>
          <mc:Fallback xmlns="">
            <p:pic>
              <p:nvPicPr>
                <p:cNvPr id="16" name="Ink 15">
                  <a:extLst>
                    <a:ext uri="{FF2B5EF4-FFF2-40B4-BE49-F238E27FC236}">
                      <a16:creationId xmlns:a16="http://schemas.microsoft.com/office/drawing/2014/main" id="{43BD2A0C-3C54-474B-A436-DED0EF8FD61C}"/>
                    </a:ext>
                  </a:extLst>
                </p:cNvPr>
                <p:cNvPicPr/>
                <p:nvPr/>
              </p:nvPicPr>
              <p:blipFill>
                <a:blip r:embed="rId21"/>
                <a:stretch>
                  <a:fillRect/>
                </a:stretch>
              </p:blipFill>
              <p:spPr>
                <a:xfrm>
                  <a:off x="10935956" y="1635695"/>
                  <a:ext cx="12744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 name="Ink 30">
                  <a:extLst>
                    <a:ext uri="{FF2B5EF4-FFF2-40B4-BE49-F238E27FC236}">
                      <a16:creationId xmlns:a16="http://schemas.microsoft.com/office/drawing/2014/main" id="{A72E8D78-6B87-4301-9250-4532D41AF9B9}"/>
                    </a:ext>
                  </a:extLst>
                </p14:cNvPr>
                <p14:cNvContentPartPr/>
                <p14:nvPr/>
              </p14:nvContentPartPr>
              <p14:xfrm>
                <a:off x="10711316" y="1713815"/>
                <a:ext cx="40680" cy="205200"/>
              </p14:xfrm>
            </p:contentPart>
          </mc:Choice>
          <mc:Fallback xmlns="">
            <p:pic>
              <p:nvPicPr>
                <p:cNvPr id="31" name="Ink 30">
                  <a:extLst>
                    <a:ext uri="{FF2B5EF4-FFF2-40B4-BE49-F238E27FC236}">
                      <a16:creationId xmlns:a16="http://schemas.microsoft.com/office/drawing/2014/main" id="{A72E8D78-6B87-4301-9250-4532D41AF9B9}"/>
                    </a:ext>
                  </a:extLst>
                </p:cNvPr>
                <p:cNvPicPr/>
                <p:nvPr/>
              </p:nvPicPr>
              <p:blipFill>
                <a:blip r:embed="rId23"/>
                <a:stretch>
                  <a:fillRect/>
                </a:stretch>
              </p:blipFill>
              <p:spPr>
                <a:xfrm>
                  <a:off x="10702676" y="1704815"/>
                  <a:ext cx="58320" cy="222840"/>
                </a:xfrm>
                <a:prstGeom prst="rect">
                  <a:avLst/>
                </a:prstGeom>
              </p:spPr>
            </p:pic>
          </mc:Fallback>
        </mc:AlternateContent>
      </p:grpSp>
      <p:grpSp>
        <p:nvGrpSpPr>
          <p:cNvPr id="38" name="Group 37">
            <a:extLst>
              <a:ext uri="{FF2B5EF4-FFF2-40B4-BE49-F238E27FC236}">
                <a16:creationId xmlns:a16="http://schemas.microsoft.com/office/drawing/2014/main" id="{951CB6EC-810A-41B5-A261-3AEE230D54CB}"/>
              </a:ext>
            </a:extLst>
          </p:cNvPr>
          <p:cNvGrpSpPr/>
          <p:nvPr/>
        </p:nvGrpSpPr>
        <p:grpSpPr>
          <a:xfrm>
            <a:off x="10353116" y="2191535"/>
            <a:ext cx="596520" cy="511560"/>
            <a:chOff x="10353116" y="2191535"/>
            <a:chExt cx="596520" cy="51156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7006DC7-1CEE-4702-802A-904A746CE0A4}"/>
                    </a:ext>
                  </a:extLst>
                </p14:cNvPr>
                <p14:cNvContentPartPr/>
                <p14:nvPr/>
              </p14:nvContentPartPr>
              <p14:xfrm>
                <a:off x="10431596" y="2340935"/>
                <a:ext cx="59040" cy="284760"/>
              </p14:xfrm>
            </p:contentPart>
          </mc:Choice>
          <mc:Fallback xmlns="">
            <p:pic>
              <p:nvPicPr>
                <p:cNvPr id="17" name="Ink 16">
                  <a:extLst>
                    <a:ext uri="{FF2B5EF4-FFF2-40B4-BE49-F238E27FC236}">
                      <a16:creationId xmlns:a16="http://schemas.microsoft.com/office/drawing/2014/main" id="{D7006DC7-1CEE-4702-802A-904A746CE0A4}"/>
                    </a:ext>
                  </a:extLst>
                </p:cNvPr>
                <p:cNvPicPr/>
                <p:nvPr/>
              </p:nvPicPr>
              <p:blipFill>
                <a:blip r:embed="rId25"/>
                <a:stretch>
                  <a:fillRect/>
                </a:stretch>
              </p:blipFill>
              <p:spPr>
                <a:xfrm>
                  <a:off x="10422596" y="2331935"/>
                  <a:ext cx="76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8C05ABB5-830F-49FC-A04C-A492B3FCDF22}"/>
                    </a:ext>
                  </a:extLst>
                </p14:cNvPr>
                <p14:cNvContentPartPr/>
                <p14:nvPr/>
              </p14:nvContentPartPr>
              <p14:xfrm>
                <a:off x="10411796" y="2243375"/>
                <a:ext cx="533160" cy="55080"/>
              </p14:xfrm>
            </p:contentPart>
          </mc:Choice>
          <mc:Fallback xmlns="">
            <p:pic>
              <p:nvPicPr>
                <p:cNvPr id="18" name="Ink 17">
                  <a:extLst>
                    <a:ext uri="{FF2B5EF4-FFF2-40B4-BE49-F238E27FC236}">
                      <a16:creationId xmlns:a16="http://schemas.microsoft.com/office/drawing/2014/main" id="{8C05ABB5-830F-49FC-A04C-A492B3FCDF22}"/>
                    </a:ext>
                  </a:extLst>
                </p:cNvPr>
                <p:cNvPicPr/>
                <p:nvPr/>
              </p:nvPicPr>
              <p:blipFill>
                <a:blip r:embed="rId27"/>
                <a:stretch>
                  <a:fillRect/>
                </a:stretch>
              </p:blipFill>
              <p:spPr>
                <a:xfrm>
                  <a:off x="10403156" y="2234735"/>
                  <a:ext cx="55080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FC8D7332-68E1-4C35-B718-4D4CF8DC8776}"/>
                    </a:ext>
                  </a:extLst>
                </p14:cNvPr>
                <p14:cNvContentPartPr/>
                <p14:nvPr/>
              </p14:nvContentPartPr>
              <p14:xfrm>
                <a:off x="10892756" y="2191535"/>
                <a:ext cx="56880" cy="293040"/>
              </p14:xfrm>
            </p:contentPart>
          </mc:Choice>
          <mc:Fallback xmlns="">
            <p:pic>
              <p:nvPicPr>
                <p:cNvPr id="19" name="Ink 18">
                  <a:extLst>
                    <a:ext uri="{FF2B5EF4-FFF2-40B4-BE49-F238E27FC236}">
                      <a16:creationId xmlns:a16="http://schemas.microsoft.com/office/drawing/2014/main" id="{FC8D7332-68E1-4C35-B718-4D4CF8DC8776}"/>
                    </a:ext>
                  </a:extLst>
                </p:cNvPr>
                <p:cNvPicPr/>
                <p:nvPr/>
              </p:nvPicPr>
              <p:blipFill>
                <a:blip r:embed="rId29"/>
                <a:stretch>
                  <a:fillRect/>
                </a:stretch>
              </p:blipFill>
              <p:spPr>
                <a:xfrm>
                  <a:off x="10884116" y="2182535"/>
                  <a:ext cx="7452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72B2369B-A2CC-4E22-819F-1323C33FF653}"/>
                    </a:ext>
                  </a:extLst>
                </p14:cNvPr>
                <p14:cNvContentPartPr/>
                <p14:nvPr/>
              </p14:nvContentPartPr>
              <p14:xfrm>
                <a:off x="10353116" y="2573855"/>
                <a:ext cx="542880" cy="129240"/>
              </p14:xfrm>
            </p:contentPart>
          </mc:Choice>
          <mc:Fallback xmlns="">
            <p:pic>
              <p:nvPicPr>
                <p:cNvPr id="20" name="Ink 19">
                  <a:extLst>
                    <a:ext uri="{FF2B5EF4-FFF2-40B4-BE49-F238E27FC236}">
                      <a16:creationId xmlns:a16="http://schemas.microsoft.com/office/drawing/2014/main" id="{72B2369B-A2CC-4E22-819F-1323C33FF653}"/>
                    </a:ext>
                  </a:extLst>
                </p:cNvPr>
                <p:cNvPicPr/>
                <p:nvPr/>
              </p:nvPicPr>
              <p:blipFill>
                <a:blip r:embed="rId31"/>
                <a:stretch>
                  <a:fillRect/>
                </a:stretch>
              </p:blipFill>
              <p:spPr>
                <a:xfrm>
                  <a:off x="10344116" y="2564855"/>
                  <a:ext cx="5605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B1126ED4-9AB0-4BBC-93A5-70A70BA4E78B}"/>
                    </a:ext>
                  </a:extLst>
                </p14:cNvPr>
                <p14:cNvContentPartPr/>
                <p14:nvPr/>
              </p14:nvContentPartPr>
              <p14:xfrm>
                <a:off x="10524116" y="2396735"/>
                <a:ext cx="166680" cy="216000"/>
              </p14:xfrm>
            </p:contentPart>
          </mc:Choice>
          <mc:Fallback xmlns="">
            <p:pic>
              <p:nvPicPr>
                <p:cNvPr id="32" name="Ink 31">
                  <a:extLst>
                    <a:ext uri="{FF2B5EF4-FFF2-40B4-BE49-F238E27FC236}">
                      <a16:creationId xmlns:a16="http://schemas.microsoft.com/office/drawing/2014/main" id="{B1126ED4-9AB0-4BBC-93A5-70A70BA4E78B}"/>
                    </a:ext>
                  </a:extLst>
                </p:cNvPr>
                <p:cNvPicPr/>
                <p:nvPr/>
              </p:nvPicPr>
              <p:blipFill>
                <a:blip r:embed="rId33"/>
                <a:stretch>
                  <a:fillRect/>
                </a:stretch>
              </p:blipFill>
              <p:spPr>
                <a:xfrm>
                  <a:off x="10515476" y="2388095"/>
                  <a:ext cx="184320" cy="233640"/>
                </a:xfrm>
                <a:prstGeom prst="rect">
                  <a:avLst/>
                </a:prstGeom>
              </p:spPr>
            </p:pic>
          </mc:Fallback>
        </mc:AlternateContent>
      </p:grpSp>
      <p:grpSp>
        <p:nvGrpSpPr>
          <p:cNvPr id="37" name="Group 36">
            <a:extLst>
              <a:ext uri="{FF2B5EF4-FFF2-40B4-BE49-F238E27FC236}">
                <a16:creationId xmlns:a16="http://schemas.microsoft.com/office/drawing/2014/main" id="{D3CA12E8-D64B-496F-BA29-44C4E74621BC}"/>
              </a:ext>
            </a:extLst>
          </p:cNvPr>
          <p:cNvGrpSpPr/>
          <p:nvPr/>
        </p:nvGrpSpPr>
        <p:grpSpPr>
          <a:xfrm>
            <a:off x="10411796" y="2879855"/>
            <a:ext cx="681480" cy="558360"/>
            <a:chOff x="10411796" y="2879855"/>
            <a:chExt cx="681480" cy="558360"/>
          </a:xfrm>
        </p:grpSpPr>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993441E2-41BB-472F-B948-5E409E7358B3}"/>
                    </a:ext>
                  </a:extLst>
                </p14:cNvPr>
                <p14:cNvContentPartPr/>
                <p14:nvPr/>
              </p14:nvContentPartPr>
              <p14:xfrm>
                <a:off x="10464716" y="3009455"/>
                <a:ext cx="77760" cy="333000"/>
              </p14:xfrm>
            </p:contentPart>
          </mc:Choice>
          <mc:Fallback xmlns="">
            <p:pic>
              <p:nvPicPr>
                <p:cNvPr id="21" name="Ink 20">
                  <a:extLst>
                    <a:ext uri="{FF2B5EF4-FFF2-40B4-BE49-F238E27FC236}">
                      <a16:creationId xmlns:a16="http://schemas.microsoft.com/office/drawing/2014/main" id="{993441E2-41BB-472F-B948-5E409E7358B3}"/>
                    </a:ext>
                  </a:extLst>
                </p:cNvPr>
                <p:cNvPicPr/>
                <p:nvPr/>
              </p:nvPicPr>
              <p:blipFill>
                <a:blip r:embed="rId35"/>
                <a:stretch>
                  <a:fillRect/>
                </a:stretch>
              </p:blipFill>
              <p:spPr>
                <a:xfrm>
                  <a:off x="10455716" y="3000455"/>
                  <a:ext cx="9540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C03AC588-0C52-4EAA-83CC-2190B3DFEBB7}"/>
                    </a:ext>
                  </a:extLst>
                </p14:cNvPr>
                <p14:cNvContentPartPr/>
                <p14:nvPr/>
              </p14:nvContentPartPr>
              <p14:xfrm>
                <a:off x="10455356" y="2920895"/>
                <a:ext cx="500400" cy="119520"/>
              </p14:xfrm>
            </p:contentPart>
          </mc:Choice>
          <mc:Fallback xmlns="">
            <p:pic>
              <p:nvPicPr>
                <p:cNvPr id="22" name="Ink 21">
                  <a:extLst>
                    <a:ext uri="{FF2B5EF4-FFF2-40B4-BE49-F238E27FC236}">
                      <a16:creationId xmlns:a16="http://schemas.microsoft.com/office/drawing/2014/main" id="{C03AC588-0C52-4EAA-83CC-2190B3DFEBB7}"/>
                    </a:ext>
                  </a:extLst>
                </p:cNvPr>
                <p:cNvPicPr/>
                <p:nvPr/>
              </p:nvPicPr>
              <p:blipFill>
                <a:blip r:embed="rId37"/>
                <a:stretch>
                  <a:fillRect/>
                </a:stretch>
              </p:blipFill>
              <p:spPr>
                <a:xfrm>
                  <a:off x="10446356" y="2911895"/>
                  <a:ext cx="5180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C53F5636-5E29-4717-A53E-AC1058E6436F}"/>
                    </a:ext>
                  </a:extLst>
                </p14:cNvPr>
                <p14:cNvContentPartPr/>
                <p14:nvPr/>
              </p14:nvContentPartPr>
              <p14:xfrm>
                <a:off x="10411796" y="2879855"/>
                <a:ext cx="681480" cy="558360"/>
              </p14:xfrm>
            </p:contentPart>
          </mc:Choice>
          <mc:Fallback xmlns="">
            <p:pic>
              <p:nvPicPr>
                <p:cNvPr id="23" name="Ink 22">
                  <a:extLst>
                    <a:ext uri="{FF2B5EF4-FFF2-40B4-BE49-F238E27FC236}">
                      <a16:creationId xmlns:a16="http://schemas.microsoft.com/office/drawing/2014/main" id="{C53F5636-5E29-4717-A53E-AC1058E6436F}"/>
                    </a:ext>
                  </a:extLst>
                </p:cNvPr>
                <p:cNvPicPr/>
                <p:nvPr/>
              </p:nvPicPr>
              <p:blipFill>
                <a:blip r:embed="rId39"/>
                <a:stretch>
                  <a:fillRect/>
                </a:stretch>
              </p:blipFill>
              <p:spPr>
                <a:xfrm>
                  <a:off x="10403156" y="2870855"/>
                  <a:ext cx="699120" cy="57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F636895E-236D-4219-A87E-9ADA2035434F}"/>
                    </a:ext>
                  </a:extLst>
                </p14:cNvPr>
                <p14:cNvContentPartPr/>
                <p14:nvPr/>
              </p14:nvContentPartPr>
              <p14:xfrm>
                <a:off x="10606916" y="3119255"/>
                <a:ext cx="146880" cy="234720"/>
              </p14:xfrm>
            </p:contentPart>
          </mc:Choice>
          <mc:Fallback xmlns="">
            <p:pic>
              <p:nvPicPr>
                <p:cNvPr id="33" name="Ink 32">
                  <a:extLst>
                    <a:ext uri="{FF2B5EF4-FFF2-40B4-BE49-F238E27FC236}">
                      <a16:creationId xmlns:a16="http://schemas.microsoft.com/office/drawing/2014/main" id="{F636895E-236D-4219-A87E-9ADA2035434F}"/>
                    </a:ext>
                  </a:extLst>
                </p:cNvPr>
                <p:cNvPicPr/>
                <p:nvPr/>
              </p:nvPicPr>
              <p:blipFill>
                <a:blip r:embed="rId41"/>
                <a:stretch>
                  <a:fillRect/>
                </a:stretch>
              </p:blipFill>
              <p:spPr>
                <a:xfrm>
                  <a:off x="10597916" y="3110255"/>
                  <a:ext cx="164520" cy="252360"/>
                </a:xfrm>
                <a:prstGeom prst="rect">
                  <a:avLst/>
                </a:prstGeom>
              </p:spPr>
            </p:pic>
          </mc:Fallback>
        </mc:AlternateContent>
      </p:grpSp>
      <p:grpSp>
        <p:nvGrpSpPr>
          <p:cNvPr id="36" name="Group 35">
            <a:extLst>
              <a:ext uri="{FF2B5EF4-FFF2-40B4-BE49-F238E27FC236}">
                <a16:creationId xmlns:a16="http://schemas.microsoft.com/office/drawing/2014/main" id="{2B61DA7E-569B-4093-9924-69EE5097142A}"/>
              </a:ext>
            </a:extLst>
          </p:cNvPr>
          <p:cNvGrpSpPr/>
          <p:nvPr/>
        </p:nvGrpSpPr>
        <p:grpSpPr>
          <a:xfrm>
            <a:off x="10430876" y="3711455"/>
            <a:ext cx="645120" cy="470160"/>
            <a:chOff x="10430876" y="3711455"/>
            <a:chExt cx="645120" cy="470160"/>
          </a:xfrm>
        </p:grpSpPr>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C59E501B-5630-4E2E-84B7-5C3F14E717D9}"/>
                    </a:ext>
                  </a:extLst>
                </p14:cNvPr>
                <p14:cNvContentPartPr/>
                <p14:nvPr/>
              </p14:nvContentPartPr>
              <p14:xfrm>
                <a:off x="10486676" y="3792815"/>
                <a:ext cx="24480" cy="255600"/>
              </p14:xfrm>
            </p:contentPart>
          </mc:Choice>
          <mc:Fallback xmlns="">
            <p:pic>
              <p:nvPicPr>
                <p:cNvPr id="27" name="Ink 26">
                  <a:extLst>
                    <a:ext uri="{FF2B5EF4-FFF2-40B4-BE49-F238E27FC236}">
                      <a16:creationId xmlns:a16="http://schemas.microsoft.com/office/drawing/2014/main" id="{C59E501B-5630-4E2E-84B7-5C3F14E717D9}"/>
                    </a:ext>
                  </a:extLst>
                </p:cNvPr>
                <p:cNvPicPr/>
                <p:nvPr/>
              </p:nvPicPr>
              <p:blipFill>
                <a:blip r:embed="rId43"/>
                <a:stretch>
                  <a:fillRect/>
                </a:stretch>
              </p:blipFill>
              <p:spPr>
                <a:xfrm>
                  <a:off x="10478036" y="3784175"/>
                  <a:ext cx="4212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BA24592D-B57E-4D57-B340-DEF9F12B19B3}"/>
                    </a:ext>
                  </a:extLst>
                </p14:cNvPr>
                <p14:cNvContentPartPr/>
                <p14:nvPr/>
              </p14:nvContentPartPr>
              <p14:xfrm>
                <a:off x="10505036" y="3711455"/>
                <a:ext cx="570960" cy="27000"/>
              </p14:xfrm>
            </p:contentPart>
          </mc:Choice>
          <mc:Fallback xmlns="">
            <p:pic>
              <p:nvPicPr>
                <p:cNvPr id="28" name="Ink 27">
                  <a:extLst>
                    <a:ext uri="{FF2B5EF4-FFF2-40B4-BE49-F238E27FC236}">
                      <a16:creationId xmlns:a16="http://schemas.microsoft.com/office/drawing/2014/main" id="{BA24592D-B57E-4D57-B340-DEF9F12B19B3}"/>
                    </a:ext>
                  </a:extLst>
                </p:cNvPr>
                <p:cNvPicPr/>
                <p:nvPr/>
              </p:nvPicPr>
              <p:blipFill>
                <a:blip r:embed="rId45"/>
                <a:stretch>
                  <a:fillRect/>
                </a:stretch>
              </p:blipFill>
              <p:spPr>
                <a:xfrm>
                  <a:off x="10496036" y="3702815"/>
                  <a:ext cx="5886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1EF4FA61-F3D2-45E3-BF28-D4DA5BB30FB1}"/>
                    </a:ext>
                  </a:extLst>
                </p14:cNvPr>
                <p14:cNvContentPartPr/>
                <p14:nvPr/>
              </p14:nvContentPartPr>
              <p14:xfrm>
                <a:off x="10430876" y="4053095"/>
                <a:ext cx="535320" cy="117720"/>
              </p14:xfrm>
            </p:contentPart>
          </mc:Choice>
          <mc:Fallback xmlns="">
            <p:pic>
              <p:nvPicPr>
                <p:cNvPr id="29" name="Ink 28">
                  <a:extLst>
                    <a:ext uri="{FF2B5EF4-FFF2-40B4-BE49-F238E27FC236}">
                      <a16:creationId xmlns:a16="http://schemas.microsoft.com/office/drawing/2014/main" id="{1EF4FA61-F3D2-45E3-BF28-D4DA5BB30FB1}"/>
                    </a:ext>
                  </a:extLst>
                </p:cNvPr>
                <p:cNvPicPr/>
                <p:nvPr/>
              </p:nvPicPr>
              <p:blipFill>
                <a:blip r:embed="rId47"/>
                <a:stretch>
                  <a:fillRect/>
                </a:stretch>
              </p:blipFill>
              <p:spPr>
                <a:xfrm>
                  <a:off x="10422236" y="4044095"/>
                  <a:ext cx="55296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F62841F7-AA60-4246-9AA9-B01C61ACCAB7}"/>
                    </a:ext>
                  </a:extLst>
                </p14:cNvPr>
                <p14:cNvContentPartPr/>
                <p14:nvPr/>
              </p14:nvContentPartPr>
              <p14:xfrm>
                <a:off x="11015876" y="3759695"/>
                <a:ext cx="30960" cy="421920"/>
              </p14:xfrm>
            </p:contentPart>
          </mc:Choice>
          <mc:Fallback xmlns="">
            <p:pic>
              <p:nvPicPr>
                <p:cNvPr id="30" name="Ink 29">
                  <a:extLst>
                    <a:ext uri="{FF2B5EF4-FFF2-40B4-BE49-F238E27FC236}">
                      <a16:creationId xmlns:a16="http://schemas.microsoft.com/office/drawing/2014/main" id="{F62841F7-AA60-4246-9AA9-B01C61ACCAB7}"/>
                    </a:ext>
                  </a:extLst>
                </p:cNvPr>
                <p:cNvPicPr/>
                <p:nvPr/>
              </p:nvPicPr>
              <p:blipFill>
                <a:blip r:embed="rId49"/>
                <a:stretch>
                  <a:fillRect/>
                </a:stretch>
              </p:blipFill>
              <p:spPr>
                <a:xfrm>
                  <a:off x="11007236" y="3751055"/>
                  <a:ext cx="4860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a16="http://schemas.microsoft.com/office/drawing/2014/main" id="{E75033DB-9BD7-4001-B402-D453C97A6FBE}"/>
                    </a:ext>
                  </a:extLst>
                </p14:cNvPr>
                <p14:cNvContentPartPr/>
                <p14:nvPr/>
              </p14:nvContentPartPr>
              <p14:xfrm>
                <a:off x="10642556" y="3828815"/>
                <a:ext cx="151560" cy="37440"/>
              </p14:xfrm>
            </p:contentPart>
          </mc:Choice>
          <mc:Fallback xmlns="">
            <p:pic>
              <p:nvPicPr>
                <p:cNvPr id="34" name="Ink 33">
                  <a:extLst>
                    <a:ext uri="{FF2B5EF4-FFF2-40B4-BE49-F238E27FC236}">
                      <a16:creationId xmlns:a16="http://schemas.microsoft.com/office/drawing/2014/main" id="{E75033DB-9BD7-4001-B402-D453C97A6FBE}"/>
                    </a:ext>
                  </a:extLst>
                </p:cNvPr>
                <p:cNvPicPr/>
                <p:nvPr/>
              </p:nvPicPr>
              <p:blipFill>
                <a:blip r:embed="rId51"/>
                <a:stretch>
                  <a:fillRect/>
                </a:stretch>
              </p:blipFill>
              <p:spPr>
                <a:xfrm>
                  <a:off x="10633916" y="3820175"/>
                  <a:ext cx="1692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ACD9DD4E-91A4-4BA1-BC3F-639A16C0A0B1}"/>
                    </a:ext>
                  </a:extLst>
                </p14:cNvPr>
                <p14:cNvContentPartPr/>
                <p14:nvPr/>
              </p14:nvContentPartPr>
              <p14:xfrm>
                <a:off x="10612676" y="3858335"/>
                <a:ext cx="200880" cy="224640"/>
              </p14:xfrm>
            </p:contentPart>
          </mc:Choice>
          <mc:Fallback xmlns="">
            <p:pic>
              <p:nvPicPr>
                <p:cNvPr id="35" name="Ink 34">
                  <a:extLst>
                    <a:ext uri="{FF2B5EF4-FFF2-40B4-BE49-F238E27FC236}">
                      <a16:creationId xmlns:a16="http://schemas.microsoft.com/office/drawing/2014/main" id="{ACD9DD4E-91A4-4BA1-BC3F-639A16C0A0B1}"/>
                    </a:ext>
                  </a:extLst>
                </p:cNvPr>
                <p:cNvPicPr/>
                <p:nvPr/>
              </p:nvPicPr>
              <p:blipFill>
                <a:blip r:embed="rId53"/>
                <a:stretch>
                  <a:fillRect/>
                </a:stretch>
              </p:blipFill>
              <p:spPr>
                <a:xfrm>
                  <a:off x="10604036" y="3849335"/>
                  <a:ext cx="218520" cy="242280"/>
                </a:xfrm>
                <a:prstGeom prst="rect">
                  <a:avLst/>
                </a:prstGeom>
              </p:spPr>
            </p:pic>
          </mc:Fallback>
        </mc:AlternateContent>
      </p:grpSp>
      <p:grpSp>
        <p:nvGrpSpPr>
          <p:cNvPr id="45" name="Group 44">
            <a:extLst>
              <a:ext uri="{FF2B5EF4-FFF2-40B4-BE49-F238E27FC236}">
                <a16:creationId xmlns:a16="http://schemas.microsoft.com/office/drawing/2014/main" id="{A3D1AA13-9AC2-41C2-8728-163A92945933}"/>
              </a:ext>
            </a:extLst>
          </p:cNvPr>
          <p:cNvGrpSpPr/>
          <p:nvPr/>
        </p:nvGrpSpPr>
        <p:grpSpPr>
          <a:xfrm>
            <a:off x="10413956" y="4329215"/>
            <a:ext cx="540360" cy="555480"/>
            <a:chOff x="10413956" y="4329215"/>
            <a:chExt cx="540360" cy="555480"/>
          </a:xfrm>
        </p:grpSpPr>
        <mc:AlternateContent xmlns:mc="http://schemas.openxmlformats.org/markup-compatibility/2006" xmlns:p14="http://schemas.microsoft.com/office/powerpoint/2010/main">
          <mc:Choice Requires="p14">
            <p:contentPart p14:bwMode="auto" r:id="rId54">
              <p14:nvContentPartPr>
                <p14:cNvPr id="40" name="Ink 39">
                  <a:extLst>
                    <a:ext uri="{FF2B5EF4-FFF2-40B4-BE49-F238E27FC236}">
                      <a16:creationId xmlns:a16="http://schemas.microsoft.com/office/drawing/2014/main" id="{B954EDBA-BB00-4B03-866C-81C31B4904E6}"/>
                    </a:ext>
                  </a:extLst>
                </p14:cNvPr>
                <p14:cNvContentPartPr/>
                <p14:nvPr/>
              </p14:nvContentPartPr>
              <p14:xfrm>
                <a:off x="10480556" y="4329215"/>
                <a:ext cx="55440" cy="489960"/>
              </p14:xfrm>
            </p:contentPart>
          </mc:Choice>
          <mc:Fallback xmlns="">
            <p:pic>
              <p:nvPicPr>
                <p:cNvPr id="40" name="Ink 39">
                  <a:extLst>
                    <a:ext uri="{FF2B5EF4-FFF2-40B4-BE49-F238E27FC236}">
                      <a16:creationId xmlns:a16="http://schemas.microsoft.com/office/drawing/2014/main" id="{B954EDBA-BB00-4B03-866C-81C31B4904E6}"/>
                    </a:ext>
                  </a:extLst>
                </p:cNvPr>
                <p:cNvPicPr/>
                <p:nvPr/>
              </p:nvPicPr>
              <p:blipFill>
                <a:blip r:embed="rId55"/>
                <a:stretch>
                  <a:fillRect/>
                </a:stretch>
              </p:blipFill>
              <p:spPr>
                <a:xfrm>
                  <a:off x="10471916" y="4320215"/>
                  <a:ext cx="73080" cy="507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7720C7B5-149A-41B4-AD5A-1788695BAB2E}"/>
                    </a:ext>
                  </a:extLst>
                </p14:cNvPr>
                <p14:cNvContentPartPr/>
                <p14:nvPr/>
              </p14:nvContentPartPr>
              <p14:xfrm>
                <a:off x="10494236" y="4384295"/>
                <a:ext cx="460080" cy="35640"/>
              </p14:xfrm>
            </p:contentPart>
          </mc:Choice>
          <mc:Fallback xmlns="">
            <p:pic>
              <p:nvPicPr>
                <p:cNvPr id="41" name="Ink 40">
                  <a:extLst>
                    <a:ext uri="{FF2B5EF4-FFF2-40B4-BE49-F238E27FC236}">
                      <a16:creationId xmlns:a16="http://schemas.microsoft.com/office/drawing/2014/main" id="{7720C7B5-149A-41B4-AD5A-1788695BAB2E}"/>
                    </a:ext>
                  </a:extLst>
                </p:cNvPr>
                <p:cNvPicPr/>
                <p:nvPr/>
              </p:nvPicPr>
              <p:blipFill>
                <a:blip r:embed="rId57"/>
                <a:stretch>
                  <a:fillRect/>
                </a:stretch>
              </p:blipFill>
              <p:spPr>
                <a:xfrm>
                  <a:off x="10485596" y="4375295"/>
                  <a:ext cx="47772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5E6CCC45-F313-43D1-AFA7-E003B7F84CEE}"/>
                    </a:ext>
                  </a:extLst>
                </p14:cNvPr>
                <p14:cNvContentPartPr/>
                <p14:nvPr/>
              </p14:nvContentPartPr>
              <p14:xfrm>
                <a:off x="10413956" y="4793975"/>
                <a:ext cx="501480" cy="90720"/>
              </p14:xfrm>
            </p:contentPart>
          </mc:Choice>
          <mc:Fallback xmlns="">
            <p:pic>
              <p:nvPicPr>
                <p:cNvPr id="42" name="Ink 41">
                  <a:extLst>
                    <a:ext uri="{FF2B5EF4-FFF2-40B4-BE49-F238E27FC236}">
                      <a16:creationId xmlns:a16="http://schemas.microsoft.com/office/drawing/2014/main" id="{5E6CCC45-F313-43D1-AFA7-E003B7F84CEE}"/>
                    </a:ext>
                  </a:extLst>
                </p:cNvPr>
                <p:cNvPicPr/>
                <p:nvPr/>
              </p:nvPicPr>
              <p:blipFill>
                <a:blip r:embed="rId59"/>
                <a:stretch>
                  <a:fillRect/>
                </a:stretch>
              </p:blipFill>
              <p:spPr>
                <a:xfrm>
                  <a:off x="10404956" y="4785335"/>
                  <a:ext cx="51912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52BA568F-4FAE-4FD3-950B-0C34189D7933}"/>
                    </a:ext>
                  </a:extLst>
                </p14:cNvPr>
                <p14:cNvContentPartPr/>
                <p14:nvPr/>
              </p14:nvContentPartPr>
              <p14:xfrm>
                <a:off x="10919396" y="4429295"/>
                <a:ext cx="15480" cy="414360"/>
              </p14:xfrm>
            </p:contentPart>
          </mc:Choice>
          <mc:Fallback xmlns="">
            <p:pic>
              <p:nvPicPr>
                <p:cNvPr id="43" name="Ink 42">
                  <a:extLst>
                    <a:ext uri="{FF2B5EF4-FFF2-40B4-BE49-F238E27FC236}">
                      <a16:creationId xmlns:a16="http://schemas.microsoft.com/office/drawing/2014/main" id="{52BA568F-4FAE-4FD3-950B-0C34189D7933}"/>
                    </a:ext>
                  </a:extLst>
                </p:cNvPr>
                <p:cNvPicPr/>
                <p:nvPr/>
              </p:nvPicPr>
              <p:blipFill>
                <a:blip r:embed="rId61"/>
                <a:stretch>
                  <a:fillRect/>
                </a:stretch>
              </p:blipFill>
              <p:spPr>
                <a:xfrm>
                  <a:off x="10910756" y="4420655"/>
                  <a:ext cx="3312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4" name="Ink 43">
                  <a:extLst>
                    <a:ext uri="{FF2B5EF4-FFF2-40B4-BE49-F238E27FC236}">
                      <a16:creationId xmlns:a16="http://schemas.microsoft.com/office/drawing/2014/main" id="{9E11A6B6-344B-44F7-BE53-4222416BB077}"/>
                    </a:ext>
                  </a:extLst>
                </p14:cNvPr>
                <p14:cNvContentPartPr/>
                <p14:nvPr/>
              </p14:nvContentPartPr>
              <p14:xfrm>
                <a:off x="10570556" y="4490135"/>
                <a:ext cx="209160" cy="344160"/>
              </p14:xfrm>
            </p:contentPart>
          </mc:Choice>
          <mc:Fallback xmlns="">
            <p:pic>
              <p:nvPicPr>
                <p:cNvPr id="44" name="Ink 43">
                  <a:extLst>
                    <a:ext uri="{FF2B5EF4-FFF2-40B4-BE49-F238E27FC236}">
                      <a16:creationId xmlns:a16="http://schemas.microsoft.com/office/drawing/2014/main" id="{9E11A6B6-344B-44F7-BE53-4222416BB077}"/>
                    </a:ext>
                  </a:extLst>
                </p:cNvPr>
                <p:cNvPicPr/>
                <p:nvPr/>
              </p:nvPicPr>
              <p:blipFill>
                <a:blip r:embed="rId63"/>
                <a:stretch>
                  <a:fillRect/>
                </a:stretch>
              </p:blipFill>
              <p:spPr>
                <a:xfrm>
                  <a:off x="10561916" y="4481495"/>
                  <a:ext cx="226800" cy="361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6D5D0F75-8C0B-4BAF-9F09-F00E98FD22ED}"/>
                  </a:ext>
                </a:extLst>
              </p14:cNvPr>
              <p14:cNvContentPartPr/>
              <p14:nvPr/>
            </p14:nvContentPartPr>
            <p14:xfrm>
              <a:off x="11380916" y="1632455"/>
              <a:ext cx="19080" cy="204120"/>
            </p14:xfrm>
          </p:contentPart>
        </mc:Choice>
        <mc:Fallback xmlns="">
          <p:pic>
            <p:nvPicPr>
              <p:cNvPr id="46" name="Ink 45">
                <a:extLst>
                  <a:ext uri="{FF2B5EF4-FFF2-40B4-BE49-F238E27FC236}">
                    <a16:creationId xmlns:a16="http://schemas.microsoft.com/office/drawing/2014/main" id="{6D5D0F75-8C0B-4BAF-9F09-F00E98FD22ED}"/>
                  </a:ext>
                </a:extLst>
              </p:cNvPr>
              <p:cNvPicPr/>
              <p:nvPr/>
            </p:nvPicPr>
            <p:blipFill>
              <a:blip r:embed="rId65"/>
              <a:stretch>
                <a:fillRect/>
              </a:stretch>
            </p:blipFill>
            <p:spPr>
              <a:xfrm>
                <a:off x="11372276" y="1623815"/>
                <a:ext cx="36720" cy="221760"/>
              </a:xfrm>
              <a:prstGeom prst="rect">
                <a:avLst/>
              </a:prstGeom>
            </p:spPr>
          </p:pic>
        </mc:Fallback>
      </mc:AlternateContent>
      <p:grpSp>
        <p:nvGrpSpPr>
          <p:cNvPr id="50" name="Group 49">
            <a:extLst>
              <a:ext uri="{FF2B5EF4-FFF2-40B4-BE49-F238E27FC236}">
                <a16:creationId xmlns:a16="http://schemas.microsoft.com/office/drawing/2014/main" id="{7B53C817-B2E6-41AE-86FA-543C5CE7AFE0}"/>
              </a:ext>
            </a:extLst>
          </p:cNvPr>
          <p:cNvGrpSpPr/>
          <p:nvPr/>
        </p:nvGrpSpPr>
        <p:grpSpPr>
          <a:xfrm>
            <a:off x="11322236" y="2159855"/>
            <a:ext cx="529560" cy="965880"/>
            <a:chOff x="11322236" y="2159855"/>
            <a:chExt cx="529560" cy="965880"/>
          </a:xfrm>
        </p:grpSpPr>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94716875-B7D7-45AA-AB44-7D27454A7D47}"/>
                    </a:ext>
                  </a:extLst>
                </p14:cNvPr>
                <p14:cNvContentPartPr/>
                <p14:nvPr/>
              </p14:nvContentPartPr>
              <p14:xfrm>
                <a:off x="11322236" y="2918735"/>
                <a:ext cx="252000" cy="207000"/>
              </p14:xfrm>
            </p:contentPart>
          </mc:Choice>
          <mc:Fallback xmlns="">
            <p:pic>
              <p:nvPicPr>
                <p:cNvPr id="47" name="Ink 46">
                  <a:extLst>
                    <a:ext uri="{FF2B5EF4-FFF2-40B4-BE49-F238E27FC236}">
                      <a16:creationId xmlns:a16="http://schemas.microsoft.com/office/drawing/2014/main" id="{94716875-B7D7-45AA-AB44-7D27454A7D47}"/>
                    </a:ext>
                  </a:extLst>
                </p:cNvPr>
                <p:cNvPicPr/>
                <p:nvPr/>
              </p:nvPicPr>
              <p:blipFill>
                <a:blip r:embed="rId67"/>
                <a:stretch>
                  <a:fillRect/>
                </a:stretch>
              </p:blipFill>
              <p:spPr>
                <a:xfrm>
                  <a:off x="11313596" y="2909735"/>
                  <a:ext cx="26964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5FC50A7C-F4B5-4FEB-B1A1-8A59AC4FB15B}"/>
                    </a:ext>
                  </a:extLst>
                </p14:cNvPr>
                <p14:cNvContentPartPr/>
                <p14:nvPr/>
              </p14:nvContentPartPr>
              <p14:xfrm>
                <a:off x="11480996" y="2324735"/>
                <a:ext cx="370800" cy="636840"/>
              </p14:xfrm>
            </p:contentPart>
          </mc:Choice>
          <mc:Fallback xmlns="">
            <p:pic>
              <p:nvPicPr>
                <p:cNvPr id="48" name="Ink 47">
                  <a:extLst>
                    <a:ext uri="{FF2B5EF4-FFF2-40B4-BE49-F238E27FC236}">
                      <a16:creationId xmlns:a16="http://schemas.microsoft.com/office/drawing/2014/main" id="{5FC50A7C-F4B5-4FEB-B1A1-8A59AC4FB15B}"/>
                    </a:ext>
                  </a:extLst>
                </p:cNvPr>
                <p:cNvPicPr/>
                <p:nvPr/>
              </p:nvPicPr>
              <p:blipFill>
                <a:blip r:embed="rId69"/>
                <a:stretch>
                  <a:fillRect/>
                </a:stretch>
              </p:blipFill>
              <p:spPr>
                <a:xfrm>
                  <a:off x="11472356" y="2316095"/>
                  <a:ext cx="388440" cy="6544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9" name="Ink 48">
                  <a:extLst>
                    <a:ext uri="{FF2B5EF4-FFF2-40B4-BE49-F238E27FC236}">
                      <a16:creationId xmlns:a16="http://schemas.microsoft.com/office/drawing/2014/main" id="{63D28B05-7BAD-4949-9DBC-94D334FC753B}"/>
                    </a:ext>
                  </a:extLst>
                </p14:cNvPr>
                <p14:cNvContentPartPr/>
                <p14:nvPr/>
              </p14:nvContentPartPr>
              <p14:xfrm>
                <a:off x="11372996" y="2159855"/>
                <a:ext cx="280800" cy="186480"/>
              </p14:xfrm>
            </p:contentPart>
          </mc:Choice>
          <mc:Fallback xmlns="">
            <p:pic>
              <p:nvPicPr>
                <p:cNvPr id="49" name="Ink 48">
                  <a:extLst>
                    <a:ext uri="{FF2B5EF4-FFF2-40B4-BE49-F238E27FC236}">
                      <a16:creationId xmlns:a16="http://schemas.microsoft.com/office/drawing/2014/main" id="{63D28B05-7BAD-4949-9DBC-94D334FC753B}"/>
                    </a:ext>
                  </a:extLst>
                </p:cNvPr>
                <p:cNvPicPr/>
                <p:nvPr/>
              </p:nvPicPr>
              <p:blipFill>
                <a:blip r:embed="rId71"/>
                <a:stretch>
                  <a:fillRect/>
                </a:stretch>
              </p:blipFill>
              <p:spPr>
                <a:xfrm>
                  <a:off x="11363996" y="2150855"/>
                  <a:ext cx="298440" cy="204120"/>
                </a:xfrm>
                <a:prstGeom prst="rect">
                  <a:avLst/>
                </a:prstGeom>
              </p:spPr>
            </p:pic>
          </mc:Fallback>
        </mc:AlternateContent>
      </p:grpSp>
      <p:grpSp>
        <p:nvGrpSpPr>
          <p:cNvPr id="54" name="Group 53">
            <a:extLst>
              <a:ext uri="{FF2B5EF4-FFF2-40B4-BE49-F238E27FC236}">
                <a16:creationId xmlns:a16="http://schemas.microsoft.com/office/drawing/2014/main" id="{1B3A1D11-9714-4817-991C-FD866A81E9EF}"/>
              </a:ext>
            </a:extLst>
          </p:cNvPr>
          <p:cNvGrpSpPr/>
          <p:nvPr/>
        </p:nvGrpSpPr>
        <p:grpSpPr>
          <a:xfrm>
            <a:off x="2489996" y="5761295"/>
            <a:ext cx="506880" cy="465480"/>
            <a:chOff x="2489996" y="5761295"/>
            <a:chExt cx="506880" cy="465480"/>
          </a:xfrm>
        </p:grpSpPr>
        <mc:AlternateContent xmlns:mc="http://schemas.openxmlformats.org/markup-compatibility/2006" xmlns:p14="http://schemas.microsoft.com/office/powerpoint/2010/main">
          <mc:Choice Requires="p14">
            <p:contentPart p14:bwMode="auto" r:id="rId72">
              <p14:nvContentPartPr>
                <p14:cNvPr id="51" name="Ink 50">
                  <a:extLst>
                    <a:ext uri="{FF2B5EF4-FFF2-40B4-BE49-F238E27FC236}">
                      <a16:creationId xmlns:a16="http://schemas.microsoft.com/office/drawing/2014/main" id="{2E634167-1214-4F00-9826-BEFBBD7A8DF2}"/>
                    </a:ext>
                  </a:extLst>
                </p14:cNvPr>
                <p14:cNvContentPartPr/>
                <p14:nvPr/>
              </p14:nvContentPartPr>
              <p14:xfrm>
                <a:off x="2551916" y="5761295"/>
                <a:ext cx="41760" cy="377280"/>
              </p14:xfrm>
            </p:contentPart>
          </mc:Choice>
          <mc:Fallback xmlns="">
            <p:pic>
              <p:nvPicPr>
                <p:cNvPr id="51" name="Ink 50">
                  <a:extLst>
                    <a:ext uri="{FF2B5EF4-FFF2-40B4-BE49-F238E27FC236}">
                      <a16:creationId xmlns:a16="http://schemas.microsoft.com/office/drawing/2014/main" id="{2E634167-1214-4F00-9826-BEFBBD7A8DF2}"/>
                    </a:ext>
                  </a:extLst>
                </p:cNvPr>
                <p:cNvPicPr/>
                <p:nvPr/>
              </p:nvPicPr>
              <p:blipFill>
                <a:blip r:embed="rId73"/>
                <a:stretch>
                  <a:fillRect/>
                </a:stretch>
              </p:blipFill>
              <p:spPr>
                <a:xfrm>
                  <a:off x="2543276" y="5752655"/>
                  <a:ext cx="5940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2" name="Ink 51">
                  <a:extLst>
                    <a:ext uri="{FF2B5EF4-FFF2-40B4-BE49-F238E27FC236}">
                      <a16:creationId xmlns:a16="http://schemas.microsoft.com/office/drawing/2014/main" id="{8DD5250D-F251-429F-BBAA-236EFD3FB5D7}"/>
                    </a:ext>
                  </a:extLst>
                </p14:cNvPr>
                <p14:cNvContentPartPr/>
                <p14:nvPr/>
              </p14:nvContentPartPr>
              <p14:xfrm>
                <a:off x="2489996" y="6068015"/>
                <a:ext cx="439200" cy="60840"/>
              </p14:xfrm>
            </p:contentPart>
          </mc:Choice>
          <mc:Fallback xmlns="">
            <p:pic>
              <p:nvPicPr>
                <p:cNvPr id="52" name="Ink 51">
                  <a:extLst>
                    <a:ext uri="{FF2B5EF4-FFF2-40B4-BE49-F238E27FC236}">
                      <a16:creationId xmlns:a16="http://schemas.microsoft.com/office/drawing/2014/main" id="{8DD5250D-F251-429F-BBAA-236EFD3FB5D7}"/>
                    </a:ext>
                  </a:extLst>
                </p:cNvPr>
                <p:cNvPicPr/>
                <p:nvPr/>
              </p:nvPicPr>
              <p:blipFill>
                <a:blip r:embed="rId75"/>
                <a:stretch>
                  <a:fillRect/>
                </a:stretch>
              </p:blipFill>
              <p:spPr>
                <a:xfrm>
                  <a:off x="2480996" y="6059015"/>
                  <a:ext cx="45684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3" name="Ink 52">
                  <a:extLst>
                    <a:ext uri="{FF2B5EF4-FFF2-40B4-BE49-F238E27FC236}">
                      <a16:creationId xmlns:a16="http://schemas.microsoft.com/office/drawing/2014/main" id="{FF626200-5969-48BE-B095-307466A30DFF}"/>
                    </a:ext>
                  </a:extLst>
                </p14:cNvPr>
                <p14:cNvContentPartPr/>
                <p14:nvPr/>
              </p14:nvContentPartPr>
              <p14:xfrm>
                <a:off x="2877716" y="5946695"/>
                <a:ext cx="119160" cy="280080"/>
              </p14:xfrm>
            </p:contentPart>
          </mc:Choice>
          <mc:Fallback xmlns="">
            <p:pic>
              <p:nvPicPr>
                <p:cNvPr id="53" name="Ink 52">
                  <a:extLst>
                    <a:ext uri="{FF2B5EF4-FFF2-40B4-BE49-F238E27FC236}">
                      <a16:creationId xmlns:a16="http://schemas.microsoft.com/office/drawing/2014/main" id="{FF626200-5969-48BE-B095-307466A30DFF}"/>
                    </a:ext>
                  </a:extLst>
                </p:cNvPr>
                <p:cNvPicPr/>
                <p:nvPr/>
              </p:nvPicPr>
              <p:blipFill>
                <a:blip r:embed="rId77"/>
                <a:stretch>
                  <a:fillRect/>
                </a:stretch>
              </p:blipFill>
              <p:spPr>
                <a:xfrm>
                  <a:off x="2869076" y="5937695"/>
                  <a:ext cx="136800" cy="297720"/>
                </a:xfrm>
                <a:prstGeom prst="rect">
                  <a:avLst/>
                </a:prstGeom>
              </p:spPr>
            </p:pic>
          </mc:Fallback>
        </mc:AlternateContent>
      </p:grpSp>
      <p:grpSp>
        <p:nvGrpSpPr>
          <p:cNvPr id="74" name="Group 73">
            <a:extLst>
              <a:ext uri="{FF2B5EF4-FFF2-40B4-BE49-F238E27FC236}">
                <a16:creationId xmlns:a16="http://schemas.microsoft.com/office/drawing/2014/main" id="{807BF620-77B1-4E4C-809B-BA0A457EB837}"/>
              </a:ext>
            </a:extLst>
          </p:cNvPr>
          <p:cNvGrpSpPr/>
          <p:nvPr/>
        </p:nvGrpSpPr>
        <p:grpSpPr>
          <a:xfrm>
            <a:off x="3275516" y="5729975"/>
            <a:ext cx="1881720" cy="453600"/>
            <a:chOff x="3275516" y="5729975"/>
            <a:chExt cx="1881720" cy="453600"/>
          </a:xfrm>
        </p:grpSpPr>
        <mc:AlternateContent xmlns:mc="http://schemas.openxmlformats.org/markup-compatibility/2006" xmlns:p14="http://schemas.microsoft.com/office/powerpoint/2010/main">
          <mc:Choice Requires="p14">
            <p:contentPart p14:bwMode="auto" r:id="rId78">
              <p14:nvContentPartPr>
                <p14:cNvPr id="58" name="Ink 57">
                  <a:extLst>
                    <a:ext uri="{FF2B5EF4-FFF2-40B4-BE49-F238E27FC236}">
                      <a16:creationId xmlns:a16="http://schemas.microsoft.com/office/drawing/2014/main" id="{AB60ADF9-ADD9-4B55-A597-844E015E01CD}"/>
                    </a:ext>
                  </a:extLst>
                </p14:cNvPr>
                <p14:cNvContentPartPr/>
                <p14:nvPr/>
              </p14:nvContentPartPr>
              <p14:xfrm>
                <a:off x="3275516" y="6024815"/>
                <a:ext cx="112680" cy="140040"/>
              </p14:xfrm>
            </p:contentPart>
          </mc:Choice>
          <mc:Fallback xmlns="">
            <p:pic>
              <p:nvPicPr>
                <p:cNvPr id="58" name="Ink 57">
                  <a:extLst>
                    <a:ext uri="{FF2B5EF4-FFF2-40B4-BE49-F238E27FC236}">
                      <a16:creationId xmlns:a16="http://schemas.microsoft.com/office/drawing/2014/main" id="{AB60ADF9-ADD9-4B55-A597-844E015E01CD}"/>
                    </a:ext>
                  </a:extLst>
                </p:cNvPr>
                <p:cNvPicPr/>
                <p:nvPr/>
              </p:nvPicPr>
              <p:blipFill>
                <a:blip r:embed="rId79"/>
                <a:stretch>
                  <a:fillRect/>
                </a:stretch>
              </p:blipFill>
              <p:spPr>
                <a:xfrm>
                  <a:off x="3266876" y="6016175"/>
                  <a:ext cx="13032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9" name="Ink 58">
                  <a:extLst>
                    <a:ext uri="{FF2B5EF4-FFF2-40B4-BE49-F238E27FC236}">
                      <a16:creationId xmlns:a16="http://schemas.microsoft.com/office/drawing/2014/main" id="{40AD9315-77CB-4BE8-8F7B-C6932539A781}"/>
                    </a:ext>
                  </a:extLst>
                </p14:cNvPr>
                <p14:cNvContentPartPr/>
                <p14:nvPr/>
              </p14:nvContentPartPr>
              <p14:xfrm>
                <a:off x="3472436" y="5922935"/>
                <a:ext cx="142200" cy="260640"/>
              </p14:xfrm>
            </p:contentPart>
          </mc:Choice>
          <mc:Fallback xmlns="">
            <p:pic>
              <p:nvPicPr>
                <p:cNvPr id="59" name="Ink 58">
                  <a:extLst>
                    <a:ext uri="{FF2B5EF4-FFF2-40B4-BE49-F238E27FC236}">
                      <a16:creationId xmlns:a16="http://schemas.microsoft.com/office/drawing/2014/main" id="{40AD9315-77CB-4BE8-8F7B-C6932539A781}"/>
                    </a:ext>
                  </a:extLst>
                </p:cNvPr>
                <p:cNvPicPr/>
                <p:nvPr/>
              </p:nvPicPr>
              <p:blipFill>
                <a:blip r:embed="rId81"/>
                <a:stretch>
                  <a:fillRect/>
                </a:stretch>
              </p:blipFill>
              <p:spPr>
                <a:xfrm>
                  <a:off x="3463796" y="5914295"/>
                  <a:ext cx="15984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Ink 59">
                  <a:extLst>
                    <a:ext uri="{FF2B5EF4-FFF2-40B4-BE49-F238E27FC236}">
                      <a16:creationId xmlns:a16="http://schemas.microsoft.com/office/drawing/2014/main" id="{ADAFC457-0A48-4FFC-8CD6-06E400539206}"/>
                    </a:ext>
                  </a:extLst>
                </p14:cNvPr>
                <p14:cNvContentPartPr/>
                <p14:nvPr/>
              </p14:nvContentPartPr>
              <p14:xfrm>
                <a:off x="3701396" y="6002495"/>
                <a:ext cx="109440" cy="168120"/>
              </p14:xfrm>
            </p:contentPart>
          </mc:Choice>
          <mc:Fallback xmlns="">
            <p:pic>
              <p:nvPicPr>
                <p:cNvPr id="60" name="Ink 59">
                  <a:extLst>
                    <a:ext uri="{FF2B5EF4-FFF2-40B4-BE49-F238E27FC236}">
                      <a16:creationId xmlns:a16="http://schemas.microsoft.com/office/drawing/2014/main" id="{ADAFC457-0A48-4FFC-8CD6-06E400539206}"/>
                    </a:ext>
                  </a:extLst>
                </p:cNvPr>
                <p:cNvPicPr/>
                <p:nvPr/>
              </p:nvPicPr>
              <p:blipFill>
                <a:blip r:embed="rId83"/>
                <a:stretch>
                  <a:fillRect/>
                </a:stretch>
              </p:blipFill>
              <p:spPr>
                <a:xfrm>
                  <a:off x="3692396" y="5993495"/>
                  <a:ext cx="12708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1" name="Ink 60">
                  <a:extLst>
                    <a:ext uri="{FF2B5EF4-FFF2-40B4-BE49-F238E27FC236}">
                      <a16:creationId xmlns:a16="http://schemas.microsoft.com/office/drawing/2014/main" id="{CE12BA58-68F8-47F6-AE04-3D7FC5ECB313}"/>
                    </a:ext>
                  </a:extLst>
                </p14:cNvPr>
                <p14:cNvContentPartPr/>
                <p14:nvPr/>
              </p14:nvContentPartPr>
              <p14:xfrm>
                <a:off x="3959156" y="5938055"/>
                <a:ext cx="118080" cy="159120"/>
              </p14:xfrm>
            </p:contentPart>
          </mc:Choice>
          <mc:Fallback xmlns="">
            <p:pic>
              <p:nvPicPr>
                <p:cNvPr id="61" name="Ink 60">
                  <a:extLst>
                    <a:ext uri="{FF2B5EF4-FFF2-40B4-BE49-F238E27FC236}">
                      <a16:creationId xmlns:a16="http://schemas.microsoft.com/office/drawing/2014/main" id="{CE12BA58-68F8-47F6-AE04-3D7FC5ECB313}"/>
                    </a:ext>
                  </a:extLst>
                </p:cNvPr>
                <p:cNvPicPr/>
                <p:nvPr/>
              </p:nvPicPr>
              <p:blipFill>
                <a:blip r:embed="rId85"/>
                <a:stretch>
                  <a:fillRect/>
                </a:stretch>
              </p:blipFill>
              <p:spPr>
                <a:xfrm>
                  <a:off x="3950516" y="5929415"/>
                  <a:ext cx="1357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2" name="Ink 61">
                  <a:extLst>
                    <a:ext uri="{FF2B5EF4-FFF2-40B4-BE49-F238E27FC236}">
                      <a16:creationId xmlns:a16="http://schemas.microsoft.com/office/drawing/2014/main" id="{CB835C29-B8FD-4D2E-8F32-AF857B8329CD}"/>
                    </a:ext>
                  </a:extLst>
                </p14:cNvPr>
                <p14:cNvContentPartPr/>
                <p14:nvPr/>
              </p14:nvContentPartPr>
              <p14:xfrm>
                <a:off x="4198556" y="5729975"/>
                <a:ext cx="30600" cy="322560"/>
              </p14:xfrm>
            </p:contentPart>
          </mc:Choice>
          <mc:Fallback xmlns="">
            <p:pic>
              <p:nvPicPr>
                <p:cNvPr id="62" name="Ink 61">
                  <a:extLst>
                    <a:ext uri="{FF2B5EF4-FFF2-40B4-BE49-F238E27FC236}">
                      <a16:creationId xmlns:a16="http://schemas.microsoft.com/office/drawing/2014/main" id="{CB835C29-B8FD-4D2E-8F32-AF857B8329CD}"/>
                    </a:ext>
                  </a:extLst>
                </p:cNvPr>
                <p:cNvPicPr/>
                <p:nvPr/>
              </p:nvPicPr>
              <p:blipFill>
                <a:blip r:embed="rId87"/>
                <a:stretch>
                  <a:fillRect/>
                </a:stretch>
              </p:blipFill>
              <p:spPr>
                <a:xfrm>
                  <a:off x="4189556" y="5720975"/>
                  <a:ext cx="4824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3" name="Ink 62">
                  <a:extLst>
                    <a:ext uri="{FF2B5EF4-FFF2-40B4-BE49-F238E27FC236}">
                      <a16:creationId xmlns:a16="http://schemas.microsoft.com/office/drawing/2014/main" id="{7274E354-2296-4F5D-B59E-FD4AC0FDE2E3}"/>
                    </a:ext>
                  </a:extLst>
                </p14:cNvPr>
                <p14:cNvContentPartPr/>
                <p14:nvPr/>
              </p14:nvContentPartPr>
              <p14:xfrm>
                <a:off x="4190996" y="5854895"/>
                <a:ext cx="181440" cy="250560"/>
              </p14:xfrm>
            </p:contentPart>
          </mc:Choice>
          <mc:Fallback xmlns="">
            <p:pic>
              <p:nvPicPr>
                <p:cNvPr id="63" name="Ink 62">
                  <a:extLst>
                    <a:ext uri="{FF2B5EF4-FFF2-40B4-BE49-F238E27FC236}">
                      <a16:creationId xmlns:a16="http://schemas.microsoft.com/office/drawing/2014/main" id="{7274E354-2296-4F5D-B59E-FD4AC0FDE2E3}"/>
                    </a:ext>
                  </a:extLst>
                </p:cNvPr>
                <p:cNvPicPr/>
                <p:nvPr/>
              </p:nvPicPr>
              <p:blipFill>
                <a:blip r:embed="rId89"/>
                <a:stretch>
                  <a:fillRect/>
                </a:stretch>
              </p:blipFill>
              <p:spPr>
                <a:xfrm>
                  <a:off x="4182356" y="5846255"/>
                  <a:ext cx="19908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4" name="Ink 63">
                  <a:extLst>
                    <a:ext uri="{FF2B5EF4-FFF2-40B4-BE49-F238E27FC236}">
                      <a16:creationId xmlns:a16="http://schemas.microsoft.com/office/drawing/2014/main" id="{75E06B7C-CFE9-4FDD-AF5F-0323AC211926}"/>
                    </a:ext>
                  </a:extLst>
                </p14:cNvPr>
                <p14:cNvContentPartPr/>
                <p14:nvPr/>
              </p14:nvContentPartPr>
              <p14:xfrm>
                <a:off x="4494476" y="5780015"/>
                <a:ext cx="25200" cy="317520"/>
              </p14:xfrm>
            </p:contentPart>
          </mc:Choice>
          <mc:Fallback xmlns="">
            <p:pic>
              <p:nvPicPr>
                <p:cNvPr id="64" name="Ink 63">
                  <a:extLst>
                    <a:ext uri="{FF2B5EF4-FFF2-40B4-BE49-F238E27FC236}">
                      <a16:creationId xmlns:a16="http://schemas.microsoft.com/office/drawing/2014/main" id="{75E06B7C-CFE9-4FDD-AF5F-0323AC211926}"/>
                    </a:ext>
                  </a:extLst>
                </p:cNvPr>
                <p:cNvPicPr/>
                <p:nvPr/>
              </p:nvPicPr>
              <p:blipFill>
                <a:blip r:embed="rId91"/>
                <a:stretch>
                  <a:fillRect/>
                </a:stretch>
              </p:blipFill>
              <p:spPr>
                <a:xfrm>
                  <a:off x="4485836" y="5771375"/>
                  <a:ext cx="4284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5" name="Ink 64">
                  <a:extLst>
                    <a:ext uri="{FF2B5EF4-FFF2-40B4-BE49-F238E27FC236}">
                      <a16:creationId xmlns:a16="http://schemas.microsoft.com/office/drawing/2014/main" id="{B6784A21-DD19-49ED-B80D-8A6085043FA5}"/>
                    </a:ext>
                  </a:extLst>
                </p14:cNvPr>
                <p14:cNvContentPartPr/>
                <p14:nvPr/>
              </p14:nvContentPartPr>
              <p14:xfrm>
                <a:off x="4607876" y="5915735"/>
                <a:ext cx="113400" cy="191160"/>
              </p14:xfrm>
            </p:contentPart>
          </mc:Choice>
          <mc:Fallback xmlns="">
            <p:pic>
              <p:nvPicPr>
                <p:cNvPr id="65" name="Ink 64">
                  <a:extLst>
                    <a:ext uri="{FF2B5EF4-FFF2-40B4-BE49-F238E27FC236}">
                      <a16:creationId xmlns:a16="http://schemas.microsoft.com/office/drawing/2014/main" id="{B6784A21-DD19-49ED-B80D-8A6085043FA5}"/>
                    </a:ext>
                  </a:extLst>
                </p:cNvPr>
                <p:cNvPicPr/>
                <p:nvPr/>
              </p:nvPicPr>
              <p:blipFill>
                <a:blip r:embed="rId93"/>
                <a:stretch>
                  <a:fillRect/>
                </a:stretch>
              </p:blipFill>
              <p:spPr>
                <a:xfrm>
                  <a:off x="4599236" y="5907095"/>
                  <a:ext cx="1310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6" name="Ink 65">
                  <a:extLst>
                    <a:ext uri="{FF2B5EF4-FFF2-40B4-BE49-F238E27FC236}">
                      <a16:creationId xmlns:a16="http://schemas.microsoft.com/office/drawing/2014/main" id="{26F67FCC-EB63-4D66-861E-95308A8C6E62}"/>
                    </a:ext>
                  </a:extLst>
                </p14:cNvPr>
                <p14:cNvContentPartPr/>
                <p14:nvPr/>
              </p14:nvContentPartPr>
              <p14:xfrm>
                <a:off x="4787516" y="5902055"/>
                <a:ext cx="150840" cy="190080"/>
              </p14:xfrm>
            </p:contentPart>
          </mc:Choice>
          <mc:Fallback xmlns="">
            <p:pic>
              <p:nvPicPr>
                <p:cNvPr id="66" name="Ink 65">
                  <a:extLst>
                    <a:ext uri="{FF2B5EF4-FFF2-40B4-BE49-F238E27FC236}">
                      <a16:creationId xmlns:a16="http://schemas.microsoft.com/office/drawing/2014/main" id="{26F67FCC-EB63-4D66-861E-95308A8C6E62}"/>
                    </a:ext>
                  </a:extLst>
                </p:cNvPr>
                <p:cNvPicPr/>
                <p:nvPr/>
              </p:nvPicPr>
              <p:blipFill>
                <a:blip r:embed="rId95"/>
                <a:stretch>
                  <a:fillRect/>
                </a:stretch>
              </p:blipFill>
              <p:spPr>
                <a:xfrm>
                  <a:off x="4778876" y="5893415"/>
                  <a:ext cx="1684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7" name="Ink 66">
                  <a:extLst>
                    <a:ext uri="{FF2B5EF4-FFF2-40B4-BE49-F238E27FC236}">
                      <a16:creationId xmlns:a16="http://schemas.microsoft.com/office/drawing/2014/main" id="{97C0A0C0-6608-4709-B619-2A9FC4F9ACD5}"/>
                    </a:ext>
                  </a:extLst>
                </p14:cNvPr>
                <p14:cNvContentPartPr/>
                <p14:nvPr/>
              </p14:nvContentPartPr>
              <p14:xfrm>
                <a:off x="4948796" y="5901695"/>
                <a:ext cx="208440" cy="225360"/>
              </p14:xfrm>
            </p:contentPart>
          </mc:Choice>
          <mc:Fallback xmlns="">
            <p:pic>
              <p:nvPicPr>
                <p:cNvPr id="67" name="Ink 66">
                  <a:extLst>
                    <a:ext uri="{FF2B5EF4-FFF2-40B4-BE49-F238E27FC236}">
                      <a16:creationId xmlns:a16="http://schemas.microsoft.com/office/drawing/2014/main" id="{97C0A0C0-6608-4709-B619-2A9FC4F9ACD5}"/>
                    </a:ext>
                  </a:extLst>
                </p:cNvPr>
                <p:cNvPicPr/>
                <p:nvPr/>
              </p:nvPicPr>
              <p:blipFill>
                <a:blip r:embed="rId97"/>
                <a:stretch>
                  <a:fillRect/>
                </a:stretch>
              </p:blipFill>
              <p:spPr>
                <a:xfrm>
                  <a:off x="4939796" y="5893055"/>
                  <a:ext cx="226080" cy="243000"/>
                </a:xfrm>
                <a:prstGeom prst="rect">
                  <a:avLst/>
                </a:prstGeom>
              </p:spPr>
            </p:pic>
          </mc:Fallback>
        </mc:AlternateContent>
      </p:grpSp>
      <p:grpSp>
        <p:nvGrpSpPr>
          <p:cNvPr id="83" name="Group 82">
            <a:extLst>
              <a:ext uri="{FF2B5EF4-FFF2-40B4-BE49-F238E27FC236}">
                <a16:creationId xmlns:a16="http://schemas.microsoft.com/office/drawing/2014/main" id="{B2EC7CD8-7E22-44E8-9190-1CE8895473CB}"/>
              </a:ext>
            </a:extLst>
          </p:cNvPr>
          <p:cNvGrpSpPr/>
          <p:nvPr/>
        </p:nvGrpSpPr>
        <p:grpSpPr>
          <a:xfrm>
            <a:off x="5576276" y="5845535"/>
            <a:ext cx="2535840" cy="415800"/>
            <a:chOff x="5576276" y="5845535"/>
            <a:chExt cx="2535840" cy="415800"/>
          </a:xfrm>
        </p:grpSpPr>
        <mc:AlternateContent xmlns:mc="http://schemas.openxmlformats.org/markup-compatibility/2006" xmlns:p14="http://schemas.microsoft.com/office/powerpoint/2010/main">
          <mc:Choice Requires="p14">
            <p:contentPart p14:bwMode="auto" r:id="rId98">
              <p14:nvContentPartPr>
                <p14:cNvPr id="68" name="Ink 67">
                  <a:extLst>
                    <a:ext uri="{FF2B5EF4-FFF2-40B4-BE49-F238E27FC236}">
                      <a16:creationId xmlns:a16="http://schemas.microsoft.com/office/drawing/2014/main" id="{4541B6A4-1FCA-44C7-9975-1440F7D1FA11}"/>
                    </a:ext>
                  </a:extLst>
                </p14:cNvPr>
                <p14:cNvContentPartPr/>
                <p14:nvPr/>
              </p14:nvContentPartPr>
              <p14:xfrm>
                <a:off x="5576276" y="5845535"/>
                <a:ext cx="118800" cy="334440"/>
              </p14:xfrm>
            </p:contentPart>
          </mc:Choice>
          <mc:Fallback xmlns="">
            <p:pic>
              <p:nvPicPr>
                <p:cNvPr id="68" name="Ink 67">
                  <a:extLst>
                    <a:ext uri="{FF2B5EF4-FFF2-40B4-BE49-F238E27FC236}">
                      <a16:creationId xmlns:a16="http://schemas.microsoft.com/office/drawing/2014/main" id="{4541B6A4-1FCA-44C7-9975-1440F7D1FA11}"/>
                    </a:ext>
                  </a:extLst>
                </p:cNvPr>
                <p:cNvPicPr/>
                <p:nvPr/>
              </p:nvPicPr>
              <p:blipFill>
                <a:blip r:embed="rId99"/>
                <a:stretch>
                  <a:fillRect/>
                </a:stretch>
              </p:blipFill>
              <p:spPr>
                <a:xfrm>
                  <a:off x="5567276" y="5836535"/>
                  <a:ext cx="13644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9" name="Ink 68">
                  <a:extLst>
                    <a:ext uri="{FF2B5EF4-FFF2-40B4-BE49-F238E27FC236}">
                      <a16:creationId xmlns:a16="http://schemas.microsoft.com/office/drawing/2014/main" id="{1D604EA1-08D8-413B-AEB8-5577628E1DBF}"/>
                    </a:ext>
                  </a:extLst>
                </p14:cNvPr>
                <p14:cNvContentPartPr/>
                <p14:nvPr/>
              </p14:nvContentPartPr>
              <p14:xfrm>
                <a:off x="5879036" y="5996015"/>
                <a:ext cx="5760" cy="89280"/>
              </p14:xfrm>
            </p:contentPart>
          </mc:Choice>
          <mc:Fallback xmlns="">
            <p:pic>
              <p:nvPicPr>
                <p:cNvPr id="69" name="Ink 68">
                  <a:extLst>
                    <a:ext uri="{FF2B5EF4-FFF2-40B4-BE49-F238E27FC236}">
                      <a16:creationId xmlns:a16="http://schemas.microsoft.com/office/drawing/2014/main" id="{1D604EA1-08D8-413B-AEB8-5577628E1DBF}"/>
                    </a:ext>
                  </a:extLst>
                </p:cNvPr>
                <p:cNvPicPr/>
                <p:nvPr/>
              </p:nvPicPr>
              <p:blipFill>
                <a:blip r:embed="rId101"/>
                <a:stretch>
                  <a:fillRect/>
                </a:stretch>
              </p:blipFill>
              <p:spPr>
                <a:xfrm>
                  <a:off x="5870036" y="5987375"/>
                  <a:ext cx="2340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0" name="Ink 69">
                  <a:extLst>
                    <a:ext uri="{FF2B5EF4-FFF2-40B4-BE49-F238E27FC236}">
                      <a16:creationId xmlns:a16="http://schemas.microsoft.com/office/drawing/2014/main" id="{1145092F-CE76-4D39-BAF8-E7672EFA8330}"/>
                    </a:ext>
                  </a:extLst>
                </p14:cNvPr>
                <p14:cNvContentPartPr/>
                <p14:nvPr/>
              </p14:nvContentPartPr>
              <p14:xfrm>
                <a:off x="5853476" y="5988815"/>
                <a:ext cx="138240" cy="143280"/>
              </p14:xfrm>
            </p:contentPart>
          </mc:Choice>
          <mc:Fallback xmlns="">
            <p:pic>
              <p:nvPicPr>
                <p:cNvPr id="70" name="Ink 69">
                  <a:extLst>
                    <a:ext uri="{FF2B5EF4-FFF2-40B4-BE49-F238E27FC236}">
                      <a16:creationId xmlns:a16="http://schemas.microsoft.com/office/drawing/2014/main" id="{1145092F-CE76-4D39-BAF8-E7672EFA8330}"/>
                    </a:ext>
                  </a:extLst>
                </p:cNvPr>
                <p:cNvPicPr/>
                <p:nvPr/>
              </p:nvPicPr>
              <p:blipFill>
                <a:blip r:embed="rId103"/>
                <a:stretch>
                  <a:fillRect/>
                </a:stretch>
              </p:blipFill>
              <p:spPr>
                <a:xfrm>
                  <a:off x="5844836" y="5979815"/>
                  <a:ext cx="15588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1" name="Ink 70">
                  <a:extLst>
                    <a:ext uri="{FF2B5EF4-FFF2-40B4-BE49-F238E27FC236}">
                      <a16:creationId xmlns:a16="http://schemas.microsoft.com/office/drawing/2014/main" id="{0B8819AA-C4FB-4EE8-9A04-4F897CD98CF5}"/>
                    </a:ext>
                  </a:extLst>
                </p14:cNvPr>
                <p14:cNvContentPartPr/>
                <p14:nvPr/>
              </p14:nvContentPartPr>
              <p14:xfrm>
                <a:off x="6060836" y="5968655"/>
                <a:ext cx="92520" cy="212040"/>
              </p14:xfrm>
            </p:contentPart>
          </mc:Choice>
          <mc:Fallback xmlns="">
            <p:pic>
              <p:nvPicPr>
                <p:cNvPr id="71" name="Ink 70">
                  <a:extLst>
                    <a:ext uri="{FF2B5EF4-FFF2-40B4-BE49-F238E27FC236}">
                      <a16:creationId xmlns:a16="http://schemas.microsoft.com/office/drawing/2014/main" id="{0B8819AA-C4FB-4EE8-9A04-4F897CD98CF5}"/>
                    </a:ext>
                  </a:extLst>
                </p:cNvPr>
                <p:cNvPicPr/>
                <p:nvPr/>
              </p:nvPicPr>
              <p:blipFill>
                <a:blip r:embed="rId105"/>
                <a:stretch>
                  <a:fillRect/>
                </a:stretch>
              </p:blipFill>
              <p:spPr>
                <a:xfrm>
                  <a:off x="6051836" y="5959655"/>
                  <a:ext cx="11016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2" name="Ink 71">
                  <a:extLst>
                    <a:ext uri="{FF2B5EF4-FFF2-40B4-BE49-F238E27FC236}">
                      <a16:creationId xmlns:a16="http://schemas.microsoft.com/office/drawing/2014/main" id="{D516D7C1-A317-4FC0-B2C2-6A06E7B1A6E8}"/>
                    </a:ext>
                  </a:extLst>
                </p14:cNvPr>
                <p14:cNvContentPartPr/>
                <p14:nvPr/>
              </p14:nvContentPartPr>
              <p14:xfrm>
                <a:off x="6249116" y="5997815"/>
                <a:ext cx="122760" cy="199440"/>
              </p14:xfrm>
            </p:contentPart>
          </mc:Choice>
          <mc:Fallback xmlns="">
            <p:pic>
              <p:nvPicPr>
                <p:cNvPr id="72" name="Ink 71">
                  <a:extLst>
                    <a:ext uri="{FF2B5EF4-FFF2-40B4-BE49-F238E27FC236}">
                      <a16:creationId xmlns:a16="http://schemas.microsoft.com/office/drawing/2014/main" id="{D516D7C1-A317-4FC0-B2C2-6A06E7B1A6E8}"/>
                    </a:ext>
                  </a:extLst>
                </p:cNvPr>
                <p:cNvPicPr/>
                <p:nvPr/>
              </p:nvPicPr>
              <p:blipFill>
                <a:blip r:embed="rId107"/>
                <a:stretch>
                  <a:fillRect/>
                </a:stretch>
              </p:blipFill>
              <p:spPr>
                <a:xfrm>
                  <a:off x="6240116" y="5989175"/>
                  <a:ext cx="1404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5" name="Ink 74">
                  <a:extLst>
                    <a:ext uri="{FF2B5EF4-FFF2-40B4-BE49-F238E27FC236}">
                      <a16:creationId xmlns:a16="http://schemas.microsoft.com/office/drawing/2014/main" id="{CA0A7AA0-24E8-4959-BAFD-ABC112FE780C}"/>
                    </a:ext>
                  </a:extLst>
                </p14:cNvPr>
                <p14:cNvContentPartPr/>
                <p14:nvPr/>
              </p14:nvContentPartPr>
              <p14:xfrm>
                <a:off x="6463676" y="5863175"/>
                <a:ext cx="169920" cy="280800"/>
              </p14:xfrm>
            </p:contentPart>
          </mc:Choice>
          <mc:Fallback xmlns="">
            <p:pic>
              <p:nvPicPr>
                <p:cNvPr id="75" name="Ink 74">
                  <a:extLst>
                    <a:ext uri="{FF2B5EF4-FFF2-40B4-BE49-F238E27FC236}">
                      <a16:creationId xmlns:a16="http://schemas.microsoft.com/office/drawing/2014/main" id="{CA0A7AA0-24E8-4959-BAFD-ABC112FE780C}"/>
                    </a:ext>
                  </a:extLst>
                </p:cNvPr>
                <p:cNvPicPr/>
                <p:nvPr/>
              </p:nvPicPr>
              <p:blipFill>
                <a:blip r:embed="rId109"/>
                <a:stretch>
                  <a:fillRect/>
                </a:stretch>
              </p:blipFill>
              <p:spPr>
                <a:xfrm>
                  <a:off x="6454676" y="5854175"/>
                  <a:ext cx="18756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6" name="Ink 75">
                  <a:extLst>
                    <a:ext uri="{FF2B5EF4-FFF2-40B4-BE49-F238E27FC236}">
                      <a16:creationId xmlns:a16="http://schemas.microsoft.com/office/drawing/2014/main" id="{45FA30F9-1506-4E72-B785-0D47D0AA5C15}"/>
                    </a:ext>
                  </a:extLst>
                </p14:cNvPr>
                <p14:cNvContentPartPr/>
                <p14:nvPr/>
              </p14:nvContentPartPr>
              <p14:xfrm>
                <a:off x="6706316" y="5980175"/>
                <a:ext cx="151920" cy="180720"/>
              </p14:xfrm>
            </p:contentPart>
          </mc:Choice>
          <mc:Fallback xmlns="">
            <p:pic>
              <p:nvPicPr>
                <p:cNvPr id="76" name="Ink 75">
                  <a:extLst>
                    <a:ext uri="{FF2B5EF4-FFF2-40B4-BE49-F238E27FC236}">
                      <a16:creationId xmlns:a16="http://schemas.microsoft.com/office/drawing/2014/main" id="{45FA30F9-1506-4E72-B785-0D47D0AA5C15}"/>
                    </a:ext>
                  </a:extLst>
                </p:cNvPr>
                <p:cNvPicPr/>
                <p:nvPr/>
              </p:nvPicPr>
              <p:blipFill>
                <a:blip r:embed="rId111"/>
                <a:stretch>
                  <a:fillRect/>
                </a:stretch>
              </p:blipFill>
              <p:spPr>
                <a:xfrm>
                  <a:off x="6697676" y="5971175"/>
                  <a:ext cx="1695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7" name="Ink 76">
                  <a:extLst>
                    <a:ext uri="{FF2B5EF4-FFF2-40B4-BE49-F238E27FC236}">
                      <a16:creationId xmlns:a16="http://schemas.microsoft.com/office/drawing/2014/main" id="{2852771F-0E37-44ED-BBF6-645B17751664}"/>
                    </a:ext>
                  </a:extLst>
                </p14:cNvPr>
                <p14:cNvContentPartPr/>
                <p14:nvPr/>
              </p14:nvContentPartPr>
              <p14:xfrm>
                <a:off x="6841676" y="5907095"/>
                <a:ext cx="155520" cy="270360"/>
              </p14:xfrm>
            </p:contentPart>
          </mc:Choice>
          <mc:Fallback xmlns="">
            <p:pic>
              <p:nvPicPr>
                <p:cNvPr id="77" name="Ink 76">
                  <a:extLst>
                    <a:ext uri="{FF2B5EF4-FFF2-40B4-BE49-F238E27FC236}">
                      <a16:creationId xmlns:a16="http://schemas.microsoft.com/office/drawing/2014/main" id="{2852771F-0E37-44ED-BBF6-645B17751664}"/>
                    </a:ext>
                  </a:extLst>
                </p:cNvPr>
                <p:cNvPicPr/>
                <p:nvPr/>
              </p:nvPicPr>
              <p:blipFill>
                <a:blip r:embed="rId113"/>
                <a:stretch>
                  <a:fillRect/>
                </a:stretch>
              </p:blipFill>
              <p:spPr>
                <a:xfrm>
                  <a:off x="6833036" y="5898095"/>
                  <a:ext cx="1731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8" name="Ink 77">
                  <a:extLst>
                    <a:ext uri="{FF2B5EF4-FFF2-40B4-BE49-F238E27FC236}">
                      <a16:creationId xmlns:a16="http://schemas.microsoft.com/office/drawing/2014/main" id="{647428D4-DDFC-48ED-AECA-D36611F69747}"/>
                    </a:ext>
                  </a:extLst>
                </p14:cNvPr>
                <p14:cNvContentPartPr/>
                <p14:nvPr/>
              </p14:nvContentPartPr>
              <p14:xfrm>
                <a:off x="7101596" y="5888375"/>
                <a:ext cx="103320" cy="286200"/>
              </p14:xfrm>
            </p:contentPart>
          </mc:Choice>
          <mc:Fallback xmlns="">
            <p:pic>
              <p:nvPicPr>
                <p:cNvPr id="78" name="Ink 77">
                  <a:extLst>
                    <a:ext uri="{FF2B5EF4-FFF2-40B4-BE49-F238E27FC236}">
                      <a16:creationId xmlns:a16="http://schemas.microsoft.com/office/drawing/2014/main" id="{647428D4-DDFC-48ED-AECA-D36611F69747}"/>
                    </a:ext>
                  </a:extLst>
                </p:cNvPr>
                <p:cNvPicPr/>
                <p:nvPr/>
              </p:nvPicPr>
              <p:blipFill>
                <a:blip r:embed="rId115"/>
                <a:stretch>
                  <a:fillRect/>
                </a:stretch>
              </p:blipFill>
              <p:spPr>
                <a:xfrm>
                  <a:off x="7092596" y="5879375"/>
                  <a:ext cx="1209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9" name="Ink 78">
                  <a:extLst>
                    <a:ext uri="{FF2B5EF4-FFF2-40B4-BE49-F238E27FC236}">
                      <a16:creationId xmlns:a16="http://schemas.microsoft.com/office/drawing/2014/main" id="{638C376C-0FFC-4790-AC4C-A1152E7F60EC}"/>
                    </a:ext>
                  </a:extLst>
                </p14:cNvPr>
                <p14:cNvContentPartPr/>
                <p14:nvPr/>
              </p14:nvContentPartPr>
              <p14:xfrm>
                <a:off x="7316156" y="5900615"/>
                <a:ext cx="46800" cy="246240"/>
              </p14:xfrm>
            </p:contentPart>
          </mc:Choice>
          <mc:Fallback xmlns="">
            <p:pic>
              <p:nvPicPr>
                <p:cNvPr id="79" name="Ink 78">
                  <a:extLst>
                    <a:ext uri="{FF2B5EF4-FFF2-40B4-BE49-F238E27FC236}">
                      <a16:creationId xmlns:a16="http://schemas.microsoft.com/office/drawing/2014/main" id="{638C376C-0FFC-4790-AC4C-A1152E7F60EC}"/>
                    </a:ext>
                  </a:extLst>
                </p:cNvPr>
                <p:cNvPicPr/>
                <p:nvPr/>
              </p:nvPicPr>
              <p:blipFill>
                <a:blip r:embed="rId117"/>
                <a:stretch>
                  <a:fillRect/>
                </a:stretch>
              </p:blipFill>
              <p:spPr>
                <a:xfrm>
                  <a:off x="7307516" y="5891975"/>
                  <a:ext cx="644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0" name="Ink 79">
                  <a:extLst>
                    <a:ext uri="{FF2B5EF4-FFF2-40B4-BE49-F238E27FC236}">
                      <a16:creationId xmlns:a16="http://schemas.microsoft.com/office/drawing/2014/main" id="{EAE345FF-EE83-4437-BB77-95630D8485FF}"/>
                    </a:ext>
                  </a:extLst>
                </p14:cNvPr>
                <p14:cNvContentPartPr/>
                <p14:nvPr/>
              </p14:nvContentPartPr>
              <p14:xfrm>
                <a:off x="7268636" y="5853095"/>
                <a:ext cx="316440" cy="302400"/>
              </p14:xfrm>
            </p:contentPart>
          </mc:Choice>
          <mc:Fallback xmlns="">
            <p:pic>
              <p:nvPicPr>
                <p:cNvPr id="80" name="Ink 79">
                  <a:extLst>
                    <a:ext uri="{FF2B5EF4-FFF2-40B4-BE49-F238E27FC236}">
                      <a16:creationId xmlns:a16="http://schemas.microsoft.com/office/drawing/2014/main" id="{EAE345FF-EE83-4437-BB77-95630D8485FF}"/>
                    </a:ext>
                  </a:extLst>
                </p:cNvPr>
                <p:cNvPicPr/>
                <p:nvPr/>
              </p:nvPicPr>
              <p:blipFill>
                <a:blip r:embed="rId119"/>
                <a:stretch>
                  <a:fillRect/>
                </a:stretch>
              </p:blipFill>
              <p:spPr>
                <a:xfrm>
                  <a:off x="7259636" y="5844455"/>
                  <a:ext cx="33408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1" name="Ink 80">
                  <a:extLst>
                    <a:ext uri="{FF2B5EF4-FFF2-40B4-BE49-F238E27FC236}">
                      <a16:creationId xmlns:a16="http://schemas.microsoft.com/office/drawing/2014/main" id="{A4853063-A0CA-4771-A76E-68C9CBE4A799}"/>
                    </a:ext>
                  </a:extLst>
                </p14:cNvPr>
                <p14:cNvContentPartPr/>
                <p14:nvPr/>
              </p14:nvContentPartPr>
              <p14:xfrm>
                <a:off x="7618556" y="5925455"/>
                <a:ext cx="171720" cy="231480"/>
              </p14:xfrm>
            </p:contentPart>
          </mc:Choice>
          <mc:Fallback xmlns="">
            <p:pic>
              <p:nvPicPr>
                <p:cNvPr id="81" name="Ink 80">
                  <a:extLst>
                    <a:ext uri="{FF2B5EF4-FFF2-40B4-BE49-F238E27FC236}">
                      <a16:creationId xmlns:a16="http://schemas.microsoft.com/office/drawing/2014/main" id="{A4853063-A0CA-4771-A76E-68C9CBE4A799}"/>
                    </a:ext>
                  </a:extLst>
                </p:cNvPr>
                <p:cNvPicPr/>
                <p:nvPr/>
              </p:nvPicPr>
              <p:blipFill>
                <a:blip r:embed="rId121"/>
                <a:stretch>
                  <a:fillRect/>
                </a:stretch>
              </p:blipFill>
              <p:spPr>
                <a:xfrm>
                  <a:off x="7609556" y="5916455"/>
                  <a:ext cx="1893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2" name="Ink 81">
                  <a:extLst>
                    <a:ext uri="{FF2B5EF4-FFF2-40B4-BE49-F238E27FC236}">
                      <a16:creationId xmlns:a16="http://schemas.microsoft.com/office/drawing/2014/main" id="{85BF91F3-5A8C-445E-ACE3-80518C3A8192}"/>
                    </a:ext>
                  </a:extLst>
                </p14:cNvPr>
                <p14:cNvContentPartPr/>
                <p14:nvPr/>
              </p14:nvContentPartPr>
              <p14:xfrm>
                <a:off x="7809356" y="5922935"/>
                <a:ext cx="302760" cy="338400"/>
              </p14:xfrm>
            </p:contentPart>
          </mc:Choice>
          <mc:Fallback xmlns="">
            <p:pic>
              <p:nvPicPr>
                <p:cNvPr id="82" name="Ink 81">
                  <a:extLst>
                    <a:ext uri="{FF2B5EF4-FFF2-40B4-BE49-F238E27FC236}">
                      <a16:creationId xmlns:a16="http://schemas.microsoft.com/office/drawing/2014/main" id="{85BF91F3-5A8C-445E-ACE3-80518C3A8192}"/>
                    </a:ext>
                  </a:extLst>
                </p:cNvPr>
                <p:cNvPicPr/>
                <p:nvPr/>
              </p:nvPicPr>
              <p:blipFill>
                <a:blip r:embed="rId123"/>
                <a:stretch>
                  <a:fillRect/>
                </a:stretch>
              </p:blipFill>
              <p:spPr>
                <a:xfrm>
                  <a:off x="7800356" y="5914295"/>
                  <a:ext cx="320400" cy="356040"/>
                </a:xfrm>
                <a:prstGeom prst="rect">
                  <a:avLst/>
                </a:prstGeom>
              </p:spPr>
            </p:pic>
          </mc:Fallback>
        </mc:AlternateContent>
      </p:grpSp>
      <p:grpSp>
        <p:nvGrpSpPr>
          <p:cNvPr id="86" name="Group 85">
            <a:extLst>
              <a:ext uri="{FF2B5EF4-FFF2-40B4-BE49-F238E27FC236}">
                <a16:creationId xmlns:a16="http://schemas.microsoft.com/office/drawing/2014/main" id="{2F73E3F3-DC60-4798-8663-4E0E02FE63A4}"/>
              </a:ext>
            </a:extLst>
          </p:cNvPr>
          <p:cNvGrpSpPr/>
          <p:nvPr/>
        </p:nvGrpSpPr>
        <p:grpSpPr>
          <a:xfrm>
            <a:off x="1579916" y="5917535"/>
            <a:ext cx="609480" cy="761760"/>
            <a:chOff x="1579916" y="5917535"/>
            <a:chExt cx="609480" cy="761760"/>
          </a:xfrm>
        </p:grpSpPr>
        <mc:AlternateContent xmlns:mc="http://schemas.openxmlformats.org/markup-compatibility/2006" xmlns:p14="http://schemas.microsoft.com/office/powerpoint/2010/main">
          <mc:Choice Requires="p14">
            <p:contentPart p14:bwMode="auto" r:id="rId124">
              <p14:nvContentPartPr>
                <p14:cNvPr id="84" name="Ink 83">
                  <a:extLst>
                    <a:ext uri="{FF2B5EF4-FFF2-40B4-BE49-F238E27FC236}">
                      <a16:creationId xmlns:a16="http://schemas.microsoft.com/office/drawing/2014/main" id="{2A6977A5-0905-4B63-B0BE-F713F046FB30}"/>
                    </a:ext>
                  </a:extLst>
                </p14:cNvPr>
                <p14:cNvContentPartPr/>
                <p14:nvPr/>
              </p14:nvContentPartPr>
              <p14:xfrm>
                <a:off x="1579916" y="5917535"/>
                <a:ext cx="513720" cy="601200"/>
              </p14:xfrm>
            </p:contentPart>
          </mc:Choice>
          <mc:Fallback xmlns="">
            <p:pic>
              <p:nvPicPr>
                <p:cNvPr id="84" name="Ink 83">
                  <a:extLst>
                    <a:ext uri="{FF2B5EF4-FFF2-40B4-BE49-F238E27FC236}">
                      <a16:creationId xmlns:a16="http://schemas.microsoft.com/office/drawing/2014/main" id="{2A6977A5-0905-4B63-B0BE-F713F046FB30}"/>
                    </a:ext>
                  </a:extLst>
                </p:cNvPr>
                <p:cNvPicPr/>
                <p:nvPr/>
              </p:nvPicPr>
              <p:blipFill>
                <a:blip r:embed="rId125"/>
                <a:stretch>
                  <a:fillRect/>
                </a:stretch>
              </p:blipFill>
              <p:spPr>
                <a:xfrm>
                  <a:off x="1570916" y="5908535"/>
                  <a:ext cx="531360" cy="6188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5" name="Ink 84">
                  <a:extLst>
                    <a:ext uri="{FF2B5EF4-FFF2-40B4-BE49-F238E27FC236}">
                      <a16:creationId xmlns:a16="http://schemas.microsoft.com/office/drawing/2014/main" id="{8B2AFBB8-F2D6-4AD4-B633-F215CD965DE6}"/>
                    </a:ext>
                  </a:extLst>
                </p14:cNvPr>
                <p14:cNvContentPartPr/>
                <p14:nvPr/>
              </p14:nvContentPartPr>
              <p14:xfrm>
                <a:off x="1965836" y="6360335"/>
                <a:ext cx="223560" cy="318960"/>
              </p14:xfrm>
            </p:contentPart>
          </mc:Choice>
          <mc:Fallback xmlns="">
            <p:pic>
              <p:nvPicPr>
                <p:cNvPr id="85" name="Ink 84">
                  <a:extLst>
                    <a:ext uri="{FF2B5EF4-FFF2-40B4-BE49-F238E27FC236}">
                      <a16:creationId xmlns:a16="http://schemas.microsoft.com/office/drawing/2014/main" id="{8B2AFBB8-F2D6-4AD4-B633-F215CD965DE6}"/>
                    </a:ext>
                  </a:extLst>
                </p:cNvPr>
                <p:cNvPicPr/>
                <p:nvPr/>
              </p:nvPicPr>
              <p:blipFill>
                <a:blip r:embed="rId127"/>
                <a:stretch>
                  <a:fillRect/>
                </a:stretch>
              </p:blipFill>
              <p:spPr>
                <a:xfrm>
                  <a:off x="1956836" y="6351695"/>
                  <a:ext cx="241200" cy="336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87" name="Ink 86">
                <a:extLst>
                  <a:ext uri="{FF2B5EF4-FFF2-40B4-BE49-F238E27FC236}">
                    <a16:creationId xmlns:a16="http://schemas.microsoft.com/office/drawing/2014/main" id="{A6CE0929-EEFD-4231-91EE-CE0B753C1054}"/>
                  </a:ext>
                </a:extLst>
              </p14:cNvPr>
              <p14:cNvContentPartPr/>
              <p14:nvPr/>
            </p14:nvContentPartPr>
            <p14:xfrm>
              <a:off x="2459396" y="6458615"/>
              <a:ext cx="118080" cy="190800"/>
            </p14:xfrm>
          </p:contentPart>
        </mc:Choice>
        <mc:Fallback xmlns="">
          <p:pic>
            <p:nvPicPr>
              <p:cNvPr id="87" name="Ink 86">
                <a:extLst>
                  <a:ext uri="{FF2B5EF4-FFF2-40B4-BE49-F238E27FC236}">
                    <a16:creationId xmlns:a16="http://schemas.microsoft.com/office/drawing/2014/main" id="{A6CE0929-EEFD-4231-91EE-CE0B753C1054}"/>
                  </a:ext>
                </a:extLst>
              </p:cNvPr>
              <p:cNvPicPr/>
              <p:nvPr/>
            </p:nvPicPr>
            <p:blipFill>
              <a:blip r:embed="rId129"/>
              <a:stretch>
                <a:fillRect/>
              </a:stretch>
            </p:blipFill>
            <p:spPr>
              <a:xfrm>
                <a:off x="2450756" y="6449975"/>
                <a:ext cx="1357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8" name="Ink 87">
                <a:extLst>
                  <a:ext uri="{FF2B5EF4-FFF2-40B4-BE49-F238E27FC236}">
                    <a16:creationId xmlns:a16="http://schemas.microsoft.com/office/drawing/2014/main" id="{77380BE9-A07F-488B-A850-09BDB2B8CE9C}"/>
                  </a:ext>
                </a:extLst>
              </p14:cNvPr>
              <p14:cNvContentPartPr/>
              <p14:nvPr/>
            </p14:nvContentPartPr>
            <p14:xfrm>
              <a:off x="2668196" y="6448535"/>
              <a:ext cx="165960" cy="191880"/>
            </p14:xfrm>
          </p:contentPart>
        </mc:Choice>
        <mc:Fallback xmlns="">
          <p:pic>
            <p:nvPicPr>
              <p:cNvPr id="88" name="Ink 87">
                <a:extLst>
                  <a:ext uri="{FF2B5EF4-FFF2-40B4-BE49-F238E27FC236}">
                    <a16:creationId xmlns:a16="http://schemas.microsoft.com/office/drawing/2014/main" id="{77380BE9-A07F-488B-A850-09BDB2B8CE9C}"/>
                  </a:ext>
                </a:extLst>
              </p:cNvPr>
              <p:cNvPicPr/>
              <p:nvPr/>
            </p:nvPicPr>
            <p:blipFill>
              <a:blip r:embed="rId131"/>
              <a:stretch>
                <a:fillRect/>
              </a:stretch>
            </p:blipFill>
            <p:spPr>
              <a:xfrm>
                <a:off x="2659556" y="6439895"/>
                <a:ext cx="1836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9" name="Ink 88">
                <a:extLst>
                  <a:ext uri="{FF2B5EF4-FFF2-40B4-BE49-F238E27FC236}">
                    <a16:creationId xmlns:a16="http://schemas.microsoft.com/office/drawing/2014/main" id="{DB22772B-4188-4DA3-832F-0C95C1AA555B}"/>
                  </a:ext>
                </a:extLst>
              </p14:cNvPr>
              <p14:cNvContentPartPr/>
              <p14:nvPr/>
            </p14:nvContentPartPr>
            <p14:xfrm>
              <a:off x="2889596" y="6439175"/>
              <a:ext cx="196560" cy="187920"/>
            </p14:xfrm>
          </p:contentPart>
        </mc:Choice>
        <mc:Fallback xmlns="">
          <p:pic>
            <p:nvPicPr>
              <p:cNvPr id="89" name="Ink 88">
                <a:extLst>
                  <a:ext uri="{FF2B5EF4-FFF2-40B4-BE49-F238E27FC236}">
                    <a16:creationId xmlns:a16="http://schemas.microsoft.com/office/drawing/2014/main" id="{DB22772B-4188-4DA3-832F-0C95C1AA555B}"/>
                  </a:ext>
                </a:extLst>
              </p:cNvPr>
              <p:cNvPicPr/>
              <p:nvPr/>
            </p:nvPicPr>
            <p:blipFill>
              <a:blip r:embed="rId133"/>
              <a:stretch>
                <a:fillRect/>
              </a:stretch>
            </p:blipFill>
            <p:spPr>
              <a:xfrm>
                <a:off x="2880956" y="6430535"/>
                <a:ext cx="2142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0" name="Ink 89">
                <a:extLst>
                  <a:ext uri="{FF2B5EF4-FFF2-40B4-BE49-F238E27FC236}">
                    <a16:creationId xmlns:a16="http://schemas.microsoft.com/office/drawing/2014/main" id="{14B34B9B-AEC5-442F-9E87-58CB980DDCE3}"/>
                  </a:ext>
                </a:extLst>
              </p14:cNvPr>
              <p14:cNvContentPartPr/>
              <p14:nvPr/>
            </p14:nvContentPartPr>
            <p14:xfrm>
              <a:off x="3087596" y="6420815"/>
              <a:ext cx="99000" cy="200880"/>
            </p14:xfrm>
          </p:contentPart>
        </mc:Choice>
        <mc:Fallback xmlns="">
          <p:pic>
            <p:nvPicPr>
              <p:cNvPr id="90" name="Ink 89">
                <a:extLst>
                  <a:ext uri="{FF2B5EF4-FFF2-40B4-BE49-F238E27FC236}">
                    <a16:creationId xmlns:a16="http://schemas.microsoft.com/office/drawing/2014/main" id="{14B34B9B-AEC5-442F-9E87-58CB980DDCE3}"/>
                  </a:ext>
                </a:extLst>
              </p:cNvPr>
              <p:cNvPicPr/>
              <p:nvPr/>
            </p:nvPicPr>
            <p:blipFill>
              <a:blip r:embed="rId135"/>
              <a:stretch>
                <a:fillRect/>
              </a:stretch>
            </p:blipFill>
            <p:spPr>
              <a:xfrm>
                <a:off x="3078596" y="6411815"/>
                <a:ext cx="11664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1" name="Ink 90">
                <a:extLst>
                  <a:ext uri="{FF2B5EF4-FFF2-40B4-BE49-F238E27FC236}">
                    <a16:creationId xmlns:a16="http://schemas.microsoft.com/office/drawing/2014/main" id="{0A3F1864-971C-4D9B-A03B-875C43F9FD62}"/>
                  </a:ext>
                </a:extLst>
              </p14:cNvPr>
              <p14:cNvContentPartPr/>
              <p14:nvPr/>
            </p14:nvContentPartPr>
            <p14:xfrm>
              <a:off x="3196676" y="6426215"/>
              <a:ext cx="161640" cy="190800"/>
            </p14:xfrm>
          </p:contentPart>
        </mc:Choice>
        <mc:Fallback xmlns="">
          <p:pic>
            <p:nvPicPr>
              <p:cNvPr id="91" name="Ink 90">
                <a:extLst>
                  <a:ext uri="{FF2B5EF4-FFF2-40B4-BE49-F238E27FC236}">
                    <a16:creationId xmlns:a16="http://schemas.microsoft.com/office/drawing/2014/main" id="{0A3F1864-971C-4D9B-A03B-875C43F9FD62}"/>
                  </a:ext>
                </a:extLst>
              </p:cNvPr>
              <p:cNvPicPr/>
              <p:nvPr/>
            </p:nvPicPr>
            <p:blipFill>
              <a:blip r:embed="rId137"/>
              <a:stretch>
                <a:fillRect/>
              </a:stretch>
            </p:blipFill>
            <p:spPr>
              <a:xfrm>
                <a:off x="3187676" y="6417215"/>
                <a:ext cx="179280" cy="208440"/>
              </a:xfrm>
              <a:prstGeom prst="rect">
                <a:avLst/>
              </a:prstGeom>
            </p:spPr>
          </p:pic>
        </mc:Fallback>
      </mc:AlternateContent>
      <p:grpSp>
        <p:nvGrpSpPr>
          <p:cNvPr id="104" name="Group 103">
            <a:extLst>
              <a:ext uri="{FF2B5EF4-FFF2-40B4-BE49-F238E27FC236}">
                <a16:creationId xmlns:a16="http://schemas.microsoft.com/office/drawing/2014/main" id="{2F3AFD57-D2A3-4178-A68D-A36A8558CB93}"/>
              </a:ext>
            </a:extLst>
          </p:cNvPr>
          <p:cNvGrpSpPr/>
          <p:nvPr/>
        </p:nvGrpSpPr>
        <p:grpSpPr>
          <a:xfrm>
            <a:off x="3654236" y="6299135"/>
            <a:ext cx="926280" cy="348120"/>
            <a:chOff x="3654236" y="6299135"/>
            <a:chExt cx="926280" cy="348120"/>
          </a:xfrm>
        </p:grpSpPr>
        <mc:AlternateContent xmlns:mc="http://schemas.openxmlformats.org/markup-compatibility/2006" xmlns:p14="http://schemas.microsoft.com/office/powerpoint/2010/main">
          <mc:Choice Requires="p14">
            <p:contentPart p14:bwMode="auto" r:id="rId138">
              <p14:nvContentPartPr>
                <p14:cNvPr id="94" name="Ink 93">
                  <a:extLst>
                    <a:ext uri="{FF2B5EF4-FFF2-40B4-BE49-F238E27FC236}">
                      <a16:creationId xmlns:a16="http://schemas.microsoft.com/office/drawing/2014/main" id="{C9A3D7FC-CA9C-415D-A478-F9ABD5A8AD04}"/>
                    </a:ext>
                  </a:extLst>
                </p14:cNvPr>
                <p14:cNvContentPartPr/>
                <p14:nvPr/>
              </p14:nvContentPartPr>
              <p14:xfrm>
                <a:off x="3654236" y="6463295"/>
                <a:ext cx="137160" cy="183960"/>
              </p14:xfrm>
            </p:contentPart>
          </mc:Choice>
          <mc:Fallback xmlns="">
            <p:pic>
              <p:nvPicPr>
                <p:cNvPr id="94" name="Ink 93">
                  <a:extLst>
                    <a:ext uri="{FF2B5EF4-FFF2-40B4-BE49-F238E27FC236}">
                      <a16:creationId xmlns:a16="http://schemas.microsoft.com/office/drawing/2014/main" id="{C9A3D7FC-CA9C-415D-A478-F9ABD5A8AD04}"/>
                    </a:ext>
                  </a:extLst>
                </p:cNvPr>
                <p:cNvPicPr/>
                <p:nvPr/>
              </p:nvPicPr>
              <p:blipFill>
                <a:blip r:embed="rId139"/>
                <a:stretch>
                  <a:fillRect/>
                </a:stretch>
              </p:blipFill>
              <p:spPr>
                <a:xfrm>
                  <a:off x="3645596" y="6454655"/>
                  <a:ext cx="1548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5" name="Ink 94">
                  <a:extLst>
                    <a:ext uri="{FF2B5EF4-FFF2-40B4-BE49-F238E27FC236}">
                      <a16:creationId xmlns:a16="http://schemas.microsoft.com/office/drawing/2014/main" id="{76E2720C-CC7C-4C28-B8DC-EBAAD16BE8FC}"/>
                    </a:ext>
                  </a:extLst>
                </p14:cNvPr>
                <p14:cNvContentPartPr/>
                <p14:nvPr/>
              </p14:nvContentPartPr>
              <p14:xfrm>
                <a:off x="3847916" y="6366095"/>
                <a:ext cx="156240" cy="274680"/>
              </p14:xfrm>
            </p:contentPart>
          </mc:Choice>
          <mc:Fallback xmlns="">
            <p:pic>
              <p:nvPicPr>
                <p:cNvPr id="95" name="Ink 94">
                  <a:extLst>
                    <a:ext uri="{FF2B5EF4-FFF2-40B4-BE49-F238E27FC236}">
                      <a16:creationId xmlns:a16="http://schemas.microsoft.com/office/drawing/2014/main" id="{76E2720C-CC7C-4C28-B8DC-EBAAD16BE8FC}"/>
                    </a:ext>
                  </a:extLst>
                </p:cNvPr>
                <p:cNvPicPr/>
                <p:nvPr/>
              </p:nvPicPr>
              <p:blipFill>
                <a:blip r:embed="rId141"/>
                <a:stretch>
                  <a:fillRect/>
                </a:stretch>
              </p:blipFill>
              <p:spPr>
                <a:xfrm>
                  <a:off x="3839276" y="6357455"/>
                  <a:ext cx="1738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6" name="Ink 95">
                  <a:extLst>
                    <a:ext uri="{FF2B5EF4-FFF2-40B4-BE49-F238E27FC236}">
                      <a16:creationId xmlns:a16="http://schemas.microsoft.com/office/drawing/2014/main" id="{36A6A4EB-CAB2-4875-B02C-157491BE7AF6}"/>
                    </a:ext>
                  </a:extLst>
                </p14:cNvPr>
                <p14:cNvContentPartPr/>
                <p14:nvPr/>
              </p14:nvContentPartPr>
              <p14:xfrm>
                <a:off x="4046276" y="6455375"/>
                <a:ext cx="175680" cy="126000"/>
              </p14:xfrm>
            </p:contentPart>
          </mc:Choice>
          <mc:Fallback xmlns="">
            <p:pic>
              <p:nvPicPr>
                <p:cNvPr id="96" name="Ink 95">
                  <a:extLst>
                    <a:ext uri="{FF2B5EF4-FFF2-40B4-BE49-F238E27FC236}">
                      <a16:creationId xmlns:a16="http://schemas.microsoft.com/office/drawing/2014/main" id="{36A6A4EB-CAB2-4875-B02C-157491BE7AF6}"/>
                    </a:ext>
                  </a:extLst>
                </p:cNvPr>
                <p:cNvPicPr/>
                <p:nvPr/>
              </p:nvPicPr>
              <p:blipFill>
                <a:blip r:embed="rId143"/>
                <a:stretch>
                  <a:fillRect/>
                </a:stretch>
              </p:blipFill>
              <p:spPr>
                <a:xfrm>
                  <a:off x="4037636" y="6446735"/>
                  <a:ext cx="1933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7" name="Ink 96">
                  <a:extLst>
                    <a:ext uri="{FF2B5EF4-FFF2-40B4-BE49-F238E27FC236}">
                      <a16:creationId xmlns:a16="http://schemas.microsoft.com/office/drawing/2014/main" id="{DF2A81B6-5FD6-4A69-85C2-459E2EB42F77}"/>
                    </a:ext>
                  </a:extLst>
                </p14:cNvPr>
                <p14:cNvContentPartPr/>
                <p14:nvPr/>
              </p14:nvContentPartPr>
              <p14:xfrm>
                <a:off x="4265876" y="6425855"/>
                <a:ext cx="166680" cy="174600"/>
              </p14:xfrm>
            </p:contentPart>
          </mc:Choice>
          <mc:Fallback xmlns="">
            <p:pic>
              <p:nvPicPr>
                <p:cNvPr id="97" name="Ink 96">
                  <a:extLst>
                    <a:ext uri="{FF2B5EF4-FFF2-40B4-BE49-F238E27FC236}">
                      <a16:creationId xmlns:a16="http://schemas.microsoft.com/office/drawing/2014/main" id="{DF2A81B6-5FD6-4A69-85C2-459E2EB42F77}"/>
                    </a:ext>
                  </a:extLst>
                </p:cNvPr>
                <p:cNvPicPr/>
                <p:nvPr/>
              </p:nvPicPr>
              <p:blipFill>
                <a:blip r:embed="rId145"/>
                <a:stretch>
                  <a:fillRect/>
                </a:stretch>
              </p:blipFill>
              <p:spPr>
                <a:xfrm>
                  <a:off x="4257236" y="6417215"/>
                  <a:ext cx="18432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8" name="Ink 97">
                  <a:extLst>
                    <a:ext uri="{FF2B5EF4-FFF2-40B4-BE49-F238E27FC236}">
                      <a16:creationId xmlns:a16="http://schemas.microsoft.com/office/drawing/2014/main" id="{C2B12881-1700-4EF4-85D0-5B0D38E988B9}"/>
                    </a:ext>
                  </a:extLst>
                </p14:cNvPr>
                <p14:cNvContentPartPr/>
                <p14:nvPr/>
              </p14:nvContentPartPr>
              <p14:xfrm>
                <a:off x="4520756" y="6299135"/>
                <a:ext cx="25560" cy="290880"/>
              </p14:xfrm>
            </p:contentPart>
          </mc:Choice>
          <mc:Fallback xmlns="">
            <p:pic>
              <p:nvPicPr>
                <p:cNvPr id="98" name="Ink 97">
                  <a:extLst>
                    <a:ext uri="{FF2B5EF4-FFF2-40B4-BE49-F238E27FC236}">
                      <a16:creationId xmlns:a16="http://schemas.microsoft.com/office/drawing/2014/main" id="{C2B12881-1700-4EF4-85D0-5B0D38E988B9}"/>
                    </a:ext>
                  </a:extLst>
                </p:cNvPr>
                <p:cNvPicPr/>
                <p:nvPr/>
              </p:nvPicPr>
              <p:blipFill>
                <a:blip r:embed="rId147"/>
                <a:stretch>
                  <a:fillRect/>
                </a:stretch>
              </p:blipFill>
              <p:spPr>
                <a:xfrm>
                  <a:off x="4511756" y="6290495"/>
                  <a:ext cx="432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9" name="Ink 98">
                  <a:extLst>
                    <a:ext uri="{FF2B5EF4-FFF2-40B4-BE49-F238E27FC236}">
                      <a16:creationId xmlns:a16="http://schemas.microsoft.com/office/drawing/2014/main" id="{D5BA2DB6-B54A-4E32-9994-FBD7896D0445}"/>
                    </a:ext>
                  </a:extLst>
                </p14:cNvPr>
                <p14:cNvContentPartPr/>
                <p14:nvPr/>
              </p14:nvContentPartPr>
              <p14:xfrm>
                <a:off x="4478276" y="6360695"/>
                <a:ext cx="102240" cy="19080"/>
              </p14:xfrm>
            </p:contentPart>
          </mc:Choice>
          <mc:Fallback xmlns="">
            <p:pic>
              <p:nvPicPr>
                <p:cNvPr id="99" name="Ink 98">
                  <a:extLst>
                    <a:ext uri="{FF2B5EF4-FFF2-40B4-BE49-F238E27FC236}">
                      <a16:creationId xmlns:a16="http://schemas.microsoft.com/office/drawing/2014/main" id="{D5BA2DB6-B54A-4E32-9994-FBD7896D0445}"/>
                    </a:ext>
                  </a:extLst>
                </p:cNvPr>
                <p:cNvPicPr/>
                <p:nvPr/>
              </p:nvPicPr>
              <p:blipFill>
                <a:blip r:embed="rId149"/>
                <a:stretch>
                  <a:fillRect/>
                </a:stretch>
              </p:blipFill>
              <p:spPr>
                <a:xfrm>
                  <a:off x="4469636" y="6352055"/>
                  <a:ext cx="119880" cy="36720"/>
                </a:xfrm>
                <a:prstGeom prst="rect">
                  <a:avLst/>
                </a:prstGeom>
              </p:spPr>
            </p:pic>
          </mc:Fallback>
        </mc:AlternateContent>
      </p:grpSp>
      <p:grpSp>
        <p:nvGrpSpPr>
          <p:cNvPr id="103" name="Group 102">
            <a:extLst>
              <a:ext uri="{FF2B5EF4-FFF2-40B4-BE49-F238E27FC236}">
                <a16:creationId xmlns:a16="http://schemas.microsoft.com/office/drawing/2014/main" id="{C730DF6F-9BFD-402A-B42D-026A19FA6649}"/>
              </a:ext>
            </a:extLst>
          </p:cNvPr>
          <p:cNvGrpSpPr/>
          <p:nvPr/>
        </p:nvGrpSpPr>
        <p:grpSpPr>
          <a:xfrm>
            <a:off x="4966796" y="6377975"/>
            <a:ext cx="569520" cy="367920"/>
            <a:chOff x="4966796" y="6377975"/>
            <a:chExt cx="569520" cy="367920"/>
          </a:xfrm>
        </p:grpSpPr>
        <mc:AlternateContent xmlns:mc="http://schemas.openxmlformats.org/markup-compatibility/2006" xmlns:p14="http://schemas.microsoft.com/office/powerpoint/2010/main">
          <mc:Choice Requires="p14">
            <p:contentPart p14:bwMode="auto" r:id="rId150">
              <p14:nvContentPartPr>
                <p14:cNvPr id="100" name="Ink 99">
                  <a:extLst>
                    <a:ext uri="{FF2B5EF4-FFF2-40B4-BE49-F238E27FC236}">
                      <a16:creationId xmlns:a16="http://schemas.microsoft.com/office/drawing/2014/main" id="{7B020C2A-F678-4309-9425-721B890AD624}"/>
                    </a:ext>
                  </a:extLst>
                </p14:cNvPr>
                <p14:cNvContentPartPr/>
                <p14:nvPr/>
              </p14:nvContentPartPr>
              <p14:xfrm>
                <a:off x="4966796" y="6381575"/>
                <a:ext cx="204840" cy="364320"/>
              </p14:xfrm>
            </p:contentPart>
          </mc:Choice>
          <mc:Fallback xmlns="">
            <p:pic>
              <p:nvPicPr>
                <p:cNvPr id="100" name="Ink 99">
                  <a:extLst>
                    <a:ext uri="{FF2B5EF4-FFF2-40B4-BE49-F238E27FC236}">
                      <a16:creationId xmlns:a16="http://schemas.microsoft.com/office/drawing/2014/main" id="{7B020C2A-F678-4309-9425-721B890AD624}"/>
                    </a:ext>
                  </a:extLst>
                </p:cNvPr>
                <p:cNvPicPr/>
                <p:nvPr/>
              </p:nvPicPr>
              <p:blipFill>
                <a:blip r:embed="rId151"/>
                <a:stretch>
                  <a:fillRect/>
                </a:stretch>
              </p:blipFill>
              <p:spPr>
                <a:xfrm>
                  <a:off x="4958156" y="6372935"/>
                  <a:ext cx="22248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1" name="Ink 100">
                  <a:extLst>
                    <a:ext uri="{FF2B5EF4-FFF2-40B4-BE49-F238E27FC236}">
                      <a16:creationId xmlns:a16="http://schemas.microsoft.com/office/drawing/2014/main" id="{3F8EFF53-AC31-4ECC-BC06-98AB774495C9}"/>
                    </a:ext>
                  </a:extLst>
                </p14:cNvPr>
                <p14:cNvContentPartPr/>
                <p14:nvPr/>
              </p14:nvContentPartPr>
              <p14:xfrm>
                <a:off x="5159756" y="6377975"/>
                <a:ext cx="180360" cy="171360"/>
              </p14:xfrm>
            </p:contentPart>
          </mc:Choice>
          <mc:Fallback xmlns="">
            <p:pic>
              <p:nvPicPr>
                <p:cNvPr id="101" name="Ink 100">
                  <a:extLst>
                    <a:ext uri="{FF2B5EF4-FFF2-40B4-BE49-F238E27FC236}">
                      <a16:creationId xmlns:a16="http://schemas.microsoft.com/office/drawing/2014/main" id="{3F8EFF53-AC31-4ECC-BC06-98AB774495C9}"/>
                    </a:ext>
                  </a:extLst>
                </p:cNvPr>
                <p:cNvPicPr/>
                <p:nvPr/>
              </p:nvPicPr>
              <p:blipFill>
                <a:blip r:embed="rId153"/>
                <a:stretch>
                  <a:fillRect/>
                </a:stretch>
              </p:blipFill>
              <p:spPr>
                <a:xfrm>
                  <a:off x="5150756" y="6368975"/>
                  <a:ext cx="19800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2" name="Ink 101">
                  <a:extLst>
                    <a:ext uri="{FF2B5EF4-FFF2-40B4-BE49-F238E27FC236}">
                      <a16:creationId xmlns:a16="http://schemas.microsoft.com/office/drawing/2014/main" id="{900C8FFD-5607-4CEE-BC36-67FE7D9CD6F3}"/>
                    </a:ext>
                  </a:extLst>
                </p14:cNvPr>
                <p14:cNvContentPartPr/>
                <p14:nvPr/>
              </p14:nvContentPartPr>
              <p14:xfrm>
                <a:off x="5384756" y="6387335"/>
                <a:ext cx="151560" cy="172080"/>
              </p14:xfrm>
            </p:contentPart>
          </mc:Choice>
          <mc:Fallback xmlns="">
            <p:pic>
              <p:nvPicPr>
                <p:cNvPr id="102" name="Ink 101">
                  <a:extLst>
                    <a:ext uri="{FF2B5EF4-FFF2-40B4-BE49-F238E27FC236}">
                      <a16:creationId xmlns:a16="http://schemas.microsoft.com/office/drawing/2014/main" id="{900C8FFD-5607-4CEE-BC36-67FE7D9CD6F3}"/>
                    </a:ext>
                  </a:extLst>
                </p:cNvPr>
                <p:cNvPicPr/>
                <p:nvPr/>
              </p:nvPicPr>
              <p:blipFill>
                <a:blip r:embed="rId155"/>
                <a:stretch>
                  <a:fillRect/>
                </a:stretch>
              </p:blipFill>
              <p:spPr>
                <a:xfrm>
                  <a:off x="5375756" y="6378335"/>
                  <a:ext cx="169200" cy="189720"/>
                </a:xfrm>
                <a:prstGeom prst="rect">
                  <a:avLst/>
                </a:prstGeom>
              </p:spPr>
            </p:pic>
          </mc:Fallback>
        </mc:AlternateContent>
      </p:grpSp>
    </p:spTree>
    <p:extLst>
      <p:ext uri="{BB962C8B-B14F-4D97-AF65-F5344CB8AC3E}">
        <p14:creationId xmlns:p14="http://schemas.microsoft.com/office/powerpoint/2010/main" val="1056788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0E74-E8F2-44C6-BAAB-E67ADBF83944}"/>
              </a:ext>
            </a:extLst>
          </p:cNvPr>
          <p:cNvSpPr>
            <a:spLocks noGrp="1"/>
          </p:cNvSpPr>
          <p:nvPr>
            <p:ph type="title"/>
          </p:nvPr>
        </p:nvSpPr>
        <p:spPr/>
        <p:txBody>
          <a:bodyPr/>
          <a:lstStyle/>
          <a:p>
            <a:r>
              <a:rPr lang="en-US" dirty="0"/>
              <a:t>IP Addresses for Private Use</a:t>
            </a:r>
          </a:p>
        </p:txBody>
      </p:sp>
      <p:graphicFrame>
        <p:nvGraphicFramePr>
          <p:cNvPr id="4" name="Table 4">
            <a:extLst>
              <a:ext uri="{FF2B5EF4-FFF2-40B4-BE49-F238E27FC236}">
                <a16:creationId xmlns:a16="http://schemas.microsoft.com/office/drawing/2014/main" id="{EEFDA61D-5D5B-4B75-9EEA-1F8424128E04}"/>
              </a:ext>
            </a:extLst>
          </p:cNvPr>
          <p:cNvGraphicFramePr>
            <a:graphicFrameLocks noGrp="1"/>
          </p:cNvGraphicFramePr>
          <p:nvPr>
            <p:ph idx="1"/>
            <p:extLst>
              <p:ext uri="{D42A27DB-BD31-4B8C-83A1-F6EECF244321}">
                <p14:modId xmlns:p14="http://schemas.microsoft.com/office/powerpoint/2010/main" val="1980903892"/>
              </p:ext>
            </p:extLst>
          </p:nvPr>
        </p:nvGraphicFramePr>
        <p:xfrm>
          <a:off x="1157420" y="1684714"/>
          <a:ext cx="8947148" cy="1483360"/>
        </p:xfrm>
        <a:graphic>
          <a:graphicData uri="http://schemas.openxmlformats.org/drawingml/2006/table">
            <a:tbl>
              <a:tblPr firstRow="1" bandRow="1">
                <a:tableStyleId>{5C22544A-7EE6-4342-B048-85BDC9FD1C3A}</a:tableStyleId>
              </a:tblPr>
              <a:tblGrid>
                <a:gridCol w="2236787">
                  <a:extLst>
                    <a:ext uri="{9D8B030D-6E8A-4147-A177-3AD203B41FA5}">
                      <a16:colId xmlns:a16="http://schemas.microsoft.com/office/drawing/2014/main" val="3802342170"/>
                    </a:ext>
                  </a:extLst>
                </a:gridCol>
                <a:gridCol w="2236787">
                  <a:extLst>
                    <a:ext uri="{9D8B030D-6E8A-4147-A177-3AD203B41FA5}">
                      <a16:colId xmlns:a16="http://schemas.microsoft.com/office/drawing/2014/main" val="2803342096"/>
                    </a:ext>
                  </a:extLst>
                </a:gridCol>
                <a:gridCol w="2236787">
                  <a:extLst>
                    <a:ext uri="{9D8B030D-6E8A-4147-A177-3AD203B41FA5}">
                      <a16:colId xmlns:a16="http://schemas.microsoft.com/office/drawing/2014/main" val="3336217866"/>
                    </a:ext>
                  </a:extLst>
                </a:gridCol>
                <a:gridCol w="2236787">
                  <a:extLst>
                    <a:ext uri="{9D8B030D-6E8A-4147-A177-3AD203B41FA5}">
                      <a16:colId xmlns:a16="http://schemas.microsoft.com/office/drawing/2014/main" val="640913902"/>
                    </a:ext>
                  </a:extLst>
                </a:gridCol>
              </a:tblGrid>
              <a:tr h="370840">
                <a:tc>
                  <a:txBody>
                    <a:bodyPr/>
                    <a:lstStyle/>
                    <a:p>
                      <a:r>
                        <a:rPr lang="en-US" dirty="0"/>
                        <a:t>Class</a:t>
                      </a:r>
                    </a:p>
                  </a:txBody>
                  <a:tcPr/>
                </a:tc>
                <a:tc>
                  <a:txBody>
                    <a:bodyPr/>
                    <a:lstStyle/>
                    <a:p>
                      <a:r>
                        <a:rPr lang="en-US" dirty="0"/>
                        <a:t>From</a:t>
                      </a:r>
                    </a:p>
                  </a:txBody>
                  <a:tcPr/>
                </a:tc>
                <a:tc>
                  <a:txBody>
                    <a:bodyPr/>
                    <a:lstStyle/>
                    <a:p>
                      <a:r>
                        <a:rPr lang="en-US" dirty="0"/>
                        <a:t>To</a:t>
                      </a:r>
                    </a:p>
                  </a:txBody>
                  <a:tcPr/>
                </a:tc>
                <a:tc>
                  <a:txBody>
                    <a:bodyPr/>
                    <a:lstStyle/>
                    <a:p>
                      <a:r>
                        <a:rPr lang="en-US" dirty="0"/>
                        <a:t>CIDR Range</a:t>
                      </a:r>
                    </a:p>
                  </a:txBody>
                  <a:tcPr/>
                </a:tc>
                <a:extLst>
                  <a:ext uri="{0D108BD9-81ED-4DB2-BD59-A6C34878D82A}">
                    <a16:rowId xmlns:a16="http://schemas.microsoft.com/office/drawing/2014/main" val="3340038061"/>
                  </a:ext>
                </a:extLst>
              </a:tr>
              <a:tr h="370840">
                <a:tc>
                  <a:txBody>
                    <a:bodyPr/>
                    <a:lstStyle/>
                    <a:p>
                      <a:r>
                        <a:rPr lang="en-US" dirty="0"/>
                        <a:t>A</a:t>
                      </a:r>
                    </a:p>
                  </a:txBody>
                  <a:tcPr/>
                </a:tc>
                <a:tc>
                  <a:txBody>
                    <a:bodyPr/>
                    <a:lstStyle/>
                    <a:p>
                      <a:r>
                        <a:rPr lang="en-US" dirty="0"/>
                        <a:t>10.0.0.0</a:t>
                      </a:r>
                    </a:p>
                  </a:txBody>
                  <a:tcPr/>
                </a:tc>
                <a:tc>
                  <a:txBody>
                    <a:bodyPr/>
                    <a:lstStyle/>
                    <a:p>
                      <a:r>
                        <a:rPr lang="en-US" dirty="0"/>
                        <a:t>10.255.255.255</a:t>
                      </a:r>
                    </a:p>
                  </a:txBody>
                  <a:tcPr/>
                </a:tc>
                <a:tc>
                  <a:txBody>
                    <a:bodyPr/>
                    <a:lstStyle/>
                    <a:p>
                      <a:r>
                        <a:rPr lang="en-US" dirty="0"/>
                        <a:t>10.0.0.0/8</a:t>
                      </a:r>
                    </a:p>
                  </a:txBody>
                  <a:tcPr/>
                </a:tc>
                <a:extLst>
                  <a:ext uri="{0D108BD9-81ED-4DB2-BD59-A6C34878D82A}">
                    <a16:rowId xmlns:a16="http://schemas.microsoft.com/office/drawing/2014/main" val="413503444"/>
                  </a:ext>
                </a:extLst>
              </a:tr>
              <a:tr h="370840">
                <a:tc>
                  <a:txBody>
                    <a:bodyPr/>
                    <a:lstStyle/>
                    <a:p>
                      <a:r>
                        <a:rPr lang="en-US" dirty="0"/>
                        <a:t>B</a:t>
                      </a:r>
                    </a:p>
                  </a:txBody>
                  <a:tcPr/>
                </a:tc>
                <a:tc>
                  <a:txBody>
                    <a:bodyPr/>
                    <a:lstStyle/>
                    <a:p>
                      <a:r>
                        <a:rPr lang="en-US" dirty="0"/>
                        <a:t>172.16.0.0</a:t>
                      </a:r>
                    </a:p>
                  </a:txBody>
                  <a:tcPr/>
                </a:tc>
                <a:tc>
                  <a:txBody>
                    <a:bodyPr/>
                    <a:lstStyle/>
                    <a:p>
                      <a:r>
                        <a:rPr lang="en-US" dirty="0"/>
                        <a:t>172.31.0.0</a:t>
                      </a:r>
                    </a:p>
                  </a:txBody>
                  <a:tcPr/>
                </a:tc>
                <a:tc>
                  <a:txBody>
                    <a:bodyPr/>
                    <a:lstStyle/>
                    <a:p>
                      <a:r>
                        <a:rPr lang="en-US" dirty="0"/>
                        <a:t>172.16.0.0/12</a:t>
                      </a:r>
                    </a:p>
                  </a:txBody>
                  <a:tcPr/>
                </a:tc>
                <a:extLst>
                  <a:ext uri="{0D108BD9-81ED-4DB2-BD59-A6C34878D82A}">
                    <a16:rowId xmlns:a16="http://schemas.microsoft.com/office/drawing/2014/main" val="1171459420"/>
                  </a:ext>
                </a:extLst>
              </a:tr>
              <a:tr h="370840">
                <a:tc>
                  <a:txBody>
                    <a:bodyPr/>
                    <a:lstStyle/>
                    <a:p>
                      <a:r>
                        <a:rPr lang="en-US" dirty="0"/>
                        <a:t>C</a:t>
                      </a:r>
                    </a:p>
                  </a:txBody>
                  <a:tcPr/>
                </a:tc>
                <a:tc>
                  <a:txBody>
                    <a:bodyPr/>
                    <a:lstStyle/>
                    <a:p>
                      <a:r>
                        <a:rPr lang="en-US" dirty="0"/>
                        <a:t>192.168.0.0</a:t>
                      </a:r>
                    </a:p>
                  </a:txBody>
                  <a:tcPr/>
                </a:tc>
                <a:tc>
                  <a:txBody>
                    <a:bodyPr/>
                    <a:lstStyle/>
                    <a:p>
                      <a:r>
                        <a:rPr lang="en-US" dirty="0"/>
                        <a:t>192.168.255.255</a:t>
                      </a:r>
                    </a:p>
                  </a:txBody>
                  <a:tcPr/>
                </a:tc>
                <a:tc>
                  <a:txBody>
                    <a:bodyPr/>
                    <a:lstStyle/>
                    <a:p>
                      <a:r>
                        <a:rPr lang="en-US" dirty="0"/>
                        <a:t>192.168.0.0/16</a:t>
                      </a:r>
                    </a:p>
                  </a:txBody>
                  <a:tcPr/>
                </a:tc>
                <a:extLst>
                  <a:ext uri="{0D108BD9-81ED-4DB2-BD59-A6C34878D82A}">
                    <a16:rowId xmlns:a16="http://schemas.microsoft.com/office/drawing/2014/main" val="584333138"/>
                  </a:ext>
                </a:extLst>
              </a:tr>
            </a:tbl>
          </a:graphicData>
        </a:graphic>
      </p:graphicFrame>
      <p:sp>
        <p:nvSpPr>
          <p:cNvPr id="5" name="TextBox 4">
            <a:extLst>
              <a:ext uri="{FF2B5EF4-FFF2-40B4-BE49-F238E27FC236}">
                <a16:creationId xmlns:a16="http://schemas.microsoft.com/office/drawing/2014/main" id="{E65E0D1E-2D35-4F87-BB2C-456C538FC93C}"/>
              </a:ext>
            </a:extLst>
          </p:cNvPr>
          <p:cNvSpPr txBox="1"/>
          <p:nvPr/>
        </p:nvSpPr>
        <p:spPr>
          <a:xfrm>
            <a:off x="1157420" y="3603493"/>
            <a:ext cx="8893414" cy="369332"/>
          </a:xfrm>
          <a:prstGeom prst="rect">
            <a:avLst/>
          </a:prstGeom>
          <a:noFill/>
        </p:spPr>
        <p:txBody>
          <a:bodyPr wrap="square" rtlCol="0">
            <a:spAutoFit/>
          </a:bodyPr>
          <a:lstStyle/>
          <a:p>
            <a:pPr marL="285750" indent="-285750">
              <a:buFont typeface="Arial" panose="020B0604020202020204" pitchFamily="34" charset="0"/>
              <a:buChar char="•"/>
            </a:pPr>
            <a:r>
              <a:rPr lang="en-US" dirty="0"/>
              <a:t>10 and 192.168 are the most common</a:t>
            </a:r>
          </a:p>
        </p:txBody>
      </p:sp>
    </p:spTree>
    <p:extLst>
      <p:ext uri="{BB962C8B-B14F-4D97-AF65-F5344CB8AC3E}">
        <p14:creationId xmlns:p14="http://schemas.microsoft.com/office/powerpoint/2010/main" val="3827566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52D3E9-3F42-4E8E-8EAE-6C6AEB7C40A1}"/>
              </a:ext>
            </a:extLst>
          </p:cNvPr>
          <p:cNvSpPr>
            <a:spLocks noGrp="1"/>
          </p:cNvSpPr>
          <p:nvPr>
            <p:ph type="title"/>
          </p:nvPr>
        </p:nvSpPr>
        <p:spPr/>
        <p:txBody>
          <a:bodyPr/>
          <a:lstStyle/>
          <a:p>
            <a:r>
              <a:rPr lang="en-US" dirty="0"/>
              <a:t>Intro to Networking</a:t>
            </a:r>
          </a:p>
        </p:txBody>
      </p:sp>
      <p:sp>
        <p:nvSpPr>
          <p:cNvPr id="5" name="Text Placeholder 4">
            <a:extLst>
              <a:ext uri="{FF2B5EF4-FFF2-40B4-BE49-F238E27FC236}">
                <a16:creationId xmlns:a16="http://schemas.microsoft.com/office/drawing/2014/main" id="{0BD51A82-CD80-4880-8268-9C4401777E5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2835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B12D-3517-42A9-80FE-D0CC36A5501B}"/>
              </a:ext>
            </a:extLst>
          </p:cNvPr>
          <p:cNvSpPr>
            <a:spLocks noGrp="1"/>
          </p:cNvSpPr>
          <p:nvPr>
            <p:ph type="title"/>
          </p:nvPr>
        </p:nvSpPr>
        <p:spPr/>
        <p:txBody>
          <a:bodyPr/>
          <a:lstStyle/>
          <a:p>
            <a:r>
              <a:rPr lang="en-US" dirty="0"/>
              <a:t>NAT &amp; border routers</a:t>
            </a:r>
          </a:p>
        </p:txBody>
      </p:sp>
      <p:sp>
        <p:nvSpPr>
          <p:cNvPr id="3" name="Content Placeholder 2">
            <a:extLst>
              <a:ext uri="{FF2B5EF4-FFF2-40B4-BE49-F238E27FC236}">
                <a16:creationId xmlns:a16="http://schemas.microsoft.com/office/drawing/2014/main" id="{435F8427-DC60-40FB-A403-DDC0E8BAD002}"/>
              </a:ext>
            </a:extLst>
          </p:cNvPr>
          <p:cNvSpPr>
            <a:spLocks noGrp="1"/>
          </p:cNvSpPr>
          <p:nvPr>
            <p:ph idx="1"/>
          </p:nvPr>
        </p:nvSpPr>
        <p:spPr/>
        <p:txBody>
          <a:bodyPr/>
          <a:lstStyle/>
          <a:p>
            <a:r>
              <a:rPr lang="en-US" dirty="0"/>
              <a:t>NAT = Network Address Translation</a:t>
            </a:r>
          </a:p>
          <a:p>
            <a:r>
              <a:rPr lang="en-US" dirty="0"/>
              <a:t>PAT = Port Address Translation</a:t>
            </a:r>
          </a:p>
          <a:p>
            <a:r>
              <a:rPr lang="en-US" dirty="0"/>
              <a:t>The internet can’t use private IP addresses</a:t>
            </a:r>
          </a:p>
          <a:p>
            <a:r>
              <a:rPr lang="en-US" dirty="0"/>
              <a:t>NAT allows creation of a private subnet (many </a:t>
            </a:r>
            <a:r>
              <a:rPr lang="en-US" dirty="0" err="1"/>
              <a:t>ips</a:t>
            </a:r>
            <a:r>
              <a:rPr lang="en-US" dirty="0"/>
              <a:t>) that get “mapped” / translated to one public IP</a:t>
            </a:r>
          </a:p>
          <a:p>
            <a:pPr lvl="1"/>
            <a:r>
              <a:rPr lang="en-US" dirty="0"/>
              <a:t>This is how we survived the IPv4 shortage!</a:t>
            </a:r>
          </a:p>
          <a:p>
            <a:r>
              <a:rPr lang="en-US" dirty="0"/>
              <a:t>To allow private IP hosts to talk to the Internet, the border router uses NAT - intercepts packet, replaces source with valid external IP and (maybe) different source port number</a:t>
            </a:r>
          </a:p>
          <a:p>
            <a:r>
              <a:rPr lang="en-US" dirty="0"/>
              <a:t>Maintains table of mappings between internal / external address / port pairs to reverse / send back when packets arrive</a:t>
            </a:r>
          </a:p>
        </p:txBody>
      </p:sp>
    </p:spTree>
    <p:extLst>
      <p:ext uri="{BB962C8B-B14F-4D97-AF65-F5344CB8AC3E}">
        <p14:creationId xmlns:p14="http://schemas.microsoft.com/office/powerpoint/2010/main" val="4263008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03F0-492E-48CE-9DD4-B5D07BE15663}"/>
              </a:ext>
            </a:extLst>
          </p:cNvPr>
          <p:cNvSpPr>
            <a:spLocks noGrp="1"/>
          </p:cNvSpPr>
          <p:nvPr>
            <p:ph type="title"/>
          </p:nvPr>
        </p:nvSpPr>
        <p:spPr/>
        <p:txBody>
          <a:bodyPr/>
          <a:lstStyle/>
          <a:p>
            <a:r>
              <a:rPr lang="en-US" dirty="0"/>
              <a:t>Network Troubleshooting</a:t>
            </a:r>
          </a:p>
        </p:txBody>
      </p:sp>
      <p:sp>
        <p:nvSpPr>
          <p:cNvPr id="5" name="Content Placeholder 4">
            <a:extLst>
              <a:ext uri="{FF2B5EF4-FFF2-40B4-BE49-F238E27FC236}">
                <a16:creationId xmlns:a16="http://schemas.microsoft.com/office/drawing/2014/main" id="{B54C5C90-9FB3-48F4-AEE9-7488DB1F37E4}"/>
              </a:ext>
            </a:extLst>
          </p:cNvPr>
          <p:cNvSpPr>
            <a:spLocks noGrp="1"/>
          </p:cNvSpPr>
          <p:nvPr>
            <p:ph sz="half" idx="2"/>
          </p:nvPr>
        </p:nvSpPr>
        <p:spPr>
          <a:xfrm>
            <a:off x="773724" y="2514600"/>
            <a:ext cx="4725928" cy="3741738"/>
          </a:xfrm>
        </p:spPr>
        <p:txBody>
          <a:bodyPr>
            <a:normAutofit fontScale="92500"/>
          </a:bodyPr>
          <a:lstStyle/>
          <a:p>
            <a:r>
              <a:rPr lang="en-US" dirty="0"/>
              <a:t>Do you have physical connectivity and a link light?</a:t>
            </a:r>
          </a:p>
          <a:p>
            <a:r>
              <a:rPr lang="en-US" dirty="0"/>
              <a:t>Is your interface configured correctly?</a:t>
            </a:r>
          </a:p>
          <a:p>
            <a:r>
              <a:rPr lang="en-US" dirty="0"/>
              <a:t>Do your ARP tables show other hosts?</a:t>
            </a:r>
          </a:p>
          <a:p>
            <a:r>
              <a:rPr lang="en-US" dirty="0"/>
              <a:t>Is there a firewall on your local machine?</a:t>
            </a:r>
          </a:p>
          <a:p>
            <a:r>
              <a:rPr lang="en-US" dirty="0"/>
              <a:t>Is there a firewall anywhere between you and the destination?</a:t>
            </a:r>
          </a:p>
          <a:p>
            <a:r>
              <a:rPr lang="en-US" dirty="0"/>
              <a:t>If firewalls are involved, do they pass ICMP ping packets and responses?</a:t>
            </a:r>
          </a:p>
        </p:txBody>
      </p:sp>
      <p:sp>
        <p:nvSpPr>
          <p:cNvPr id="7" name="Content Placeholder 6">
            <a:extLst>
              <a:ext uri="{FF2B5EF4-FFF2-40B4-BE49-F238E27FC236}">
                <a16:creationId xmlns:a16="http://schemas.microsoft.com/office/drawing/2014/main" id="{E2E6674A-68DC-408E-9ECE-BC8AD4F46DD7}"/>
              </a:ext>
            </a:extLst>
          </p:cNvPr>
          <p:cNvSpPr>
            <a:spLocks noGrp="1"/>
          </p:cNvSpPr>
          <p:nvPr>
            <p:ph sz="quarter" idx="4"/>
          </p:nvPr>
        </p:nvSpPr>
        <p:spPr>
          <a:xfrm>
            <a:off x="5654495" y="2514600"/>
            <a:ext cx="4982845" cy="3741738"/>
          </a:xfrm>
        </p:spPr>
        <p:txBody>
          <a:bodyPr>
            <a:normAutofit fontScale="92500"/>
          </a:bodyPr>
          <a:lstStyle/>
          <a:p>
            <a:r>
              <a:rPr lang="en-US" dirty="0"/>
              <a:t>Can you ping the localhost address (127.0.0.1)</a:t>
            </a:r>
          </a:p>
          <a:p>
            <a:r>
              <a:rPr lang="en-US" dirty="0"/>
              <a:t>Can you ping other local hosts (on your network) by IP address?</a:t>
            </a:r>
          </a:p>
          <a:p>
            <a:r>
              <a:rPr lang="en-US" dirty="0"/>
              <a:t>Is DNS working?</a:t>
            </a:r>
          </a:p>
          <a:p>
            <a:r>
              <a:rPr lang="en-US" dirty="0"/>
              <a:t>Can you ping other local hosts by hostname?</a:t>
            </a:r>
          </a:p>
          <a:p>
            <a:r>
              <a:rPr lang="en-US" dirty="0"/>
              <a:t>Can you ping hosts on another network?</a:t>
            </a:r>
          </a:p>
          <a:p>
            <a:r>
              <a:rPr lang="en-US" dirty="0"/>
              <a:t>Do high-level services such as web and SSH servers work?</a:t>
            </a:r>
          </a:p>
          <a:p>
            <a:r>
              <a:rPr lang="en-US" dirty="0"/>
              <a:t>Did you really check the firewalls?</a:t>
            </a:r>
          </a:p>
        </p:txBody>
      </p:sp>
    </p:spTree>
    <p:extLst>
      <p:ext uri="{BB962C8B-B14F-4D97-AF65-F5344CB8AC3E}">
        <p14:creationId xmlns:p14="http://schemas.microsoft.com/office/powerpoint/2010/main" val="2864878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6BC0-E342-475A-ABDE-76A4F7EF2E25}"/>
              </a:ext>
            </a:extLst>
          </p:cNvPr>
          <p:cNvSpPr>
            <a:spLocks noGrp="1"/>
          </p:cNvSpPr>
          <p:nvPr>
            <p:ph type="title"/>
          </p:nvPr>
        </p:nvSpPr>
        <p:spPr/>
        <p:txBody>
          <a:bodyPr/>
          <a:lstStyle/>
          <a:p>
            <a:r>
              <a:rPr lang="en-US" dirty="0"/>
              <a:t>DHCP - Dynamic Host Control Protocol</a:t>
            </a:r>
            <a:br>
              <a:rPr lang="en-US" dirty="0"/>
            </a:br>
            <a:endParaRPr lang="en-US" dirty="0"/>
          </a:p>
        </p:txBody>
      </p:sp>
      <p:sp>
        <p:nvSpPr>
          <p:cNvPr id="3" name="Content Placeholder 2">
            <a:extLst>
              <a:ext uri="{FF2B5EF4-FFF2-40B4-BE49-F238E27FC236}">
                <a16:creationId xmlns:a16="http://schemas.microsoft.com/office/drawing/2014/main" id="{BB1905E0-2900-4F75-8845-F33F55B5B473}"/>
              </a:ext>
            </a:extLst>
          </p:cNvPr>
          <p:cNvSpPr>
            <a:spLocks noGrp="1"/>
          </p:cNvSpPr>
          <p:nvPr>
            <p:ph idx="1"/>
          </p:nvPr>
        </p:nvSpPr>
        <p:spPr/>
        <p:txBody>
          <a:bodyPr>
            <a:normAutofit lnSpcReduction="10000"/>
          </a:bodyPr>
          <a:lstStyle/>
          <a:p>
            <a:r>
              <a:rPr lang="en-US" dirty="0"/>
              <a:t>Wouldn’t it be sad if we had to manually do this?</a:t>
            </a:r>
          </a:p>
          <a:p>
            <a:r>
              <a:rPr lang="en-US" dirty="0"/>
              <a:t>Can allow clients to get Ips (randomly) OR can set a config based on system’s MAC and assign a consistent IP</a:t>
            </a:r>
          </a:p>
          <a:p>
            <a:r>
              <a:rPr lang="en-US" dirty="0"/>
              <a:t>Let’s a DHCP client lease (for a time frame):</a:t>
            </a:r>
          </a:p>
          <a:p>
            <a:pPr lvl="1"/>
            <a:r>
              <a:rPr lang="en-US" dirty="0"/>
              <a:t>IP addresses and netmasks</a:t>
            </a:r>
          </a:p>
          <a:p>
            <a:pPr lvl="1"/>
            <a:r>
              <a:rPr lang="en-US" dirty="0"/>
              <a:t>Gateways (default routers)</a:t>
            </a:r>
          </a:p>
          <a:p>
            <a:pPr lvl="1"/>
            <a:r>
              <a:rPr lang="en-US" dirty="0"/>
              <a:t>DNS nameservers</a:t>
            </a:r>
          </a:p>
          <a:p>
            <a:pPr lvl="1"/>
            <a:endParaRPr lang="en-US" dirty="0"/>
          </a:p>
          <a:p>
            <a:pPr lvl="1"/>
            <a:r>
              <a:rPr lang="en-US" dirty="0"/>
              <a:t>Syslog servers</a:t>
            </a:r>
          </a:p>
          <a:p>
            <a:pPr lvl="1"/>
            <a:r>
              <a:rPr lang="en-US" dirty="0"/>
              <a:t>TFTP servers</a:t>
            </a:r>
          </a:p>
          <a:p>
            <a:pPr lvl="1"/>
            <a:r>
              <a:rPr lang="en-US" dirty="0"/>
              <a:t>WINS servers, X font servers, proxy servers, NTP servers</a:t>
            </a:r>
          </a:p>
          <a:p>
            <a:endParaRPr lang="en-US" dirty="0"/>
          </a:p>
        </p:txBody>
      </p:sp>
    </p:spTree>
    <p:extLst>
      <p:ext uri="{BB962C8B-B14F-4D97-AF65-F5344CB8AC3E}">
        <p14:creationId xmlns:p14="http://schemas.microsoft.com/office/powerpoint/2010/main" val="768958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738D2-6D8E-44D8-80C8-8CD89BD2E58B}"/>
              </a:ext>
            </a:extLst>
          </p:cNvPr>
          <p:cNvSpPr>
            <a:spLocks noGrp="1"/>
          </p:cNvSpPr>
          <p:nvPr>
            <p:ph type="title"/>
          </p:nvPr>
        </p:nvSpPr>
        <p:spPr/>
        <p:txBody>
          <a:bodyPr/>
          <a:lstStyle/>
          <a:p>
            <a:r>
              <a:rPr lang="en-US" dirty="0"/>
              <a:t>Application Layer</a:t>
            </a:r>
          </a:p>
        </p:txBody>
      </p:sp>
      <p:sp>
        <p:nvSpPr>
          <p:cNvPr id="3" name="Content Placeholder 2">
            <a:extLst>
              <a:ext uri="{FF2B5EF4-FFF2-40B4-BE49-F238E27FC236}">
                <a16:creationId xmlns:a16="http://schemas.microsoft.com/office/drawing/2014/main" id="{1AB535B8-EF40-4DDB-99E9-EA4018F3D35C}"/>
              </a:ext>
            </a:extLst>
          </p:cNvPr>
          <p:cNvSpPr>
            <a:spLocks noGrp="1"/>
          </p:cNvSpPr>
          <p:nvPr>
            <p:ph idx="1"/>
          </p:nvPr>
        </p:nvSpPr>
        <p:spPr/>
        <p:txBody>
          <a:bodyPr/>
          <a:lstStyle/>
          <a:p>
            <a:r>
              <a:rPr lang="en-US" dirty="0"/>
              <a:t>The “language” that applications and servers use to communicate</a:t>
            </a:r>
          </a:p>
          <a:p>
            <a:endParaRPr lang="en-US" dirty="0"/>
          </a:p>
          <a:p>
            <a:r>
              <a:rPr lang="en-US" dirty="0"/>
              <a:t>Common protocols: </a:t>
            </a:r>
          </a:p>
          <a:p>
            <a:r>
              <a:rPr lang="en-US" dirty="0"/>
              <a:t>HTTP - Hypertext Transfer Protocol</a:t>
            </a:r>
          </a:p>
          <a:p>
            <a:r>
              <a:rPr lang="en-US" dirty="0"/>
              <a:t>TLS - Transport Layer Security - encryption protocols</a:t>
            </a:r>
          </a:p>
          <a:p>
            <a:r>
              <a:rPr lang="en-US" dirty="0"/>
              <a:t>HTTPS - HTTP + TLS </a:t>
            </a:r>
          </a:p>
          <a:p>
            <a:r>
              <a:rPr lang="en-US" dirty="0"/>
              <a:t>FTP - File Transfer Protocol</a:t>
            </a:r>
          </a:p>
        </p:txBody>
      </p:sp>
    </p:spTree>
    <p:extLst>
      <p:ext uri="{BB962C8B-B14F-4D97-AF65-F5344CB8AC3E}">
        <p14:creationId xmlns:p14="http://schemas.microsoft.com/office/powerpoint/2010/main" val="4016107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98D6-0503-45B8-BD6A-7A726B1B6B7C}"/>
              </a:ext>
            </a:extLst>
          </p:cNvPr>
          <p:cNvSpPr>
            <a:spLocks noGrp="1"/>
          </p:cNvSpPr>
          <p:nvPr>
            <p:ph type="title"/>
          </p:nvPr>
        </p:nvSpPr>
        <p:spPr/>
        <p:txBody>
          <a:bodyPr/>
          <a:lstStyle/>
          <a:p>
            <a:r>
              <a:rPr lang="en-US" dirty="0"/>
              <a:t>Network Security</a:t>
            </a:r>
          </a:p>
        </p:txBody>
      </p:sp>
      <p:sp>
        <p:nvSpPr>
          <p:cNvPr id="3" name="Text Placeholder 2">
            <a:extLst>
              <a:ext uri="{FF2B5EF4-FFF2-40B4-BE49-F238E27FC236}">
                <a16:creationId xmlns:a16="http://schemas.microsoft.com/office/drawing/2014/main" id="{7AF7CF2A-42AC-4E2C-A802-0EA1C7362B8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31122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E2EC-0DD6-44F5-92DF-4A29B281D99F}"/>
              </a:ext>
            </a:extLst>
          </p:cNvPr>
          <p:cNvSpPr>
            <a:spLocks noGrp="1"/>
          </p:cNvSpPr>
          <p:nvPr>
            <p:ph type="title"/>
          </p:nvPr>
        </p:nvSpPr>
        <p:spPr/>
        <p:txBody>
          <a:bodyPr/>
          <a:lstStyle/>
          <a:p>
            <a:r>
              <a:rPr lang="en-US" dirty="0"/>
              <a:t>VPN - Virtual Private Network</a:t>
            </a:r>
          </a:p>
        </p:txBody>
      </p:sp>
      <p:sp>
        <p:nvSpPr>
          <p:cNvPr id="3" name="Content Placeholder 2">
            <a:extLst>
              <a:ext uri="{FF2B5EF4-FFF2-40B4-BE49-F238E27FC236}">
                <a16:creationId xmlns:a16="http://schemas.microsoft.com/office/drawing/2014/main" id="{70C79434-BB9A-450C-AA51-4926A207025E}"/>
              </a:ext>
            </a:extLst>
          </p:cNvPr>
          <p:cNvSpPr>
            <a:spLocks noGrp="1"/>
          </p:cNvSpPr>
          <p:nvPr>
            <p:ph idx="1"/>
          </p:nvPr>
        </p:nvSpPr>
        <p:spPr/>
        <p:txBody>
          <a:bodyPr/>
          <a:lstStyle/>
          <a:p>
            <a:r>
              <a:rPr lang="en-US" dirty="0"/>
              <a:t>Org with many locations want to connect to one big private network</a:t>
            </a:r>
          </a:p>
          <a:p>
            <a:r>
              <a:rPr lang="en-US" dirty="0"/>
              <a:t>Secure &amp; encrypted tunnel among locations</a:t>
            </a:r>
          </a:p>
          <a:p>
            <a:r>
              <a:rPr lang="en-US" dirty="0"/>
              <a:t>Client downloads VPN client</a:t>
            </a:r>
          </a:p>
          <a:p>
            <a:pPr lvl="1"/>
            <a:r>
              <a:rPr lang="en-US" dirty="0"/>
              <a:t>Implements VPN connectivity back to network</a:t>
            </a:r>
          </a:p>
          <a:p>
            <a:endParaRPr lang="en-US" dirty="0"/>
          </a:p>
          <a:p>
            <a:r>
              <a:rPr lang="en-US" dirty="0"/>
              <a:t>WSU VPN</a:t>
            </a:r>
          </a:p>
          <a:p>
            <a:pPr lvl="1"/>
            <a:r>
              <a:rPr lang="en-US" dirty="0"/>
              <a:t>Occasionally implements a “split tunnel” - looks to see if destination is to a WSU address - if yes, use VPN.  Else use normal network</a:t>
            </a:r>
          </a:p>
        </p:txBody>
      </p:sp>
    </p:spTree>
    <p:extLst>
      <p:ext uri="{BB962C8B-B14F-4D97-AF65-F5344CB8AC3E}">
        <p14:creationId xmlns:p14="http://schemas.microsoft.com/office/powerpoint/2010/main" val="1235906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421F5C-ACF4-4D78-99D3-72E329ADC3A9}"/>
              </a:ext>
            </a:extLst>
          </p:cNvPr>
          <p:cNvPicPr>
            <a:picLocks noChangeAspect="1"/>
          </p:cNvPicPr>
          <p:nvPr/>
        </p:nvPicPr>
        <p:blipFill>
          <a:blip r:embed="rId2"/>
          <a:stretch>
            <a:fillRect/>
          </a:stretch>
        </p:blipFill>
        <p:spPr>
          <a:xfrm>
            <a:off x="2247900" y="457200"/>
            <a:ext cx="7696200" cy="5943600"/>
          </a:xfrm>
          <a:prstGeom prst="rect">
            <a:avLst/>
          </a:prstGeom>
        </p:spPr>
      </p:pic>
    </p:spTree>
    <p:extLst>
      <p:ext uri="{BB962C8B-B14F-4D97-AF65-F5344CB8AC3E}">
        <p14:creationId xmlns:p14="http://schemas.microsoft.com/office/powerpoint/2010/main" val="1790752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0AF1-02A7-4493-B2A7-E093981EBFFD}"/>
              </a:ext>
            </a:extLst>
          </p:cNvPr>
          <p:cNvSpPr>
            <a:spLocks noGrp="1"/>
          </p:cNvSpPr>
          <p:nvPr>
            <p:ph type="title"/>
          </p:nvPr>
        </p:nvSpPr>
        <p:spPr/>
        <p:txBody>
          <a:bodyPr/>
          <a:lstStyle/>
          <a:p>
            <a:r>
              <a:rPr lang="en-US" dirty="0"/>
              <a:t>Network Firewalls</a:t>
            </a:r>
          </a:p>
        </p:txBody>
      </p:sp>
      <p:sp>
        <p:nvSpPr>
          <p:cNvPr id="3" name="Content Placeholder 2">
            <a:extLst>
              <a:ext uri="{FF2B5EF4-FFF2-40B4-BE49-F238E27FC236}">
                <a16:creationId xmlns:a16="http://schemas.microsoft.com/office/drawing/2014/main" id="{1F52D338-FFF5-4297-9FAA-737D30BEE7FB}"/>
              </a:ext>
            </a:extLst>
          </p:cNvPr>
          <p:cNvSpPr>
            <a:spLocks noGrp="1"/>
          </p:cNvSpPr>
          <p:nvPr>
            <p:ph idx="1"/>
          </p:nvPr>
        </p:nvSpPr>
        <p:spPr/>
        <p:txBody>
          <a:bodyPr/>
          <a:lstStyle/>
          <a:p>
            <a:r>
              <a:rPr lang="en-US" dirty="0"/>
              <a:t>Apply to the network as a whole</a:t>
            </a:r>
          </a:p>
          <a:p>
            <a:r>
              <a:rPr lang="en-US" dirty="0"/>
              <a:t>Your home router can have firewalls configured</a:t>
            </a:r>
          </a:p>
          <a:p>
            <a:r>
              <a:rPr lang="en-US" dirty="0"/>
              <a:t>AWS - Security Groups</a:t>
            </a:r>
          </a:p>
        </p:txBody>
      </p:sp>
    </p:spTree>
    <p:extLst>
      <p:ext uri="{BB962C8B-B14F-4D97-AF65-F5344CB8AC3E}">
        <p14:creationId xmlns:p14="http://schemas.microsoft.com/office/powerpoint/2010/main" val="28754349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3FBF-1ABC-41BE-A689-4C7FCA778CD2}"/>
              </a:ext>
            </a:extLst>
          </p:cNvPr>
          <p:cNvSpPr>
            <a:spLocks noGrp="1"/>
          </p:cNvSpPr>
          <p:nvPr>
            <p:ph type="title"/>
          </p:nvPr>
        </p:nvSpPr>
        <p:spPr/>
        <p:txBody>
          <a:bodyPr/>
          <a:lstStyle/>
          <a:p>
            <a:r>
              <a:rPr lang="en-US"/>
              <a:t>Types of packet filter firewalls</a:t>
            </a:r>
          </a:p>
        </p:txBody>
      </p:sp>
      <p:sp>
        <p:nvSpPr>
          <p:cNvPr id="3" name="Content Placeholder 2">
            <a:extLst>
              <a:ext uri="{FF2B5EF4-FFF2-40B4-BE49-F238E27FC236}">
                <a16:creationId xmlns:a16="http://schemas.microsoft.com/office/drawing/2014/main" id="{7D4C7930-E6F5-4C6C-9C03-17446100BA5C}"/>
              </a:ext>
            </a:extLst>
          </p:cNvPr>
          <p:cNvSpPr>
            <a:spLocks noGrp="1"/>
          </p:cNvSpPr>
          <p:nvPr>
            <p:ph idx="1"/>
          </p:nvPr>
        </p:nvSpPr>
        <p:spPr/>
        <p:txBody>
          <a:bodyPr/>
          <a:lstStyle/>
          <a:p>
            <a:r>
              <a:rPr lang="en-US" dirty="0"/>
              <a:t>Stateless filters check basic information like port number, IP address, protocol, etc. of a packet to take action.</a:t>
            </a:r>
          </a:p>
          <a:p>
            <a:r>
              <a:rPr lang="en-US" dirty="0"/>
              <a:t>Stateful filters maintain records of connections passing through, can determine if a packet is the start of a new connection or a part of an existing connection. In iptables the four trackable states are NEW, ESTABLISHED, RELATED and INVALID.</a:t>
            </a:r>
          </a:p>
        </p:txBody>
      </p:sp>
    </p:spTree>
    <p:extLst>
      <p:ext uri="{BB962C8B-B14F-4D97-AF65-F5344CB8AC3E}">
        <p14:creationId xmlns:p14="http://schemas.microsoft.com/office/powerpoint/2010/main" val="3499121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C20F-87AC-4F3A-B298-0E6A1073FC45}"/>
              </a:ext>
            </a:extLst>
          </p:cNvPr>
          <p:cNvSpPr>
            <a:spLocks noGrp="1"/>
          </p:cNvSpPr>
          <p:nvPr>
            <p:ph type="title"/>
          </p:nvPr>
        </p:nvSpPr>
        <p:spPr/>
        <p:txBody>
          <a:bodyPr/>
          <a:lstStyle/>
          <a:p>
            <a:r>
              <a:rPr lang="en-US"/>
              <a:t>Security groups</a:t>
            </a:r>
          </a:p>
        </p:txBody>
      </p:sp>
      <p:sp>
        <p:nvSpPr>
          <p:cNvPr id="3" name="Content Placeholder 2">
            <a:extLst>
              <a:ext uri="{FF2B5EF4-FFF2-40B4-BE49-F238E27FC236}">
                <a16:creationId xmlns:a16="http://schemas.microsoft.com/office/drawing/2014/main" id="{A67EDCBE-850A-4F0E-A65F-21F877DEF3D5}"/>
              </a:ext>
            </a:extLst>
          </p:cNvPr>
          <p:cNvSpPr>
            <a:spLocks noGrp="1"/>
          </p:cNvSpPr>
          <p:nvPr>
            <p:ph idx="1"/>
          </p:nvPr>
        </p:nvSpPr>
        <p:spPr/>
        <p:txBody>
          <a:bodyPr>
            <a:normAutofit fontScale="92500" lnSpcReduction="10000"/>
          </a:bodyPr>
          <a:lstStyle/>
          <a:p>
            <a:r>
              <a:rPr lang="en-US" dirty="0"/>
              <a:t>Manage rules for the overall network (VPC) </a:t>
            </a:r>
          </a:p>
          <a:p>
            <a:r>
              <a:rPr lang="en-US" dirty="0"/>
              <a:t>Inbound rules</a:t>
            </a:r>
          </a:p>
          <a:p>
            <a:pPr lvl="1"/>
            <a:r>
              <a:rPr lang="en-US" dirty="0"/>
              <a:t>Allowed subnet and for which ports that might be listening in the network</a:t>
            </a:r>
          </a:p>
          <a:p>
            <a:pPr lvl="1"/>
            <a:r>
              <a:rPr lang="en-US" dirty="0"/>
              <a:t>Must be set for </a:t>
            </a:r>
            <a:r>
              <a:rPr lang="en-US" b="1" dirty="0" err="1"/>
              <a:t>internel</a:t>
            </a:r>
            <a:r>
              <a:rPr lang="en-US" dirty="0"/>
              <a:t> and </a:t>
            </a:r>
            <a:r>
              <a:rPr lang="en-US" b="1" dirty="0"/>
              <a:t>external</a:t>
            </a:r>
            <a:r>
              <a:rPr lang="en-US" dirty="0"/>
              <a:t> requests</a:t>
            </a:r>
          </a:p>
          <a:p>
            <a:r>
              <a:rPr lang="en-US" dirty="0"/>
              <a:t>Outbound rules</a:t>
            </a:r>
          </a:p>
          <a:p>
            <a:pPr lvl="1"/>
            <a:r>
              <a:rPr lang="en-US" dirty="0"/>
              <a:t>What is allowed to go out from the network and where</a:t>
            </a:r>
          </a:p>
          <a:p>
            <a:pPr lvl="1"/>
            <a:r>
              <a:rPr lang="en-US" dirty="0"/>
              <a:t>Allow certain ports to certain sites.</a:t>
            </a:r>
          </a:p>
          <a:p>
            <a:pPr lvl="1"/>
            <a:r>
              <a:rPr lang="en-US" dirty="0"/>
              <a:t>Request to an update site (for example)</a:t>
            </a:r>
          </a:p>
          <a:p>
            <a:pPr lvl="1"/>
            <a:r>
              <a:rPr lang="en-US" dirty="0"/>
              <a:t>Outbound connections are allowed to get responses despite inbound rules</a:t>
            </a:r>
          </a:p>
          <a:p>
            <a:r>
              <a:rPr lang="en-US" dirty="0"/>
              <a:t>This would be a parallel to a network firewall appliance on a physical network</a:t>
            </a:r>
          </a:p>
        </p:txBody>
      </p:sp>
    </p:spTree>
    <p:extLst>
      <p:ext uri="{BB962C8B-B14F-4D97-AF65-F5344CB8AC3E}">
        <p14:creationId xmlns:p14="http://schemas.microsoft.com/office/powerpoint/2010/main" val="125012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5E9D-6815-4DF1-A743-D4964BA2D27E}"/>
              </a:ext>
            </a:extLst>
          </p:cNvPr>
          <p:cNvSpPr>
            <a:spLocks noGrp="1"/>
          </p:cNvSpPr>
          <p:nvPr>
            <p:ph type="title"/>
          </p:nvPr>
        </p:nvSpPr>
        <p:spPr>
          <a:xfrm>
            <a:off x="640662" y="50848"/>
            <a:ext cx="9392699" cy="1084872"/>
          </a:xfrm>
        </p:spPr>
        <p:txBody>
          <a:bodyPr/>
          <a:lstStyle/>
          <a:p>
            <a:r>
              <a:rPr lang="en-US" dirty="0"/>
              <a:t>OSI Model</a:t>
            </a:r>
          </a:p>
        </p:txBody>
      </p:sp>
      <p:pic>
        <p:nvPicPr>
          <p:cNvPr id="5" name="Picture 4">
            <a:extLst>
              <a:ext uri="{FF2B5EF4-FFF2-40B4-BE49-F238E27FC236}">
                <a16:creationId xmlns:a16="http://schemas.microsoft.com/office/drawing/2014/main" id="{D6576C86-B8B9-4E13-A6C2-6A04E0D8EEBC}"/>
              </a:ext>
            </a:extLst>
          </p:cNvPr>
          <p:cNvPicPr>
            <a:picLocks noChangeAspect="1"/>
          </p:cNvPicPr>
          <p:nvPr/>
        </p:nvPicPr>
        <p:blipFill>
          <a:blip r:embed="rId3"/>
          <a:stretch>
            <a:fillRect/>
          </a:stretch>
        </p:blipFill>
        <p:spPr>
          <a:xfrm>
            <a:off x="0" y="886389"/>
            <a:ext cx="8224684" cy="5849303"/>
          </a:xfrm>
          <a:prstGeom prst="rect">
            <a:avLst/>
          </a:prstGeom>
        </p:spPr>
      </p:pic>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DACD6F27-84B1-4E84-892C-EBCC352AA09F}"/>
                  </a:ext>
                </a:extLst>
              </p14:cNvPr>
              <p14:cNvContentPartPr/>
              <p14:nvPr/>
            </p14:nvContentPartPr>
            <p14:xfrm>
              <a:off x="8282592" y="238184"/>
              <a:ext cx="252720" cy="30240"/>
            </p14:xfrm>
          </p:contentPart>
        </mc:Choice>
        <mc:Fallback xmlns="">
          <p:pic>
            <p:nvPicPr>
              <p:cNvPr id="19" name="Ink 18">
                <a:extLst>
                  <a:ext uri="{FF2B5EF4-FFF2-40B4-BE49-F238E27FC236}">
                    <a16:creationId xmlns:a16="http://schemas.microsoft.com/office/drawing/2014/main" id="{DACD6F27-84B1-4E84-892C-EBCC352AA09F}"/>
                  </a:ext>
                </a:extLst>
              </p:cNvPr>
              <p:cNvPicPr/>
              <p:nvPr/>
            </p:nvPicPr>
            <p:blipFill>
              <a:blip r:embed="rId5"/>
              <a:stretch>
                <a:fillRect/>
              </a:stretch>
            </p:blipFill>
            <p:spPr>
              <a:xfrm>
                <a:off x="8273952" y="229544"/>
                <a:ext cx="27036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442532F2-0842-48DF-A0BF-A6D905267B4E}"/>
                  </a:ext>
                </a:extLst>
              </p14:cNvPr>
              <p14:cNvContentPartPr/>
              <p14:nvPr/>
            </p14:nvContentPartPr>
            <p14:xfrm>
              <a:off x="8435232" y="296864"/>
              <a:ext cx="36360" cy="243000"/>
            </p14:xfrm>
          </p:contentPart>
        </mc:Choice>
        <mc:Fallback xmlns="">
          <p:pic>
            <p:nvPicPr>
              <p:cNvPr id="26" name="Ink 25">
                <a:extLst>
                  <a:ext uri="{FF2B5EF4-FFF2-40B4-BE49-F238E27FC236}">
                    <a16:creationId xmlns:a16="http://schemas.microsoft.com/office/drawing/2014/main" id="{442532F2-0842-48DF-A0BF-A6D905267B4E}"/>
                  </a:ext>
                </a:extLst>
              </p:cNvPr>
              <p:cNvPicPr/>
              <p:nvPr/>
            </p:nvPicPr>
            <p:blipFill>
              <a:blip r:embed="rId7"/>
              <a:stretch>
                <a:fillRect/>
              </a:stretch>
            </p:blipFill>
            <p:spPr>
              <a:xfrm>
                <a:off x="8426592" y="288224"/>
                <a:ext cx="5400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519BF3B7-4427-4325-8512-11B249B76265}"/>
                  </a:ext>
                </a:extLst>
              </p14:cNvPr>
              <p14:cNvContentPartPr/>
              <p14:nvPr/>
            </p14:nvContentPartPr>
            <p14:xfrm>
              <a:off x="8684712" y="243224"/>
              <a:ext cx="185760" cy="283320"/>
            </p14:xfrm>
          </p:contentPart>
        </mc:Choice>
        <mc:Fallback xmlns="">
          <p:pic>
            <p:nvPicPr>
              <p:cNvPr id="31" name="Ink 30">
                <a:extLst>
                  <a:ext uri="{FF2B5EF4-FFF2-40B4-BE49-F238E27FC236}">
                    <a16:creationId xmlns:a16="http://schemas.microsoft.com/office/drawing/2014/main" id="{519BF3B7-4427-4325-8512-11B249B76265}"/>
                  </a:ext>
                </a:extLst>
              </p:cNvPr>
              <p:cNvPicPr/>
              <p:nvPr/>
            </p:nvPicPr>
            <p:blipFill>
              <a:blip r:embed="rId9"/>
              <a:stretch>
                <a:fillRect/>
              </a:stretch>
            </p:blipFill>
            <p:spPr>
              <a:xfrm>
                <a:off x="8675712" y="234224"/>
                <a:ext cx="20340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7" name="Ink 46">
                <a:extLst>
                  <a:ext uri="{FF2B5EF4-FFF2-40B4-BE49-F238E27FC236}">
                    <a16:creationId xmlns:a16="http://schemas.microsoft.com/office/drawing/2014/main" id="{BA834B1C-B9A6-4E5D-B90D-790EC2F3A220}"/>
                  </a:ext>
                </a:extLst>
              </p14:cNvPr>
              <p14:cNvContentPartPr/>
              <p14:nvPr/>
            </p14:nvContentPartPr>
            <p14:xfrm>
              <a:off x="9043272" y="225584"/>
              <a:ext cx="44640" cy="301680"/>
            </p14:xfrm>
          </p:contentPart>
        </mc:Choice>
        <mc:Fallback xmlns="">
          <p:pic>
            <p:nvPicPr>
              <p:cNvPr id="47" name="Ink 46">
                <a:extLst>
                  <a:ext uri="{FF2B5EF4-FFF2-40B4-BE49-F238E27FC236}">
                    <a16:creationId xmlns:a16="http://schemas.microsoft.com/office/drawing/2014/main" id="{BA834B1C-B9A6-4E5D-B90D-790EC2F3A220}"/>
                  </a:ext>
                </a:extLst>
              </p:cNvPr>
              <p:cNvPicPr/>
              <p:nvPr/>
            </p:nvPicPr>
            <p:blipFill>
              <a:blip r:embed="rId11"/>
              <a:stretch>
                <a:fillRect/>
              </a:stretch>
            </p:blipFill>
            <p:spPr>
              <a:xfrm>
                <a:off x="9034272" y="216944"/>
                <a:ext cx="622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8" name="Ink 47">
                <a:extLst>
                  <a:ext uri="{FF2B5EF4-FFF2-40B4-BE49-F238E27FC236}">
                    <a16:creationId xmlns:a16="http://schemas.microsoft.com/office/drawing/2014/main" id="{BCAE9E1B-332E-40E5-A1A3-D14629673F62}"/>
                  </a:ext>
                </a:extLst>
              </p14:cNvPr>
              <p14:cNvContentPartPr/>
              <p14:nvPr/>
            </p14:nvContentPartPr>
            <p14:xfrm>
              <a:off x="9058032" y="233504"/>
              <a:ext cx="160920" cy="195120"/>
            </p14:xfrm>
          </p:contentPart>
        </mc:Choice>
        <mc:Fallback xmlns="">
          <p:pic>
            <p:nvPicPr>
              <p:cNvPr id="48" name="Ink 47">
                <a:extLst>
                  <a:ext uri="{FF2B5EF4-FFF2-40B4-BE49-F238E27FC236}">
                    <a16:creationId xmlns:a16="http://schemas.microsoft.com/office/drawing/2014/main" id="{BCAE9E1B-332E-40E5-A1A3-D14629673F62}"/>
                  </a:ext>
                </a:extLst>
              </p:cNvPr>
              <p:cNvPicPr/>
              <p:nvPr/>
            </p:nvPicPr>
            <p:blipFill>
              <a:blip r:embed="rId13"/>
              <a:stretch>
                <a:fillRect/>
              </a:stretch>
            </p:blipFill>
            <p:spPr>
              <a:xfrm>
                <a:off x="9049392" y="224864"/>
                <a:ext cx="1785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9" name="Ink 48">
                <a:extLst>
                  <a:ext uri="{FF2B5EF4-FFF2-40B4-BE49-F238E27FC236}">
                    <a16:creationId xmlns:a16="http://schemas.microsoft.com/office/drawing/2014/main" id="{14466344-16A4-497F-81DE-17C15F1DD86B}"/>
                  </a:ext>
                </a:extLst>
              </p14:cNvPr>
              <p14:cNvContentPartPr/>
              <p14:nvPr/>
            </p14:nvContentPartPr>
            <p14:xfrm>
              <a:off x="9428472" y="201464"/>
              <a:ext cx="166680" cy="308520"/>
            </p14:xfrm>
          </p:contentPart>
        </mc:Choice>
        <mc:Fallback xmlns="">
          <p:pic>
            <p:nvPicPr>
              <p:cNvPr id="49" name="Ink 48">
                <a:extLst>
                  <a:ext uri="{FF2B5EF4-FFF2-40B4-BE49-F238E27FC236}">
                    <a16:creationId xmlns:a16="http://schemas.microsoft.com/office/drawing/2014/main" id="{14466344-16A4-497F-81DE-17C15F1DD86B}"/>
                  </a:ext>
                </a:extLst>
              </p:cNvPr>
              <p:cNvPicPr/>
              <p:nvPr/>
            </p:nvPicPr>
            <p:blipFill>
              <a:blip r:embed="rId15"/>
              <a:stretch>
                <a:fillRect/>
              </a:stretch>
            </p:blipFill>
            <p:spPr>
              <a:xfrm>
                <a:off x="9419472" y="192464"/>
                <a:ext cx="18432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4" name="Ink 53">
                <a:extLst>
                  <a:ext uri="{FF2B5EF4-FFF2-40B4-BE49-F238E27FC236}">
                    <a16:creationId xmlns:a16="http://schemas.microsoft.com/office/drawing/2014/main" id="{7D5F5514-094D-4E17-8139-F9B1AE036D8A}"/>
                  </a:ext>
                </a:extLst>
              </p14:cNvPr>
              <p14:cNvContentPartPr/>
              <p14:nvPr/>
            </p14:nvContentPartPr>
            <p14:xfrm>
              <a:off x="9788112" y="235304"/>
              <a:ext cx="177480" cy="31320"/>
            </p14:xfrm>
          </p:contentPart>
        </mc:Choice>
        <mc:Fallback xmlns="">
          <p:pic>
            <p:nvPicPr>
              <p:cNvPr id="54" name="Ink 53">
                <a:extLst>
                  <a:ext uri="{FF2B5EF4-FFF2-40B4-BE49-F238E27FC236}">
                    <a16:creationId xmlns:a16="http://schemas.microsoft.com/office/drawing/2014/main" id="{7D5F5514-094D-4E17-8139-F9B1AE036D8A}"/>
                  </a:ext>
                </a:extLst>
              </p:cNvPr>
              <p:cNvPicPr/>
              <p:nvPr/>
            </p:nvPicPr>
            <p:blipFill>
              <a:blip r:embed="rId17"/>
              <a:stretch>
                <a:fillRect/>
              </a:stretch>
            </p:blipFill>
            <p:spPr>
              <a:xfrm>
                <a:off x="9779472" y="226664"/>
                <a:ext cx="1951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2" name="Ink 71">
                <a:extLst>
                  <a:ext uri="{FF2B5EF4-FFF2-40B4-BE49-F238E27FC236}">
                    <a16:creationId xmlns:a16="http://schemas.microsoft.com/office/drawing/2014/main" id="{E2077EFA-11DA-43E8-9F60-59F1848F3029}"/>
                  </a:ext>
                </a:extLst>
              </p14:cNvPr>
              <p14:cNvContentPartPr/>
              <p14:nvPr/>
            </p14:nvContentPartPr>
            <p14:xfrm>
              <a:off x="9878472" y="306584"/>
              <a:ext cx="39240" cy="237240"/>
            </p14:xfrm>
          </p:contentPart>
        </mc:Choice>
        <mc:Fallback xmlns="">
          <p:pic>
            <p:nvPicPr>
              <p:cNvPr id="72" name="Ink 71">
                <a:extLst>
                  <a:ext uri="{FF2B5EF4-FFF2-40B4-BE49-F238E27FC236}">
                    <a16:creationId xmlns:a16="http://schemas.microsoft.com/office/drawing/2014/main" id="{E2077EFA-11DA-43E8-9F60-59F1848F3029}"/>
                  </a:ext>
                </a:extLst>
              </p:cNvPr>
              <p:cNvPicPr/>
              <p:nvPr/>
            </p:nvPicPr>
            <p:blipFill>
              <a:blip r:embed="rId19"/>
              <a:stretch>
                <a:fillRect/>
              </a:stretch>
            </p:blipFill>
            <p:spPr>
              <a:xfrm>
                <a:off x="9869832" y="297944"/>
                <a:ext cx="568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3" name="Ink 72">
                <a:extLst>
                  <a:ext uri="{FF2B5EF4-FFF2-40B4-BE49-F238E27FC236}">
                    <a16:creationId xmlns:a16="http://schemas.microsoft.com/office/drawing/2014/main" id="{33FD2A01-B72A-49EF-9142-85285B7AFF79}"/>
                  </a:ext>
                </a:extLst>
              </p14:cNvPr>
              <p14:cNvContentPartPr/>
              <p14:nvPr/>
            </p14:nvContentPartPr>
            <p14:xfrm>
              <a:off x="9801792" y="553184"/>
              <a:ext cx="175680" cy="14040"/>
            </p14:xfrm>
          </p:contentPart>
        </mc:Choice>
        <mc:Fallback xmlns="">
          <p:pic>
            <p:nvPicPr>
              <p:cNvPr id="73" name="Ink 72">
                <a:extLst>
                  <a:ext uri="{FF2B5EF4-FFF2-40B4-BE49-F238E27FC236}">
                    <a16:creationId xmlns:a16="http://schemas.microsoft.com/office/drawing/2014/main" id="{33FD2A01-B72A-49EF-9142-85285B7AFF79}"/>
                  </a:ext>
                </a:extLst>
              </p:cNvPr>
              <p:cNvPicPr/>
              <p:nvPr/>
            </p:nvPicPr>
            <p:blipFill>
              <a:blip r:embed="rId21"/>
              <a:stretch>
                <a:fillRect/>
              </a:stretch>
            </p:blipFill>
            <p:spPr>
              <a:xfrm>
                <a:off x="9792792" y="544544"/>
                <a:ext cx="19332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3">
                <a:extLst>
                  <a:ext uri="{FF2B5EF4-FFF2-40B4-BE49-F238E27FC236}">
                    <a16:creationId xmlns:a16="http://schemas.microsoft.com/office/drawing/2014/main" id="{4A86B960-FE57-4E14-BC83-CAB5C27A61C4}"/>
                  </a:ext>
                </a:extLst>
              </p14:cNvPr>
              <p14:cNvContentPartPr/>
              <p14:nvPr/>
            </p14:nvContentPartPr>
            <p14:xfrm>
              <a:off x="10081152" y="223424"/>
              <a:ext cx="27360" cy="336960"/>
            </p14:xfrm>
          </p:contentPart>
        </mc:Choice>
        <mc:Fallback xmlns="">
          <p:pic>
            <p:nvPicPr>
              <p:cNvPr id="74" name="Ink 73">
                <a:extLst>
                  <a:ext uri="{FF2B5EF4-FFF2-40B4-BE49-F238E27FC236}">
                    <a16:creationId xmlns:a16="http://schemas.microsoft.com/office/drawing/2014/main" id="{4A86B960-FE57-4E14-BC83-CAB5C27A61C4}"/>
                  </a:ext>
                </a:extLst>
              </p:cNvPr>
              <p:cNvPicPr/>
              <p:nvPr/>
            </p:nvPicPr>
            <p:blipFill>
              <a:blip r:embed="rId23"/>
              <a:stretch>
                <a:fillRect/>
              </a:stretch>
            </p:blipFill>
            <p:spPr>
              <a:xfrm>
                <a:off x="10072152" y="214784"/>
                <a:ext cx="4500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9" name="Ink 78">
                <a:extLst>
                  <a:ext uri="{FF2B5EF4-FFF2-40B4-BE49-F238E27FC236}">
                    <a16:creationId xmlns:a16="http://schemas.microsoft.com/office/drawing/2014/main" id="{6E529381-3D21-4976-BE72-01F2156629C1}"/>
                  </a:ext>
                </a:extLst>
              </p14:cNvPr>
              <p14:cNvContentPartPr/>
              <p14:nvPr/>
            </p14:nvContentPartPr>
            <p14:xfrm>
              <a:off x="10107072" y="217304"/>
              <a:ext cx="175680" cy="198000"/>
            </p14:xfrm>
          </p:contentPart>
        </mc:Choice>
        <mc:Fallback xmlns="">
          <p:pic>
            <p:nvPicPr>
              <p:cNvPr id="79" name="Ink 78">
                <a:extLst>
                  <a:ext uri="{FF2B5EF4-FFF2-40B4-BE49-F238E27FC236}">
                    <a16:creationId xmlns:a16="http://schemas.microsoft.com/office/drawing/2014/main" id="{6E529381-3D21-4976-BE72-01F2156629C1}"/>
                  </a:ext>
                </a:extLst>
              </p:cNvPr>
              <p:cNvPicPr/>
              <p:nvPr/>
            </p:nvPicPr>
            <p:blipFill>
              <a:blip r:embed="rId25"/>
              <a:stretch>
                <a:fillRect/>
              </a:stretch>
            </p:blipFill>
            <p:spPr>
              <a:xfrm>
                <a:off x="10098072" y="208304"/>
                <a:ext cx="193320" cy="215640"/>
              </a:xfrm>
              <a:prstGeom prst="rect">
                <a:avLst/>
              </a:prstGeom>
            </p:spPr>
          </p:pic>
        </mc:Fallback>
      </mc:AlternateContent>
      <p:grpSp>
        <p:nvGrpSpPr>
          <p:cNvPr id="197" name="Group 196">
            <a:extLst>
              <a:ext uri="{FF2B5EF4-FFF2-40B4-BE49-F238E27FC236}">
                <a16:creationId xmlns:a16="http://schemas.microsoft.com/office/drawing/2014/main" id="{81D47D3B-3E6D-4B5D-A25B-B3DACB315D5F}"/>
              </a:ext>
            </a:extLst>
          </p:cNvPr>
          <p:cNvGrpSpPr/>
          <p:nvPr/>
        </p:nvGrpSpPr>
        <p:grpSpPr>
          <a:xfrm>
            <a:off x="8331552" y="767024"/>
            <a:ext cx="3596760" cy="2322000"/>
            <a:chOff x="8331552" y="767024"/>
            <a:chExt cx="3596760" cy="2322000"/>
          </a:xfrm>
        </p:grpSpPr>
        <mc:AlternateContent xmlns:mc="http://schemas.openxmlformats.org/markup-compatibility/2006" xmlns:p14="http://schemas.microsoft.com/office/powerpoint/2010/main">
          <mc:Choice Requires="p14">
            <p:contentPart p14:bwMode="auto" r:id="rId26">
              <p14:nvContentPartPr>
                <p14:cNvPr id="130" name="Ink 129">
                  <a:extLst>
                    <a:ext uri="{FF2B5EF4-FFF2-40B4-BE49-F238E27FC236}">
                      <a16:creationId xmlns:a16="http://schemas.microsoft.com/office/drawing/2014/main" id="{C07BAB48-B01F-4DE7-934E-33FF9E295CC4}"/>
                    </a:ext>
                  </a:extLst>
                </p14:cNvPr>
                <p14:cNvContentPartPr/>
                <p14:nvPr/>
              </p14:nvContentPartPr>
              <p14:xfrm>
                <a:off x="8332272" y="906704"/>
                <a:ext cx="76320" cy="2139840"/>
              </p14:xfrm>
            </p:contentPart>
          </mc:Choice>
          <mc:Fallback xmlns="">
            <p:pic>
              <p:nvPicPr>
                <p:cNvPr id="130" name="Ink 129">
                  <a:extLst>
                    <a:ext uri="{FF2B5EF4-FFF2-40B4-BE49-F238E27FC236}">
                      <a16:creationId xmlns:a16="http://schemas.microsoft.com/office/drawing/2014/main" id="{C07BAB48-B01F-4DE7-934E-33FF9E295CC4}"/>
                    </a:ext>
                  </a:extLst>
                </p:cNvPr>
                <p:cNvPicPr/>
                <p:nvPr/>
              </p:nvPicPr>
              <p:blipFill>
                <a:blip r:embed="rId27"/>
                <a:stretch>
                  <a:fillRect/>
                </a:stretch>
              </p:blipFill>
              <p:spPr>
                <a:xfrm>
                  <a:off x="8323272" y="897704"/>
                  <a:ext cx="93960" cy="2157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1" name="Ink 130">
                  <a:extLst>
                    <a:ext uri="{FF2B5EF4-FFF2-40B4-BE49-F238E27FC236}">
                      <a16:creationId xmlns:a16="http://schemas.microsoft.com/office/drawing/2014/main" id="{A97B4BAA-0D13-45E8-9F45-8CE7B5D16F6C}"/>
                    </a:ext>
                  </a:extLst>
                </p14:cNvPr>
                <p14:cNvContentPartPr/>
                <p14:nvPr/>
              </p14:nvContentPartPr>
              <p14:xfrm>
                <a:off x="8331552" y="767024"/>
                <a:ext cx="3581640" cy="142200"/>
              </p14:xfrm>
            </p:contentPart>
          </mc:Choice>
          <mc:Fallback xmlns="">
            <p:pic>
              <p:nvPicPr>
                <p:cNvPr id="131" name="Ink 130">
                  <a:extLst>
                    <a:ext uri="{FF2B5EF4-FFF2-40B4-BE49-F238E27FC236}">
                      <a16:creationId xmlns:a16="http://schemas.microsoft.com/office/drawing/2014/main" id="{A97B4BAA-0D13-45E8-9F45-8CE7B5D16F6C}"/>
                    </a:ext>
                  </a:extLst>
                </p:cNvPr>
                <p:cNvPicPr/>
                <p:nvPr/>
              </p:nvPicPr>
              <p:blipFill>
                <a:blip r:embed="rId29"/>
                <a:stretch>
                  <a:fillRect/>
                </a:stretch>
              </p:blipFill>
              <p:spPr>
                <a:xfrm>
                  <a:off x="8322552" y="758384"/>
                  <a:ext cx="35992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2" name="Ink 131">
                  <a:extLst>
                    <a:ext uri="{FF2B5EF4-FFF2-40B4-BE49-F238E27FC236}">
                      <a16:creationId xmlns:a16="http://schemas.microsoft.com/office/drawing/2014/main" id="{4A35AAFE-4B22-400F-9382-6DADAC4070E7}"/>
                    </a:ext>
                  </a:extLst>
                </p14:cNvPr>
                <p14:cNvContentPartPr/>
                <p14:nvPr/>
              </p14:nvContentPartPr>
              <p14:xfrm>
                <a:off x="11797992" y="837224"/>
                <a:ext cx="130320" cy="2035440"/>
              </p14:xfrm>
            </p:contentPart>
          </mc:Choice>
          <mc:Fallback xmlns="">
            <p:pic>
              <p:nvPicPr>
                <p:cNvPr id="132" name="Ink 131">
                  <a:extLst>
                    <a:ext uri="{FF2B5EF4-FFF2-40B4-BE49-F238E27FC236}">
                      <a16:creationId xmlns:a16="http://schemas.microsoft.com/office/drawing/2014/main" id="{4A35AAFE-4B22-400F-9382-6DADAC4070E7}"/>
                    </a:ext>
                  </a:extLst>
                </p:cNvPr>
                <p:cNvPicPr/>
                <p:nvPr/>
              </p:nvPicPr>
              <p:blipFill>
                <a:blip r:embed="rId31"/>
                <a:stretch>
                  <a:fillRect/>
                </a:stretch>
              </p:blipFill>
              <p:spPr>
                <a:xfrm>
                  <a:off x="11789352" y="828224"/>
                  <a:ext cx="147960" cy="2053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56" name="Ink 155">
                  <a:extLst>
                    <a:ext uri="{FF2B5EF4-FFF2-40B4-BE49-F238E27FC236}">
                      <a16:creationId xmlns:a16="http://schemas.microsoft.com/office/drawing/2014/main" id="{C7470052-0DDB-4ECA-B836-939EC2499D69}"/>
                    </a:ext>
                  </a:extLst>
                </p14:cNvPr>
                <p14:cNvContentPartPr/>
                <p14:nvPr/>
              </p14:nvContentPartPr>
              <p14:xfrm>
                <a:off x="8350992" y="2863304"/>
                <a:ext cx="3494160" cy="225720"/>
              </p14:xfrm>
            </p:contentPart>
          </mc:Choice>
          <mc:Fallback xmlns="">
            <p:pic>
              <p:nvPicPr>
                <p:cNvPr id="156" name="Ink 155">
                  <a:extLst>
                    <a:ext uri="{FF2B5EF4-FFF2-40B4-BE49-F238E27FC236}">
                      <a16:creationId xmlns:a16="http://schemas.microsoft.com/office/drawing/2014/main" id="{C7470052-0DDB-4ECA-B836-939EC2499D69}"/>
                    </a:ext>
                  </a:extLst>
                </p:cNvPr>
                <p:cNvPicPr/>
                <p:nvPr/>
              </p:nvPicPr>
              <p:blipFill>
                <a:blip r:embed="rId33"/>
                <a:stretch>
                  <a:fillRect/>
                </a:stretch>
              </p:blipFill>
              <p:spPr>
                <a:xfrm>
                  <a:off x="8341992" y="2854664"/>
                  <a:ext cx="35118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4" name="Ink 183">
                  <a:extLst>
                    <a:ext uri="{FF2B5EF4-FFF2-40B4-BE49-F238E27FC236}">
                      <a16:creationId xmlns:a16="http://schemas.microsoft.com/office/drawing/2014/main" id="{51F3FA36-4155-4BBE-9581-F92EF1DDDF25}"/>
                    </a:ext>
                  </a:extLst>
                </p14:cNvPr>
                <p14:cNvContentPartPr/>
                <p14:nvPr/>
              </p14:nvContentPartPr>
              <p14:xfrm>
                <a:off x="8451792" y="1087784"/>
                <a:ext cx="133560" cy="223560"/>
              </p14:xfrm>
            </p:contentPart>
          </mc:Choice>
          <mc:Fallback xmlns="">
            <p:pic>
              <p:nvPicPr>
                <p:cNvPr id="184" name="Ink 183">
                  <a:extLst>
                    <a:ext uri="{FF2B5EF4-FFF2-40B4-BE49-F238E27FC236}">
                      <a16:creationId xmlns:a16="http://schemas.microsoft.com/office/drawing/2014/main" id="{51F3FA36-4155-4BBE-9581-F92EF1DDDF25}"/>
                    </a:ext>
                  </a:extLst>
                </p:cNvPr>
                <p:cNvPicPr/>
                <p:nvPr/>
              </p:nvPicPr>
              <p:blipFill>
                <a:blip r:embed="rId35"/>
                <a:stretch>
                  <a:fillRect/>
                </a:stretch>
              </p:blipFill>
              <p:spPr>
                <a:xfrm>
                  <a:off x="8443152" y="1078784"/>
                  <a:ext cx="1512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5" name="Ink 184">
                  <a:extLst>
                    <a:ext uri="{FF2B5EF4-FFF2-40B4-BE49-F238E27FC236}">
                      <a16:creationId xmlns:a16="http://schemas.microsoft.com/office/drawing/2014/main" id="{FA4DF28C-4F4D-4A13-931F-331B41CA92F7}"/>
                    </a:ext>
                  </a:extLst>
                </p14:cNvPr>
                <p14:cNvContentPartPr/>
                <p14:nvPr/>
              </p14:nvContentPartPr>
              <p14:xfrm>
                <a:off x="8449632" y="1185344"/>
                <a:ext cx="97200" cy="29160"/>
              </p14:xfrm>
            </p:contentPart>
          </mc:Choice>
          <mc:Fallback xmlns="">
            <p:pic>
              <p:nvPicPr>
                <p:cNvPr id="185" name="Ink 184">
                  <a:extLst>
                    <a:ext uri="{FF2B5EF4-FFF2-40B4-BE49-F238E27FC236}">
                      <a16:creationId xmlns:a16="http://schemas.microsoft.com/office/drawing/2014/main" id="{FA4DF28C-4F4D-4A13-931F-331B41CA92F7}"/>
                    </a:ext>
                  </a:extLst>
                </p:cNvPr>
                <p:cNvPicPr/>
                <p:nvPr/>
              </p:nvPicPr>
              <p:blipFill>
                <a:blip r:embed="rId37"/>
                <a:stretch>
                  <a:fillRect/>
                </a:stretch>
              </p:blipFill>
              <p:spPr>
                <a:xfrm>
                  <a:off x="8440632" y="1176344"/>
                  <a:ext cx="11484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86" name="Ink 185">
                  <a:extLst>
                    <a:ext uri="{FF2B5EF4-FFF2-40B4-BE49-F238E27FC236}">
                      <a16:creationId xmlns:a16="http://schemas.microsoft.com/office/drawing/2014/main" id="{125845E0-0F1C-4E50-A74E-0D325AD91262}"/>
                    </a:ext>
                  </a:extLst>
                </p14:cNvPr>
                <p14:cNvContentPartPr/>
                <p14:nvPr/>
              </p14:nvContentPartPr>
              <p14:xfrm>
                <a:off x="8654112" y="1107224"/>
                <a:ext cx="130680" cy="195840"/>
              </p14:xfrm>
            </p:contentPart>
          </mc:Choice>
          <mc:Fallback xmlns="">
            <p:pic>
              <p:nvPicPr>
                <p:cNvPr id="186" name="Ink 185">
                  <a:extLst>
                    <a:ext uri="{FF2B5EF4-FFF2-40B4-BE49-F238E27FC236}">
                      <a16:creationId xmlns:a16="http://schemas.microsoft.com/office/drawing/2014/main" id="{125845E0-0F1C-4E50-A74E-0D325AD91262}"/>
                    </a:ext>
                  </a:extLst>
                </p:cNvPr>
                <p:cNvPicPr/>
                <p:nvPr/>
              </p:nvPicPr>
              <p:blipFill>
                <a:blip r:embed="rId39"/>
                <a:stretch>
                  <a:fillRect/>
                </a:stretch>
              </p:blipFill>
              <p:spPr>
                <a:xfrm>
                  <a:off x="8645112" y="1098224"/>
                  <a:ext cx="1483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87" name="Ink 186">
                  <a:extLst>
                    <a:ext uri="{FF2B5EF4-FFF2-40B4-BE49-F238E27FC236}">
                      <a16:creationId xmlns:a16="http://schemas.microsoft.com/office/drawing/2014/main" id="{D17223AC-3568-4AA8-9C0F-C72DDBC65E15}"/>
                    </a:ext>
                  </a:extLst>
                </p14:cNvPr>
                <p14:cNvContentPartPr/>
                <p14:nvPr/>
              </p14:nvContentPartPr>
              <p14:xfrm>
                <a:off x="8828352" y="1092824"/>
                <a:ext cx="130320" cy="219960"/>
              </p14:xfrm>
            </p:contentPart>
          </mc:Choice>
          <mc:Fallback xmlns="">
            <p:pic>
              <p:nvPicPr>
                <p:cNvPr id="187" name="Ink 186">
                  <a:extLst>
                    <a:ext uri="{FF2B5EF4-FFF2-40B4-BE49-F238E27FC236}">
                      <a16:creationId xmlns:a16="http://schemas.microsoft.com/office/drawing/2014/main" id="{D17223AC-3568-4AA8-9C0F-C72DDBC65E15}"/>
                    </a:ext>
                  </a:extLst>
                </p:cNvPr>
                <p:cNvPicPr/>
                <p:nvPr/>
              </p:nvPicPr>
              <p:blipFill>
                <a:blip r:embed="rId41"/>
                <a:stretch>
                  <a:fillRect/>
                </a:stretch>
              </p:blipFill>
              <p:spPr>
                <a:xfrm>
                  <a:off x="8819712" y="1083824"/>
                  <a:ext cx="14796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88" name="Ink 187">
                  <a:extLst>
                    <a:ext uri="{FF2B5EF4-FFF2-40B4-BE49-F238E27FC236}">
                      <a16:creationId xmlns:a16="http://schemas.microsoft.com/office/drawing/2014/main" id="{95F2E5D3-4555-450F-B80E-8F3C99EB7E5C}"/>
                    </a:ext>
                  </a:extLst>
                </p14:cNvPr>
                <p14:cNvContentPartPr/>
                <p14:nvPr/>
              </p14:nvContentPartPr>
              <p14:xfrm>
                <a:off x="9001512" y="1005344"/>
                <a:ext cx="49320" cy="217440"/>
              </p14:xfrm>
            </p:contentPart>
          </mc:Choice>
          <mc:Fallback xmlns="">
            <p:pic>
              <p:nvPicPr>
                <p:cNvPr id="188" name="Ink 187">
                  <a:extLst>
                    <a:ext uri="{FF2B5EF4-FFF2-40B4-BE49-F238E27FC236}">
                      <a16:creationId xmlns:a16="http://schemas.microsoft.com/office/drawing/2014/main" id="{95F2E5D3-4555-450F-B80E-8F3C99EB7E5C}"/>
                    </a:ext>
                  </a:extLst>
                </p:cNvPr>
                <p:cNvPicPr/>
                <p:nvPr/>
              </p:nvPicPr>
              <p:blipFill>
                <a:blip r:embed="rId43"/>
                <a:stretch>
                  <a:fillRect/>
                </a:stretch>
              </p:blipFill>
              <p:spPr>
                <a:xfrm>
                  <a:off x="8992872" y="996344"/>
                  <a:ext cx="669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89" name="Ink 188">
                  <a:extLst>
                    <a:ext uri="{FF2B5EF4-FFF2-40B4-BE49-F238E27FC236}">
                      <a16:creationId xmlns:a16="http://schemas.microsoft.com/office/drawing/2014/main" id="{C830E69C-93E0-4845-9141-0E6881D580D2}"/>
                    </a:ext>
                  </a:extLst>
                </p14:cNvPr>
                <p14:cNvContentPartPr/>
                <p14:nvPr/>
              </p14:nvContentPartPr>
              <p14:xfrm>
                <a:off x="9076752" y="1033064"/>
                <a:ext cx="94320" cy="209880"/>
              </p14:xfrm>
            </p:contentPart>
          </mc:Choice>
          <mc:Fallback xmlns="">
            <p:pic>
              <p:nvPicPr>
                <p:cNvPr id="189" name="Ink 188">
                  <a:extLst>
                    <a:ext uri="{FF2B5EF4-FFF2-40B4-BE49-F238E27FC236}">
                      <a16:creationId xmlns:a16="http://schemas.microsoft.com/office/drawing/2014/main" id="{C830E69C-93E0-4845-9141-0E6881D580D2}"/>
                    </a:ext>
                  </a:extLst>
                </p:cNvPr>
                <p:cNvPicPr/>
                <p:nvPr/>
              </p:nvPicPr>
              <p:blipFill>
                <a:blip r:embed="rId45"/>
                <a:stretch>
                  <a:fillRect/>
                </a:stretch>
              </p:blipFill>
              <p:spPr>
                <a:xfrm>
                  <a:off x="9068112" y="1024424"/>
                  <a:ext cx="11196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90" name="Ink 189">
                  <a:extLst>
                    <a:ext uri="{FF2B5EF4-FFF2-40B4-BE49-F238E27FC236}">
                      <a16:creationId xmlns:a16="http://schemas.microsoft.com/office/drawing/2014/main" id="{4EB8E304-9342-430C-83DF-FFAFF1CFAE2F}"/>
                    </a:ext>
                  </a:extLst>
                </p14:cNvPr>
                <p14:cNvContentPartPr/>
                <p14:nvPr/>
              </p14:nvContentPartPr>
              <p14:xfrm>
                <a:off x="9189792" y="1105784"/>
                <a:ext cx="115920" cy="165600"/>
              </p14:xfrm>
            </p:contentPart>
          </mc:Choice>
          <mc:Fallback xmlns="">
            <p:pic>
              <p:nvPicPr>
                <p:cNvPr id="190" name="Ink 189">
                  <a:extLst>
                    <a:ext uri="{FF2B5EF4-FFF2-40B4-BE49-F238E27FC236}">
                      <a16:creationId xmlns:a16="http://schemas.microsoft.com/office/drawing/2014/main" id="{4EB8E304-9342-430C-83DF-FFAFF1CFAE2F}"/>
                    </a:ext>
                  </a:extLst>
                </p:cNvPr>
                <p:cNvPicPr/>
                <p:nvPr/>
              </p:nvPicPr>
              <p:blipFill>
                <a:blip r:embed="rId47"/>
                <a:stretch>
                  <a:fillRect/>
                </a:stretch>
              </p:blipFill>
              <p:spPr>
                <a:xfrm>
                  <a:off x="9181152" y="1096784"/>
                  <a:ext cx="13356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91" name="Ink 190">
                  <a:extLst>
                    <a:ext uri="{FF2B5EF4-FFF2-40B4-BE49-F238E27FC236}">
                      <a16:creationId xmlns:a16="http://schemas.microsoft.com/office/drawing/2014/main" id="{0851B615-C601-4702-A21A-A7943F33555F}"/>
                    </a:ext>
                  </a:extLst>
                </p14:cNvPr>
                <p14:cNvContentPartPr/>
                <p14:nvPr/>
              </p14:nvContentPartPr>
              <p14:xfrm>
                <a:off x="9347112" y="1015784"/>
                <a:ext cx="142200" cy="192240"/>
              </p14:xfrm>
            </p:contentPart>
          </mc:Choice>
          <mc:Fallback xmlns="">
            <p:pic>
              <p:nvPicPr>
                <p:cNvPr id="191" name="Ink 190">
                  <a:extLst>
                    <a:ext uri="{FF2B5EF4-FFF2-40B4-BE49-F238E27FC236}">
                      <a16:creationId xmlns:a16="http://schemas.microsoft.com/office/drawing/2014/main" id="{0851B615-C601-4702-A21A-A7943F33555F}"/>
                    </a:ext>
                  </a:extLst>
                </p:cNvPr>
                <p:cNvPicPr/>
                <p:nvPr/>
              </p:nvPicPr>
              <p:blipFill>
                <a:blip r:embed="rId49"/>
                <a:stretch>
                  <a:fillRect/>
                </a:stretch>
              </p:blipFill>
              <p:spPr>
                <a:xfrm>
                  <a:off x="9338112" y="1006784"/>
                  <a:ext cx="1598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92" name="Ink 191">
                  <a:extLst>
                    <a:ext uri="{FF2B5EF4-FFF2-40B4-BE49-F238E27FC236}">
                      <a16:creationId xmlns:a16="http://schemas.microsoft.com/office/drawing/2014/main" id="{698D3460-7CA8-44F0-A20F-10E71C699967}"/>
                    </a:ext>
                  </a:extLst>
                </p14:cNvPr>
                <p14:cNvContentPartPr/>
                <p14:nvPr/>
              </p14:nvContentPartPr>
              <p14:xfrm>
                <a:off x="9553752" y="961784"/>
                <a:ext cx="14040" cy="235800"/>
              </p14:xfrm>
            </p:contentPart>
          </mc:Choice>
          <mc:Fallback xmlns="">
            <p:pic>
              <p:nvPicPr>
                <p:cNvPr id="192" name="Ink 191">
                  <a:extLst>
                    <a:ext uri="{FF2B5EF4-FFF2-40B4-BE49-F238E27FC236}">
                      <a16:creationId xmlns:a16="http://schemas.microsoft.com/office/drawing/2014/main" id="{698D3460-7CA8-44F0-A20F-10E71C699967}"/>
                    </a:ext>
                  </a:extLst>
                </p:cNvPr>
                <p:cNvPicPr/>
                <p:nvPr/>
              </p:nvPicPr>
              <p:blipFill>
                <a:blip r:embed="rId51"/>
                <a:stretch>
                  <a:fillRect/>
                </a:stretch>
              </p:blipFill>
              <p:spPr>
                <a:xfrm>
                  <a:off x="9545112" y="953144"/>
                  <a:ext cx="316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93" name="Ink 192">
                  <a:extLst>
                    <a:ext uri="{FF2B5EF4-FFF2-40B4-BE49-F238E27FC236}">
                      <a16:creationId xmlns:a16="http://schemas.microsoft.com/office/drawing/2014/main" id="{799BCE14-9489-4E15-8BD1-1B5938910208}"/>
                    </a:ext>
                  </a:extLst>
                </p14:cNvPr>
                <p14:cNvContentPartPr/>
                <p14:nvPr/>
              </p14:nvContentPartPr>
              <p14:xfrm>
                <a:off x="9488952" y="1021544"/>
                <a:ext cx="228240" cy="192240"/>
              </p14:xfrm>
            </p:contentPart>
          </mc:Choice>
          <mc:Fallback xmlns="">
            <p:pic>
              <p:nvPicPr>
                <p:cNvPr id="193" name="Ink 192">
                  <a:extLst>
                    <a:ext uri="{FF2B5EF4-FFF2-40B4-BE49-F238E27FC236}">
                      <a16:creationId xmlns:a16="http://schemas.microsoft.com/office/drawing/2014/main" id="{799BCE14-9489-4E15-8BD1-1B5938910208}"/>
                    </a:ext>
                  </a:extLst>
                </p:cNvPr>
                <p:cNvPicPr/>
                <p:nvPr/>
              </p:nvPicPr>
              <p:blipFill>
                <a:blip r:embed="rId53"/>
                <a:stretch>
                  <a:fillRect/>
                </a:stretch>
              </p:blipFill>
              <p:spPr>
                <a:xfrm>
                  <a:off x="9479952" y="1012904"/>
                  <a:ext cx="2458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94" name="Ink 193">
                  <a:extLst>
                    <a:ext uri="{FF2B5EF4-FFF2-40B4-BE49-F238E27FC236}">
                      <a16:creationId xmlns:a16="http://schemas.microsoft.com/office/drawing/2014/main" id="{099830D4-A549-4851-BEE7-1AEC4CA4F21E}"/>
                    </a:ext>
                  </a:extLst>
                </p14:cNvPr>
                <p14:cNvContentPartPr/>
                <p14:nvPr/>
              </p14:nvContentPartPr>
              <p14:xfrm>
                <a:off x="9769032" y="961784"/>
                <a:ext cx="19080" cy="41400"/>
              </p14:xfrm>
            </p:contentPart>
          </mc:Choice>
          <mc:Fallback xmlns="">
            <p:pic>
              <p:nvPicPr>
                <p:cNvPr id="194" name="Ink 193">
                  <a:extLst>
                    <a:ext uri="{FF2B5EF4-FFF2-40B4-BE49-F238E27FC236}">
                      <a16:creationId xmlns:a16="http://schemas.microsoft.com/office/drawing/2014/main" id="{099830D4-A549-4851-BEE7-1AEC4CA4F21E}"/>
                    </a:ext>
                  </a:extLst>
                </p:cNvPr>
                <p:cNvPicPr/>
                <p:nvPr/>
              </p:nvPicPr>
              <p:blipFill>
                <a:blip r:embed="rId55"/>
                <a:stretch>
                  <a:fillRect/>
                </a:stretch>
              </p:blipFill>
              <p:spPr>
                <a:xfrm>
                  <a:off x="9760392" y="953144"/>
                  <a:ext cx="36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95" name="Ink 194">
                  <a:extLst>
                    <a:ext uri="{FF2B5EF4-FFF2-40B4-BE49-F238E27FC236}">
                      <a16:creationId xmlns:a16="http://schemas.microsoft.com/office/drawing/2014/main" id="{9404D9E3-250A-4AA0-965E-F0291D4E2760}"/>
                    </a:ext>
                  </a:extLst>
                </p14:cNvPr>
                <p14:cNvContentPartPr/>
                <p14:nvPr/>
              </p14:nvContentPartPr>
              <p14:xfrm>
                <a:off x="9760032" y="1072304"/>
                <a:ext cx="147240" cy="146880"/>
              </p14:xfrm>
            </p:contentPart>
          </mc:Choice>
          <mc:Fallback xmlns="">
            <p:pic>
              <p:nvPicPr>
                <p:cNvPr id="195" name="Ink 194">
                  <a:extLst>
                    <a:ext uri="{FF2B5EF4-FFF2-40B4-BE49-F238E27FC236}">
                      <a16:creationId xmlns:a16="http://schemas.microsoft.com/office/drawing/2014/main" id="{9404D9E3-250A-4AA0-965E-F0291D4E2760}"/>
                    </a:ext>
                  </a:extLst>
                </p:cNvPr>
                <p:cNvPicPr/>
                <p:nvPr/>
              </p:nvPicPr>
              <p:blipFill>
                <a:blip r:embed="rId57"/>
                <a:stretch>
                  <a:fillRect/>
                </a:stretch>
              </p:blipFill>
              <p:spPr>
                <a:xfrm>
                  <a:off x="9751032" y="1063664"/>
                  <a:ext cx="16488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96" name="Ink 195">
                  <a:extLst>
                    <a:ext uri="{FF2B5EF4-FFF2-40B4-BE49-F238E27FC236}">
                      <a16:creationId xmlns:a16="http://schemas.microsoft.com/office/drawing/2014/main" id="{A5B338F4-3561-4801-9037-88263BC321E7}"/>
                    </a:ext>
                  </a:extLst>
                </p14:cNvPr>
                <p14:cNvContentPartPr/>
                <p14:nvPr/>
              </p14:nvContentPartPr>
              <p14:xfrm>
                <a:off x="9932832" y="1046024"/>
                <a:ext cx="148680" cy="162720"/>
              </p14:xfrm>
            </p:contentPart>
          </mc:Choice>
          <mc:Fallback xmlns="">
            <p:pic>
              <p:nvPicPr>
                <p:cNvPr id="196" name="Ink 195">
                  <a:extLst>
                    <a:ext uri="{FF2B5EF4-FFF2-40B4-BE49-F238E27FC236}">
                      <a16:creationId xmlns:a16="http://schemas.microsoft.com/office/drawing/2014/main" id="{A5B338F4-3561-4801-9037-88263BC321E7}"/>
                    </a:ext>
                  </a:extLst>
                </p:cNvPr>
                <p:cNvPicPr/>
                <p:nvPr/>
              </p:nvPicPr>
              <p:blipFill>
                <a:blip r:embed="rId59"/>
                <a:stretch>
                  <a:fillRect/>
                </a:stretch>
              </p:blipFill>
              <p:spPr>
                <a:xfrm>
                  <a:off x="9923832" y="1037384"/>
                  <a:ext cx="166320" cy="180360"/>
                </a:xfrm>
                <a:prstGeom prst="rect">
                  <a:avLst/>
                </a:prstGeom>
              </p:spPr>
            </p:pic>
          </mc:Fallback>
        </mc:AlternateContent>
      </p:grpSp>
      <p:grpSp>
        <p:nvGrpSpPr>
          <p:cNvPr id="216" name="Group 215">
            <a:extLst>
              <a:ext uri="{FF2B5EF4-FFF2-40B4-BE49-F238E27FC236}">
                <a16:creationId xmlns:a16="http://schemas.microsoft.com/office/drawing/2014/main" id="{D3B4BC74-8294-4E96-8DA0-479C19AEF309}"/>
              </a:ext>
            </a:extLst>
          </p:cNvPr>
          <p:cNvGrpSpPr/>
          <p:nvPr/>
        </p:nvGrpSpPr>
        <p:grpSpPr>
          <a:xfrm>
            <a:off x="8526672" y="1473704"/>
            <a:ext cx="1941120" cy="373320"/>
            <a:chOff x="8526672" y="1473704"/>
            <a:chExt cx="1941120" cy="373320"/>
          </a:xfrm>
        </p:grpSpPr>
        <mc:AlternateContent xmlns:mc="http://schemas.openxmlformats.org/markup-compatibility/2006" xmlns:p14="http://schemas.microsoft.com/office/powerpoint/2010/main">
          <mc:Choice Requires="p14">
            <p:contentPart p14:bwMode="auto" r:id="rId60">
              <p14:nvContentPartPr>
                <p14:cNvPr id="198" name="Ink 197">
                  <a:extLst>
                    <a:ext uri="{FF2B5EF4-FFF2-40B4-BE49-F238E27FC236}">
                      <a16:creationId xmlns:a16="http://schemas.microsoft.com/office/drawing/2014/main" id="{9EC53751-8FD9-44E9-8DED-C089C9F55FDF}"/>
                    </a:ext>
                  </a:extLst>
                </p14:cNvPr>
                <p14:cNvContentPartPr/>
                <p14:nvPr/>
              </p14:nvContentPartPr>
              <p14:xfrm>
                <a:off x="8526672" y="1631024"/>
                <a:ext cx="29160" cy="216000"/>
              </p14:xfrm>
            </p:contentPart>
          </mc:Choice>
          <mc:Fallback xmlns="">
            <p:pic>
              <p:nvPicPr>
                <p:cNvPr id="198" name="Ink 197">
                  <a:extLst>
                    <a:ext uri="{FF2B5EF4-FFF2-40B4-BE49-F238E27FC236}">
                      <a16:creationId xmlns:a16="http://schemas.microsoft.com/office/drawing/2014/main" id="{9EC53751-8FD9-44E9-8DED-C089C9F55FDF}"/>
                    </a:ext>
                  </a:extLst>
                </p:cNvPr>
                <p:cNvPicPr/>
                <p:nvPr/>
              </p:nvPicPr>
              <p:blipFill>
                <a:blip r:embed="rId61"/>
                <a:stretch>
                  <a:fillRect/>
                </a:stretch>
              </p:blipFill>
              <p:spPr>
                <a:xfrm>
                  <a:off x="8518032" y="1622024"/>
                  <a:ext cx="468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99" name="Ink 198">
                  <a:extLst>
                    <a:ext uri="{FF2B5EF4-FFF2-40B4-BE49-F238E27FC236}">
                      <a16:creationId xmlns:a16="http://schemas.microsoft.com/office/drawing/2014/main" id="{EF5616DB-60A2-4996-9520-E69A0B74FA64}"/>
                    </a:ext>
                  </a:extLst>
                </p14:cNvPr>
                <p14:cNvContentPartPr/>
                <p14:nvPr/>
              </p14:nvContentPartPr>
              <p14:xfrm>
                <a:off x="8628552" y="1604384"/>
                <a:ext cx="27720" cy="228960"/>
              </p14:xfrm>
            </p:contentPart>
          </mc:Choice>
          <mc:Fallback xmlns="">
            <p:pic>
              <p:nvPicPr>
                <p:cNvPr id="199" name="Ink 198">
                  <a:extLst>
                    <a:ext uri="{FF2B5EF4-FFF2-40B4-BE49-F238E27FC236}">
                      <a16:creationId xmlns:a16="http://schemas.microsoft.com/office/drawing/2014/main" id="{EF5616DB-60A2-4996-9520-E69A0B74FA64}"/>
                    </a:ext>
                  </a:extLst>
                </p:cNvPr>
                <p:cNvPicPr/>
                <p:nvPr/>
              </p:nvPicPr>
              <p:blipFill>
                <a:blip r:embed="rId63"/>
                <a:stretch>
                  <a:fillRect/>
                </a:stretch>
              </p:blipFill>
              <p:spPr>
                <a:xfrm>
                  <a:off x="8619552" y="1595744"/>
                  <a:ext cx="453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00" name="Ink 199">
                  <a:extLst>
                    <a:ext uri="{FF2B5EF4-FFF2-40B4-BE49-F238E27FC236}">
                      <a16:creationId xmlns:a16="http://schemas.microsoft.com/office/drawing/2014/main" id="{BC307820-1F9D-4066-A1F5-41CA06A1EDD6}"/>
                    </a:ext>
                  </a:extLst>
                </p14:cNvPr>
                <p14:cNvContentPartPr/>
                <p14:nvPr/>
              </p14:nvContentPartPr>
              <p14:xfrm>
                <a:off x="8528112" y="1719584"/>
                <a:ext cx="123480" cy="40680"/>
              </p14:xfrm>
            </p:contentPart>
          </mc:Choice>
          <mc:Fallback xmlns="">
            <p:pic>
              <p:nvPicPr>
                <p:cNvPr id="200" name="Ink 199">
                  <a:extLst>
                    <a:ext uri="{FF2B5EF4-FFF2-40B4-BE49-F238E27FC236}">
                      <a16:creationId xmlns:a16="http://schemas.microsoft.com/office/drawing/2014/main" id="{BC307820-1F9D-4066-A1F5-41CA06A1EDD6}"/>
                    </a:ext>
                  </a:extLst>
                </p:cNvPr>
                <p:cNvPicPr/>
                <p:nvPr/>
              </p:nvPicPr>
              <p:blipFill>
                <a:blip r:embed="rId65"/>
                <a:stretch>
                  <a:fillRect/>
                </a:stretch>
              </p:blipFill>
              <p:spPr>
                <a:xfrm>
                  <a:off x="8519472" y="1710944"/>
                  <a:ext cx="1411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01" name="Ink 200">
                  <a:extLst>
                    <a:ext uri="{FF2B5EF4-FFF2-40B4-BE49-F238E27FC236}">
                      <a16:creationId xmlns:a16="http://schemas.microsoft.com/office/drawing/2014/main" id="{90218CF4-B975-4CBB-AAF9-8E79DF02787D}"/>
                    </a:ext>
                  </a:extLst>
                </p14:cNvPr>
                <p14:cNvContentPartPr/>
                <p14:nvPr/>
              </p14:nvContentPartPr>
              <p14:xfrm>
                <a:off x="8717832" y="1606904"/>
                <a:ext cx="136080" cy="28440"/>
              </p14:xfrm>
            </p:contentPart>
          </mc:Choice>
          <mc:Fallback xmlns="">
            <p:pic>
              <p:nvPicPr>
                <p:cNvPr id="201" name="Ink 200">
                  <a:extLst>
                    <a:ext uri="{FF2B5EF4-FFF2-40B4-BE49-F238E27FC236}">
                      <a16:creationId xmlns:a16="http://schemas.microsoft.com/office/drawing/2014/main" id="{90218CF4-B975-4CBB-AAF9-8E79DF02787D}"/>
                    </a:ext>
                  </a:extLst>
                </p:cNvPr>
                <p:cNvPicPr/>
                <p:nvPr/>
              </p:nvPicPr>
              <p:blipFill>
                <a:blip r:embed="rId67"/>
                <a:stretch>
                  <a:fillRect/>
                </a:stretch>
              </p:blipFill>
              <p:spPr>
                <a:xfrm>
                  <a:off x="8709192" y="1597904"/>
                  <a:ext cx="1537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2" name="Ink 201">
                  <a:extLst>
                    <a:ext uri="{FF2B5EF4-FFF2-40B4-BE49-F238E27FC236}">
                      <a16:creationId xmlns:a16="http://schemas.microsoft.com/office/drawing/2014/main" id="{4CC80105-8DCF-4898-B0B1-EBCD689388D6}"/>
                    </a:ext>
                  </a:extLst>
                </p14:cNvPr>
                <p14:cNvContentPartPr/>
                <p14:nvPr/>
              </p14:nvContentPartPr>
              <p14:xfrm>
                <a:off x="8831952" y="1606904"/>
                <a:ext cx="7920" cy="160920"/>
              </p14:xfrm>
            </p:contentPart>
          </mc:Choice>
          <mc:Fallback xmlns="">
            <p:pic>
              <p:nvPicPr>
                <p:cNvPr id="202" name="Ink 201">
                  <a:extLst>
                    <a:ext uri="{FF2B5EF4-FFF2-40B4-BE49-F238E27FC236}">
                      <a16:creationId xmlns:a16="http://schemas.microsoft.com/office/drawing/2014/main" id="{4CC80105-8DCF-4898-B0B1-EBCD689388D6}"/>
                    </a:ext>
                  </a:extLst>
                </p:cNvPr>
                <p:cNvPicPr/>
                <p:nvPr/>
              </p:nvPicPr>
              <p:blipFill>
                <a:blip r:embed="rId69"/>
                <a:stretch>
                  <a:fillRect/>
                </a:stretch>
              </p:blipFill>
              <p:spPr>
                <a:xfrm>
                  <a:off x="8822952" y="1597904"/>
                  <a:ext cx="255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03" name="Ink 202">
                  <a:extLst>
                    <a:ext uri="{FF2B5EF4-FFF2-40B4-BE49-F238E27FC236}">
                      <a16:creationId xmlns:a16="http://schemas.microsoft.com/office/drawing/2014/main" id="{33E9DB42-F28B-4047-A9B8-FF695C9EF07A}"/>
                    </a:ext>
                  </a:extLst>
                </p14:cNvPr>
                <p14:cNvContentPartPr/>
                <p14:nvPr/>
              </p14:nvContentPartPr>
              <p14:xfrm>
                <a:off x="8915112" y="1598984"/>
                <a:ext cx="144000" cy="182520"/>
              </p14:xfrm>
            </p:contentPart>
          </mc:Choice>
          <mc:Fallback xmlns="">
            <p:pic>
              <p:nvPicPr>
                <p:cNvPr id="203" name="Ink 202">
                  <a:extLst>
                    <a:ext uri="{FF2B5EF4-FFF2-40B4-BE49-F238E27FC236}">
                      <a16:creationId xmlns:a16="http://schemas.microsoft.com/office/drawing/2014/main" id="{33E9DB42-F28B-4047-A9B8-FF695C9EF07A}"/>
                    </a:ext>
                  </a:extLst>
                </p:cNvPr>
                <p:cNvPicPr/>
                <p:nvPr/>
              </p:nvPicPr>
              <p:blipFill>
                <a:blip r:embed="rId71"/>
                <a:stretch>
                  <a:fillRect/>
                </a:stretch>
              </p:blipFill>
              <p:spPr>
                <a:xfrm>
                  <a:off x="8906112" y="1589984"/>
                  <a:ext cx="16164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04" name="Ink 203">
                  <a:extLst>
                    <a:ext uri="{FF2B5EF4-FFF2-40B4-BE49-F238E27FC236}">
                      <a16:creationId xmlns:a16="http://schemas.microsoft.com/office/drawing/2014/main" id="{CEF4C332-7D4D-4624-9153-681E4FB86F56}"/>
                    </a:ext>
                  </a:extLst>
                </p14:cNvPr>
                <p14:cNvContentPartPr/>
                <p14:nvPr/>
              </p14:nvContentPartPr>
              <p14:xfrm>
                <a:off x="9123192" y="1602944"/>
                <a:ext cx="21960" cy="149760"/>
              </p14:xfrm>
            </p:contentPart>
          </mc:Choice>
          <mc:Fallback xmlns="">
            <p:pic>
              <p:nvPicPr>
                <p:cNvPr id="204" name="Ink 203">
                  <a:extLst>
                    <a:ext uri="{FF2B5EF4-FFF2-40B4-BE49-F238E27FC236}">
                      <a16:creationId xmlns:a16="http://schemas.microsoft.com/office/drawing/2014/main" id="{CEF4C332-7D4D-4624-9153-681E4FB86F56}"/>
                    </a:ext>
                  </a:extLst>
                </p:cNvPr>
                <p:cNvPicPr/>
                <p:nvPr/>
              </p:nvPicPr>
              <p:blipFill>
                <a:blip r:embed="rId73"/>
                <a:stretch>
                  <a:fillRect/>
                </a:stretch>
              </p:blipFill>
              <p:spPr>
                <a:xfrm>
                  <a:off x="9114192" y="1593944"/>
                  <a:ext cx="3960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05" name="Ink 204">
                  <a:extLst>
                    <a:ext uri="{FF2B5EF4-FFF2-40B4-BE49-F238E27FC236}">
                      <a16:creationId xmlns:a16="http://schemas.microsoft.com/office/drawing/2014/main" id="{4CF9B173-6255-4CD2-8D3C-ACFEE161002D}"/>
                    </a:ext>
                  </a:extLst>
                </p14:cNvPr>
                <p14:cNvContentPartPr/>
                <p14:nvPr/>
              </p14:nvContentPartPr>
              <p14:xfrm>
                <a:off x="9115632" y="1572704"/>
                <a:ext cx="126000" cy="129960"/>
              </p14:xfrm>
            </p:contentPart>
          </mc:Choice>
          <mc:Fallback xmlns="">
            <p:pic>
              <p:nvPicPr>
                <p:cNvPr id="205" name="Ink 204">
                  <a:extLst>
                    <a:ext uri="{FF2B5EF4-FFF2-40B4-BE49-F238E27FC236}">
                      <a16:creationId xmlns:a16="http://schemas.microsoft.com/office/drawing/2014/main" id="{4CF9B173-6255-4CD2-8D3C-ACFEE161002D}"/>
                    </a:ext>
                  </a:extLst>
                </p:cNvPr>
                <p:cNvPicPr/>
                <p:nvPr/>
              </p:nvPicPr>
              <p:blipFill>
                <a:blip r:embed="rId75"/>
                <a:stretch>
                  <a:fillRect/>
                </a:stretch>
              </p:blipFill>
              <p:spPr>
                <a:xfrm>
                  <a:off x="9106632" y="1564064"/>
                  <a:ext cx="14364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06" name="Ink 205">
                  <a:extLst>
                    <a:ext uri="{FF2B5EF4-FFF2-40B4-BE49-F238E27FC236}">
                      <a16:creationId xmlns:a16="http://schemas.microsoft.com/office/drawing/2014/main" id="{1E7911AF-81B0-42F9-B9E1-DCE64107F45B}"/>
                    </a:ext>
                  </a:extLst>
                </p14:cNvPr>
                <p14:cNvContentPartPr/>
                <p14:nvPr/>
              </p14:nvContentPartPr>
              <p14:xfrm>
                <a:off x="9437472" y="1514024"/>
                <a:ext cx="130320" cy="241200"/>
              </p14:xfrm>
            </p:contentPart>
          </mc:Choice>
          <mc:Fallback xmlns="">
            <p:pic>
              <p:nvPicPr>
                <p:cNvPr id="206" name="Ink 205">
                  <a:extLst>
                    <a:ext uri="{FF2B5EF4-FFF2-40B4-BE49-F238E27FC236}">
                      <a16:creationId xmlns:a16="http://schemas.microsoft.com/office/drawing/2014/main" id="{1E7911AF-81B0-42F9-B9E1-DCE64107F45B}"/>
                    </a:ext>
                  </a:extLst>
                </p:cNvPr>
                <p:cNvPicPr/>
                <p:nvPr/>
              </p:nvPicPr>
              <p:blipFill>
                <a:blip r:embed="rId77"/>
                <a:stretch>
                  <a:fillRect/>
                </a:stretch>
              </p:blipFill>
              <p:spPr>
                <a:xfrm>
                  <a:off x="9428832" y="1505024"/>
                  <a:ext cx="14796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07" name="Ink 206">
                  <a:extLst>
                    <a:ext uri="{FF2B5EF4-FFF2-40B4-BE49-F238E27FC236}">
                      <a16:creationId xmlns:a16="http://schemas.microsoft.com/office/drawing/2014/main" id="{B235B43B-2184-4EAE-9937-BB3808AB71F8}"/>
                    </a:ext>
                  </a:extLst>
                </p14:cNvPr>
                <p14:cNvContentPartPr/>
                <p14:nvPr/>
              </p14:nvContentPartPr>
              <p14:xfrm>
                <a:off x="9619632" y="1516904"/>
                <a:ext cx="12600" cy="211320"/>
              </p14:xfrm>
            </p:contentPart>
          </mc:Choice>
          <mc:Fallback xmlns="">
            <p:pic>
              <p:nvPicPr>
                <p:cNvPr id="207" name="Ink 206">
                  <a:extLst>
                    <a:ext uri="{FF2B5EF4-FFF2-40B4-BE49-F238E27FC236}">
                      <a16:creationId xmlns:a16="http://schemas.microsoft.com/office/drawing/2014/main" id="{B235B43B-2184-4EAE-9937-BB3808AB71F8}"/>
                    </a:ext>
                  </a:extLst>
                </p:cNvPr>
                <p:cNvPicPr/>
                <p:nvPr/>
              </p:nvPicPr>
              <p:blipFill>
                <a:blip r:embed="rId79"/>
                <a:stretch>
                  <a:fillRect/>
                </a:stretch>
              </p:blipFill>
              <p:spPr>
                <a:xfrm>
                  <a:off x="9610632" y="1507904"/>
                  <a:ext cx="302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08" name="Ink 207">
                  <a:extLst>
                    <a:ext uri="{FF2B5EF4-FFF2-40B4-BE49-F238E27FC236}">
                      <a16:creationId xmlns:a16="http://schemas.microsoft.com/office/drawing/2014/main" id="{1830D4CF-002E-4293-915B-D94759786771}"/>
                    </a:ext>
                  </a:extLst>
                </p14:cNvPr>
                <p14:cNvContentPartPr/>
                <p14:nvPr/>
              </p14:nvContentPartPr>
              <p14:xfrm>
                <a:off x="9687312" y="1519784"/>
                <a:ext cx="27000" cy="197640"/>
              </p14:xfrm>
            </p:contentPart>
          </mc:Choice>
          <mc:Fallback xmlns="">
            <p:pic>
              <p:nvPicPr>
                <p:cNvPr id="208" name="Ink 207">
                  <a:extLst>
                    <a:ext uri="{FF2B5EF4-FFF2-40B4-BE49-F238E27FC236}">
                      <a16:creationId xmlns:a16="http://schemas.microsoft.com/office/drawing/2014/main" id="{1830D4CF-002E-4293-915B-D94759786771}"/>
                    </a:ext>
                  </a:extLst>
                </p:cNvPr>
                <p:cNvPicPr/>
                <p:nvPr/>
              </p:nvPicPr>
              <p:blipFill>
                <a:blip r:embed="rId81"/>
                <a:stretch>
                  <a:fillRect/>
                </a:stretch>
              </p:blipFill>
              <p:spPr>
                <a:xfrm>
                  <a:off x="9678672" y="1510784"/>
                  <a:ext cx="446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09" name="Ink 208">
                  <a:extLst>
                    <a:ext uri="{FF2B5EF4-FFF2-40B4-BE49-F238E27FC236}">
                      <a16:creationId xmlns:a16="http://schemas.microsoft.com/office/drawing/2014/main" id="{0DE3635B-7B92-4E5A-B97E-661CE318B31A}"/>
                    </a:ext>
                  </a:extLst>
                </p14:cNvPr>
                <p14:cNvContentPartPr/>
                <p14:nvPr/>
              </p14:nvContentPartPr>
              <p14:xfrm>
                <a:off x="9624312" y="1627784"/>
                <a:ext cx="106200" cy="19080"/>
              </p14:xfrm>
            </p:contentPart>
          </mc:Choice>
          <mc:Fallback xmlns="">
            <p:pic>
              <p:nvPicPr>
                <p:cNvPr id="209" name="Ink 208">
                  <a:extLst>
                    <a:ext uri="{FF2B5EF4-FFF2-40B4-BE49-F238E27FC236}">
                      <a16:creationId xmlns:a16="http://schemas.microsoft.com/office/drawing/2014/main" id="{0DE3635B-7B92-4E5A-B97E-661CE318B31A}"/>
                    </a:ext>
                  </a:extLst>
                </p:cNvPr>
                <p:cNvPicPr/>
                <p:nvPr/>
              </p:nvPicPr>
              <p:blipFill>
                <a:blip r:embed="rId83"/>
                <a:stretch>
                  <a:fillRect/>
                </a:stretch>
              </p:blipFill>
              <p:spPr>
                <a:xfrm>
                  <a:off x="9615672" y="1619144"/>
                  <a:ext cx="1238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10" name="Ink 209">
                  <a:extLst>
                    <a:ext uri="{FF2B5EF4-FFF2-40B4-BE49-F238E27FC236}">
                      <a16:creationId xmlns:a16="http://schemas.microsoft.com/office/drawing/2014/main" id="{BD58D73D-2BD4-4E54-BCEA-993C3420ADCF}"/>
                    </a:ext>
                  </a:extLst>
                </p14:cNvPr>
                <p14:cNvContentPartPr/>
                <p14:nvPr/>
              </p14:nvContentPartPr>
              <p14:xfrm>
                <a:off x="9751032" y="1542464"/>
                <a:ext cx="136080" cy="182520"/>
              </p14:xfrm>
            </p:contentPart>
          </mc:Choice>
          <mc:Fallback xmlns="">
            <p:pic>
              <p:nvPicPr>
                <p:cNvPr id="210" name="Ink 209">
                  <a:extLst>
                    <a:ext uri="{FF2B5EF4-FFF2-40B4-BE49-F238E27FC236}">
                      <a16:creationId xmlns:a16="http://schemas.microsoft.com/office/drawing/2014/main" id="{BD58D73D-2BD4-4E54-BCEA-993C3420ADCF}"/>
                    </a:ext>
                  </a:extLst>
                </p:cNvPr>
                <p:cNvPicPr/>
                <p:nvPr/>
              </p:nvPicPr>
              <p:blipFill>
                <a:blip r:embed="rId85"/>
                <a:stretch>
                  <a:fillRect/>
                </a:stretch>
              </p:blipFill>
              <p:spPr>
                <a:xfrm>
                  <a:off x="9742032" y="1533464"/>
                  <a:ext cx="1537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11" name="Ink 210">
                  <a:extLst>
                    <a:ext uri="{FF2B5EF4-FFF2-40B4-BE49-F238E27FC236}">
                      <a16:creationId xmlns:a16="http://schemas.microsoft.com/office/drawing/2014/main" id="{24CC3DAF-C391-483A-8A80-ECE363EC0312}"/>
                    </a:ext>
                  </a:extLst>
                </p14:cNvPr>
                <p14:cNvContentPartPr/>
                <p14:nvPr/>
              </p14:nvContentPartPr>
              <p14:xfrm>
                <a:off x="9919152" y="1514024"/>
                <a:ext cx="195840" cy="24840"/>
              </p14:xfrm>
            </p:contentPart>
          </mc:Choice>
          <mc:Fallback xmlns="">
            <p:pic>
              <p:nvPicPr>
                <p:cNvPr id="211" name="Ink 210">
                  <a:extLst>
                    <a:ext uri="{FF2B5EF4-FFF2-40B4-BE49-F238E27FC236}">
                      <a16:creationId xmlns:a16="http://schemas.microsoft.com/office/drawing/2014/main" id="{24CC3DAF-C391-483A-8A80-ECE363EC0312}"/>
                    </a:ext>
                  </a:extLst>
                </p:cNvPr>
                <p:cNvPicPr/>
                <p:nvPr/>
              </p:nvPicPr>
              <p:blipFill>
                <a:blip r:embed="rId87"/>
                <a:stretch>
                  <a:fillRect/>
                </a:stretch>
              </p:blipFill>
              <p:spPr>
                <a:xfrm>
                  <a:off x="9910152" y="1505024"/>
                  <a:ext cx="2134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12" name="Ink 211">
                  <a:extLst>
                    <a:ext uri="{FF2B5EF4-FFF2-40B4-BE49-F238E27FC236}">
                      <a16:creationId xmlns:a16="http://schemas.microsoft.com/office/drawing/2014/main" id="{F3210E34-48D0-43DE-A70D-5ADB5063BE44}"/>
                    </a:ext>
                  </a:extLst>
                </p14:cNvPr>
                <p14:cNvContentPartPr/>
                <p14:nvPr/>
              </p14:nvContentPartPr>
              <p14:xfrm>
                <a:off x="10039032" y="1533464"/>
                <a:ext cx="7920" cy="170280"/>
              </p14:xfrm>
            </p:contentPart>
          </mc:Choice>
          <mc:Fallback xmlns="">
            <p:pic>
              <p:nvPicPr>
                <p:cNvPr id="212" name="Ink 211">
                  <a:extLst>
                    <a:ext uri="{FF2B5EF4-FFF2-40B4-BE49-F238E27FC236}">
                      <a16:creationId xmlns:a16="http://schemas.microsoft.com/office/drawing/2014/main" id="{F3210E34-48D0-43DE-A70D-5ADB5063BE44}"/>
                    </a:ext>
                  </a:extLst>
                </p:cNvPr>
                <p:cNvPicPr/>
                <p:nvPr/>
              </p:nvPicPr>
              <p:blipFill>
                <a:blip r:embed="rId89"/>
                <a:stretch>
                  <a:fillRect/>
                </a:stretch>
              </p:blipFill>
              <p:spPr>
                <a:xfrm>
                  <a:off x="10030392" y="1524464"/>
                  <a:ext cx="2556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13" name="Ink 212">
                  <a:extLst>
                    <a:ext uri="{FF2B5EF4-FFF2-40B4-BE49-F238E27FC236}">
                      <a16:creationId xmlns:a16="http://schemas.microsoft.com/office/drawing/2014/main" id="{4270488B-67A7-48A7-AE02-2EBDEC06ED9C}"/>
                    </a:ext>
                  </a:extLst>
                </p14:cNvPr>
                <p14:cNvContentPartPr/>
                <p14:nvPr/>
              </p14:nvContentPartPr>
              <p14:xfrm>
                <a:off x="10120752" y="1527704"/>
                <a:ext cx="23760" cy="193320"/>
              </p14:xfrm>
            </p:contentPart>
          </mc:Choice>
          <mc:Fallback xmlns="">
            <p:pic>
              <p:nvPicPr>
                <p:cNvPr id="213" name="Ink 212">
                  <a:extLst>
                    <a:ext uri="{FF2B5EF4-FFF2-40B4-BE49-F238E27FC236}">
                      <a16:creationId xmlns:a16="http://schemas.microsoft.com/office/drawing/2014/main" id="{4270488B-67A7-48A7-AE02-2EBDEC06ED9C}"/>
                    </a:ext>
                  </a:extLst>
                </p:cNvPr>
                <p:cNvPicPr/>
                <p:nvPr/>
              </p:nvPicPr>
              <p:blipFill>
                <a:blip r:embed="rId91"/>
                <a:stretch>
                  <a:fillRect/>
                </a:stretch>
              </p:blipFill>
              <p:spPr>
                <a:xfrm>
                  <a:off x="10111752" y="1518704"/>
                  <a:ext cx="4140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14" name="Ink 213">
                  <a:extLst>
                    <a:ext uri="{FF2B5EF4-FFF2-40B4-BE49-F238E27FC236}">
                      <a16:creationId xmlns:a16="http://schemas.microsoft.com/office/drawing/2014/main" id="{EEE2BB09-CDA2-424B-B5CA-344B4BC5BF0B}"/>
                    </a:ext>
                  </a:extLst>
                </p14:cNvPr>
                <p14:cNvContentPartPr/>
                <p14:nvPr/>
              </p14:nvContentPartPr>
              <p14:xfrm>
                <a:off x="10156032" y="1491704"/>
                <a:ext cx="113760" cy="145800"/>
              </p14:xfrm>
            </p:contentPart>
          </mc:Choice>
          <mc:Fallback xmlns="">
            <p:pic>
              <p:nvPicPr>
                <p:cNvPr id="214" name="Ink 213">
                  <a:extLst>
                    <a:ext uri="{FF2B5EF4-FFF2-40B4-BE49-F238E27FC236}">
                      <a16:creationId xmlns:a16="http://schemas.microsoft.com/office/drawing/2014/main" id="{EEE2BB09-CDA2-424B-B5CA-344B4BC5BF0B}"/>
                    </a:ext>
                  </a:extLst>
                </p:cNvPr>
                <p:cNvPicPr/>
                <p:nvPr/>
              </p:nvPicPr>
              <p:blipFill>
                <a:blip r:embed="rId93"/>
                <a:stretch>
                  <a:fillRect/>
                </a:stretch>
              </p:blipFill>
              <p:spPr>
                <a:xfrm>
                  <a:off x="10147392" y="1483064"/>
                  <a:ext cx="1314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15" name="Ink 214">
                  <a:extLst>
                    <a:ext uri="{FF2B5EF4-FFF2-40B4-BE49-F238E27FC236}">
                      <a16:creationId xmlns:a16="http://schemas.microsoft.com/office/drawing/2014/main" id="{A5AD00AA-3EF3-4F9D-9691-827D5344AB9A}"/>
                    </a:ext>
                  </a:extLst>
                </p14:cNvPr>
                <p14:cNvContentPartPr/>
                <p14:nvPr/>
              </p14:nvContentPartPr>
              <p14:xfrm>
                <a:off x="10341072" y="1473704"/>
                <a:ext cx="126720" cy="221760"/>
              </p14:xfrm>
            </p:contentPart>
          </mc:Choice>
          <mc:Fallback xmlns="">
            <p:pic>
              <p:nvPicPr>
                <p:cNvPr id="215" name="Ink 214">
                  <a:extLst>
                    <a:ext uri="{FF2B5EF4-FFF2-40B4-BE49-F238E27FC236}">
                      <a16:creationId xmlns:a16="http://schemas.microsoft.com/office/drawing/2014/main" id="{A5AD00AA-3EF3-4F9D-9691-827D5344AB9A}"/>
                    </a:ext>
                  </a:extLst>
                </p:cNvPr>
                <p:cNvPicPr/>
                <p:nvPr/>
              </p:nvPicPr>
              <p:blipFill>
                <a:blip r:embed="rId95"/>
                <a:stretch>
                  <a:fillRect/>
                </a:stretch>
              </p:blipFill>
              <p:spPr>
                <a:xfrm>
                  <a:off x="10332432" y="1464704"/>
                  <a:ext cx="144360" cy="239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6">
            <p14:nvContentPartPr>
              <p14:cNvPr id="217" name="Ink 216">
                <a:extLst>
                  <a:ext uri="{FF2B5EF4-FFF2-40B4-BE49-F238E27FC236}">
                    <a16:creationId xmlns:a16="http://schemas.microsoft.com/office/drawing/2014/main" id="{765203D6-83EE-44FF-9FE2-2FC4B0426BB8}"/>
                  </a:ext>
                </a:extLst>
              </p14:cNvPr>
              <p14:cNvContentPartPr/>
              <p14:nvPr/>
            </p14:nvContentPartPr>
            <p14:xfrm>
              <a:off x="8511912" y="2097944"/>
              <a:ext cx="105120" cy="181080"/>
            </p14:xfrm>
          </p:contentPart>
        </mc:Choice>
        <mc:Fallback xmlns="">
          <p:pic>
            <p:nvPicPr>
              <p:cNvPr id="217" name="Ink 216">
                <a:extLst>
                  <a:ext uri="{FF2B5EF4-FFF2-40B4-BE49-F238E27FC236}">
                    <a16:creationId xmlns:a16="http://schemas.microsoft.com/office/drawing/2014/main" id="{765203D6-83EE-44FF-9FE2-2FC4B0426BB8}"/>
                  </a:ext>
                </a:extLst>
              </p:cNvPr>
              <p:cNvPicPr/>
              <p:nvPr/>
            </p:nvPicPr>
            <p:blipFill>
              <a:blip r:embed="rId97"/>
              <a:stretch>
                <a:fillRect/>
              </a:stretch>
            </p:blipFill>
            <p:spPr>
              <a:xfrm>
                <a:off x="8502912" y="2089304"/>
                <a:ext cx="1227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22" name="Ink 221">
                <a:extLst>
                  <a:ext uri="{FF2B5EF4-FFF2-40B4-BE49-F238E27FC236}">
                    <a16:creationId xmlns:a16="http://schemas.microsoft.com/office/drawing/2014/main" id="{1DC291E4-2D0D-4DDA-979A-1EA15501FF55}"/>
                  </a:ext>
                </a:extLst>
              </p14:cNvPr>
              <p14:cNvContentPartPr/>
              <p14:nvPr/>
            </p14:nvContentPartPr>
            <p14:xfrm>
              <a:off x="8707032" y="2088584"/>
              <a:ext cx="114840" cy="169920"/>
            </p14:xfrm>
          </p:contentPart>
        </mc:Choice>
        <mc:Fallback xmlns="">
          <p:pic>
            <p:nvPicPr>
              <p:cNvPr id="222" name="Ink 221">
                <a:extLst>
                  <a:ext uri="{FF2B5EF4-FFF2-40B4-BE49-F238E27FC236}">
                    <a16:creationId xmlns:a16="http://schemas.microsoft.com/office/drawing/2014/main" id="{1DC291E4-2D0D-4DDA-979A-1EA15501FF55}"/>
                  </a:ext>
                </a:extLst>
              </p:cNvPr>
              <p:cNvPicPr/>
              <p:nvPr/>
            </p:nvPicPr>
            <p:blipFill>
              <a:blip r:embed="rId99"/>
              <a:stretch>
                <a:fillRect/>
              </a:stretch>
            </p:blipFill>
            <p:spPr>
              <a:xfrm>
                <a:off x="8698392" y="2079584"/>
                <a:ext cx="1324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23" name="Ink 222">
                <a:extLst>
                  <a:ext uri="{FF2B5EF4-FFF2-40B4-BE49-F238E27FC236}">
                    <a16:creationId xmlns:a16="http://schemas.microsoft.com/office/drawing/2014/main" id="{9F51FA40-2870-48ED-98B0-327A68426819}"/>
                  </a:ext>
                </a:extLst>
              </p14:cNvPr>
              <p14:cNvContentPartPr/>
              <p14:nvPr/>
            </p14:nvContentPartPr>
            <p14:xfrm>
              <a:off x="8930592" y="2056544"/>
              <a:ext cx="55800" cy="203040"/>
            </p14:xfrm>
          </p:contentPart>
        </mc:Choice>
        <mc:Fallback xmlns="">
          <p:pic>
            <p:nvPicPr>
              <p:cNvPr id="223" name="Ink 222">
                <a:extLst>
                  <a:ext uri="{FF2B5EF4-FFF2-40B4-BE49-F238E27FC236}">
                    <a16:creationId xmlns:a16="http://schemas.microsoft.com/office/drawing/2014/main" id="{9F51FA40-2870-48ED-98B0-327A68426819}"/>
                  </a:ext>
                </a:extLst>
              </p:cNvPr>
              <p:cNvPicPr/>
              <p:nvPr/>
            </p:nvPicPr>
            <p:blipFill>
              <a:blip r:embed="rId101"/>
              <a:stretch>
                <a:fillRect/>
              </a:stretch>
            </p:blipFill>
            <p:spPr>
              <a:xfrm>
                <a:off x="8921592" y="2047544"/>
                <a:ext cx="734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24" name="Ink 223">
                <a:extLst>
                  <a:ext uri="{FF2B5EF4-FFF2-40B4-BE49-F238E27FC236}">
                    <a16:creationId xmlns:a16="http://schemas.microsoft.com/office/drawing/2014/main" id="{313421B3-B5B3-483E-8B83-3792CE80A9E8}"/>
                  </a:ext>
                </a:extLst>
              </p14:cNvPr>
              <p14:cNvContentPartPr/>
              <p14:nvPr/>
            </p14:nvContentPartPr>
            <p14:xfrm>
              <a:off x="9037152" y="2037464"/>
              <a:ext cx="33840" cy="164520"/>
            </p14:xfrm>
          </p:contentPart>
        </mc:Choice>
        <mc:Fallback xmlns="">
          <p:pic>
            <p:nvPicPr>
              <p:cNvPr id="224" name="Ink 223">
                <a:extLst>
                  <a:ext uri="{FF2B5EF4-FFF2-40B4-BE49-F238E27FC236}">
                    <a16:creationId xmlns:a16="http://schemas.microsoft.com/office/drawing/2014/main" id="{313421B3-B5B3-483E-8B83-3792CE80A9E8}"/>
                  </a:ext>
                </a:extLst>
              </p:cNvPr>
              <p:cNvPicPr/>
              <p:nvPr/>
            </p:nvPicPr>
            <p:blipFill>
              <a:blip r:embed="rId103"/>
              <a:stretch>
                <a:fillRect/>
              </a:stretch>
            </p:blipFill>
            <p:spPr>
              <a:xfrm>
                <a:off x="9028152" y="2028824"/>
                <a:ext cx="5148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25" name="Ink 224">
                <a:extLst>
                  <a:ext uri="{FF2B5EF4-FFF2-40B4-BE49-F238E27FC236}">
                    <a16:creationId xmlns:a16="http://schemas.microsoft.com/office/drawing/2014/main" id="{618E5D8A-EE8E-4149-A10E-1B705BFFCFCD}"/>
                  </a:ext>
                </a:extLst>
              </p14:cNvPr>
              <p14:cNvContentPartPr/>
              <p14:nvPr/>
            </p14:nvContentPartPr>
            <p14:xfrm>
              <a:off x="8930592" y="2104784"/>
              <a:ext cx="140400" cy="45360"/>
            </p14:xfrm>
          </p:contentPart>
        </mc:Choice>
        <mc:Fallback xmlns="">
          <p:pic>
            <p:nvPicPr>
              <p:cNvPr id="225" name="Ink 224">
                <a:extLst>
                  <a:ext uri="{FF2B5EF4-FFF2-40B4-BE49-F238E27FC236}">
                    <a16:creationId xmlns:a16="http://schemas.microsoft.com/office/drawing/2014/main" id="{618E5D8A-EE8E-4149-A10E-1B705BFFCFCD}"/>
                  </a:ext>
                </a:extLst>
              </p:cNvPr>
              <p:cNvPicPr/>
              <p:nvPr/>
            </p:nvPicPr>
            <p:blipFill>
              <a:blip r:embed="rId105"/>
              <a:stretch>
                <a:fillRect/>
              </a:stretch>
            </p:blipFill>
            <p:spPr>
              <a:xfrm>
                <a:off x="8921592" y="2096144"/>
                <a:ext cx="15804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26" name="Ink 225">
                <a:extLst>
                  <a:ext uri="{FF2B5EF4-FFF2-40B4-BE49-F238E27FC236}">
                    <a16:creationId xmlns:a16="http://schemas.microsoft.com/office/drawing/2014/main" id="{5071EA9A-3537-44CB-B0D8-B40AE8E1F8AB}"/>
                  </a:ext>
                </a:extLst>
              </p14:cNvPr>
              <p14:cNvContentPartPr/>
              <p14:nvPr/>
            </p14:nvContentPartPr>
            <p14:xfrm>
              <a:off x="9067752" y="2164544"/>
              <a:ext cx="21960" cy="89640"/>
            </p14:xfrm>
          </p:contentPart>
        </mc:Choice>
        <mc:Fallback xmlns="">
          <p:pic>
            <p:nvPicPr>
              <p:cNvPr id="226" name="Ink 225">
                <a:extLst>
                  <a:ext uri="{FF2B5EF4-FFF2-40B4-BE49-F238E27FC236}">
                    <a16:creationId xmlns:a16="http://schemas.microsoft.com/office/drawing/2014/main" id="{5071EA9A-3537-44CB-B0D8-B40AE8E1F8AB}"/>
                  </a:ext>
                </a:extLst>
              </p:cNvPr>
              <p:cNvPicPr/>
              <p:nvPr/>
            </p:nvPicPr>
            <p:blipFill>
              <a:blip r:embed="rId107"/>
              <a:stretch>
                <a:fillRect/>
              </a:stretch>
            </p:blipFill>
            <p:spPr>
              <a:xfrm>
                <a:off x="9059112" y="2155904"/>
                <a:ext cx="39600" cy="107280"/>
              </a:xfrm>
              <a:prstGeom prst="rect">
                <a:avLst/>
              </a:prstGeom>
            </p:spPr>
          </p:pic>
        </mc:Fallback>
      </mc:AlternateContent>
      <p:grpSp>
        <p:nvGrpSpPr>
          <p:cNvPr id="245" name="Group 244">
            <a:extLst>
              <a:ext uri="{FF2B5EF4-FFF2-40B4-BE49-F238E27FC236}">
                <a16:creationId xmlns:a16="http://schemas.microsoft.com/office/drawing/2014/main" id="{6F20130D-EBC0-4ADB-BA72-D07D72482AD2}"/>
              </a:ext>
            </a:extLst>
          </p:cNvPr>
          <p:cNvGrpSpPr/>
          <p:nvPr/>
        </p:nvGrpSpPr>
        <p:grpSpPr>
          <a:xfrm>
            <a:off x="8517312" y="2477384"/>
            <a:ext cx="916920" cy="282960"/>
            <a:chOff x="8517312" y="2477384"/>
            <a:chExt cx="916920" cy="282960"/>
          </a:xfrm>
        </p:grpSpPr>
        <mc:AlternateContent xmlns:mc="http://schemas.openxmlformats.org/markup-compatibility/2006" xmlns:p14="http://schemas.microsoft.com/office/powerpoint/2010/main">
          <mc:Choice Requires="p14">
            <p:contentPart p14:bwMode="auto" r:id="rId108">
              <p14:nvContentPartPr>
                <p14:cNvPr id="237" name="Ink 236">
                  <a:extLst>
                    <a:ext uri="{FF2B5EF4-FFF2-40B4-BE49-F238E27FC236}">
                      <a16:creationId xmlns:a16="http://schemas.microsoft.com/office/drawing/2014/main" id="{E9DD718F-0824-4E0E-8EA3-C740E6D83E05}"/>
                    </a:ext>
                  </a:extLst>
                </p14:cNvPr>
                <p14:cNvContentPartPr/>
                <p14:nvPr/>
              </p14:nvContentPartPr>
              <p14:xfrm>
                <a:off x="8517312" y="2547224"/>
                <a:ext cx="129600" cy="213120"/>
              </p14:xfrm>
            </p:contentPart>
          </mc:Choice>
          <mc:Fallback xmlns="">
            <p:pic>
              <p:nvPicPr>
                <p:cNvPr id="237" name="Ink 236">
                  <a:extLst>
                    <a:ext uri="{FF2B5EF4-FFF2-40B4-BE49-F238E27FC236}">
                      <a16:creationId xmlns:a16="http://schemas.microsoft.com/office/drawing/2014/main" id="{E9DD718F-0824-4E0E-8EA3-C740E6D83E05}"/>
                    </a:ext>
                  </a:extLst>
                </p:cNvPr>
                <p:cNvPicPr/>
                <p:nvPr/>
              </p:nvPicPr>
              <p:blipFill>
                <a:blip r:embed="rId109"/>
                <a:stretch>
                  <a:fillRect/>
                </a:stretch>
              </p:blipFill>
              <p:spPr>
                <a:xfrm>
                  <a:off x="8508672" y="2538224"/>
                  <a:ext cx="1472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38" name="Ink 237">
                  <a:extLst>
                    <a:ext uri="{FF2B5EF4-FFF2-40B4-BE49-F238E27FC236}">
                      <a16:creationId xmlns:a16="http://schemas.microsoft.com/office/drawing/2014/main" id="{C8822AD3-E19C-4FA9-AD16-E5D0ACAD2F38}"/>
                    </a:ext>
                  </a:extLst>
                </p14:cNvPr>
                <p14:cNvContentPartPr/>
                <p14:nvPr/>
              </p14:nvContentPartPr>
              <p14:xfrm>
                <a:off x="8762472" y="2542904"/>
                <a:ext cx="30960" cy="182520"/>
              </p14:xfrm>
            </p:contentPart>
          </mc:Choice>
          <mc:Fallback xmlns="">
            <p:pic>
              <p:nvPicPr>
                <p:cNvPr id="238" name="Ink 237">
                  <a:extLst>
                    <a:ext uri="{FF2B5EF4-FFF2-40B4-BE49-F238E27FC236}">
                      <a16:creationId xmlns:a16="http://schemas.microsoft.com/office/drawing/2014/main" id="{C8822AD3-E19C-4FA9-AD16-E5D0ACAD2F38}"/>
                    </a:ext>
                  </a:extLst>
                </p:cNvPr>
                <p:cNvPicPr/>
                <p:nvPr/>
              </p:nvPicPr>
              <p:blipFill>
                <a:blip r:embed="rId111"/>
                <a:stretch>
                  <a:fillRect/>
                </a:stretch>
              </p:blipFill>
              <p:spPr>
                <a:xfrm>
                  <a:off x="8753472" y="2534264"/>
                  <a:ext cx="486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39" name="Ink 238">
                  <a:extLst>
                    <a:ext uri="{FF2B5EF4-FFF2-40B4-BE49-F238E27FC236}">
                      <a16:creationId xmlns:a16="http://schemas.microsoft.com/office/drawing/2014/main" id="{F793D2FB-08CA-4339-ACFE-47A8B38F0EC1}"/>
                    </a:ext>
                  </a:extLst>
                </p14:cNvPr>
                <p14:cNvContentPartPr/>
                <p14:nvPr/>
              </p14:nvContentPartPr>
              <p14:xfrm>
                <a:off x="8745192" y="2512664"/>
                <a:ext cx="159480" cy="29520"/>
              </p14:xfrm>
            </p:contentPart>
          </mc:Choice>
          <mc:Fallback xmlns="">
            <p:pic>
              <p:nvPicPr>
                <p:cNvPr id="239" name="Ink 238">
                  <a:extLst>
                    <a:ext uri="{FF2B5EF4-FFF2-40B4-BE49-F238E27FC236}">
                      <a16:creationId xmlns:a16="http://schemas.microsoft.com/office/drawing/2014/main" id="{F793D2FB-08CA-4339-ACFE-47A8B38F0EC1}"/>
                    </a:ext>
                  </a:extLst>
                </p:cNvPr>
                <p:cNvPicPr/>
                <p:nvPr/>
              </p:nvPicPr>
              <p:blipFill>
                <a:blip r:embed="rId113"/>
                <a:stretch>
                  <a:fillRect/>
                </a:stretch>
              </p:blipFill>
              <p:spPr>
                <a:xfrm>
                  <a:off x="8736552" y="2504024"/>
                  <a:ext cx="17712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40" name="Ink 239">
                  <a:extLst>
                    <a:ext uri="{FF2B5EF4-FFF2-40B4-BE49-F238E27FC236}">
                      <a16:creationId xmlns:a16="http://schemas.microsoft.com/office/drawing/2014/main" id="{28704EE2-19FC-41CC-85CC-496FA4BA76ED}"/>
                    </a:ext>
                  </a:extLst>
                </p14:cNvPr>
                <p14:cNvContentPartPr/>
                <p14:nvPr/>
              </p14:nvContentPartPr>
              <p14:xfrm>
                <a:off x="8777592" y="2628584"/>
                <a:ext cx="137520" cy="4320"/>
              </p14:xfrm>
            </p:contentPart>
          </mc:Choice>
          <mc:Fallback xmlns="">
            <p:pic>
              <p:nvPicPr>
                <p:cNvPr id="240" name="Ink 239">
                  <a:extLst>
                    <a:ext uri="{FF2B5EF4-FFF2-40B4-BE49-F238E27FC236}">
                      <a16:creationId xmlns:a16="http://schemas.microsoft.com/office/drawing/2014/main" id="{28704EE2-19FC-41CC-85CC-496FA4BA76ED}"/>
                    </a:ext>
                  </a:extLst>
                </p:cNvPr>
                <p:cNvPicPr/>
                <p:nvPr/>
              </p:nvPicPr>
              <p:blipFill>
                <a:blip r:embed="rId115"/>
                <a:stretch>
                  <a:fillRect/>
                </a:stretch>
              </p:blipFill>
              <p:spPr>
                <a:xfrm>
                  <a:off x="8768952" y="2619584"/>
                  <a:ext cx="1551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41" name="Ink 240">
                  <a:extLst>
                    <a:ext uri="{FF2B5EF4-FFF2-40B4-BE49-F238E27FC236}">
                      <a16:creationId xmlns:a16="http://schemas.microsoft.com/office/drawing/2014/main" id="{76003431-9A65-4780-A16E-7FA5E512B755}"/>
                    </a:ext>
                  </a:extLst>
                </p14:cNvPr>
                <p14:cNvContentPartPr/>
                <p14:nvPr/>
              </p14:nvContentPartPr>
              <p14:xfrm>
                <a:off x="9032472" y="2503664"/>
                <a:ext cx="171360" cy="27720"/>
              </p14:xfrm>
            </p:contentPart>
          </mc:Choice>
          <mc:Fallback xmlns="">
            <p:pic>
              <p:nvPicPr>
                <p:cNvPr id="241" name="Ink 240">
                  <a:extLst>
                    <a:ext uri="{FF2B5EF4-FFF2-40B4-BE49-F238E27FC236}">
                      <a16:creationId xmlns:a16="http://schemas.microsoft.com/office/drawing/2014/main" id="{76003431-9A65-4780-A16E-7FA5E512B755}"/>
                    </a:ext>
                  </a:extLst>
                </p:cNvPr>
                <p:cNvPicPr/>
                <p:nvPr/>
              </p:nvPicPr>
              <p:blipFill>
                <a:blip r:embed="rId117"/>
                <a:stretch>
                  <a:fillRect/>
                </a:stretch>
              </p:blipFill>
              <p:spPr>
                <a:xfrm>
                  <a:off x="9023472" y="2494664"/>
                  <a:ext cx="1890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42" name="Ink 241">
                  <a:extLst>
                    <a:ext uri="{FF2B5EF4-FFF2-40B4-BE49-F238E27FC236}">
                      <a16:creationId xmlns:a16="http://schemas.microsoft.com/office/drawing/2014/main" id="{35E902DC-12DF-4FF7-B9E4-3C42E8C80C71}"/>
                    </a:ext>
                  </a:extLst>
                </p14:cNvPr>
                <p14:cNvContentPartPr/>
                <p14:nvPr/>
              </p14:nvContentPartPr>
              <p14:xfrm>
                <a:off x="9154872" y="2519504"/>
                <a:ext cx="22680" cy="178560"/>
              </p14:xfrm>
            </p:contentPart>
          </mc:Choice>
          <mc:Fallback xmlns="">
            <p:pic>
              <p:nvPicPr>
                <p:cNvPr id="242" name="Ink 241">
                  <a:extLst>
                    <a:ext uri="{FF2B5EF4-FFF2-40B4-BE49-F238E27FC236}">
                      <a16:creationId xmlns:a16="http://schemas.microsoft.com/office/drawing/2014/main" id="{35E902DC-12DF-4FF7-B9E4-3C42E8C80C71}"/>
                    </a:ext>
                  </a:extLst>
                </p:cNvPr>
                <p:cNvPicPr/>
                <p:nvPr/>
              </p:nvPicPr>
              <p:blipFill>
                <a:blip r:embed="rId119"/>
                <a:stretch>
                  <a:fillRect/>
                </a:stretch>
              </p:blipFill>
              <p:spPr>
                <a:xfrm>
                  <a:off x="9145872" y="2510864"/>
                  <a:ext cx="403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43" name="Ink 242">
                  <a:extLst>
                    <a:ext uri="{FF2B5EF4-FFF2-40B4-BE49-F238E27FC236}">
                      <a16:creationId xmlns:a16="http://schemas.microsoft.com/office/drawing/2014/main" id="{9066FAD8-F9BC-48ED-9114-162A7DBB0F2E}"/>
                    </a:ext>
                  </a:extLst>
                </p14:cNvPr>
                <p14:cNvContentPartPr/>
                <p14:nvPr/>
              </p14:nvContentPartPr>
              <p14:xfrm>
                <a:off x="9292752" y="2493944"/>
                <a:ext cx="26640" cy="194760"/>
              </p14:xfrm>
            </p:contentPart>
          </mc:Choice>
          <mc:Fallback xmlns="">
            <p:pic>
              <p:nvPicPr>
                <p:cNvPr id="243" name="Ink 242">
                  <a:extLst>
                    <a:ext uri="{FF2B5EF4-FFF2-40B4-BE49-F238E27FC236}">
                      <a16:creationId xmlns:a16="http://schemas.microsoft.com/office/drawing/2014/main" id="{9066FAD8-F9BC-48ED-9114-162A7DBB0F2E}"/>
                    </a:ext>
                  </a:extLst>
                </p:cNvPr>
                <p:cNvPicPr/>
                <p:nvPr/>
              </p:nvPicPr>
              <p:blipFill>
                <a:blip r:embed="rId121"/>
                <a:stretch>
                  <a:fillRect/>
                </a:stretch>
              </p:blipFill>
              <p:spPr>
                <a:xfrm>
                  <a:off x="9284112" y="2485304"/>
                  <a:ext cx="442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44" name="Ink 243">
                  <a:extLst>
                    <a:ext uri="{FF2B5EF4-FFF2-40B4-BE49-F238E27FC236}">
                      <a16:creationId xmlns:a16="http://schemas.microsoft.com/office/drawing/2014/main" id="{0698DE28-963F-40DE-B5E3-E69C5B1E13D6}"/>
                    </a:ext>
                  </a:extLst>
                </p14:cNvPr>
                <p14:cNvContentPartPr/>
                <p14:nvPr/>
              </p14:nvContentPartPr>
              <p14:xfrm>
                <a:off x="9316152" y="2477384"/>
                <a:ext cx="118080" cy="123480"/>
              </p14:xfrm>
            </p:contentPart>
          </mc:Choice>
          <mc:Fallback xmlns="">
            <p:pic>
              <p:nvPicPr>
                <p:cNvPr id="244" name="Ink 243">
                  <a:extLst>
                    <a:ext uri="{FF2B5EF4-FFF2-40B4-BE49-F238E27FC236}">
                      <a16:creationId xmlns:a16="http://schemas.microsoft.com/office/drawing/2014/main" id="{0698DE28-963F-40DE-B5E3-E69C5B1E13D6}"/>
                    </a:ext>
                  </a:extLst>
                </p:cNvPr>
                <p:cNvPicPr/>
                <p:nvPr/>
              </p:nvPicPr>
              <p:blipFill>
                <a:blip r:embed="rId123"/>
                <a:stretch>
                  <a:fillRect/>
                </a:stretch>
              </p:blipFill>
              <p:spPr>
                <a:xfrm>
                  <a:off x="9307512" y="2468384"/>
                  <a:ext cx="135720" cy="141120"/>
                </a:xfrm>
                <a:prstGeom prst="rect">
                  <a:avLst/>
                </a:prstGeom>
              </p:spPr>
            </p:pic>
          </mc:Fallback>
        </mc:AlternateContent>
      </p:grpSp>
      <p:grpSp>
        <p:nvGrpSpPr>
          <p:cNvPr id="266" name="Group 265">
            <a:extLst>
              <a:ext uri="{FF2B5EF4-FFF2-40B4-BE49-F238E27FC236}">
                <a16:creationId xmlns:a16="http://schemas.microsoft.com/office/drawing/2014/main" id="{7B437FAC-2198-4965-B59C-0BE9F4928629}"/>
              </a:ext>
            </a:extLst>
          </p:cNvPr>
          <p:cNvGrpSpPr/>
          <p:nvPr/>
        </p:nvGrpSpPr>
        <p:grpSpPr>
          <a:xfrm>
            <a:off x="8308872" y="3276224"/>
            <a:ext cx="3391200" cy="726120"/>
            <a:chOff x="8308872" y="3276224"/>
            <a:chExt cx="3391200" cy="726120"/>
          </a:xfrm>
        </p:grpSpPr>
        <mc:AlternateContent xmlns:mc="http://schemas.openxmlformats.org/markup-compatibility/2006" xmlns:p14="http://schemas.microsoft.com/office/powerpoint/2010/main">
          <mc:Choice Requires="p14">
            <p:contentPart p14:bwMode="auto" r:id="rId124">
              <p14:nvContentPartPr>
                <p14:cNvPr id="246" name="Ink 245">
                  <a:extLst>
                    <a:ext uri="{FF2B5EF4-FFF2-40B4-BE49-F238E27FC236}">
                      <a16:creationId xmlns:a16="http://schemas.microsoft.com/office/drawing/2014/main" id="{27C4290C-1481-4220-A19E-CE78049E10E6}"/>
                    </a:ext>
                  </a:extLst>
                </p14:cNvPr>
                <p14:cNvContentPartPr/>
                <p14:nvPr/>
              </p14:nvContentPartPr>
              <p14:xfrm>
                <a:off x="8312112" y="3515984"/>
                <a:ext cx="7200" cy="41400"/>
              </p14:xfrm>
            </p:contentPart>
          </mc:Choice>
          <mc:Fallback xmlns="">
            <p:pic>
              <p:nvPicPr>
                <p:cNvPr id="246" name="Ink 245">
                  <a:extLst>
                    <a:ext uri="{FF2B5EF4-FFF2-40B4-BE49-F238E27FC236}">
                      <a16:creationId xmlns:a16="http://schemas.microsoft.com/office/drawing/2014/main" id="{27C4290C-1481-4220-A19E-CE78049E10E6}"/>
                    </a:ext>
                  </a:extLst>
                </p:cNvPr>
                <p:cNvPicPr/>
                <p:nvPr/>
              </p:nvPicPr>
              <p:blipFill>
                <a:blip r:embed="rId125"/>
                <a:stretch>
                  <a:fillRect/>
                </a:stretch>
              </p:blipFill>
              <p:spPr>
                <a:xfrm>
                  <a:off x="8303472" y="3507344"/>
                  <a:ext cx="248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47" name="Ink 246">
                  <a:extLst>
                    <a:ext uri="{FF2B5EF4-FFF2-40B4-BE49-F238E27FC236}">
                      <a16:creationId xmlns:a16="http://schemas.microsoft.com/office/drawing/2014/main" id="{3483E1C6-FDB2-4EBD-B88E-79321A9D99E1}"/>
                    </a:ext>
                  </a:extLst>
                </p14:cNvPr>
                <p14:cNvContentPartPr/>
                <p14:nvPr/>
              </p14:nvContentPartPr>
              <p14:xfrm>
                <a:off x="8308872" y="3467024"/>
                <a:ext cx="52920" cy="477360"/>
              </p14:xfrm>
            </p:contentPart>
          </mc:Choice>
          <mc:Fallback xmlns="">
            <p:pic>
              <p:nvPicPr>
                <p:cNvPr id="247" name="Ink 246">
                  <a:extLst>
                    <a:ext uri="{FF2B5EF4-FFF2-40B4-BE49-F238E27FC236}">
                      <a16:creationId xmlns:a16="http://schemas.microsoft.com/office/drawing/2014/main" id="{3483E1C6-FDB2-4EBD-B88E-79321A9D99E1}"/>
                    </a:ext>
                  </a:extLst>
                </p:cNvPr>
                <p:cNvPicPr/>
                <p:nvPr/>
              </p:nvPicPr>
              <p:blipFill>
                <a:blip r:embed="rId127"/>
                <a:stretch>
                  <a:fillRect/>
                </a:stretch>
              </p:blipFill>
              <p:spPr>
                <a:xfrm>
                  <a:off x="8299872" y="3458384"/>
                  <a:ext cx="70560" cy="4950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48" name="Ink 247">
                  <a:extLst>
                    <a:ext uri="{FF2B5EF4-FFF2-40B4-BE49-F238E27FC236}">
                      <a16:creationId xmlns:a16="http://schemas.microsoft.com/office/drawing/2014/main" id="{C17F541B-66BB-47BD-AD0D-16ADC5BCB619}"/>
                    </a:ext>
                  </a:extLst>
                </p14:cNvPr>
                <p14:cNvContentPartPr/>
                <p14:nvPr/>
              </p14:nvContentPartPr>
              <p14:xfrm>
                <a:off x="8325792" y="3276224"/>
                <a:ext cx="3183120" cy="201960"/>
              </p14:xfrm>
            </p:contentPart>
          </mc:Choice>
          <mc:Fallback xmlns="">
            <p:pic>
              <p:nvPicPr>
                <p:cNvPr id="248" name="Ink 247">
                  <a:extLst>
                    <a:ext uri="{FF2B5EF4-FFF2-40B4-BE49-F238E27FC236}">
                      <a16:creationId xmlns:a16="http://schemas.microsoft.com/office/drawing/2014/main" id="{C17F541B-66BB-47BD-AD0D-16ADC5BCB619}"/>
                    </a:ext>
                  </a:extLst>
                </p:cNvPr>
                <p:cNvPicPr/>
                <p:nvPr/>
              </p:nvPicPr>
              <p:blipFill>
                <a:blip r:embed="rId129"/>
                <a:stretch>
                  <a:fillRect/>
                </a:stretch>
              </p:blipFill>
              <p:spPr>
                <a:xfrm>
                  <a:off x="8317152" y="3267584"/>
                  <a:ext cx="320076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50" name="Ink 249">
                  <a:extLst>
                    <a:ext uri="{FF2B5EF4-FFF2-40B4-BE49-F238E27FC236}">
                      <a16:creationId xmlns:a16="http://schemas.microsoft.com/office/drawing/2014/main" id="{DE4C9433-70E3-4B9A-95AB-1A74F4790E8C}"/>
                    </a:ext>
                  </a:extLst>
                </p14:cNvPr>
                <p14:cNvContentPartPr/>
                <p14:nvPr/>
              </p14:nvContentPartPr>
              <p14:xfrm>
                <a:off x="8390952" y="3796064"/>
                <a:ext cx="3295440" cy="206280"/>
              </p14:xfrm>
            </p:contentPart>
          </mc:Choice>
          <mc:Fallback xmlns="">
            <p:pic>
              <p:nvPicPr>
                <p:cNvPr id="250" name="Ink 249">
                  <a:extLst>
                    <a:ext uri="{FF2B5EF4-FFF2-40B4-BE49-F238E27FC236}">
                      <a16:creationId xmlns:a16="http://schemas.microsoft.com/office/drawing/2014/main" id="{DE4C9433-70E3-4B9A-95AB-1A74F4790E8C}"/>
                    </a:ext>
                  </a:extLst>
                </p:cNvPr>
                <p:cNvPicPr/>
                <p:nvPr/>
              </p:nvPicPr>
              <p:blipFill>
                <a:blip r:embed="rId131"/>
                <a:stretch>
                  <a:fillRect/>
                </a:stretch>
              </p:blipFill>
              <p:spPr>
                <a:xfrm>
                  <a:off x="8381952" y="3787064"/>
                  <a:ext cx="33130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51" name="Ink 250">
                  <a:extLst>
                    <a:ext uri="{FF2B5EF4-FFF2-40B4-BE49-F238E27FC236}">
                      <a16:creationId xmlns:a16="http://schemas.microsoft.com/office/drawing/2014/main" id="{D228FA36-392A-49FB-BE50-A5EC72242705}"/>
                    </a:ext>
                  </a:extLst>
                </p14:cNvPr>
                <p14:cNvContentPartPr/>
                <p14:nvPr/>
              </p14:nvContentPartPr>
              <p14:xfrm>
                <a:off x="11597472" y="3285224"/>
                <a:ext cx="102600" cy="531360"/>
              </p14:xfrm>
            </p:contentPart>
          </mc:Choice>
          <mc:Fallback xmlns="">
            <p:pic>
              <p:nvPicPr>
                <p:cNvPr id="251" name="Ink 250">
                  <a:extLst>
                    <a:ext uri="{FF2B5EF4-FFF2-40B4-BE49-F238E27FC236}">
                      <a16:creationId xmlns:a16="http://schemas.microsoft.com/office/drawing/2014/main" id="{D228FA36-392A-49FB-BE50-A5EC72242705}"/>
                    </a:ext>
                  </a:extLst>
                </p:cNvPr>
                <p:cNvPicPr/>
                <p:nvPr/>
              </p:nvPicPr>
              <p:blipFill>
                <a:blip r:embed="rId133"/>
                <a:stretch>
                  <a:fillRect/>
                </a:stretch>
              </p:blipFill>
              <p:spPr>
                <a:xfrm>
                  <a:off x="11588472" y="3276584"/>
                  <a:ext cx="120240" cy="549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53" name="Ink 252">
                  <a:extLst>
                    <a:ext uri="{FF2B5EF4-FFF2-40B4-BE49-F238E27FC236}">
                      <a16:creationId xmlns:a16="http://schemas.microsoft.com/office/drawing/2014/main" id="{FA65CDB2-94B3-4E1C-BD05-2EAFB82321A3}"/>
                    </a:ext>
                  </a:extLst>
                </p14:cNvPr>
                <p14:cNvContentPartPr/>
                <p14:nvPr/>
              </p14:nvContentPartPr>
              <p14:xfrm>
                <a:off x="8455752" y="3598064"/>
                <a:ext cx="168480" cy="27720"/>
              </p14:xfrm>
            </p:contentPart>
          </mc:Choice>
          <mc:Fallback xmlns="">
            <p:pic>
              <p:nvPicPr>
                <p:cNvPr id="253" name="Ink 252">
                  <a:extLst>
                    <a:ext uri="{FF2B5EF4-FFF2-40B4-BE49-F238E27FC236}">
                      <a16:creationId xmlns:a16="http://schemas.microsoft.com/office/drawing/2014/main" id="{FA65CDB2-94B3-4E1C-BD05-2EAFB82321A3}"/>
                    </a:ext>
                  </a:extLst>
                </p:cNvPr>
                <p:cNvPicPr/>
                <p:nvPr/>
              </p:nvPicPr>
              <p:blipFill>
                <a:blip r:embed="rId135"/>
                <a:stretch>
                  <a:fillRect/>
                </a:stretch>
              </p:blipFill>
              <p:spPr>
                <a:xfrm>
                  <a:off x="8447112" y="3589064"/>
                  <a:ext cx="1861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54" name="Ink 253">
                  <a:extLst>
                    <a:ext uri="{FF2B5EF4-FFF2-40B4-BE49-F238E27FC236}">
                      <a16:creationId xmlns:a16="http://schemas.microsoft.com/office/drawing/2014/main" id="{BFDC7AB9-3EE6-44F6-AD34-C017600A33C7}"/>
                    </a:ext>
                  </a:extLst>
                </p14:cNvPr>
                <p14:cNvContentPartPr/>
                <p14:nvPr/>
              </p14:nvContentPartPr>
              <p14:xfrm>
                <a:off x="8546832" y="3636944"/>
                <a:ext cx="32400" cy="190800"/>
              </p14:xfrm>
            </p:contentPart>
          </mc:Choice>
          <mc:Fallback xmlns="">
            <p:pic>
              <p:nvPicPr>
                <p:cNvPr id="254" name="Ink 253">
                  <a:extLst>
                    <a:ext uri="{FF2B5EF4-FFF2-40B4-BE49-F238E27FC236}">
                      <a16:creationId xmlns:a16="http://schemas.microsoft.com/office/drawing/2014/main" id="{BFDC7AB9-3EE6-44F6-AD34-C017600A33C7}"/>
                    </a:ext>
                  </a:extLst>
                </p:cNvPr>
                <p:cNvPicPr/>
                <p:nvPr/>
              </p:nvPicPr>
              <p:blipFill>
                <a:blip r:embed="rId137"/>
                <a:stretch>
                  <a:fillRect/>
                </a:stretch>
              </p:blipFill>
              <p:spPr>
                <a:xfrm>
                  <a:off x="8538192" y="3627944"/>
                  <a:ext cx="500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55" name="Ink 254">
                  <a:extLst>
                    <a:ext uri="{FF2B5EF4-FFF2-40B4-BE49-F238E27FC236}">
                      <a16:creationId xmlns:a16="http://schemas.microsoft.com/office/drawing/2014/main" id="{8E7980F0-59C8-49F7-992C-4475688D358A}"/>
                    </a:ext>
                  </a:extLst>
                </p14:cNvPr>
                <p14:cNvContentPartPr/>
                <p14:nvPr/>
              </p14:nvContentPartPr>
              <p14:xfrm>
                <a:off x="8631432" y="3661424"/>
                <a:ext cx="99000" cy="142920"/>
              </p14:xfrm>
            </p:contentPart>
          </mc:Choice>
          <mc:Fallback xmlns="">
            <p:pic>
              <p:nvPicPr>
                <p:cNvPr id="255" name="Ink 254">
                  <a:extLst>
                    <a:ext uri="{FF2B5EF4-FFF2-40B4-BE49-F238E27FC236}">
                      <a16:creationId xmlns:a16="http://schemas.microsoft.com/office/drawing/2014/main" id="{8E7980F0-59C8-49F7-992C-4475688D358A}"/>
                    </a:ext>
                  </a:extLst>
                </p:cNvPr>
                <p:cNvPicPr/>
                <p:nvPr/>
              </p:nvPicPr>
              <p:blipFill>
                <a:blip r:embed="rId139"/>
                <a:stretch>
                  <a:fillRect/>
                </a:stretch>
              </p:blipFill>
              <p:spPr>
                <a:xfrm>
                  <a:off x="8622432" y="3652784"/>
                  <a:ext cx="11664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57" name="Ink 256">
                  <a:extLst>
                    <a:ext uri="{FF2B5EF4-FFF2-40B4-BE49-F238E27FC236}">
                      <a16:creationId xmlns:a16="http://schemas.microsoft.com/office/drawing/2014/main" id="{BB0C6D85-0388-4F34-BF60-3499C8D0C6ED}"/>
                    </a:ext>
                  </a:extLst>
                </p14:cNvPr>
                <p14:cNvContentPartPr/>
                <p14:nvPr/>
              </p14:nvContentPartPr>
              <p14:xfrm>
                <a:off x="8749872" y="3643064"/>
                <a:ext cx="133200" cy="144360"/>
              </p14:xfrm>
            </p:contentPart>
          </mc:Choice>
          <mc:Fallback xmlns="">
            <p:pic>
              <p:nvPicPr>
                <p:cNvPr id="257" name="Ink 256">
                  <a:extLst>
                    <a:ext uri="{FF2B5EF4-FFF2-40B4-BE49-F238E27FC236}">
                      <a16:creationId xmlns:a16="http://schemas.microsoft.com/office/drawing/2014/main" id="{BB0C6D85-0388-4F34-BF60-3499C8D0C6ED}"/>
                    </a:ext>
                  </a:extLst>
                </p:cNvPr>
                <p:cNvPicPr/>
                <p:nvPr/>
              </p:nvPicPr>
              <p:blipFill>
                <a:blip r:embed="rId141"/>
                <a:stretch>
                  <a:fillRect/>
                </a:stretch>
              </p:blipFill>
              <p:spPr>
                <a:xfrm>
                  <a:off x="8740872" y="3634424"/>
                  <a:ext cx="1508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58" name="Ink 257">
                  <a:extLst>
                    <a:ext uri="{FF2B5EF4-FFF2-40B4-BE49-F238E27FC236}">
                      <a16:creationId xmlns:a16="http://schemas.microsoft.com/office/drawing/2014/main" id="{32F7AACF-798B-470E-9F81-C5646FF2643F}"/>
                    </a:ext>
                  </a:extLst>
                </p14:cNvPr>
                <p14:cNvContentPartPr/>
                <p14:nvPr/>
              </p14:nvContentPartPr>
              <p14:xfrm>
                <a:off x="8910432" y="3643784"/>
                <a:ext cx="164880" cy="129240"/>
              </p14:xfrm>
            </p:contentPart>
          </mc:Choice>
          <mc:Fallback xmlns="">
            <p:pic>
              <p:nvPicPr>
                <p:cNvPr id="258" name="Ink 257">
                  <a:extLst>
                    <a:ext uri="{FF2B5EF4-FFF2-40B4-BE49-F238E27FC236}">
                      <a16:creationId xmlns:a16="http://schemas.microsoft.com/office/drawing/2014/main" id="{32F7AACF-798B-470E-9F81-C5646FF2643F}"/>
                    </a:ext>
                  </a:extLst>
                </p:cNvPr>
                <p:cNvPicPr/>
                <p:nvPr/>
              </p:nvPicPr>
              <p:blipFill>
                <a:blip r:embed="rId143"/>
                <a:stretch>
                  <a:fillRect/>
                </a:stretch>
              </p:blipFill>
              <p:spPr>
                <a:xfrm>
                  <a:off x="8901792" y="3634784"/>
                  <a:ext cx="1825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60" name="Ink 259">
                  <a:extLst>
                    <a:ext uri="{FF2B5EF4-FFF2-40B4-BE49-F238E27FC236}">
                      <a16:creationId xmlns:a16="http://schemas.microsoft.com/office/drawing/2014/main" id="{8AF00A8C-8121-4333-841B-1CBAB3F8A98C}"/>
                    </a:ext>
                  </a:extLst>
                </p14:cNvPr>
                <p14:cNvContentPartPr/>
                <p14:nvPr/>
              </p14:nvContentPartPr>
              <p14:xfrm>
                <a:off x="9134712" y="3568904"/>
                <a:ext cx="81360" cy="168480"/>
              </p14:xfrm>
            </p:contentPart>
          </mc:Choice>
          <mc:Fallback xmlns="">
            <p:pic>
              <p:nvPicPr>
                <p:cNvPr id="260" name="Ink 259">
                  <a:extLst>
                    <a:ext uri="{FF2B5EF4-FFF2-40B4-BE49-F238E27FC236}">
                      <a16:creationId xmlns:a16="http://schemas.microsoft.com/office/drawing/2014/main" id="{8AF00A8C-8121-4333-841B-1CBAB3F8A98C}"/>
                    </a:ext>
                  </a:extLst>
                </p:cNvPr>
                <p:cNvPicPr/>
                <p:nvPr/>
              </p:nvPicPr>
              <p:blipFill>
                <a:blip r:embed="rId145"/>
                <a:stretch>
                  <a:fillRect/>
                </a:stretch>
              </p:blipFill>
              <p:spPr>
                <a:xfrm>
                  <a:off x="9125712" y="3559904"/>
                  <a:ext cx="990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61" name="Ink 260">
                  <a:extLst>
                    <a:ext uri="{FF2B5EF4-FFF2-40B4-BE49-F238E27FC236}">
                      <a16:creationId xmlns:a16="http://schemas.microsoft.com/office/drawing/2014/main" id="{C2B41410-1B27-4F00-8D91-5E7B8CDE65DC}"/>
                    </a:ext>
                  </a:extLst>
                </p14:cNvPr>
                <p14:cNvContentPartPr/>
                <p14:nvPr/>
              </p14:nvContentPartPr>
              <p14:xfrm>
                <a:off x="9302112" y="3587264"/>
                <a:ext cx="120240" cy="229320"/>
              </p14:xfrm>
            </p:contentPart>
          </mc:Choice>
          <mc:Fallback xmlns="">
            <p:pic>
              <p:nvPicPr>
                <p:cNvPr id="261" name="Ink 260">
                  <a:extLst>
                    <a:ext uri="{FF2B5EF4-FFF2-40B4-BE49-F238E27FC236}">
                      <a16:creationId xmlns:a16="http://schemas.microsoft.com/office/drawing/2014/main" id="{C2B41410-1B27-4F00-8D91-5E7B8CDE65DC}"/>
                    </a:ext>
                  </a:extLst>
                </p:cNvPr>
                <p:cNvPicPr/>
                <p:nvPr/>
              </p:nvPicPr>
              <p:blipFill>
                <a:blip r:embed="rId147"/>
                <a:stretch>
                  <a:fillRect/>
                </a:stretch>
              </p:blipFill>
              <p:spPr>
                <a:xfrm>
                  <a:off x="9293112" y="3578264"/>
                  <a:ext cx="13788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62" name="Ink 261">
                  <a:extLst>
                    <a:ext uri="{FF2B5EF4-FFF2-40B4-BE49-F238E27FC236}">
                      <a16:creationId xmlns:a16="http://schemas.microsoft.com/office/drawing/2014/main" id="{80935F6C-1172-4A8F-8A8A-686F580FC0F9}"/>
                    </a:ext>
                  </a:extLst>
                </p14:cNvPr>
                <p14:cNvContentPartPr/>
                <p14:nvPr/>
              </p14:nvContentPartPr>
              <p14:xfrm>
                <a:off x="9497952" y="3558824"/>
                <a:ext cx="101160" cy="159840"/>
              </p14:xfrm>
            </p:contentPart>
          </mc:Choice>
          <mc:Fallback xmlns="">
            <p:pic>
              <p:nvPicPr>
                <p:cNvPr id="262" name="Ink 261">
                  <a:extLst>
                    <a:ext uri="{FF2B5EF4-FFF2-40B4-BE49-F238E27FC236}">
                      <a16:creationId xmlns:a16="http://schemas.microsoft.com/office/drawing/2014/main" id="{80935F6C-1172-4A8F-8A8A-686F580FC0F9}"/>
                    </a:ext>
                  </a:extLst>
                </p:cNvPr>
                <p:cNvPicPr/>
                <p:nvPr/>
              </p:nvPicPr>
              <p:blipFill>
                <a:blip r:embed="rId149"/>
                <a:stretch>
                  <a:fillRect/>
                </a:stretch>
              </p:blipFill>
              <p:spPr>
                <a:xfrm>
                  <a:off x="9489312" y="3550184"/>
                  <a:ext cx="11880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63" name="Ink 262">
                  <a:extLst>
                    <a:ext uri="{FF2B5EF4-FFF2-40B4-BE49-F238E27FC236}">
                      <a16:creationId xmlns:a16="http://schemas.microsoft.com/office/drawing/2014/main" id="{ABD48305-5BAD-45A7-A51B-92295980AD50}"/>
                    </a:ext>
                  </a:extLst>
                </p14:cNvPr>
                <p14:cNvContentPartPr/>
                <p14:nvPr/>
              </p14:nvContentPartPr>
              <p14:xfrm>
                <a:off x="9631872" y="3550184"/>
                <a:ext cx="94320" cy="160920"/>
              </p14:xfrm>
            </p:contentPart>
          </mc:Choice>
          <mc:Fallback xmlns="">
            <p:pic>
              <p:nvPicPr>
                <p:cNvPr id="263" name="Ink 262">
                  <a:extLst>
                    <a:ext uri="{FF2B5EF4-FFF2-40B4-BE49-F238E27FC236}">
                      <a16:creationId xmlns:a16="http://schemas.microsoft.com/office/drawing/2014/main" id="{ABD48305-5BAD-45A7-A51B-92295980AD50}"/>
                    </a:ext>
                  </a:extLst>
                </p:cNvPr>
                <p:cNvPicPr/>
                <p:nvPr/>
              </p:nvPicPr>
              <p:blipFill>
                <a:blip r:embed="rId151"/>
                <a:stretch>
                  <a:fillRect/>
                </a:stretch>
              </p:blipFill>
              <p:spPr>
                <a:xfrm>
                  <a:off x="9622872" y="3541544"/>
                  <a:ext cx="1119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64" name="Ink 263">
                  <a:extLst>
                    <a:ext uri="{FF2B5EF4-FFF2-40B4-BE49-F238E27FC236}">
                      <a16:creationId xmlns:a16="http://schemas.microsoft.com/office/drawing/2014/main" id="{A35A4FDA-ECDA-4A3D-8CA3-17DDA2B8D1B5}"/>
                    </a:ext>
                  </a:extLst>
                </p14:cNvPr>
                <p14:cNvContentPartPr/>
                <p14:nvPr/>
              </p14:nvContentPartPr>
              <p14:xfrm>
                <a:off x="9834192" y="3514904"/>
                <a:ext cx="33840" cy="215280"/>
              </p14:xfrm>
            </p:contentPart>
          </mc:Choice>
          <mc:Fallback xmlns="">
            <p:pic>
              <p:nvPicPr>
                <p:cNvPr id="264" name="Ink 263">
                  <a:extLst>
                    <a:ext uri="{FF2B5EF4-FFF2-40B4-BE49-F238E27FC236}">
                      <a16:creationId xmlns:a16="http://schemas.microsoft.com/office/drawing/2014/main" id="{A35A4FDA-ECDA-4A3D-8CA3-17DDA2B8D1B5}"/>
                    </a:ext>
                  </a:extLst>
                </p:cNvPr>
                <p:cNvPicPr/>
                <p:nvPr/>
              </p:nvPicPr>
              <p:blipFill>
                <a:blip r:embed="rId153"/>
                <a:stretch>
                  <a:fillRect/>
                </a:stretch>
              </p:blipFill>
              <p:spPr>
                <a:xfrm>
                  <a:off x="9825192" y="3506264"/>
                  <a:ext cx="514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65" name="Ink 264">
                  <a:extLst>
                    <a:ext uri="{FF2B5EF4-FFF2-40B4-BE49-F238E27FC236}">
                      <a16:creationId xmlns:a16="http://schemas.microsoft.com/office/drawing/2014/main" id="{8914799E-2CF7-4FB4-A597-275B46578DC6}"/>
                    </a:ext>
                  </a:extLst>
                </p14:cNvPr>
                <p14:cNvContentPartPr/>
                <p14:nvPr/>
              </p14:nvContentPartPr>
              <p14:xfrm>
                <a:off x="9801792" y="3576464"/>
                <a:ext cx="122400" cy="18000"/>
              </p14:xfrm>
            </p:contentPart>
          </mc:Choice>
          <mc:Fallback xmlns="">
            <p:pic>
              <p:nvPicPr>
                <p:cNvPr id="265" name="Ink 264">
                  <a:extLst>
                    <a:ext uri="{FF2B5EF4-FFF2-40B4-BE49-F238E27FC236}">
                      <a16:creationId xmlns:a16="http://schemas.microsoft.com/office/drawing/2014/main" id="{8914799E-2CF7-4FB4-A597-275B46578DC6}"/>
                    </a:ext>
                  </a:extLst>
                </p:cNvPr>
                <p:cNvPicPr/>
                <p:nvPr/>
              </p:nvPicPr>
              <p:blipFill>
                <a:blip r:embed="rId155"/>
                <a:stretch>
                  <a:fillRect/>
                </a:stretch>
              </p:blipFill>
              <p:spPr>
                <a:xfrm>
                  <a:off x="9792792" y="3567824"/>
                  <a:ext cx="140040" cy="35640"/>
                </a:xfrm>
                <a:prstGeom prst="rect">
                  <a:avLst/>
                </a:prstGeom>
              </p:spPr>
            </p:pic>
          </mc:Fallback>
        </mc:AlternateContent>
      </p:grpSp>
      <p:grpSp>
        <p:nvGrpSpPr>
          <p:cNvPr id="317" name="Group 316">
            <a:extLst>
              <a:ext uri="{FF2B5EF4-FFF2-40B4-BE49-F238E27FC236}">
                <a16:creationId xmlns:a16="http://schemas.microsoft.com/office/drawing/2014/main" id="{DED03DD5-7A91-4E96-8CCC-1D657729CCC6}"/>
              </a:ext>
            </a:extLst>
          </p:cNvPr>
          <p:cNvGrpSpPr/>
          <p:nvPr/>
        </p:nvGrpSpPr>
        <p:grpSpPr>
          <a:xfrm>
            <a:off x="8370792" y="4967504"/>
            <a:ext cx="3671640" cy="1590840"/>
            <a:chOff x="8370792" y="4967504"/>
            <a:chExt cx="3671640" cy="1590840"/>
          </a:xfrm>
        </p:grpSpPr>
        <mc:AlternateContent xmlns:mc="http://schemas.openxmlformats.org/markup-compatibility/2006" xmlns:p14="http://schemas.microsoft.com/office/powerpoint/2010/main">
          <mc:Choice Requires="p14">
            <p:contentPart p14:bwMode="auto" r:id="rId156">
              <p14:nvContentPartPr>
                <p14:cNvPr id="282" name="Ink 281">
                  <a:extLst>
                    <a:ext uri="{FF2B5EF4-FFF2-40B4-BE49-F238E27FC236}">
                      <a16:creationId xmlns:a16="http://schemas.microsoft.com/office/drawing/2014/main" id="{CFD05C51-E5AA-4876-AA72-6F6A26EC6140}"/>
                    </a:ext>
                  </a:extLst>
                </p14:cNvPr>
                <p14:cNvContentPartPr/>
                <p14:nvPr/>
              </p14:nvContentPartPr>
              <p14:xfrm>
                <a:off x="8383392" y="5244344"/>
                <a:ext cx="72720" cy="394200"/>
              </p14:xfrm>
            </p:contentPart>
          </mc:Choice>
          <mc:Fallback xmlns="">
            <p:pic>
              <p:nvPicPr>
                <p:cNvPr id="282" name="Ink 281">
                  <a:extLst>
                    <a:ext uri="{FF2B5EF4-FFF2-40B4-BE49-F238E27FC236}">
                      <a16:creationId xmlns:a16="http://schemas.microsoft.com/office/drawing/2014/main" id="{CFD05C51-E5AA-4876-AA72-6F6A26EC6140}"/>
                    </a:ext>
                  </a:extLst>
                </p:cNvPr>
                <p:cNvPicPr/>
                <p:nvPr/>
              </p:nvPicPr>
              <p:blipFill>
                <a:blip r:embed="rId157"/>
                <a:stretch>
                  <a:fillRect/>
                </a:stretch>
              </p:blipFill>
              <p:spPr>
                <a:xfrm>
                  <a:off x="8374752" y="5235344"/>
                  <a:ext cx="9036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83" name="Ink 282">
                  <a:extLst>
                    <a:ext uri="{FF2B5EF4-FFF2-40B4-BE49-F238E27FC236}">
                      <a16:creationId xmlns:a16="http://schemas.microsoft.com/office/drawing/2014/main" id="{E050875A-5732-4179-8584-D309D535CF1E}"/>
                    </a:ext>
                  </a:extLst>
                </p14:cNvPr>
                <p14:cNvContentPartPr/>
                <p14:nvPr/>
              </p14:nvContentPartPr>
              <p14:xfrm>
                <a:off x="8370792" y="4967504"/>
                <a:ext cx="3488760" cy="269280"/>
              </p14:xfrm>
            </p:contentPart>
          </mc:Choice>
          <mc:Fallback xmlns="">
            <p:pic>
              <p:nvPicPr>
                <p:cNvPr id="283" name="Ink 282">
                  <a:extLst>
                    <a:ext uri="{FF2B5EF4-FFF2-40B4-BE49-F238E27FC236}">
                      <a16:creationId xmlns:a16="http://schemas.microsoft.com/office/drawing/2014/main" id="{E050875A-5732-4179-8584-D309D535CF1E}"/>
                    </a:ext>
                  </a:extLst>
                </p:cNvPr>
                <p:cNvPicPr/>
                <p:nvPr/>
              </p:nvPicPr>
              <p:blipFill>
                <a:blip r:embed="rId159"/>
                <a:stretch>
                  <a:fillRect/>
                </a:stretch>
              </p:blipFill>
              <p:spPr>
                <a:xfrm>
                  <a:off x="8362152" y="4958504"/>
                  <a:ext cx="35064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84" name="Ink 283">
                  <a:extLst>
                    <a:ext uri="{FF2B5EF4-FFF2-40B4-BE49-F238E27FC236}">
                      <a16:creationId xmlns:a16="http://schemas.microsoft.com/office/drawing/2014/main" id="{59FA30D3-6F02-4025-8DC5-E3DBDDB2408A}"/>
                    </a:ext>
                  </a:extLst>
                </p14:cNvPr>
                <p14:cNvContentPartPr/>
                <p14:nvPr/>
              </p14:nvContentPartPr>
              <p14:xfrm>
                <a:off x="8415432" y="5558264"/>
                <a:ext cx="3627000" cy="168840"/>
              </p14:xfrm>
            </p:contentPart>
          </mc:Choice>
          <mc:Fallback xmlns="">
            <p:pic>
              <p:nvPicPr>
                <p:cNvPr id="284" name="Ink 283">
                  <a:extLst>
                    <a:ext uri="{FF2B5EF4-FFF2-40B4-BE49-F238E27FC236}">
                      <a16:creationId xmlns:a16="http://schemas.microsoft.com/office/drawing/2014/main" id="{59FA30D3-6F02-4025-8DC5-E3DBDDB2408A}"/>
                    </a:ext>
                  </a:extLst>
                </p:cNvPr>
                <p:cNvPicPr/>
                <p:nvPr/>
              </p:nvPicPr>
              <p:blipFill>
                <a:blip r:embed="rId161"/>
                <a:stretch>
                  <a:fillRect/>
                </a:stretch>
              </p:blipFill>
              <p:spPr>
                <a:xfrm>
                  <a:off x="8406432" y="5549264"/>
                  <a:ext cx="364464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85" name="Ink 284">
                  <a:extLst>
                    <a:ext uri="{FF2B5EF4-FFF2-40B4-BE49-F238E27FC236}">
                      <a16:creationId xmlns:a16="http://schemas.microsoft.com/office/drawing/2014/main" id="{A01567C5-8191-4B32-8D66-FA3362026381}"/>
                    </a:ext>
                  </a:extLst>
                </p14:cNvPr>
                <p14:cNvContentPartPr/>
                <p14:nvPr/>
              </p14:nvContentPartPr>
              <p14:xfrm>
                <a:off x="11890512" y="4967504"/>
                <a:ext cx="37800" cy="580320"/>
              </p14:xfrm>
            </p:contentPart>
          </mc:Choice>
          <mc:Fallback xmlns="">
            <p:pic>
              <p:nvPicPr>
                <p:cNvPr id="285" name="Ink 284">
                  <a:extLst>
                    <a:ext uri="{FF2B5EF4-FFF2-40B4-BE49-F238E27FC236}">
                      <a16:creationId xmlns:a16="http://schemas.microsoft.com/office/drawing/2014/main" id="{A01567C5-8191-4B32-8D66-FA3362026381}"/>
                    </a:ext>
                  </a:extLst>
                </p:cNvPr>
                <p:cNvPicPr/>
                <p:nvPr/>
              </p:nvPicPr>
              <p:blipFill>
                <a:blip r:embed="rId163"/>
                <a:stretch>
                  <a:fillRect/>
                </a:stretch>
              </p:blipFill>
              <p:spPr>
                <a:xfrm>
                  <a:off x="11881872" y="4958504"/>
                  <a:ext cx="55440" cy="5979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87" name="Ink 286">
                  <a:extLst>
                    <a:ext uri="{FF2B5EF4-FFF2-40B4-BE49-F238E27FC236}">
                      <a16:creationId xmlns:a16="http://schemas.microsoft.com/office/drawing/2014/main" id="{DCB6678F-6990-4CA9-8BE3-A5662A5D9769}"/>
                    </a:ext>
                  </a:extLst>
                </p14:cNvPr>
                <p14:cNvContentPartPr/>
                <p14:nvPr/>
              </p14:nvContentPartPr>
              <p14:xfrm>
                <a:off x="8526312" y="5348384"/>
                <a:ext cx="50040" cy="199080"/>
              </p14:xfrm>
            </p:contentPart>
          </mc:Choice>
          <mc:Fallback xmlns="">
            <p:pic>
              <p:nvPicPr>
                <p:cNvPr id="287" name="Ink 286">
                  <a:extLst>
                    <a:ext uri="{FF2B5EF4-FFF2-40B4-BE49-F238E27FC236}">
                      <a16:creationId xmlns:a16="http://schemas.microsoft.com/office/drawing/2014/main" id="{DCB6678F-6990-4CA9-8BE3-A5662A5D9769}"/>
                    </a:ext>
                  </a:extLst>
                </p:cNvPr>
                <p:cNvPicPr/>
                <p:nvPr/>
              </p:nvPicPr>
              <p:blipFill>
                <a:blip r:embed="rId165"/>
                <a:stretch>
                  <a:fillRect/>
                </a:stretch>
              </p:blipFill>
              <p:spPr>
                <a:xfrm>
                  <a:off x="8517672" y="5339744"/>
                  <a:ext cx="676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88" name="Ink 287">
                  <a:extLst>
                    <a:ext uri="{FF2B5EF4-FFF2-40B4-BE49-F238E27FC236}">
                      <a16:creationId xmlns:a16="http://schemas.microsoft.com/office/drawing/2014/main" id="{336CEE84-B8A6-466B-9AB8-089466FDD6A3}"/>
                    </a:ext>
                  </a:extLst>
                </p14:cNvPr>
                <p14:cNvContentPartPr/>
                <p14:nvPr/>
              </p14:nvContentPartPr>
              <p14:xfrm>
                <a:off x="8530992" y="5336144"/>
                <a:ext cx="171720" cy="208800"/>
              </p14:xfrm>
            </p:contentPart>
          </mc:Choice>
          <mc:Fallback xmlns="">
            <p:pic>
              <p:nvPicPr>
                <p:cNvPr id="288" name="Ink 287">
                  <a:extLst>
                    <a:ext uri="{FF2B5EF4-FFF2-40B4-BE49-F238E27FC236}">
                      <a16:creationId xmlns:a16="http://schemas.microsoft.com/office/drawing/2014/main" id="{336CEE84-B8A6-466B-9AB8-089466FDD6A3}"/>
                    </a:ext>
                  </a:extLst>
                </p:cNvPr>
                <p:cNvPicPr/>
                <p:nvPr/>
              </p:nvPicPr>
              <p:blipFill>
                <a:blip r:embed="rId167"/>
                <a:stretch>
                  <a:fillRect/>
                </a:stretch>
              </p:blipFill>
              <p:spPr>
                <a:xfrm>
                  <a:off x="8522352" y="5327144"/>
                  <a:ext cx="18936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89" name="Ink 288">
                  <a:extLst>
                    <a:ext uri="{FF2B5EF4-FFF2-40B4-BE49-F238E27FC236}">
                      <a16:creationId xmlns:a16="http://schemas.microsoft.com/office/drawing/2014/main" id="{ED59FE57-4123-4A02-BCC9-76947CB707AB}"/>
                    </a:ext>
                  </a:extLst>
                </p14:cNvPr>
                <p14:cNvContentPartPr/>
                <p14:nvPr/>
              </p14:nvContentPartPr>
              <p14:xfrm>
                <a:off x="8721432" y="5374664"/>
                <a:ext cx="133560" cy="158760"/>
              </p14:xfrm>
            </p:contentPart>
          </mc:Choice>
          <mc:Fallback xmlns="">
            <p:pic>
              <p:nvPicPr>
                <p:cNvPr id="289" name="Ink 288">
                  <a:extLst>
                    <a:ext uri="{FF2B5EF4-FFF2-40B4-BE49-F238E27FC236}">
                      <a16:creationId xmlns:a16="http://schemas.microsoft.com/office/drawing/2014/main" id="{ED59FE57-4123-4A02-BCC9-76947CB707AB}"/>
                    </a:ext>
                  </a:extLst>
                </p:cNvPr>
                <p:cNvPicPr/>
                <p:nvPr/>
              </p:nvPicPr>
              <p:blipFill>
                <a:blip r:embed="rId169"/>
                <a:stretch>
                  <a:fillRect/>
                </a:stretch>
              </p:blipFill>
              <p:spPr>
                <a:xfrm>
                  <a:off x="8712792" y="5366024"/>
                  <a:ext cx="15120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290" name="Ink 289">
                  <a:extLst>
                    <a:ext uri="{FF2B5EF4-FFF2-40B4-BE49-F238E27FC236}">
                      <a16:creationId xmlns:a16="http://schemas.microsoft.com/office/drawing/2014/main" id="{3F3468DE-5AC8-4941-A00E-997C06E9DF04}"/>
                    </a:ext>
                  </a:extLst>
                </p14:cNvPr>
                <p14:cNvContentPartPr/>
                <p14:nvPr/>
              </p14:nvContentPartPr>
              <p14:xfrm>
                <a:off x="8902512" y="5334704"/>
                <a:ext cx="51480" cy="182520"/>
              </p14:xfrm>
            </p:contentPart>
          </mc:Choice>
          <mc:Fallback xmlns="">
            <p:pic>
              <p:nvPicPr>
                <p:cNvPr id="290" name="Ink 289">
                  <a:extLst>
                    <a:ext uri="{FF2B5EF4-FFF2-40B4-BE49-F238E27FC236}">
                      <a16:creationId xmlns:a16="http://schemas.microsoft.com/office/drawing/2014/main" id="{3F3468DE-5AC8-4941-A00E-997C06E9DF04}"/>
                    </a:ext>
                  </a:extLst>
                </p:cNvPr>
                <p:cNvPicPr/>
                <p:nvPr/>
              </p:nvPicPr>
              <p:blipFill>
                <a:blip r:embed="rId171"/>
                <a:stretch>
                  <a:fillRect/>
                </a:stretch>
              </p:blipFill>
              <p:spPr>
                <a:xfrm>
                  <a:off x="8893872" y="5326064"/>
                  <a:ext cx="691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291" name="Ink 290">
                  <a:extLst>
                    <a:ext uri="{FF2B5EF4-FFF2-40B4-BE49-F238E27FC236}">
                      <a16:creationId xmlns:a16="http://schemas.microsoft.com/office/drawing/2014/main" id="{F185C46B-88D4-43FC-8F80-2CA1D21509C1}"/>
                    </a:ext>
                  </a:extLst>
                </p14:cNvPr>
                <p14:cNvContentPartPr/>
                <p14:nvPr/>
              </p14:nvContentPartPr>
              <p14:xfrm>
                <a:off x="8864352" y="5358104"/>
                <a:ext cx="138960" cy="14760"/>
              </p14:xfrm>
            </p:contentPart>
          </mc:Choice>
          <mc:Fallback xmlns="">
            <p:pic>
              <p:nvPicPr>
                <p:cNvPr id="291" name="Ink 290">
                  <a:extLst>
                    <a:ext uri="{FF2B5EF4-FFF2-40B4-BE49-F238E27FC236}">
                      <a16:creationId xmlns:a16="http://schemas.microsoft.com/office/drawing/2014/main" id="{F185C46B-88D4-43FC-8F80-2CA1D21509C1}"/>
                    </a:ext>
                  </a:extLst>
                </p:cNvPr>
                <p:cNvPicPr/>
                <p:nvPr/>
              </p:nvPicPr>
              <p:blipFill>
                <a:blip r:embed="rId173"/>
                <a:stretch>
                  <a:fillRect/>
                </a:stretch>
              </p:blipFill>
              <p:spPr>
                <a:xfrm>
                  <a:off x="8855712" y="5349104"/>
                  <a:ext cx="1566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92" name="Ink 291">
                  <a:extLst>
                    <a:ext uri="{FF2B5EF4-FFF2-40B4-BE49-F238E27FC236}">
                      <a16:creationId xmlns:a16="http://schemas.microsoft.com/office/drawing/2014/main" id="{BCB7A96D-8748-4681-953C-38AE93E09970}"/>
                    </a:ext>
                  </a:extLst>
                </p14:cNvPr>
                <p14:cNvContentPartPr/>
                <p14:nvPr/>
              </p14:nvContentPartPr>
              <p14:xfrm>
                <a:off x="9029952" y="5324984"/>
                <a:ext cx="144720" cy="167760"/>
              </p14:xfrm>
            </p:contentPart>
          </mc:Choice>
          <mc:Fallback xmlns="">
            <p:pic>
              <p:nvPicPr>
                <p:cNvPr id="292" name="Ink 291">
                  <a:extLst>
                    <a:ext uri="{FF2B5EF4-FFF2-40B4-BE49-F238E27FC236}">
                      <a16:creationId xmlns:a16="http://schemas.microsoft.com/office/drawing/2014/main" id="{BCB7A96D-8748-4681-953C-38AE93E09970}"/>
                    </a:ext>
                  </a:extLst>
                </p:cNvPr>
                <p:cNvPicPr/>
                <p:nvPr/>
              </p:nvPicPr>
              <p:blipFill>
                <a:blip r:embed="rId175"/>
                <a:stretch>
                  <a:fillRect/>
                </a:stretch>
              </p:blipFill>
              <p:spPr>
                <a:xfrm>
                  <a:off x="9021312" y="5316344"/>
                  <a:ext cx="16236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94" name="Ink 293">
                  <a:extLst>
                    <a:ext uri="{FF2B5EF4-FFF2-40B4-BE49-F238E27FC236}">
                      <a16:creationId xmlns:a16="http://schemas.microsoft.com/office/drawing/2014/main" id="{5EB285CB-42A8-4760-956C-4FA35C2FC097}"/>
                    </a:ext>
                  </a:extLst>
                </p14:cNvPr>
                <p14:cNvContentPartPr/>
                <p14:nvPr/>
              </p14:nvContentPartPr>
              <p14:xfrm>
                <a:off x="8417232" y="6155864"/>
                <a:ext cx="28080" cy="366120"/>
              </p14:xfrm>
            </p:contentPart>
          </mc:Choice>
          <mc:Fallback xmlns="">
            <p:pic>
              <p:nvPicPr>
                <p:cNvPr id="294" name="Ink 293">
                  <a:extLst>
                    <a:ext uri="{FF2B5EF4-FFF2-40B4-BE49-F238E27FC236}">
                      <a16:creationId xmlns:a16="http://schemas.microsoft.com/office/drawing/2014/main" id="{5EB285CB-42A8-4760-956C-4FA35C2FC097}"/>
                    </a:ext>
                  </a:extLst>
                </p:cNvPr>
                <p:cNvPicPr/>
                <p:nvPr/>
              </p:nvPicPr>
              <p:blipFill>
                <a:blip r:embed="rId177"/>
                <a:stretch>
                  <a:fillRect/>
                </a:stretch>
              </p:blipFill>
              <p:spPr>
                <a:xfrm>
                  <a:off x="8408232" y="6147224"/>
                  <a:ext cx="4572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295" name="Ink 294">
                  <a:extLst>
                    <a:ext uri="{FF2B5EF4-FFF2-40B4-BE49-F238E27FC236}">
                      <a16:creationId xmlns:a16="http://schemas.microsoft.com/office/drawing/2014/main" id="{DBAB8462-A766-4C38-B89D-1195E5F48EF6}"/>
                    </a:ext>
                  </a:extLst>
                </p14:cNvPr>
                <p14:cNvContentPartPr/>
                <p14:nvPr/>
              </p14:nvContentPartPr>
              <p14:xfrm>
                <a:off x="8449632" y="5800904"/>
                <a:ext cx="3591000" cy="314280"/>
              </p14:xfrm>
            </p:contentPart>
          </mc:Choice>
          <mc:Fallback xmlns="">
            <p:pic>
              <p:nvPicPr>
                <p:cNvPr id="295" name="Ink 294">
                  <a:extLst>
                    <a:ext uri="{FF2B5EF4-FFF2-40B4-BE49-F238E27FC236}">
                      <a16:creationId xmlns:a16="http://schemas.microsoft.com/office/drawing/2014/main" id="{DBAB8462-A766-4C38-B89D-1195E5F48EF6}"/>
                    </a:ext>
                  </a:extLst>
                </p:cNvPr>
                <p:cNvPicPr/>
                <p:nvPr/>
              </p:nvPicPr>
              <p:blipFill>
                <a:blip r:embed="rId179"/>
                <a:stretch>
                  <a:fillRect/>
                </a:stretch>
              </p:blipFill>
              <p:spPr>
                <a:xfrm>
                  <a:off x="8440632" y="5792264"/>
                  <a:ext cx="36086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96" name="Ink 295">
                  <a:extLst>
                    <a:ext uri="{FF2B5EF4-FFF2-40B4-BE49-F238E27FC236}">
                      <a16:creationId xmlns:a16="http://schemas.microsoft.com/office/drawing/2014/main" id="{62E2182D-F2B7-42F3-A746-8443A9630A76}"/>
                    </a:ext>
                  </a:extLst>
                </p14:cNvPr>
                <p14:cNvContentPartPr/>
                <p14:nvPr/>
              </p14:nvContentPartPr>
              <p14:xfrm>
                <a:off x="8493912" y="6436664"/>
                <a:ext cx="3376080" cy="121680"/>
              </p14:xfrm>
            </p:contentPart>
          </mc:Choice>
          <mc:Fallback xmlns="">
            <p:pic>
              <p:nvPicPr>
                <p:cNvPr id="296" name="Ink 295">
                  <a:extLst>
                    <a:ext uri="{FF2B5EF4-FFF2-40B4-BE49-F238E27FC236}">
                      <a16:creationId xmlns:a16="http://schemas.microsoft.com/office/drawing/2014/main" id="{62E2182D-F2B7-42F3-A746-8443A9630A76}"/>
                    </a:ext>
                  </a:extLst>
                </p:cNvPr>
                <p:cNvPicPr/>
                <p:nvPr/>
              </p:nvPicPr>
              <p:blipFill>
                <a:blip r:embed="rId181"/>
                <a:stretch>
                  <a:fillRect/>
                </a:stretch>
              </p:blipFill>
              <p:spPr>
                <a:xfrm>
                  <a:off x="8485272" y="6427664"/>
                  <a:ext cx="33937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297" name="Ink 296">
                  <a:extLst>
                    <a:ext uri="{FF2B5EF4-FFF2-40B4-BE49-F238E27FC236}">
                      <a16:creationId xmlns:a16="http://schemas.microsoft.com/office/drawing/2014/main" id="{83B183A2-9E22-4AEA-AA71-29A61CDCE875}"/>
                    </a:ext>
                  </a:extLst>
                </p14:cNvPr>
                <p14:cNvContentPartPr/>
                <p14:nvPr/>
              </p14:nvContentPartPr>
              <p14:xfrm>
                <a:off x="11828952" y="5892704"/>
                <a:ext cx="32040" cy="537480"/>
              </p14:xfrm>
            </p:contentPart>
          </mc:Choice>
          <mc:Fallback xmlns="">
            <p:pic>
              <p:nvPicPr>
                <p:cNvPr id="297" name="Ink 296">
                  <a:extLst>
                    <a:ext uri="{FF2B5EF4-FFF2-40B4-BE49-F238E27FC236}">
                      <a16:creationId xmlns:a16="http://schemas.microsoft.com/office/drawing/2014/main" id="{83B183A2-9E22-4AEA-AA71-29A61CDCE875}"/>
                    </a:ext>
                  </a:extLst>
                </p:cNvPr>
                <p:cNvPicPr/>
                <p:nvPr/>
              </p:nvPicPr>
              <p:blipFill>
                <a:blip r:embed="rId183"/>
                <a:stretch>
                  <a:fillRect/>
                </a:stretch>
              </p:blipFill>
              <p:spPr>
                <a:xfrm>
                  <a:off x="11819952" y="5883704"/>
                  <a:ext cx="49680" cy="5551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99" name="Ink 298">
                  <a:extLst>
                    <a:ext uri="{FF2B5EF4-FFF2-40B4-BE49-F238E27FC236}">
                      <a16:creationId xmlns:a16="http://schemas.microsoft.com/office/drawing/2014/main" id="{E78AF88F-0326-4664-8A1D-75C39427649D}"/>
                    </a:ext>
                  </a:extLst>
                </p14:cNvPr>
                <p14:cNvContentPartPr/>
                <p14:nvPr/>
              </p14:nvContentPartPr>
              <p14:xfrm>
                <a:off x="8548632" y="6191864"/>
                <a:ext cx="131040" cy="225360"/>
              </p14:xfrm>
            </p:contentPart>
          </mc:Choice>
          <mc:Fallback xmlns="">
            <p:pic>
              <p:nvPicPr>
                <p:cNvPr id="299" name="Ink 298">
                  <a:extLst>
                    <a:ext uri="{FF2B5EF4-FFF2-40B4-BE49-F238E27FC236}">
                      <a16:creationId xmlns:a16="http://schemas.microsoft.com/office/drawing/2014/main" id="{E78AF88F-0326-4664-8A1D-75C39427649D}"/>
                    </a:ext>
                  </a:extLst>
                </p:cNvPr>
                <p:cNvPicPr/>
                <p:nvPr/>
              </p:nvPicPr>
              <p:blipFill>
                <a:blip r:embed="rId185"/>
                <a:stretch>
                  <a:fillRect/>
                </a:stretch>
              </p:blipFill>
              <p:spPr>
                <a:xfrm>
                  <a:off x="8539632" y="6183224"/>
                  <a:ext cx="1486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300" name="Ink 299">
                  <a:extLst>
                    <a:ext uri="{FF2B5EF4-FFF2-40B4-BE49-F238E27FC236}">
                      <a16:creationId xmlns:a16="http://schemas.microsoft.com/office/drawing/2014/main" id="{16BDBE77-25A2-4128-8108-1D4D2C32562B}"/>
                    </a:ext>
                  </a:extLst>
                </p14:cNvPr>
                <p14:cNvContentPartPr/>
                <p14:nvPr/>
              </p14:nvContentPartPr>
              <p14:xfrm>
                <a:off x="8740872" y="6145064"/>
                <a:ext cx="114480" cy="230400"/>
              </p14:xfrm>
            </p:contentPart>
          </mc:Choice>
          <mc:Fallback xmlns="">
            <p:pic>
              <p:nvPicPr>
                <p:cNvPr id="300" name="Ink 299">
                  <a:extLst>
                    <a:ext uri="{FF2B5EF4-FFF2-40B4-BE49-F238E27FC236}">
                      <a16:creationId xmlns:a16="http://schemas.microsoft.com/office/drawing/2014/main" id="{16BDBE77-25A2-4128-8108-1D4D2C32562B}"/>
                    </a:ext>
                  </a:extLst>
                </p:cNvPr>
                <p:cNvPicPr/>
                <p:nvPr/>
              </p:nvPicPr>
              <p:blipFill>
                <a:blip r:embed="rId187"/>
                <a:stretch>
                  <a:fillRect/>
                </a:stretch>
              </p:blipFill>
              <p:spPr>
                <a:xfrm>
                  <a:off x="8731872" y="6136424"/>
                  <a:ext cx="13212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301" name="Ink 300">
                  <a:extLst>
                    <a:ext uri="{FF2B5EF4-FFF2-40B4-BE49-F238E27FC236}">
                      <a16:creationId xmlns:a16="http://schemas.microsoft.com/office/drawing/2014/main" id="{32A6DC6D-9E46-45E3-8EBE-C28A43A731F5}"/>
                    </a:ext>
                  </a:extLst>
                </p14:cNvPr>
                <p14:cNvContentPartPr/>
                <p14:nvPr/>
              </p14:nvContentPartPr>
              <p14:xfrm>
                <a:off x="8884152" y="6217424"/>
                <a:ext cx="138240" cy="282600"/>
              </p14:xfrm>
            </p:contentPart>
          </mc:Choice>
          <mc:Fallback xmlns="">
            <p:pic>
              <p:nvPicPr>
                <p:cNvPr id="301" name="Ink 300">
                  <a:extLst>
                    <a:ext uri="{FF2B5EF4-FFF2-40B4-BE49-F238E27FC236}">
                      <a16:creationId xmlns:a16="http://schemas.microsoft.com/office/drawing/2014/main" id="{32A6DC6D-9E46-45E3-8EBE-C28A43A731F5}"/>
                    </a:ext>
                  </a:extLst>
                </p:cNvPr>
                <p:cNvPicPr/>
                <p:nvPr/>
              </p:nvPicPr>
              <p:blipFill>
                <a:blip r:embed="rId189"/>
                <a:stretch>
                  <a:fillRect/>
                </a:stretch>
              </p:blipFill>
              <p:spPr>
                <a:xfrm>
                  <a:off x="8875512" y="6208784"/>
                  <a:ext cx="15588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302" name="Ink 301">
                  <a:extLst>
                    <a:ext uri="{FF2B5EF4-FFF2-40B4-BE49-F238E27FC236}">
                      <a16:creationId xmlns:a16="http://schemas.microsoft.com/office/drawing/2014/main" id="{2F41C3D9-4D4E-4C7C-8EC7-6E581268EF59}"/>
                    </a:ext>
                  </a:extLst>
                </p14:cNvPr>
                <p14:cNvContentPartPr/>
                <p14:nvPr/>
              </p14:nvContentPartPr>
              <p14:xfrm>
                <a:off x="9085032" y="6226784"/>
                <a:ext cx="106200" cy="160920"/>
              </p14:xfrm>
            </p:contentPart>
          </mc:Choice>
          <mc:Fallback xmlns="">
            <p:pic>
              <p:nvPicPr>
                <p:cNvPr id="302" name="Ink 301">
                  <a:extLst>
                    <a:ext uri="{FF2B5EF4-FFF2-40B4-BE49-F238E27FC236}">
                      <a16:creationId xmlns:a16="http://schemas.microsoft.com/office/drawing/2014/main" id="{2F41C3D9-4D4E-4C7C-8EC7-6E581268EF59}"/>
                    </a:ext>
                  </a:extLst>
                </p:cNvPr>
                <p:cNvPicPr/>
                <p:nvPr/>
              </p:nvPicPr>
              <p:blipFill>
                <a:blip r:embed="rId191"/>
                <a:stretch>
                  <a:fillRect/>
                </a:stretch>
              </p:blipFill>
              <p:spPr>
                <a:xfrm>
                  <a:off x="9076392" y="6217784"/>
                  <a:ext cx="1238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303" name="Ink 302">
                  <a:extLst>
                    <a:ext uri="{FF2B5EF4-FFF2-40B4-BE49-F238E27FC236}">
                      <a16:creationId xmlns:a16="http://schemas.microsoft.com/office/drawing/2014/main" id="{50B6C099-6745-4701-AD88-C1C4D2191792}"/>
                    </a:ext>
                  </a:extLst>
                </p14:cNvPr>
                <p14:cNvContentPartPr/>
                <p14:nvPr/>
              </p14:nvContentPartPr>
              <p14:xfrm>
                <a:off x="9251352" y="6227144"/>
                <a:ext cx="20880" cy="164160"/>
              </p14:xfrm>
            </p:contentPart>
          </mc:Choice>
          <mc:Fallback xmlns="">
            <p:pic>
              <p:nvPicPr>
                <p:cNvPr id="303" name="Ink 302">
                  <a:extLst>
                    <a:ext uri="{FF2B5EF4-FFF2-40B4-BE49-F238E27FC236}">
                      <a16:creationId xmlns:a16="http://schemas.microsoft.com/office/drawing/2014/main" id="{50B6C099-6745-4701-AD88-C1C4D2191792}"/>
                    </a:ext>
                  </a:extLst>
                </p:cNvPr>
                <p:cNvPicPr/>
                <p:nvPr/>
              </p:nvPicPr>
              <p:blipFill>
                <a:blip r:embed="rId193"/>
                <a:stretch>
                  <a:fillRect/>
                </a:stretch>
              </p:blipFill>
              <p:spPr>
                <a:xfrm>
                  <a:off x="9242352" y="6218144"/>
                  <a:ext cx="385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304" name="Ink 303">
                  <a:extLst>
                    <a:ext uri="{FF2B5EF4-FFF2-40B4-BE49-F238E27FC236}">
                      <a16:creationId xmlns:a16="http://schemas.microsoft.com/office/drawing/2014/main" id="{78C4A2DD-B373-4C05-990B-3044086882DC}"/>
                    </a:ext>
                  </a:extLst>
                </p14:cNvPr>
                <p14:cNvContentPartPr/>
                <p14:nvPr/>
              </p14:nvContentPartPr>
              <p14:xfrm>
                <a:off x="9290952" y="6155864"/>
                <a:ext cx="12960" cy="14040"/>
              </p14:xfrm>
            </p:contentPart>
          </mc:Choice>
          <mc:Fallback xmlns="">
            <p:pic>
              <p:nvPicPr>
                <p:cNvPr id="304" name="Ink 303">
                  <a:extLst>
                    <a:ext uri="{FF2B5EF4-FFF2-40B4-BE49-F238E27FC236}">
                      <a16:creationId xmlns:a16="http://schemas.microsoft.com/office/drawing/2014/main" id="{78C4A2DD-B373-4C05-990B-3044086882DC}"/>
                    </a:ext>
                  </a:extLst>
                </p:cNvPr>
                <p:cNvPicPr/>
                <p:nvPr/>
              </p:nvPicPr>
              <p:blipFill>
                <a:blip r:embed="rId195"/>
                <a:stretch>
                  <a:fillRect/>
                </a:stretch>
              </p:blipFill>
              <p:spPr>
                <a:xfrm>
                  <a:off x="9282312" y="6147224"/>
                  <a:ext cx="3060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305" name="Ink 304">
                  <a:extLst>
                    <a:ext uri="{FF2B5EF4-FFF2-40B4-BE49-F238E27FC236}">
                      <a16:creationId xmlns:a16="http://schemas.microsoft.com/office/drawing/2014/main" id="{3B2DB0D4-17CC-45E5-8CFA-E067902EEF2E}"/>
                    </a:ext>
                  </a:extLst>
                </p14:cNvPr>
                <p14:cNvContentPartPr/>
                <p14:nvPr/>
              </p14:nvContentPartPr>
              <p14:xfrm>
                <a:off x="9328392" y="6200864"/>
                <a:ext cx="101880" cy="172080"/>
              </p14:xfrm>
            </p:contentPart>
          </mc:Choice>
          <mc:Fallback xmlns="">
            <p:pic>
              <p:nvPicPr>
                <p:cNvPr id="305" name="Ink 304">
                  <a:extLst>
                    <a:ext uri="{FF2B5EF4-FFF2-40B4-BE49-F238E27FC236}">
                      <a16:creationId xmlns:a16="http://schemas.microsoft.com/office/drawing/2014/main" id="{3B2DB0D4-17CC-45E5-8CFA-E067902EEF2E}"/>
                    </a:ext>
                  </a:extLst>
                </p:cNvPr>
                <p:cNvPicPr/>
                <p:nvPr/>
              </p:nvPicPr>
              <p:blipFill>
                <a:blip r:embed="rId197"/>
                <a:stretch>
                  <a:fillRect/>
                </a:stretch>
              </p:blipFill>
              <p:spPr>
                <a:xfrm>
                  <a:off x="9319752" y="6192224"/>
                  <a:ext cx="1195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306" name="Ink 305">
                  <a:extLst>
                    <a:ext uri="{FF2B5EF4-FFF2-40B4-BE49-F238E27FC236}">
                      <a16:creationId xmlns:a16="http://schemas.microsoft.com/office/drawing/2014/main" id="{088959B7-DFDD-4FBF-AA2D-7AE40455092D}"/>
                    </a:ext>
                  </a:extLst>
                </p14:cNvPr>
                <p14:cNvContentPartPr/>
                <p14:nvPr/>
              </p14:nvContentPartPr>
              <p14:xfrm>
                <a:off x="9478152" y="6204824"/>
                <a:ext cx="126720" cy="129600"/>
              </p14:xfrm>
            </p:contentPart>
          </mc:Choice>
          <mc:Fallback xmlns="">
            <p:pic>
              <p:nvPicPr>
                <p:cNvPr id="306" name="Ink 305">
                  <a:extLst>
                    <a:ext uri="{FF2B5EF4-FFF2-40B4-BE49-F238E27FC236}">
                      <a16:creationId xmlns:a16="http://schemas.microsoft.com/office/drawing/2014/main" id="{088959B7-DFDD-4FBF-AA2D-7AE40455092D}"/>
                    </a:ext>
                  </a:extLst>
                </p:cNvPr>
                <p:cNvPicPr/>
                <p:nvPr/>
              </p:nvPicPr>
              <p:blipFill>
                <a:blip r:embed="rId199"/>
                <a:stretch>
                  <a:fillRect/>
                </a:stretch>
              </p:blipFill>
              <p:spPr>
                <a:xfrm>
                  <a:off x="9469512" y="6196184"/>
                  <a:ext cx="1443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307" name="Ink 306">
                  <a:extLst>
                    <a:ext uri="{FF2B5EF4-FFF2-40B4-BE49-F238E27FC236}">
                      <a16:creationId xmlns:a16="http://schemas.microsoft.com/office/drawing/2014/main" id="{CEC98636-73AB-41ED-8ED5-A918769801D4}"/>
                    </a:ext>
                  </a:extLst>
                </p14:cNvPr>
                <p14:cNvContentPartPr/>
                <p14:nvPr/>
              </p14:nvContentPartPr>
              <p14:xfrm>
                <a:off x="9651672" y="6080624"/>
                <a:ext cx="42480" cy="264960"/>
              </p14:xfrm>
            </p:contentPart>
          </mc:Choice>
          <mc:Fallback xmlns="">
            <p:pic>
              <p:nvPicPr>
                <p:cNvPr id="307" name="Ink 306">
                  <a:extLst>
                    <a:ext uri="{FF2B5EF4-FFF2-40B4-BE49-F238E27FC236}">
                      <a16:creationId xmlns:a16="http://schemas.microsoft.com/office/drawing/2014/main" id="{CEC98636-73AB-41ED-8ED5-A918769801D4}"/>
                    </a:ext>
                  </a:extLst>
                </p:cNvPr>
                <p:cNvPicPr/>
                <p:nvPr/>
              </p:nvPicPr>
              <p:blipFill>
                <a:blip r:embed="rId201"/>
                <a:stretch>
                  <a:fillRect/>
                </a:stretch>
              </p:blipFill>
              <p:spPr>
                <a:xfrm>
                  <a:off x="9643032" y="6071624"/>
                  <a:ext cx="6012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309" name="Ink 308">
                  <a:extLst>
                    <a:ext uri="{FF2B5EF4-FFF2-40B4-BE49-F238E27FC236}">
                      <a16:creationId xmlns:a16="http://schemas.microsoft.com/office/drawing/2014/main" id="{E754D58B-16E7-41B6-AFB2-F57E2F5CB0B3}"/>
                    </a:ext>
                  </a:extLst>
                </p14:cNvPr>
                <p14:cNvContentPartPr/>
                <p14:nvPr/>
              </p14:nvContentPartPr>
              <p14:xfrm>
                <a:off x="9445392" y="5293664"/>
                <a:ext cx="360" cy="16920"/>
              </p14:xfrm>
            </p:contentPart>
          </mc:Choice>
          <mc:Fallback xmlns="">
            <p:pic>
              <p:nvPicPr>
                <p:cNvPr id="309" name="Ink 308">
                  <a:extLst>
                    <a:ext uri="{FF2B5EF4-FFF2-40B4-BE49-F238E27FC236}">
                      <a16:creationId xmlns:a16="http://schemas.microsoft.com/office/drawing/2014/main" id="{E754D58B-16E7-41B6-AFB2-F57E2F5CB0B3}"/>
                    </a:ext>
                  </a:extLst>
                </p:cNvPr>
                <p:cNvPicPr/>
                <p:nvPr/>
              </p:nvPicPr>
              <p:blipFill>
                <a:blip r:embed="rId203"/>
                <a:stretch>
                  <a:fillRect/>
                </a:stretch>
              </p:blipFill>
              <p:spPr>
                <a:xfrm>
                  <a:off x="9436752" y="5285024"/>
                  <a:ext cx="1800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310" name="Ink 309">
                  <a:extLst>
                    <a:ext uri="{FF2B5EF4-FFF2-40B4-BE49-F238E27FC236}">
                      <a16:creationId xmlns:a16="http://schemas.microsoft.com/office/drawing/2014/main" id="{A642F334-D2E5-4616-BB21-2BEC46BB68C7}"/>
                    </a:ext>
                  </a:extLst>
                </p14:cNvPr>
                <p14:cNvContentPartPr/>
                <p14:nvPr/>
              </p14:nvContentPartPr>
              <p14:xfrm>
                <a:off x="9382392" y="5188544"/>
                <a:ext cx="117720" cy="291960"/>
              </p14:xfrm>
            </p:contentPart>
          </mc:Choice>
          <mc:Fallback xmlns="">
            <p:pic>
              <p:nvPicPr>
                <p:cNvPr id="310" name="Ink 309">
                  <a:extLst>
                    <a:ext uri="{FF2B5EF4-FFF2-40B4-BE49-F238E27FC236}">
                      <a16:creationId xmlns:a16="http://schemas.microsoft.com/office/drawing/2014/main" id="{A642F334-D2E5-4616-BB21-2BEC46BB68C7}"/>
                    </a:ext>
                  </a:extLst>
                </p:cNvPr>
                <p:cNvPicPr/>
                <p:nvPr/>
              </p:nvPicPr>
              <p:blipFill>
                <a:blip r:embed="rId205"/>
                <a:stretch>
                  <a:fillRect/>
                </a:stretch>
              </p:blipFill>
              <p:spPr>
                <a:xfrm>
                  <a:off x="9373392" y="5179544"/>
                  <a:ext cx="1353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311" name="Ink 310">
                  <a:extLst>
                    <a:ext uri="{FF2B5EF4-FFF2-40B4-BE49-F238E27FC236}">
                      <a16:creationId xmlns:a16="http://schemas.microsoft.com/office/drawing/2014/main" id="{46C894BF-33B8-488F-8447-2B9074614B1A}"/>
                    </a:ext>
                  </a:extLst>
                </p14:cNvPr>
                <p14:cNvContentPartPr/>
                <p14:nvPr/>
              </p14:nvContentPartPr>
              <p14:xfrm>
                <a:off x="9625392" y="5273864"/>
                <a:ext cx="141120" cy="267120"/>
              </p14:xfrm>
            </p:contentPart>
          </mc:Choice>
          <mc:Fallback xmlns="">
            <p:pic>
              <p:nvPicPr>
                <p:cNvPr id="311" name="Ink 310">
                  <a:extLst>
                    <a:ext uri="{FF2B5EF4-FFF2-40B4-BE49-F238E27FC236}">
                      <a16:creationId xmlns:a16="http://schemas.microsoft.com/office/drawing/2014/main" id="{46C894BF-33B8-488F-8447-2B9074614B1A}"/>
                    </a:ext>
                  </a:extLst>
                </p:cNvPr>
                <p:cNvPicPr/>
                <p:nvPr/>
              </p:nvPicPr>
              <p:blipFill>
                <a:blip r:embed="rId207"/>
                <a:stretch>
                  <a:fillRect/>
                </a:stretch>
              </p:blipFill>
              <p:spPr>
                <a:xfrm>
                  <a:off x="9616752" y="5265224"/>
                  <a:ext cx="15876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312" name="Ink 311">
                  <a:extLst>
                    <a:ext uri="{FF2B5EF4-FFF2-40B4-BE49-F238E27FC236}">
                      <a16:creationId xmlns:a16="http://schemas.microsoft.com/office/drawing/2014/main" id="{87BE8D77-76DA-458D-AB22-F2456F7228EE}"/>
                    </a:ext>
                  </a:extLst>
                </p14:cNvPr>
                <p14:cNvContentPartPr/>
                <p14:nvPr/>
              </p14:nvContentPartPr>
              <p14:xfrm>
                <a:off x="9824832" y="5411744"/>
                <a:ext cx="23040" cy="112680"/>
              </p14:xfrm>
            </p:contentPart>
          </mc:Choice>
          <mc:Fallback xmlns="">
            <p:pic>
              <p:nvPicPr>
                <p:cNvPr id="312" name="Ink 311">
                  <a:extLst>
                    <a:ext uri="{FF2B5EF4-FFF2-40B4-BE49-F238E27FC236}">
                      <a16:creationId xmlns:a16="http://schemas.microsoft.com/office/drawing/2014/main" id="{87BE8D77-76DA-458D-AB22-F2456F7228EE}"/>
                    </a:ext>
                  </a:extLst>
                </p:cNvPr>
                <p:cNvPicPr/>
                <p:nvPr/>
              </p:nvPicPr>
              <p:blipFill>
                <a:blip r:embed="rId209"/>
                <a:stretch>
                  <a:fillRect/>
                </a:stretch>
              </p:blipFill>
              <p:spPr>
                <a:xfrm>
                  <a:off x="9816192" y="5403104"/>
                  <a:ext cx="406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313" name="Ink 312">
                  <a:extLst>
                    <a:ext uri="{FF2B5EF4-FFF2-40B4-BE49-F238E27FC236}">
                      <a16:creationId xmlns:a16="http://schemas.microsoft.com/office/drawing/2014/main" id="{9BDB73BE-AA56-4E33-AC2E-26550A6122C1}"/>
                    </a:ext>
                  </a:extLst>
                </p14:cNvPr>
                <p14:cNvContentPartPr/>
                <p14:nvPr/>
              </p14:nvContentPartPr>
              <p14:xfrm>
                <a:off x="9867672" y="5329304"/>
                <a:ext cx="12960" cy="3240"/>
              </p14:xfrm>
            </p:contentPart>
          </mc:Choice>
          <mc:Fallback xmlns="">
            <p:pic>
              <p:nvPicPr>
                <p:cNvPr id="313" name="Ink 312">
                  <a:extLst>
                    <a:ext uri="{FF2B5EF4-FFF2-40B4-BE49-F238E27FC236}">
                      <a16:creationId xmlns:a16="http://schemas.microsoft.com/office/drawing/2014/main" id="{9BDB73BE-AA56-4E33-AC2E-26550A6122C1}"/>
                    </a:ext>
                  </a:extLst>
                </p:cNvPr>
                <p:cNvPicPr/>
                <p:nvPr/>
              </p:nvPicPr>
              <p:blipFill>
                <a:blip r:embed="rId211"/>
                <a:stretch>
                  <a:fillRect/>
                </a:stretch>
              </p:blipFill>
              <p:spPr>
                <a:xfrm>
                  <a:off x="9859032" y="5320304"/>
                  <a:ext cx="306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314" name="Ink 313">
                  <a:extLst>
                    <a:ext uri="{FF2B5EF4-FFF2-40B4-BE49-F238E27FC236}">
                      <a16:creationId xmlns:a16="http://schemas.microsoft.com/office/drawing/2014/main" id="{8A85C3CC-39D3-4957-AA32-CE756056F58C}"/>
                    </a:ext>
                  </a:extLst>
                </p14:cNvPr>
                <p14:cNvContentPartPr/>
                <p14:nvPr/>
              </p14:nvContentPartPr>
              <p14:xfrm>
                <a:off x="9896832" y="5376464"/>
                <a:ext cx="128520" cy="141120"/>
              </p14:xfrm>
            </p:contentPart>
          </mc:Choice>
          <mc:Fallback xmlns="">
            <p:pic>
              <p:nvPicPr>
                <p:cNvPr id="314" name="Ink 313">
                  <a:extLst>
                    <a:ext uri="{FF2B5EF4-FFF2-40B4-BE49-F238E27FC236}">
                      <a16:creationId xmlns:a16="http://schemas.microsoft.com/office/drawing/2014/main" id="{8A85C3CC-39D3-4957-AA32-CE756056F58C}"/>
                    </a:ext>
                  </a:extLst>
                </p:cNvPr>
                <p:cNvPicPr/>
                <p:nvPr/>
              </p:nvPicPr>
              <p:blipFill>
                <a:blip r:embed="rId213"/>
                <a:stretch>
                  <a:fillRect/>
                </a:stretch>
              </p:blipFill>
              <p:spPr>
                <a:xfrm>
                  <a:off x="9888192" y="5367824"/>
                  <a:ext cx="1461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315" name="Ink 314">
                  <a:extLst>
                    <a:ext uri="{FF2B5EF4-FFF2-40B4-BE49-F238E27FC236}">
                      <a16:creationId xmlns:a16="http://schemas.microsoft.com/office/drawing/2014/main" id="{705D1FAD-11D7-4188-BD60-98D8F75B9F5E}"/>
                    </a:ext>
                  </a:extLst>
                </p14:cNvPr>
                <p14:cNvContentPartPr/>
                <p14:nvPr/>
              </p14:nvContentPartPr>
              <p14:xfrm>
                <a:off x="10123992" y="5285384"/>
                <a:ext cx="27720" cy="229320"/>
              </p14:xfrm>
            </p:contentPart>
          </mc:Choice>
          <mc:Fallback xmlns="">
            <p:pic>
              <p:nvPicPr>
                <p:cNvPr id="315" name="Ink 314">
                  <a:extLst>
                    <a:ext uri="{FF2B5EF4-FFF2-40B4-BE49-F238E27FC236}">
                      <a16:creationId xmlns:a16="http://schemas.microsoft.com/office/drawing/2014/main" id="{705D1FAD-11D7-4188-BD60-98D8F75B9F5E}"/>
                    </a:ext>
                  </a:extLst>
                </p:cNvPr>
                <p:cNvPicPr/>
                <p:nvPr/>
              </p:nvPicPr>
              <p:blipFill>
                <a:blip r:embed="rId215"/>
                <a:stretch>
                  <a:fillRect/>
                </a:stretch>
              </p:blipFill>
              <p:spPr>
                <a:xfrm>
                  <a:off x="10115352" y="5276384"/>
                  <a:ext cx="453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316" name="Ink 315">
                  <a:extLst>
                    <a:ext uri="{FF2B5EF4-FFF2-40B4-BE49-F238E27FC236}">
                      <a16:creationId xmlns:a16="http://schemas.microsoft.com/office/drawing/2014/main" id="{151FA624-F83B-4952-A7AD-85AAFB3346FC}"/>
                    </a:ext>
                  </a:extLst>
                </p14:cNvPr>
                <p14:cNvContentPartPr/>
                <p14:nvPr/>
              </p14:nvContentPartPr>
              <p14:xfrm>
                <a:off x="10150272" y="5331824"/>
                <a:ext cx="121680" cy="199080"/>
              </p14:xfrm>
            </p:contentPart>
          </mc:Choice>
          <mc:Fallback xmlns="">
            <p:pic>
              <p:nvPicPr>
                <p:cNvPr id="316" name="Ink 315">
                  <a:extLst>
                    <a:ext uri="{FF2B5EF4-FFF2-40B4-BE49-F238E27FC236}">
                      <a16:creationId xmlns:a16="http://schemas.microsoft.com/office/drawing/2014/main" id="{151FA624-F83B-4952-A7AD-85AAFB3346FC}"/>
                    </a:ext>
                  </a:extLst>
                </p:cNvPr>
                <p:cNvPicPr/>
                <p:nvPr/>
              </p:nvPicPr>
              <p:blipFill>
                <a:blip r:embed="rId217"/>
                <a:stretch>
                  <a:fillRect/>
                </a:stretch>
              </p:blipFill>
              <p:spPr>
                <a:xfrm>
                  <a:off x="10141632" y="5323184"/>
                  <a:ext cx="139320" cy="216720"/>
                </a:xfrm>
                <a:prstGeom prst="rect">
                  <a:avLst/>
                </a:prstGeom>
              </p:spPr>
            </p:pic>
          </mc:Fallback>
        </mc:AlternateContent>
      </p:grpSp>
      <p:grpSp>
        <p:nvGrpSpPr>
          <p:cNvPr id="331" name="Group 330">
            <a:extLst>
              <a:ext uri="{FF2B5EF4-FFF2-40B4-BE49-F238E27FC236}">
                <a16:creationId xmlns:a16="http://schemas.microsoft.com/office/drawing/2014/main" id="{F3056DF6-1B7E-480E-A3E5-B6EAA7C45387}"/>
              </a:ext>
            </a:extLst>
          </p:cNvPr>
          <p:cNvGrpSpPr/>
          <p:nvPr/>
        </p:nvGrpSpPr>
        <p:grpSpPr>
          <a:xfrm>
            <a:off x="8367552" y="3979304"/>
            <a:ext cx="3451320" cy="808560"/>
            <a:chOff x="8367552" y="3979304"/>
            <a:chExt cx="3451320" cy="808560"/>
          </a:xfrm>
        </p:grpSpPr>
        <mc:AlternateContent xmlns:mc="http://schemas.openxmlformats.org/markup-compatibility/2006" xmlns:p14="http://schemas.microsoft.com/office/powerpoint/2010/main">
          <mc:Choice Requires="p14">
            <p:contentPart p14:bwMode="auto" r:id="rId218">
              <p14:nvContentPartPr>
                <p14:cNvPr id="267" name="Ink 266">
                  <a:extLst>
                    <a:ext uri="{FF2B5EF4-FFF2-40B4-BE49-F238E27FC236}">
                      <a16:creationId xmlns:a16="http://schemas.microsoft.com/office/drawing/2014/main" id="{D3815D88-164E-46AB-A5F1-9C5A1B2E596D}"/>
                    </a:ext>
                  </a:extLst>
                </p14:cNvPr>
                <p14:cNvContentPartPr/>
                <p14:nvPr/>
              </p14:nvContentPartPr>
              <p14:xfrm>
                <a:off x="8377272" y="4300064"/>
                <a:ext cx="57240" cy="456840"/>
              </p14:xfrm>
            </p:contentPart>
          </mc:Choice>
          <mc:Fallback xmlns="">
            <p:pic>
              <p:nvPicPr>
                <p:cNvPr id="267" name="Ink 266">
                  <a:extLst>
                    <a:ext uri="{FF2B5EF4-FFF2-40B4-BE49-F238E27FC236}">
                      <a16:creationId xmlns:a16="http://schemas.microsoft.com/office/drawing/2014/main" id="{D3815D88-164E-46AB-A5F1-9C5A1B2E596D}"/>
                    </a:ext>
                  </a:extLst>
                </p:cNvPr>
                <p:cNvPicPr/>
                <p:nvPr/>
              </p:nvPicPr>
              <p:blipFill>
                <a:blip r:embed="rId219"/>
                <a:stretch>
                  <a:fillRect/>
                </a:stretch>
              </p:blipFill>
              <p:spPr>
                <a:xfrm>
                  <a:off x="8368272" y="4291424"/>
                  <a:ext cx="7488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268" name="Ink 267">
                  <a:extLst>
                    <a:ext uri="{FF2B5EF4-FFF2-40B4-BE49-F238E27FC236}">
                      <a16:creationId xmlns:a16="http://schemas.microsoft.com/office/drawing/2014/main" id="{2737003E-86A0-4EB1-BFC0-6EDD7C6AA1E6}"/>
                    </a:ext>
                  </a:extLst>
                </p14:cNvPr>
                <p14:cNvContentPartPr/>
                <p14:nvPr/>
              </p14:nvContentPartPr>
              <p14:xfrm>
                <a:off x="8367552" y="3979304"/>
                <a:ext cx="3378600" cy="348480"/>
              </p14:xfrm>
            </p:contentPart>
          </mc:Choice>
          <mc:Fallback xmlns="">
            <p:pic>
              <p:nvPicPr>
                <p:cNvPr id="268" name="Ink 267">
                  <a:extLst>
                    <a:ext uri="{FF2B5EF4-FFF2-40B4-BE49-F238E27FC236}">
                      <a16:creationId xmlns:a16="http://schemas.microsoft.com/office/drawing/2014/main" id="{2737003E-86A0-4EB1-BFC0-6EDD7C6AA1E6}"/>
                    </a:ext>
                  </a:extLst>
                </p:cNvPr>
                <p:cNvPicPr/>
                <p:nvPr/>
              </p:nvPicPr>
              <p:blipFill>
                <a:blip r:embed="rId221"/>
                <a:stretch>
                  <a:fillRect/>
                </a:stretch>
              </p:blipFill>
              <p:spPr>
                <a:xfrm>
                  <a:off x="8358552" y="3970664"/>
                  <a:ext cx="339624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269" name="Ink 268">
                  <a:extLst>
                    <a:ext uri="{FF2B5EF4-FFF2-40B4-BE49-F238E27FC236}">
                      <a16:creationId xmlns:a16="http://schemas.microsoft.com/office/drawing/2014/main" id="{287FE2F2-B67E-4B6B-B24A-EAB11BC9D899}"/>
                    </a:ext>
                  </a:extLst>
                </p14:cNvPr>
                <p14:cNvContentPartPr/>
                <p14:nvPr/>
              </p14:nvContentPartPr>
              <p14:xfrm>
                <a:off x="8493912" y="4631624"/>
                <a:ext cx="3324960" cy="156240"/>
              </p14:xfrm>
            </p:contentPart>
          </mc:Choice>
          <mc:Fallback xmlns="">
            <p:pic>
              <p:nvPicPr>
                <p:cNvPr id="269" name="Ink 268">
                  <a:extLst>
                    <a:ext uri="{FF2B5EF4-FFF2-40B4-BE49-F238E27FC236}">
                      <a16:creationId xmlns:a16="http://schemas.microsoft.com/office/drawing/2014/main" id="{287FE2F2-B67E-4B6B-B24A-EAB11BC9D899}"/>
                    </a:ext>
                  </a:extLst>
                </p:cNvPr>
                <p:cNvPicPr/>
                <p:nvPr/>
              </p:nvPicPr>
              <p:blipFill>
                <a:blip r:embed="rId223"/>
                <a:stretch>
                  <a:fillRect/>
                </a:stretch>
              </p:blipFill>
              <p:spPr>
                <a:xfrm>
                  <a:off x="8485272" y="4622984"/>
                  <a:ext cx="33426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270" name="Ink 269">
                  <a:extLst>
                    <a:ext uri="{FF2B5EF4-FFF2-40B4-BE49-F238E27FC236}">
                      <a16:creationId xmlns:a16="http://schemas.microsoft.com/office/drawing/2014/main" id="{6746DF62-61B5-4A1C-A5BE-58209C1C2CD9}"/>
                    </a:ext>
                  </a:extLst>
                </p14:cNvPr>
                <p14:cNvContentPartPr/>
                <p14:nvPr/>
              </p14:nvContentPartPr>
              <p14:xfrm>
                <a:off x="11776752" y="4031864"/>
                <a:ext cx="23400" cy="528120"/>
              </p14:xfrm>
            </p:contentPart>
          </mc:Choice>
          <mc:Fallback xmlns="">
            <p:pic>
              <p:nvPicPr>
                <p:cNvPr id="270" name="Ink 269">
                  <a:extLst>
                    <a:ext uri="{FF2B5EF4-FFF2-40B4-BE49-F238E27FC236}">
                      <a16:creationId xmlns:a16="http://schemas.microsoft.com/office/drawing/2014/main" id="{6746DF62-61B5-4A1C-A5BE-58209C1C2CD9}"/>
                    </a:ext>
                  </a:extLst>
                </p:cNvPr>
                <p:cNvPicPr/>
                <p:nvPr/>
              </p:nvPicPr>
              <p:blipFill>
                <a:blip r:embed="rId225"/>
                <a:stretch>
                  <a:fillRect/>
                </a:stretch>
              </p:blipFill>
              <p:spPr>
                <a:xfrm>
                  <a:off x="11768112" y="4022864"/>
                  <a:ext cx="4104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271" name="Ink 270">
                  <a:extLst>
                    <a:ext uri="{FF2B5EF4-FFF2-40B4-BE49-F238E27FC236}">
                      <a16:creationId xmlns:a16="http://schemas.microsoft.com/office/drawing/2014/main" id="{47CC40F8-F32B-44A7-859D-DDEFE7C6D279}"/>
                    </a:ext>
                  </a:extLst>
                </p14:cNvPr>
                <p14:cNvContentPartPr/>
                <p14:nvPr/>
              </p14:nvContentPartPr>
              <p14:xfrm>
                <a:off x="8534592" y="4421024"/>
                <a:ext cx="183960" cy="222120"/>
              </p14:xfrm>
            </p:contentPart>
          </mc:Choice>
          <mc:Fallback xmlns="">
            <p:pic>
              <p:nvPicPr>
                <p:cNvPr id="271" name="Ink 270">
                  <a:extLst>
                    <a:ext uri="{FF2B5EF4-FFF2-40B4-BE49-F238E27FC236}">
                      <a16:creationId xmlns:a16="http://schemas.microsoft.com/office/drawing/2014/main" id="{47CC40F8-F32B-44A7-859D-DDEFE7C6D279}"/>
                    </a:ext>
                  </a:extLst>
                </p:cNvPr>
                <p:cNvPicPr/>
                <p:nvPr/>
              </p:nvPicPr>
              <p:blipFill>
                <a:blip r:embed="rId227"/>
                <a:stretch>
                  <a:fillRect/>
                </a:stretch>
              </p:blipFill>
              <p:spPr>
                <a:xfrm>
                  <a:off x="8525592" y="4412024"/>
                  <a:ext cx="2016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272" name="Ink 271">
                  <a:extLst>
                    <a:ext uri="{FF2B5EF4-FFF2-40B4-BE49-F238E27FC236}">
                      <a16:creationId xmlns:a16="http://schemas.microsoft.com/office/drawing/2014/main" id="{796BDC14-6AB4-40FB-B9EE-726EC264B3F6}"/>
                    </a:ext>
                  </a:extLst>
                </p14:cNvPr>
                <p14:cNvContentPartPr/>
                <p14:nvPr/>
              </p14:nvContentPartPr>
              <p14:xfrm>
                <a:off x="8675712" y="4391864"/>
                <a:ext cx="37440" cy="226440"/>
              </p14:xfrm>
            </p:contentPart>
          </mc:Choice>
          <mc:Fallback xmlns="">
            <p:pic>
              <p:nvPicPr>
                <p:cNvPr id="272" name="Ink 271">
                  <a:extLst>
                    <a:ext uri="{FF2B5EF4-FFF2-40B4-BE49-F238E27FC236}">
                      <a16:creationId xmlns:a16="http://schemas.microsoft.com/office/drawing/2014/main" id="{796BDC14-6AB4-40FB-B9EE-726EC264B3F6}"/>
                    </a:ext>
                  </a:extLst>
                </p:cNvPr>
                <p:cNvPicPr/>
                <p:nvPr/>
              </p:nvPicPr>
              <p:blipFill>
                <a:blip r:embed="rId229"/>
                <a:stretch>
                  <a:fillRect/>
                </a:stretch>
              </p:blipFill>
              <p:spPr>
                <a:xfrm>
                  <a:off x="8667072" y="4383224"/>
                  <a:ext cx="550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273" name="Ink 272">
                  <a:extLst>
                    <a:ext uri="{FF2B5EF4-FFF2-40B4-BE49-F238E27FC236}">
                      <a16:creationId xmlns:a16="http://schemas.microsoft.com/office/drawing/2014/main" id="{9B2B3D90-A720-4D3E-9B15-51AFD1F24FDB}"/>
                    </a:ext>
                  </a:extLst>
                </p14:cNvPr>
                <p14:cNvContentPartPr/>
                <p14:nvPr/>
              </p14:nvContentPartPr>
              <p14:xfrm>
                <a:off x="8744112" y="4468184"/>
                <a:ext cx="103320" cy="163800"/>
              </p14:xfrm>
            </p:contentPart>
          </mc:Choice>
          <mc:Fallback xmlns="">
            <p:pic>
              <p:nvPicPr>
                <p:cNvPr id="273" name="Ink 272">
                  <a:extLst>
                    <a:ext uri="{FF2B5EF4-FFF2-40B4-BE49-F238E27FC236}">
                      <a16:creationId xmlns:a16="http://schemas.microsoft.com/office/drawing/2014/main" id="{9B2B3D90-A720-4D3E-9B15-51AFD1F24FDB}"/>
                    </a:ext>
                  </a:extLst>
                </p:cNvPr>
                <p:cNvPicPr/>
                <p:nvPr/>
              </p:nvPicPr>
              <p:blipFill>
                <a:blip r:embed="rId231"/>
                <a:stretch>
                  <a:fillRect/>
                </a:stretch>
              </p:blipFill>
              <p:spPr>
                <a:xfrm>
                  <a:off x="8735472" y="4459544"/>
                  <a:ext cx="1209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274" name="Ink 273">
                  <a:extLst>
                    <a:ext uri="{FF2B5EF4-FFF2-40B4-BE49-F238E27FC236}">
                      <a16:creationId xmlns:a16="http://schemas.microsoft.com/office/drawing/2014/main" id="{A39CA6D6-A568-4434-912E-8A340A4233AF}"/>
                    </a:ext>
                  </a:extLst>
                </p14:cNvPr>
                <p14:cNvContentPartPr/>
                <p14:nvPr/>
              </p14:nvContentPartPr>
              <p14:xfrm>
                <a:off x="8907192" y="4390784"/>
                <a:ext cx="40680" cy="203040"/>
              </p14:xfrm>
            </p:contentPart>
          </mc:Choice>
          <mc:Fallback xmlns="">
            <p:pic>
              <p:nvPicPr>
                <p:cNvPr id="274" name="Ink 273">
                  <a:extLst>
                    <a:ext uri="{FF2B5EF4-FFF2-40B4-BE49-F238E27FC236}">
                      <a16:creationId xmlns:a16="http://schemas.microsoft.com/office/drawing/2014/main" id="{A39CA6D6-A568-4434-912E-8A340A4233AF}"/>
                    </a:ext>
                  </a:extLst>
                </p:cNvPr>
                <p:cNvPicPr/>
                <p:nvPr/>
              </p:nvPicPr>
              <p:blipFill>
                <a:blip r:embed="rId233"/>
                <a:stretch>
                  <a:fillRect/>
                </a:stretch>
              </p:blipFill>
              <p:spPr>
                <a:xfrm>
                  <a:off x="8898192" y="4381784"/>
                  <a:ext cx="5832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275" name="Ink 274">
                  <a:extLst>
                    <a:ext uri="{FF2B5EF4-FFF2-40B4-BE49-F238E27FC236}">
                      <a16:creationId xmlns:a16="http://schemas.microsoft.com/office/drawing/2014/main" id="{67C5D966-9F92-4F5F-B291-F08C0EBBB9C4}"/>
                    </a:ext>
                  </a:extLst>
                </p14:cNvPr>
                <p14:cNvContentPartPr/>
                <p14:nvPr/>
              </p14:nvContentPartPr>
              <p14:xfrm>
                <a:off x="8875152" y="4434704"/>
                <a:ext cx="115920" cy="38880"/>
              </p14:xfrm>
            </p:contentPart>
          </mc:Choice>
          <mc:Fallback xmlns="">
            <p:pic>
              <p:nvPicPr>
                <p:cNvPr id="275" name="Ink 274">
                  <a:extLst>
                    <a:ext uri="{FF2B5EF4-FFF2-40B4-BE49-F238E27FC236}">
                      <a16:creationId xmlns:a16="http://schemas.microsoft.com/office/drawing/2014/main" id="{67C5D966-9F92-4F5F-B291-F08C0EBBB9C4}"/>
                    </a:ext>
                  </a:extLst>
                </p:cNvPr>
                <p:cNvPicPr/>
                <p:nvPr/>
              </p:nvPicPr>
              <p:blipFill>
                <a:blip r:embed="rId235"/>
                <a:stretch>
                  <a:fillRect/>
                </a:stretch>
              </p:blipFill>
              <p:spPr>
                <a:xfrm>
                  <a:off x="8866512" y="4425704"/>
                  <a:ext cx="1335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276" name="Ink 275">
                  <a:extLst>
                    <a:ext uri="{FF2B5EF4-FFF2-40B4-BE49-F238E27FC236}">
                      <a16:creationId xmlns:a16="http://schemas.microsoft.com/office/drawing/2014/main" id="{F38AA4F2-0A5B-4670-8428-FC1782F4F9A0}"/>
                    </a:ext>
                  </a:extLst>
                </p14:cNvPr>
                <p14:cNvContentPartPr/>
                <p14:nvPr/>
              </p14:nvContentPartPr>
              <p14:xfrm>
                <a:off x="9054792" y="4430744"/>
                <a:ext cx="170640" cy="144000"/>
              </p14:xfrm>
            </p:contentPart>
          </mc:Choice>
          <mc:Fallback xmlns="">
            <p:pic>
              <p:nvPicPr>
                <p:cNvPr id="276" name="Ink 275">
                  <a:extLst>
                    <a:ext uri="{FF2B5EF4-FFF2-40B4-BE49-F238E27FC236}">
                      <a16:creationId xmlns:a16="http://schemas.microsoft.com/office/drawing/2014/main" id="{F38AA4F2-0A5B-4670-8428-FC1782F4F9A0}"/>
                    </a:ext>
                  </a:extLst>
                </p:cNvPr>
                <p:cNvPicPr/>
                <p:nvPr/>
              </p:nvPicPr>
              <p:blipFill>
                <a:blip r:embed="rId237"/>
                <a:stretch>
                  <a:fillRect/>
                </a:stretch>
              </p:blipFill>
              <p:spPr>
                <a:xfrm>
                  <a:off x="9045792" y="4421744"/>
                  <a:ext cx="1882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277" name="Ink 276">
                  <a:extLst>
                    <a:ext uri="{FF2B5EF4-FFF2-40B4-BE49-F238E27FC236}">
                      <a16:creationId xmlns:a16="http://schemas.microsoft.com/office/drawing/2014/main" id="{5B79530A-ADC8-4542-B71B-67D487B987B5}"/>
                    </a:ext>
                  </a:extLst>
                </p14:cNvPr>
                <p14:cNvContentPartPr/>
                <p14:nvPr/>
              </p14:nvContentPartPr>
              <p14:xfrm>
                <a:off x="9250632" y="4435784"/>
                <a:ext cx="112320" cy="166320"/>
              </p14:xfrm>
            </p:contentPart>
          </mc:Choice>
          <mc:Fallback xmlns="">
            <p:pic>
              <p:nvPicPr>
                <p:cNvPr id="277" name="Ink 276">
                  <a:extLst>
                    <a:ext uri="{FF2B5EF4-FFF2-40B4-BE49-F238E27FC236}">
                      <a16:creationId xmlns:a16="http://schemas.microsoft.com/office/drawing/2014/main" id="{5B79530A-ADC8-4542-B71B-67D487B987B5}"/>
                    </a:ext>
                  </a:extLst>
                </p:cNvPr>
                <p:cNvPicPr/>
                <p:nvPr/>
              </p:nvPicPr>
              <p:blipFill>
                <a:blip r:embed="rId239"/>
                <a:stretch>
                  <a:fillRect/>
                </a:stretch>
              </p:blipFill>
              <p:spPr>
                <a:xfrm>
                  <a:off x="9241632" y="4426784"/>
                  <a:ext cx="12996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278" name="Ink 277">
                  <a:extLst>
                    <a:ext uri="{FF2B5EF4-FFF2-40B4-BE49-F238E27FC236}">
                      <a16:creationId xmlns:a16="http://schemas.microsoft.com/office/drawing/2014/main" id="{52313CED-3535-4439-9154-81BA84A915A6}"/>
                    </a:ext>
                  </a:extLst>
                </p14:cNvPr>
                <p14:cNvContentPartPr/>
                <p14:nvPr/>
              </p14:nvContentPartPr>
              <p14:xfrm>
                <a:off x="9365112" y="4405544"/>
                <a:ext cx="125280" cy="166320"/>
              </p14:xfrm>
            </p:contentPart>
          </mc:Choice>
          <mc:Fallback xmlns="">
            <p:pic>
              <p:nvPicPr>
                <p:cNvPr id="278" name="Ink 277">
                  <a:extLst>
                    <a:ext uri="{FF2B5EF4-FFF2-40B4-BE49-F238E27FC236}">
                      <a16:creationId xmlns:a16="http://schemas.microsoft.com/office/drawing/2014/main" id="{52313CED-3535-4439-9154-81BA84A915A6}"/>
                    </a:ext>
                  </a:extLst>
                </p:cNvPr>
                <p:cNvPicPr/>
                <p:nvPr/>
              </p:nvPicPr>
              <p:blipFill>
                <a:blip r:embed="rId241"/>
                <a:stretch>
                  <a:fillRect/>
                </a:stretch>
              </p:blipFill>
              <p:spPr>
                <a:xfrm>
                  <a:off x="9356472" y="4396904"/>
                  <a:ext cx="1429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279" name="Ink 278">
                  <a:extLst>
                    <a:ext uri="{FF2B5EF4-FFF2-40B4-BE49-F238E27FC236}">
                      <a16:creationId xmlns:a16="http://schemas.microsoft.com/office/drawing/2014/main" id="{B17EF7BE-A47F-4747-A713-89ED8351CC45}"/>
                    </a:ext>
                  </a:extLst>
                </p14:cNvPr>
                <p14:cNvContentPartPr/>
                <p14:nvPr/>
              </p14:nvContentPartPr>
              <p14:xfrm>
                <a:off x="9537912" y="4360904"/>
                <a:ext cx="78840" cy="234360"/>
              </p14:xfrm>
            </p:contentPart>
          </mc:Choice>
          <mc:Fallback xmlns="">
            <p:pic>
              <p:nvPicPr>
                <p:cNvPr id="279" name="Ink 278">
                  <a:extLst>
                    <a:ext uri="{FF2B5EF4-FFF2-40B4-BE49-F238E27FC236}">
                      <a16:creationId xmlns:a16="http://schemas.microsoft.com/office/drawing/2014/main" id="{B17EF7BE-A47F-4747-A713-89ED8351CC45}"/>
                    </a:ext>
                  </a:extLst>
                </p:cNvPr>
                <p:cNvPicPr/>
                <p:nvPr/>
              </p:nvPicPr>
              <p:blipFill>
                <a:blip r:embed="rId243"/>
                <a:stretch>
                  <a:fillRect/>
                </a:stretch>
              </p:blipFill>
              <p:spPr>
                <a:xfrm>
                  <a:off x="9529272" y="4351904"/>
                  <a:ext cx="964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280" name="Ink 279">
                  <a:extLst>
                    <a:ext uri="{FF2B5EF4-FFF2-40B4-BE49-F238E27FC236}">
                      <a16:creationId xmlns:a16="http://schemas.microsoft.com/office/drawing/2014/main" id="{EA6BD6DC-95E4-46D3-B4EE-BA7E8006F59C}"/>
                    </a:ext>
                  </a:extLst>
                </p14:cNvPr>
                <p14:cNvContentPartPr/>
                <p14:nvPr/>
              </p14:nvContentPartPr>
              <p14:xfrm>
                <a:off x="9580392" y="4426064"/>
                <a:ext cx="142920" cy="182520"/>
              </p14:xfrm>
            </p:contentPart>
          </mc:Choice>
          <mc:Fallback xmlns="">
            <p:pic>
              <p:nvPicPr>
                <p:cNvPr id="280" name="Ink 279">
                  <a:extLst>
                    <a:ext uri="{FF2B5EF4-FFF2-40B4-BE49-F238E27FC236}">
                      <a16:creationId xmlns:a16="http://schemas.microsoft.com/office/drawing/2014/main" id="{EA6BD6DC-95E4-46D3-B4EE-BA7E8006F59C}"/>
                    </a:ext>
                  </a:extLst>
                </p:cNvPr>
                <p:cNvPicPr/>
                <p:nvPr/>
              </p:nvPicPr>
              <p:blipFill>
                <a:blip r:embed="rId245"/>
                <a:stretch>
                  <a:fillRect/>
                </a:stretch>
              </p:blipFill>
              <p:spPr>
                <a:xfrm>
                  <a:off x="9571752" y="4417064"/>
                  <a:ext cx="160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318" name="Ink 317">
                  <a:extLst>
                    <a:ext uri="{FF2B5EF4-FFF2-40B4-BE49-F238E27FC236}">
                      <a16:creationId xmlns:a16="http://schemas.microsoft.com/office/drawing/2014/main" id="{683A553C-85C1-4518-AEEC-E70A29E0A1BA}"/>
                    </a:ext>
                  </a:extLst>
                </p14:cNvPr>
                <p14:cNvContentPartPr/>
                <p14:nvPr/>
              </p14:nvContentPartPr>
              <p14:xfrm>
                <a:off x="9849672" y="4300424"/>
                <a:ext cx="93600" cy="270360"/>
              </p14:xfrm>
            </p:contentPart>
          </mc:Choice>
          <mc:Fallback xmlns="">
            <p:pic>
              <p:nvPicPr>
                <p:cNvPr id="318" name="Ink 317">
                  <a:extLst>
                    <a:ext uri="{FF2B5EF4-FFF2-40B4-BE49-F238E27FC236}">
                      <a16:creationId xmlns:a16="http://schemas.microsoft.com/office/drawing/2014/main" id="{683A553C-85C1-4518-AEEC-E70A29E0A1BA}"/>
                    </a:ext>
                  </a:extLst>
                </p:cNvPr>
                <p:cNvPicPr/>
                <p:nvPr/>
              </p:nvPicPr>
              <p:blipFill>
                <a:blip r:embed="rId247"/>
                <a:stretch>
                  <a:fillRect/>
                </a:stretch>
              </p:blipFill>
              <p:spPr>
                <a:xfrm>
                  <a:off x="9840672" y="4291424"/>
                  <a:ext cx="1112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319" name="Ink 318">
                  <a:extLst>
                    <a:ext uri="{FF2B5EF4-FFF2-40B4-BE49-F238E27FC236}">
                      <a16:creationId xmlns:a16="http://schemas.microsoft.com/office/drawing/2014/main" id="{7D804C9F-8FD6-478A-8A4B-2FF74494C9EF}"/>
                    </a:ext>
                  </a:extLst>
                </p14:cNvPr>
                <p14:cNvContentPartPr/>
                <p14:nvPr/>
              </p14:nvContentPartPr>
              <p14:xfrm>
                <a:off x="10049832" y="4340384"/>
                <a:ext cx="171720" cy="32400"/>
              </p14:xfrm>
            </p:contentPart>
          </mc:Choice>
          <mc:Fallback xmlns="">
            <p:pic>
              <p:nvPicPr>
                <p:cNvPr id="319" name="Ink 318">
                  <a:extLst>
                    <a:ext uri="{FF2B5EF4-FFF2-40B4-BE49-F238E27FC236}">
                      <a16:creationId xmlns:a16="http://schemas.microsoft.com/office/drawing/2014/main" id="{7D804C9F-8FD6-478A-8A4B-2FF74494C9EF}"/>
                    </a:ext>
                  </a:extLst>
                </p:cNvPr>
                <p:cNvPicPr/>
                <p:nvPr/>
              </p:nvPicPr>
              <p:blipFill>
                <a:blip r:embed="rId249"/>
                <a:stretch>
                  <a:fillRect/>
                </a:stretch>
              </p:blipFill>
              <p:spPr>
                <a:xfrm>
                  <a:off x="10040832" y="4331384"/>
                  <a:ext cx="1893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320" name="Ink 319">
                  <a:extLst>
                    <a:ext uri="{FF2B5EF4-FFF2-40B4-BE49-F238E27FC236}">
                      <a16:creationId xmlns:a16="http://schemas.microsoft.com/office/drawing/2014/main" id="{27EAA890-CC3F-418C-8E7C-A83535648CDE}"/>
                    </a:ext>
                  </a:extLst>
                </p14:cNvPr>
                <p14:cNvContentPartPr/>
                <p14:nvPr/>
              </p14:nvContentPartPr>
              <p14:xfrm>
                <a:off x="10144152" y="4365584"/>
                <a:ext cx="3240" cy="107640"/>
              </p14:xfrm>
            </p:contentPart>
          </mc:Choice>
          <mc:Fallback xmlns="">
            <p:pic>
              <p:nvPicPr>
                <p:cNvPr id="320" name="Ink 319">
                  <a:extLst>
                    <a:ext uri="{FF2B5EF4-FFF2-40B4-BE49-F238E27FC236}">
                      <a16:creationId xmlns:a16="http://schemas.microsoft.com/office/drawing/2014/main" id="{27EAA890-CC3F-418C-8E7C-A83535648CDE}"/>
                    </a:ext>
                  </a:extLst>
                </p:cNvPr>
                <p:cNvPicPr/>
                <p:nvPr/>
              </p:nvPicPr>
              <p:blipFill>
                <a:blip r:embed="rId251"/>
                <a:stretch>
                  <a:fillRect/>
                </a:stretch>
              </p:blipFill>
              <p:spPr>
                <a:xfrm>
                  <a:off x="10135152" y="4356944"/>
                  <a:ext cx="208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321" name="Ink 320">
                  <a:extLst>
                    <a:ext uri="{FF2B5EF4-FFF2-40B4-BE49-F238E27FC236}">
                      <a16:creationId xmlns:a16="http://schemas.microsoft.com/office/drawing/2014/main" id="{120E7D03-C437-47A6-ABC7-C67CF06A623C}"/>
                    </a:ext>
                  </a:extLst>
                </p14:cNvPr>
                <p14:cNvContentPartPr/>
                <p14:nvPr/>
              </p14:nvContentPartPr>
              <p14:xfrm>
                <a:off x="10040472" y="4542344"/>
                <a:ext cx="154800" cy="12960"/>
              </p14:xfrm>
            </p:contentPart>
          </mc:Choice>
          <mc:Fallback xmlns="">
            <p:pic>
              <p:nvPicPr>
                <p:cNvPr id="321" name="Ink 320">
                  <a:extLst>
                    <a:ext uri="{FF2B5EF4-FFF2-40B4-BE49-F238E27FC236}">
                      <a16:creationId xmlns:a16="http://schemas.microsoft.com/office/drawing/2014/main" id="{120E7D03-C437-47A6-ABC7-C67CF06A623C}"/>
                    </a:ext>
                  </a:extLst>
                </p:cNvPr>
                <p:cNvPicPr/>
                <p:nvPr/>
              </p:nvPicPr>
              <p:blipFill>
                <a:blip r:embed="rId253"/>
                <a:stretch>
                  <a:fillRect/>
                </a:stretch>
              </p:blipFill>
              <p:spPr>
                <a:xfrm>
                  <a:off x="10031472" y="4533344"/>
                  <a:ext cx="17244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322" name="Ink 321">
                  <a:extLst>
                    <a:ext uri="{FF2B5EF4-FFF2-40B4-BE49-F238E27FC236}">
                      <a16:creationId xmlns:a16="http://schemas.microsoft.com/office/drawing/2014/main" id="{13E6BDF8-55CF-420F-9DDB-7A142606959A}"/>
                    </a:ext>
                  </a:extLst>
                </p14:cNvPr>
                <p14:cNvContentPartPr/>
                <p14:nvPr/>
              </p14:nvContentPartPr>
              <p14:xfrm>
                <a:off x="10276272" y="4373144"/>
                <a:ext cx="95040" cy="141480"/>
              </p14:xfrm>
            </p:contentPart>
          </mc:Choice>
          <mc:Fallback xmlns="">
            <p:pic>
              <p:nvPicPr>
                <p:cNvPr id="322" name="Ink 321">
                  <a:extLst>
                    <a:ext uri="{FF2B5EF4-FFF2-40B4-BE49-F238E27FC236}">
                      <a16:creationId xmlns:a16="http://schemas.microsoft.com/office/drawing/2014/main" id="{13E6BDF8-55CF-420F-9DDB-7A142606959A}"/>
                    </a:ext>
                  </a:extLst>
                </p:cNvPr>
                <p:cNvPicPr/>
                <p:nvPr/>
              </p:nvPicPr>
              <p:blipFill>
                <a:blip r:embed="rId255"/>
                <a:stretch>
                  <a:fillRect/>
                </a:stretch>
              </p:blipFill>
              <p:spPr>
                <a:xfrm>
                  <a:off x="10267632" y="4364144"/>
                  <a:ext cx="1126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323" name="Ink 322">
                  <a:extLst>
                    <a:ext uri="{FF2B5EF4-FFF2-40B4-BE49-F238E27FC236}">
                      <a16:creationId xmlns:a16="http://schemas.microsoft.com/office/drawing/2014/main" id="{5B2017A4-84B9-475C-9458-E0A0E873B882}"/>
                    </a:ext>
                  </a:extLst>
                </p14:cNvPr>
                <p14:cNvContentPartPr/>
                <p14:nvPr/>
              </p14:nvContentPartPr>
              <p14:xfrm>
                <a:off x="10418112" y="4297184"/>
                <a:ext cx="45360" cy="226440"/>
              </p14:xfrm>
            </p:contentPart>
          </mc:Choice>
          <mc:Fallback xmlns="">
            <p:pic>
              <p:nvPicPr>
                <p:cNvPr id="323" name="Ink 322">
                  <a:extLst>
                    <a:ext uri="{FF2B5EF4-FFF2-40B4-BE49-F238E27FC236}">
                      <a16:creationId xmlns:a16="http://schemas.microsoft.com/office/drawing/2014/main" id="{5B2017A4-84B9-475C-9458-E0A0E873B882}"/>
                    </a:ext>
                  </a:extLst>
                </p:cNvPr>
                <p:cNvPicPr/>
                <p:nvPr/>
              </p:nvPicPr>
              <p:blipFill>
                <a:blip r:embed="rId257"/>
                <a:stretch>
                  <a:fillRect/>
                </a:stretch>
              </p:blipFill>
              <p:spPr>
                <a:xfrm>
                  <a:off x="10409472" y="4288544"/>
                  <a:ext cx="630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324" name="Ink 323">
                  <a:extLst>
                    <a:ext uri="{FF2B5EF4-FFF2-40B4-BE49-F238E27FC236}">
                      <a16:creationId xmlns:a16="http://schemas.microsoft.com/office/drawing/2014/main" id="{3E11C1E0-509E-46A9-B04E-4E9C6903316D}"/>
                    </a:ext>
                  </a:extLst>
                </p14:cNvPr>
                <p14:cNvContentPartPr/>
                <p14:nvPr/>
              </p14:nvContentPartPr>
              <p14:xfrm>
                <a:off x="10411272" y="4342904"/>
                <a:ext cx="104760" cy="15120"/>
              </p14:xfrm>
            </p:contentPart>
          </mc:Choice>
          <mc:Fallback xmlns="">
            <p:pic>
              <p:nvPicPr>
                <p:cNvPr id="324" name="Ink 323">
                  <a:extLst>
                    <a:ext uri="{FF2B5EF4-FFF2-40B4-BE49-F238E27FC236}">
                      <a16:creationId xmlns:a16="http://schemas.microsoft.com/office/drawing/2014/main" id="{3E11C1E0-509E-46A9-B04E-4E9C6903316D}"/>
                    </a:ext>
                  </a:extLst>
                </p:cNvPr>
                <p:cNvPicPr/>
                <p:nvPr/>
              </p:nvPicPr>
              <p:blipFill>
                <a:blip r:embed="rId259"/>
                <a:stretch>
                  <a:fillRect/>
                </a:stretch>
              </p:blipFill>
              <p:spPr>
                <a:xfrm>
                  <a:off x="10402272" y="4333904"/>
                  <a:ext cx="1224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325" name="Ink 324">
                  <a:extLst>
                    <a:ext uri="{FF2B5EF4-FFF2-40B4-BE49-F238E27FC236}">
                      <a16:creationId xmlns:a16="http://schemas.microsoft.com/office/drawing/2014/main" id="{C2CE8F3E-772E-4E00-BE6B-C019CC1D4597}"/>
                    </a:ext>
                  </a:extLst>
                </p14:cNvPr>
                <p14:cNvContentPartPr/>
                <p14:nvPr/>
              </p14:nvContentPartPr>
              <p14:xfrm>
                <a:off x="10518192" y="4355144"/>
                <a:ext cx="109440" cy="156240"/>
              </p14:xfrm>
            </p:contentPart>
          </mc:Choice>
          <mc:Fallback xmlns="">
            <p:pic>
              <p:nvPicPr>
                <p:cNvPr id="325" name="Ink 324">
                  <a:extLst>
                    <a:ext uri="{FF2B5EF4-FFF2-40B4-BE49-F238E27FC236}">
                      <a16:creationId xmlns:a16="http://schemas.microsoft.com/office/drawing/2014/main" id="{C2CE8F3E-772E-4E00-BE6B-C019CC1D4597}"/>
                    </a:ext>
                  </a:extLst>
                </p:cNvPr>
                <p:cNvPicPr/>
                <p:nvPr/>
              </p:nvPicPr>
              <p:blipFill>
                <a:blip r:embed="rId261"/>
                <a:stretch>
                  <a:fillRect/>
                </a:stretch>
              </p:blipFill>
              <p:spPr>
                <a:xfrm>
                  <a:off x="10509552" y="4346144"/>
                  <a:ext cx="1270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326" name="Ink 325">
                  <a:extLst>
                    <a:ext uri="{FF2B5EF4-FFF2-40B4-BE49-F238E27FC236}">
                      <a16:creationId xmlns:a16="http://schemas.microsoft.com/office/drawing/2014/main" id="{DF735132-5758-4127-B39B-825FCFFDB3E0}"/>
                    </a:ext>
                  </a:extLst>
                </p14:cNvPr>
                <p14:cNvContentPartPr/>
                <p14:nvPr/>
              </p14:nvContentPartPr>
              <p14:xfrm>
                <a:off x="10675872" y="4357664"/>
                <a:ext cx="114840" cy="135000"/>
              </p14:xfrm>
            </p:contentPart>
          </mc:Choice>
          <mc:Fallback xmlns="">
            <p:pic>
              <p:nvPicPr>
                <p:cNvPr id="326" name="Ink 325">
                  <a:extLst>
                    <a:ext uri="{FF2B5EF4-FFF2-40B4-BE49-F238E27FC236}">
                      <a16:creationId xmlns:a16="http://schemas.microsoft.com/office/drawing/2014/main" id="{DF735132-5758-4127-B39B-825FCFFDB3E0}"/>
                    </a:ext>
                  </a:extLst>
                </p:cNvPr>
                <p:cNvPicPr/>
                <p:nvPr/>
              </p:nvPicPr>
              <p:blipFill>
                <a:blip r:embed="rId263"/>
                <a:stretch>
                  <a:fillRect/>
                </a:stretch>
              </p:blipFill>
              <p:spPr>
                <a:xfrm>
                  <a:off x="10666872" y="4349024"/>
                  <a:ext cx="1324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327" name="Ink 326">
                  <a:extLst>
                    <a:ext uri="{FF2B5EF4-FFF2-40B4-BE49-F238E27FC236}">
                      <a16:creationId xmlns:a16="http://schemas.microsoft.com/office/drawing/2014/main" id="{6F6D2E4C-7A00-409E-8566-37B3140C68C1}"/>
                    </a:ext>
                  </a:extLst>
                </p14:cNvPr>
                <p14:cNvContentPartPr/>
                <p14:nvPr/>
              </p14:nvContentPartPr>
              <p14:xfrm>
                <a:off x="10842552" y="4327424"/>
                <a:ext cx="126360" cy="156600"/>
              </p14:xfrm>
            </p:contentPart>
          </mc:Choice>
          <mc:Fallback xmlns="">
            <p:pic>
              <p:nvPicPr>
                <p:cNvPr id="327" name="Ink 326">
                  <a:extLst>
                    <a:ext uri="{FF2B5EF4-FFF2-40B4-BE49-F238E27FC236}">
                      <a16:creationId xmlns:a16="http://schemas.microsoft.com/office/drawing/2014/main" id="{6F6D2E4C-7A00-409E-8566-37B3140C68C1}"/>
                    </a:ext>
                  </a:extLst>
                </p:cNvPr>
                <p:cNvPicPr/>
                <p:nvPr/>
              </p:nvPicPr>
              <p:blipFill>
                <a:blip r:embed="rId265"/>
                <a:stretch>
                  <a:fillRect/>
                </a:stretch>
              </p:blipFill>
              <p:spPr>
                <a:xfrm>
                  <a:off x="10833912" y="4318784"/>
                  <a:ext cx="14400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328" name="Ink 327">
                  <a:extLst>
                    <a:ext uri="{FF2B5EF4-FFF2-40B4-BE49-F238E27FC236}">
                      <a16:creationId xmlns:a16="http://schemas.microsoft.com/office/drawing/2014/main" id="{F3C8FB99-9531-40F6-A925-A37574ED5EB2}"/>
                    </a:ext>
                  </a:extLst>
                </p14:cNvPr>
                <p14:cNvContentPartPr/>
                <p14:nvPr/>
              </p14:nvContentPartPr>
              <p14:xfrm>
                <a:off x="11031192" y="4303664"/>
                <a:ext cx="75600" cy="169560"/>
              </p14:xfrm>
            </p:contentPart>
          </mc:Choice>
          <mc:Fallback xmlns="">
            <p:pic>
              <p:nvPicPr>
                <p:cNvPr id="328" name="Ink 327">
                  <a:extLst>
                    <a:ext uri="{FF2B5EF4-FFF2-40B4-BE49-F238E27FC236}">
                      <a16:creationId xmlns:a16="http://schemas.microsoft.com/office/drawing/2014/main" id="{F3C8FB99-9531-40F6-A925-A37574ED5EB2}"/>
                    </a:ext>
                  </a:extLst>
                </p:cNvPr>
                <p:cNvPicPr/>
                <p:nvPr/>
              </p:nvPicPr>
              <p:blipFill>
                <a:blip r:embed="rId267"/>
                <a:stretch>
                  <a:fillRect/>
                </a:stretch>
              </p:blipFill>
              <p:spPr>
                <a:xfrm>
                  <a:off x="11022192" y="4294664"/>
                  <a:ext cx="932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329" name="Ink 328">
                  <a:extLst>
                    <a:ext uri="{FF2B5EF4-FFF2-40B4-BE49-F238E27FC236}">
                      <a16:creationId xmlns:a16="http://schemas.microsoft.com/office/drawing/2014/main" id="{DA9CF51E-7D08-464D-AA51-DE0D5342FDBA}"/>
                    </a:ext>
                  </a:extLst>
                </p14:cNvPr>
                <p14:cNvContentPartPr/>
                <p14:nvPr/>
              </p14:nvContentPartPr>
              <p14:xfrm>
                <a:off x="11209752" y="4257944"/>
                <a:ext cx="27720" cy="270000"/>
              </p14:xfrm>
            </p:contentPart>
          </mc:Choice>
          <mc:Fallback xmlns="">
            <p:pic>
              <p:nvPicPr>
                <p:cNvPr id="329" name="Ink 328">
                  <a:extLst>
                    <a:ext uri="{FF2B5EF4-FFF2-40B4-BE49-F238E27FC236}">
                      <a16:creationId xmlns:a16="http://schemas.microsoft.com/office/drawing/2014/main" id="{DA9CF51E-7D08-464D-AA51-DE0D5342FDBA}"/>
                    </a:ext>
                  </a:extLst>
                </p:cNvPr>
                <p:cNvPicPr/>
                <p:nvPr/>
              </p:nvPicPr>
              <p:blipFill>
                <a:blip r:embed="rId269"/>
                <a:stretch>
                  <a:fillRect/>
                </a:stretch>
              </p:blipFill>
              <p:spPr>
                <a:xfrm>
                  <a:off x="11200752" y="4248944"/>
                  <a:ext cx="4536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330" name="Ink 329">
                  <a:extLst>
                    <a:ext uri="{FF2B5EF4-FFF2-40B4-BE49-F238E27FC236}">
                      <a16:creationId xmlns:a16="http://schemas.microsoft.com/office/drawing/2014/main" id="{E7AD424D-D6D8-4C80-A2AC-888E8A628A6B}"/>
                    </a:ext>
                  </a:extLst>
                </p14:cNvPr>
                <p14:cNvContentPartPr/>
                <p14:nvPr/>
              </p14:nvContentPartPr>
              <p14:xfrm>
                <a:off x="11176272" y="4297184"/>
                <a:ext cx="133920" cy="37440"/>
              </p14:xfrm>
            </p:contentPart>
          </mc:Choice>
          <mc:Fallback xmlns="">
            <p:pic>
              <p:nvPicPr>
                <p:cNvPr id="330" name="Ink 329">
                  <a:extLst>
                    <a:ext uri="{FF2B5EF4-FFF2-40B4-BE49-F238E27FC236}">
                      <a16:creationId xmlns:a16="http://schemas.microsoft.com/office/drawing/2014/main" id="{E7AD424D-D6D8-4C80-A2AC-888E8A628A6B}"/>
                    </a:ext>
                  </a:extLst>
                </p:cNvPr>
                <p:cNvPicPr/>
                <p:nvPr/>
              </p:nvPicPr>
              <p:blipFill>
                <a:blip r:embed="rId271"/>
                <a:stretch>
                  <a:fillRect/>
                </a:stretch>
              </p:blipFill>
              <p:spPr>
                <a:xfrm>
                  <a:off x="11167272" y="4288544"/>
                  <a:ext cx="151560" cy="55080"/>
                </a:xfrm>
                <a:prstGeom prst="rect">
                  <a:avLst/>
                </a:prstGeom>
              </p:spPr>
            </p:pic>
          </mc:Fallback>
        </mc:AlternateContent>
      </p:grpSp>
    </p:spTree>
    <p:extLst>
      <p:ext uri="{BB962C8B-B14F-4D97-AF65-F5344CB8AC3E}">
        <p14:creationId xmlns:p14="http://schemas.microsoft.com/office/powerpoint/2010/main" val="40547822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74D7-2DB3-492F-9876-015CB5258FCA}"/>
              </a:ext>
            </a:extLst>
          </p:cNvPr>
          <p:cNvSpPr>
            <a:spLocks noGrp="1"/>
          </p:cNvSpPr>
          <p:nvPr>
            <p:ph type="title"/>
          </p:nvPr>
        </p:nvSpPr>
        <p:spPr/>
        <p:txBody>
          <a:bodyPr/>
          <a:lstStyle/>
          <a:p>
            <a:r>
              <a:rPr lang="en-US" dirty="0"/>
              <a:t>Firewall policies</a:t>
            </a:r>
          </a:p>
        </p:txBody>
      </p:sp>
      <p:sp>
        <p:nvSpPr>
          <p:cNvPr id="3" name="Content Placeholder 2">
            <a:extLst>
              <a:ext uri="{FF2B5EF4-FFF2-40B4-BE49-F238E27FC236}">
                <a16:creationId xmlns:a16="http://schemas.microsoft.com/office/drawing/2014/main" id="{8BAC97DB-E8A6-4E51-80C9-B6166371F43C}"/>
              </a:ext>
            </a:extLst>
          </p:cNvPr>
          <p:cNvSpPr>
            <a:spLocks noGrp="1"/>
          </p:cNvSpPr>
          <p:nvPr>
            <p:ph idx="1"/>
          </p:nvPr>
        </p:nvSpPr>
        <p:spPr/>
        <p:txBody>
          <a:bodyPr>
            <a:normAutofit/>
          </a:bodyPr>
          <a:lstStyle/>
          <a:p>
            <a:r>
              <a:rPr lang="en-US" dirty="0"/>
              <a:t>Blacklist approach (default-allow)</a:t>
            </a:r>
          </a:p>
          <a:p>
            <a:pPr lvl="1"/>
            <a:r>
              <a:rPr lang="en-US" dirty="0"/>
              <a:t>All packets are allowed through except those that fit the defined blacklist.</a:t>
            </a:r>
          </a:p>
          <a:p>
            <a:pPr lvl="1"/>
            <a:r>
              <a:rPr lang="en-US" dirty="0"/>
              <a:t>Pros: flexible, less likely to impact services.</a:t>
            </a:r>
          </a:p>
          <a:p>
            <a:pPr lvl="1"/>
            <a:r>
              <a:rPr lang="en-US" dirty="0"/>
              <a:t>Cons: unexpected malicious traffic makes it through.</a:t>
            </a:r>
          </a:p>
          <a:p>
            <a:r>
              <a:rPr lang="en-US" dirty="0"/>
              <a:t>Whitelist approach (default-deny)</a:t>
            </a:r>
          </a:p>
          <a:p>
            <a:pPr lvl="1"/>
            <a:r>
              <a:rPr lang="en-US" dirty="0"/>
              <a:t>All packets are dropped or rejected unless specifically allowed.</a:t>
            </a:r>
          </a:p>
          <a:p>
            <a:pPr lvl="1"/>
            <a:r>
              <a:rPr lang="en-US" dirty="0"/>
              <a:t>Pros: safer network</a:t>
            </a:r>
          </a:p>
          <a:p>
            <a:pPr lvl="1"/>
            <a:r>
              <a:rPr lang="en-US" dirty="0"/>
              <a:t>Cons: unexpected important traffic gets dropped or rejected.</a:t>
            </a:r>
          </a:p>
        </p:txBody>
      </p:sp>
    </p:spTree>
    <p:extLst>
      <p:ext uri="{BB962C8B-B14F-4D97-AF65-F5344CB8AC3E}">
        <p14:creationId xmlns:p14="http://schemas.microsoft.com/office/powerpoint/2010/main" val="3093380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BCF8-17DB-4B39-827C-002C90148121}"/>
              </a:ext>
            </a:extLst>
          </p:cNvPr>
          <p:cNvSpPr>
            <a:spLocks noGrp="1"/>
          </p:cNvSpPr>
          <p:nvPr>
            <p:ph type="title"/>
          </p:nvPr>
        </p:nvSpPr>
        <p:spPr/>
        <p:txBody>
          <a:bodyPr/>
          <a:lstStyle/>
          <a:p>
            <a:r>
              <a:rPr lang="en-US"/>
              <a:t>Firewalls + packets</a:t>
            </a:r>
          </a:p>
        </p:txBody>
      </p:sp>
      <p:sp>
        <p:nvSpPr>
          <p:cNvPr id="3" name="Content Placeholder 2">
            <a:extLst>
              <a:ext uri="{FF2B5EF4-FFF2-40B4-BE49-F238E27FC236}">
                <a16:creationId xmlns:a16="http://schemas.microsoft.com/office/drawing/2014/main" id="{47409519-AFB2-4426-9615-69E37BCD2F2D}"/>
              </a:ext>
            </a:extLst>
          </p:cNvPr>
          <p:cNvSpPr>
            <a:spLocks noGrp="1"/>
          </p:cNvSpPr>
          <p:nvPr>
            <p:ph idx="1"/>
          </p:nvPr>
        </p:nvSpPr>
        <p:spPr/>
        <p:txBody>
          <a:bodyPr>
            <a:normAutofit/>
          </a:bodyPr>
          <a:lstStyle/>
          <a:p>
            <a:r>
              <a:rPr lang="en-US" dirty="0"/>
              <a:t>Firewalls take one of three actions on a packet.</a:t>
            </a:r>
          </a:p>
          <a:p>
            <a:pPr lvl="1"/>
            <a:r>
              <a:rPr lang="en-US" dirty="0"/>
              <a:t>Allow lets the packet pass through.</a:t>
            </a:r>
          </a:p>
          <a:p>
            <a:pPr lvl="1"/>
            <a:r>
              <a:rPr lang="en-US" dirty="0"/>
              <a:t>Drop prevents the packet from passing but is silent about it.</a:t>
            </a:r>
          </a:p>
          <a:p>
            <a:pPr lvl="1"/>
            <a:r>
              <a:rPr lang="en-US" dirty="0"/>
              <a:t>Reject prevents the packet from passing but notifies the sender that it is being blocked.</a:t>
            </a:r>
          </a:p>
          <a:p>
            <a:r>
              <a:rPr lang="en-US" dirty="0"/>
              <a:t>Action criteria:</a:t>
            </a:r>
          </a:p>
          <a:p>
            <a:pPr lvl="1"/>
            <a:r>
              <a:rPr lang="en-US" dirty="0"/>
              <a:t>Source / destination IP address or subnet</a:t>
            </a:r>
          </a:p>
          <a:p>
            <a:pPr lvl="1"/>
            <a:r>
              <a:rPr lang="en-US" dirty="0"/>
              <a:t>Source / destination port</a:t>
            </a:r>
          </a:p>
          <a:p>
            <a:pPr lvl="1"/>
            <a:r>
              <a:rPr lang="en-US" dirty="0"/>
              <a:t>Network interface</a:t>
            </a:r>
          </a:p>
        </p:txBody>
      </p:sp>
    </p:spTree>
    <p:extLst>
      <p:ext uri="{BB962C8B-B14F-4D97-AF65-F5344CB8AC3E}">
        <p14:creationId xmlns:p14="http://schemas.microsoft.com/office/powerpoint/2010/main" val="1840338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90EF-38A7-4058-9666-372CF404602F}"/>
              </a:ext>
            </a:extLst>
          </p:cNvPr>
          <p:cNvSpPr>
            <a:spLocks noGrp="1"/>
          </p:cNvSpPr>
          <p:nvPr>
            <p:ph type="title"/>
          </p:nvPr>
        </p:nvSpPr>
        <p:spPr/>
        <p:txBody>
          <a:bodyPr/>
          <a:lstStyle/>
          <a:p>
            <a:r>
              <a:rPr lang="en-US" dirty="0"/>
              <a:t>iptables</a:t>
            </a:r>
          </a:p>
        </p:txBody>
      </p:sp>
      <p:sp>
        <p:nvSpPr>
          <p:cNvPr id="3" name="Content Placeholder 2">
            <a:extLst>
              <a:ext uri="{FF2B5EF4-FFF2-40B4-BE49-F238E27FC236}">
                <a16:creationId xmlns:a16="http://schemas.microsoft.com/office/drawing/2014/main" id="{E8F00E72-C4ED-45BB-B152-504A32781190}"/>
              </a:ext>
            </a:extLst>
          </p:cNvPr>
          <p:cNvSpPr>
            <a:spLocks noGrp="1"/>
          </p:cNvSpPr>
          <p:nvPr>
            <p:ph idx="1"/>
          </p:nvPr>
        </p:nvSpPr>
        <p:spPr/>
        <p:txBody>
          <a:bodyPr>
            <a:normAutofit lnSpcReduction="10000"/>
          </a:bodyPr>
          <a:lstStyle/>
          <a:p>
            <a:r>
              <a:rPr lang="en-US" dirty="0"/>
              <a:t>iptables </a:t>
            </a:r>
            <a:r>
              <a:rPr lang="en-US" dirty="0" err="1"/>
              <a:t>specfically</a:t>
            </a:r>
            <a:r>
              <a:rPr lang="en-US" dirty="0"/>
              <a:t> has multiple chains of rules that apply, here are the 5 predetermined ones:</a:t>
            </a:r>
          </a:p>
          <a:p>
            <a:endParaRPr lang="en-US" dirty="0"/>
          </a:p>
          <a:p>
            <a:r>
              <a:rPr lang="en-US" dirty="0"/>
              <a:t>PREROUTING are rules applied to all packets before any routing decisions are made.</a:t>
            </a:r>
          </a:p>
          <a:p>
            <a:r>
              <a:rPr lang="en-US" dirty="0"/>
              <a:t>INPUT are rules applied on packets that will be delivered locally.</a:t>
            </a:r>
          </a:p>
          <a:p>
            <a:r>
              <a:rPr lang="en-US" dirty="0"/>
              <a:t>FORWARD are rules applying to packets that have been routed but are not for locally delivery</a:t>
            </a:r>
          </a:p>
          <a:p>
            <a:r>
              <a:rPr lang="en-US" dirty="0"/>
              <a:t>OUTPUT are packets sent by the local machine.</a:t>
            </a:r>
          </a:p>
          <a:p>
            <a:r>
              <a:rPr lang="en-US" dirty="0"/>
              <a:t>POSTROUTING again are all packets but after they have been through all previous relevant chains.</a:t>
            </a:r>
          </a:p>
          <a:p>
            <a:endParaRPr lang="en-US" dirty="0"/>
          </a:p>
        </p:txBody>
      </p:sp>
    </p:spTree>
    <p:extLst>
      <p:ext uri="{BB962C8B-B14F-4D97-AF65-F5344CB8AC3E}">
        <p14:creationId xmlns:p14="http://schemas.microsoft.com/office/powerpoint/2010/main" val="6460589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8177F-E3A5-4C7F-A6F9-EE64CD0F2094}"/>
              </a:ext>
            </a:extLst>
          </p:cNvPr>
          <p:cNvSpPr>
            <a:spLocks noGrp="1"/>
          </p:cNvSpPr>
          <p:nvPr>
            <p:ph idx="1"/>
          </p:nvPr>
        </p:nvSpPr>
        <p:spPr>
          <a:xfrm>
            <a:off x="1254387" y="295680"/>
            <a:ext cx="8946541" cy="6367513"/>
          </a:xfrm>
        </p:spPr>
        <p:txBody>
          <a:bodyPr>
            <a:normAutofit/>
          </a:bodyPr>
          <a:lstStyle/>
          <a:p>
            <a:r>
              <a:rPr lang="en-US" dirty="0"/>
              <a:t># iptables -L</a:t>
            </a:r>
          </a:p>
          <a:p>
            <a:r>
              <a:rPr lang="en-US" dirty="0"/>
              <a:t># iptables -P INPUT DROP</a:t>
            </a:r>
          </a:p>
          <a:p>
            <a:pPr lvl="1"/>
            <a:r>
              <a:rPr lang="en-US" dirty="0"/>
              <a:t>-P = policy</a:t>
            </a:r>
          </a:p>
          <a:p>
            <a:r>
              <a:rPr lang="en-US" dirty="0"/>
              <a:t># iptables -flush</a:t>
            </a:r>
          </a:p>
        </p:txBody>
      </p:sp>
    </p:spTree>
    <p:extLst>
      <p:ext uri="{BB962C8B-B14F-4D97-AF65-F5344CB8AC3E}">
        <p14:creationId xmlns:p14="http://schemas.microsoft.com/office/powerpoint/2010/main" val="2073406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8177F-E3A5-4C7F-A6F9-EE64CD0F2094}"/>
              </a:ext>
            </a:extLst>
          </p:cNvPr>
          <p:cNvSpPr>
            <a:spLocks noGrp="1"/>
          </p:cNvSpPr>
          <p:nvPr>
            <p:ph idx="1"/>
          </p:nvPr>
        </p:nvSpPr>
        <p:spPr>
          <a:xfrm>
            <a:off x="1254387" y="295680"/>
            <a:ext cx="8946541" cy="6367513"/>
          </a:xfrm>
        </p:spPr>
        <p:txBody>
          <a:bodyPr>
            <a:normAutofit/>
          </a:bodyPr>
          <a:lstStyle/>
          <a:p>
            <a:r>
              <a:rPr lang="en-US" dirty="0"/>
              <a:t># iptables -L</a:t>
            </a:r>
          </a:p>
          <a:p>
            <a:r>
              <a:rPr lang="en-US" dirty="0"/>
              <a:t># iptables -A INPUT -s 192.168.34.68 -j DROP</a:t>
            </a:r>
          </a:p>
          <a:p>
            <a:pPr lvl="1"/>
            <a:r>
              <a:rPr lang="en-US" dirty="0"/>
              <a:t>-A = appends a rule to the INPUT chain</a:t>
            </a:r>
          </a:p>
          <a:p>
            <a:pPr lvl="1"/>
            <a:r>
              <a:rPr lang="en-US" dirty="0"/>
              <a:t>-s = specifies source IP</a:t>
            </a:r>
          </a:p>
          <a:p>
            <a:pPr lvl="1"/>
            <a:r>
              <a:rPr lang="en-US" dirty="0"/>
              <a:t>-j = what to do with the matching rule (DROP)</a:t>
            </a:r>
          </a:p>
          <a:p>
            <a:r>
              <a:rPr lang="en-US" dirty="0"/>
              <a:t># iptables -A INPUT -s 192.168.34.0/24 -p </a:t>
            </a:r>
            <a:r>
              <a:rPr lang="en-US" dirty="0" err="1"/>
              <a:t>tcp</a:t>
            </a:r>
            <a:r>
              <a:rPr lang="en-US" dirty="0"/>
              <a:t> --destination-port 25 -j DROP</a:t>
            </a:r>
          </a:p>
          <a:p>
            <a:endParaRPr lang="en-US" dirty="0"/>
          </a:p>
          <a:p>
            <a:r>
              <a:rPr lang="en-US" dirty="0"/>
              <a:t># iptables -A INPUT -s 192.168.34.37 -j ACCEPT</a:t>
            </a:r>
          </a:p>
          <a:p>
            <a:r>
              <a:rPr lang="en-US" dirty="0"/>
              <a:t># iptables -D INPUT 3</a:t>
            </a:r>
          </a:p>
          <a:p>
            <a:pPr lvl="1"/>
            <a:r>
              <a:rPr lang="en-US" dirty="0"/>
              <a:t>-D = delete a rule</a:t>
            </a:r>
          </a:p>
          <a:p>
            <a:r>
              <a:rPr lang="en-US" dirty="0"/>
              <a:t># iptables -I INPUT -s 192.168.34.37 -j ACCEPT</a:t>
            </a:r>
          </a:p>
          <a:p>
            <a:pPr lvl="1"/>
            <a:r>
              <a:rPr lang="en-US" dirty="0"/>
              <a:t>-I = capital </a:t>
            </a:r>
            <a:r>
              <a:rPr lang="en-US" dirty="0" err="1"/>
              <a:t>i</a:t>
            </a:r>
            <a:r>
              <a:rPr lang="en-US" dirty="0"/>
              <a:t> = insert</a:t>
            </a:r>
          </a:p>
        </p:txBody>
      </p:sp>
    </p:spTree>
    <p:extLst>
      <p:ext uri="{BB962C8B-B14F-4D97-AF65-F5344CB8AC3E}">
        <p14:creationId xmlns:p14="http://schemas.microsoft.com/office/powerpoint/2010/main" val="3380798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6239-6DC7-4D91-9AF9-38113127C9BB}"/>
              </a:ext>
            </a:extLst>
          </p:cNvPr>
          <p:cNvSpPr>
            <a:spLocks noGrp="1"/>
          </p:cNvSpPr>
          <p:nvPr>
            <p:ph type="title"/>
          </p:nvPr>
        </p:nvSpPr>
        <p:spPr/>
        <p:txBody>
          <a:bodyPr/>
          <a:lstStyle/>
          <a:p>
            <a:r>
              <a:rPr lang="en-US"/>
              <a:t>Be careful creating rules</a:t>
            </a:r>
          </a:p>
        </p:txBody>
      </p:sp>
      <p:sp>
        <p:nvSpPr>
          <p:cNvPr id="3" name="Content Placeholder 2">
            <a:extLst>
              <a:ext uri="{FF2B5EF4-FFF2-40B4-BE49-F238E27FC236}">
                <a16:creationId xmlns:a16="http://schemas.microsoft.com/office/drawing/2014/main" id="{22787047-0EDA-4179-9D7E-B6CDD9EE61C7}"/>
              </a:ext>
            </a:extLst>
          </p:cNvPr>
          <p:cNvSpPr>
            <a:spLocks noGrp="1"/>
          </p:cNvSpPr>
          <p:nvPr>
            <p:ph idx="1"/>
          </p:nvPr>
        </p:nvSpPr>
        <p:spPr/>
        <p:txBody>
          <a:bodyPr/>
          <a:lstStyle/>
          <a:p>
            <a:r>
              <a:rPr lang="en-US"/>
              <a:t>You can lock yourself out of SSH if you DROP all before allowing trusted SSH networks</a:t>
            </a:r>
          </a:p>
          <a:p>
            <a:r>
              <a:rPr lang="en-US"/>
              <a:t>But not to worry…</a:t>
            </a:r>
          </a:p>
          <a:p>
            <a:pPr lvl="1"/>
            <a:r>
              <a:rPr lang="en-US"/>
              <a:t>Iptables when set via the command line are like aliases - non-permanent until you set the configuration to auto load on boot</a:t>
            </a:r>
          </a:p>
          <a:p>
            <a:pPr lvl="1"/>
            <a:endParaRPr lang="en-US"/>
          </a:p>
          <a:p>
            <a:r>
              <a:rPr lang="en-US"/>
              <a:t>Exercise: create an SSH allow rule for trusted network(s)</a:t>
            </a:r>
          </a:p>
        </p:txBody>
      </p:sp>
    </p:spTree>
    <p:extLst>
      <p:ext uri="{BB962C8B-B14F-4D97-AF65-F5344CB8AC3E}">
        <p14:creationId xmlns:p14="http://schemas.microsoft.com/office/powerpoint/2010/main" val="32460207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C217-4D4B-4027-BBA4-1BAA2CDB835A}"/>
              </a:ext>
            </a:extLst>
          </p:cNvPr>
          <p:cNvSpPr>
            <a:spLocks noGrp="1"/>
          </p:cNvSpPr>
          <p:nvPr>
            <p:ph type="title"/>
          </p:nvPr>
        </p:nvSpPr>
        <p:spPr/>
        <p:txBody>
          <a:bodyPr/>
          <a:lstStyle/>
          <a:p>
            <a:r>
              <a:rPr lang="en-US" dirty="0"/>
              <a:t>More firewall resources</a:t>
            </a:r>
          </a:p>
        </p:txBody>
      </p:sp>
      <p:sp>
        <p:nvSpPr>
          <p:cNvPr id="3" name="Content Placeholder 2">
            <a:extLst>
              <a:ext uri="{FF2B5EF4-FFF2-40B4-BE49-F238E27FC236}">
                <a16:creationId xmlns:a16="http://schemas.microsoft.com/office/drawing/2014/main" id="{96A2BE95-8603-4666-94B4-6D54F1201EF8}"/>
              </a:ext>
            </a:extLst>
          </p:cNvPr>
          <p:cNvSpPr>
            <a:spLocks noGrp="1"/>
          </p:cNvSpPr>
          <p:nvPr>
            <p:ph idx="1"/>
          </p:nvPr>
        </p:nvSpPr>
        <p:spPr/>
        <p:txBody>
          <a:bodyPr/>
          <a:lstStyle/>
          <a:p>
            <a:r>
              <a:rPr lang="en-US" dirty="0">
                <a:hlinkClick r:id="rId2"/>
              </a:rPr>
              <a:t>https://www.booleanworld.com/depth-guide-iptables-linux-firewall/</a:t>
            </a:r>
            <a:endParaRPr lang="en-US" dirty="0"/>
          </a:p>
          <a:p>
            <a:r>
              <a:rPr lang="en-US" dirty="0">
                <a:hlinkClick r:id="rId3"/>
              </a:rPr>
              <a:t>https://www.redhat.com/sysadmin/iptables</a:t>
            </a:r>
            <a:endParaRPr lang="en-US" dirty="0"/>
          </a:p>
          <a:p>
            <a:r>
              <a:rPr lang="en-US" dirty="0">
                <a:hlinkClick r:id="rId4"/>
              </a:rPr>
              <a:t>http://linux-training.be/networking/ch14.html</a:t>
            </a:r>
            <a:endParaRPr lang="en-US" dirty="0"/>
          </a:p>
          <a:p>
            <a:r>
              <a:rPr lang="en-US" dirty="0">
                <a:hlinkClick r:id="rId5"/>
              </a:rPr>
              <a:t>https://github.com/mkijowski/ceg3400/tree/master/firewalls</a:t>
            </a:r>
            <a:endParaRPr lang="en-US" dirty="0"/>
          </a:p>
          <a:p>
            <a:endParaRPr lang="en-US" dirty="0"/>
          </a:p>
        </p:txBody>
      </p:sp>
    </p:spTree>
    <p:extLst>
      <p:ext uri="{BB962C8B-B14F-4D97-AF65-F5344CB8AC3E}">
        <p14:creationId xmlns:p14="http://schemas.microsoft.com/office/powerpoint/2010/main" val="3255138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7044-7513-4047-A553-37A16505C934}"/>
              </a:ext>
            </a:extLst>
          </p:cNvPr>
          <p:cNvSpPr>
            <a:spLocks noGrp="1"/>
          </p:cNvSpPr>
          <p:nvPr>
            <p:ph type="title"/>
          </p:nvPr>
        </p:nvSpPr>
        <p:spPr/>
        <p:txBody>
          <a:bodyPr/>
          <a:lstStyle/>
          <a:p>
            <a:r>
              <a:rPr lang="en-US" dirty="0"/>
              <a:t>Fail2Ban vs PSAD</a:t>
            </a:r>
          </a:p>
        </p:txBody>
      </p:sp>
      <p:sp>
        <p:nvSpPr>
          <p:cNvPr id="3" name="Content Placeholder 2">
            <a:extLst>
              <a:ext uri="{FF2B5EF4-FFF2-40B4-BE49-F238E27FC236}">
                <a16:creationId xmlns:a16="http://schemas.microsoft.com/office/drawing/2014/main" id="{45832F77-1F9F-46A1-BB8A-9E93C8A22FC7}"/>
              </a:ext>
            </a:extLst>
          </p:cNvPr>
          <p:cNvSpPr>
            <a:spLocks noGrp="1"/>
          </p:cNvSpPr>
          <p:nvPr>
            <p:ph idx="1"/>
          </p:nvPr>
        </p:nvSpPr>
        <p:spPr/>
        <p:txBody>
          <a:bodyPr/>
          <a:lstStyle/>
          <a:p>
            <a:r>
              <a:rPr lang="en-US" dirty="0"/>
              <a:t>Fail2BAN scans log files of various applications such as apache, </a:t>
            </a:r>
            <a:r>
              <a:rPr lang="en-US" dirty="0" err="1"/>
              <a:t>ssh</a:t>
            </a:r>
            <a:r>
              <a:rPr lang="en-US" dirty="0"/>
              <a:t> or ftp and automatically bans IPs that show the malicious signs such as automated login attempts. </a:t>
            </a:r>
          </a:p>
          <a:p>
            <a:pPr lvl="1"/>
            <a:r>
              <a:rPr lang="en-US" dirty="0"/>
              <a:t>Think service level</a:t>
            </a:r>
          </a:p>
          <a:p>
            <a:r>
              <a:rPr lang="en-US" dirty="0"/>
              <a:t>PSAD on the other hand scans iptables and ip6tables log messages (typically /var/log/messages) to detect and optionally block scans and other types of suspect traffic such as DDoS or OS fingerprinting attempts. It's ok to use both programs at the same time because they operate on different level.</a:t>
            </a:r>
          </a:p>
          <a:p>
            <a:pPr lvl="1"/>
            <a:r>
              <a:rPr lang="en-US" dirty="0"/>
              <a:t>Think </a:t>
            </a:r>
            <a:r>
              <a:rPr lang="en-US" dirty="0" err="1"/>
              <a:t>ip</a:t>
            </a:r>
            <a:r>
              <a:rPr lang="en-US" dirty="0"/>
              <a:t> level</a:t>
            </a:r>
          </a:p>
          <a:p>
            <a:endParaRPr lang="en-US" dirty="0"/>
          </a:p>
          <a:p>
            <a:endParaRPr lang="en-US" dirty="0"/>
          </a:p>
        </p:txBody>
      </p:sp>
    </p:spTree>
    <p:extLst>
      <p:ext uri="{BB962C8B-B14F-4D97-AF65-F5344CB8AC3E}">
        <p14:creationId xmlns:p14="http://schemas.microsoft.com/office/powerpoint/2010/main" val="302921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3E1D-2D71-4108-93F0-64FBD4D4E4EE}"/>
              </a:ext>
            </a:extLst>
          </p:cNvPr>
          <p:cNvSpPr>
            <a:spLocks noGrp="1"/>
          </p:cNvSpPr>
          <p:nvPr>
            <p:ph type="title"/>
          </p:nvPr>
        </p:nvSpPr>
        <p:spPr/>
        <p:txBody>
          <a:bodyPr/>
          <a:lstStyle/>
          <a:p>
            <a:r>
              <a:rPr lang="en-US" dirty="0"/>
              <a:t>Essential Protocols of Networking</a:t>
            </a:r>
          </a:p>
        </p:txBody>
      </p:sp>
      <p:sp>
        <p:nvSpPr>
          <p:cNvPr id="3" name="Content Placeholder 2">
            <a:extLst>
              <a:ext uri="{FF2B5EF4-FFF2-40B4-BE49-F238E27FC236}">
                <a16:creationId xmlns:a16="http://schemas.microsoft.com/office/drawing/2014/main" id="{FF0D7AC0-1278-4244-9029-47774588BFC6}"/>
              </a:ext>
            </a:extLst>
          </p:cNvPr>
          <p:cNvSpPr>
            <a:spLocks noGrp="1"/>
          </p:cNvSpPr>
          <p:nvPr>
            <p:ph idx="1"/>
          </p:nvPr>
        </p:nvSpPr>
        <p:spPr/>
        <p:txBody>
          <a:bodyPr>
            <a:normAutofit lnSpcReduction="10000"/>
          </a:bodyPr>
          <a:lstStyle/>
          <a:p>
            <a:r>
              <a:rPr lang="en-US" dirty="0"/>
              <a:t>IP = Internet Protocol</a:t>
            </a:r>
          </a:p>
          <a:p>
            <a:pPr lvl="1"/>
            <a:r>
              <a:rPr lang="en-US" dirty="0"/>
              <a:t>Routes data packets from one machine to another</a:t>
            </a:r>
          </a:p>
          <a:p>
            <a:r>
              <a:rPr lang="en-US" dirty="0"/>
              <a:t>ICMP = Internet Control Message Protocol</a:t>
            </a:r>
          </a:p>
          <a:p>
            <a:pPr lvl="1"/>
            <a:r>
              <a:rPr lang="en-US" dirty="0"/>
              <a:t>Some support for IP such as error messages, routing assistance, debugging help</a:t>
            </a:r>
          </a:p>
          <a:p>
            <a:r>
              <a:rPr lang="en-US" dirty="0"/>
              <a:t>ARP = Address Resolution Protocol</a:t>
            </a:r>
          </a:p>
          <a:p>
            <a:pPr lvl="1"/>
            <a:r>
              <a:rPr lang="en-US" dirty="0"/>
              <a:t>Translates IP addresses to hardware addresses</a:t>
            </a:r>
          </a:p>
          <a:p>
            <a:r>
              <a:rPr lang="en-US" dirty="0"/>
              <a:t>UDP = User Datagram Protocol</a:t>
            </a:r>
          </a:p>
          <a:p>
            <a:pPr lvl="1"/>
            <a:r>
              <a:rPr lang="en-US" dirty="0"/>
              <a:t>Unverified, one-way delivery</a:t>
            </a:r>
          </a:p>
          <a:p>
            <a:r>
              <a:rPr lang="en-US" dirty="0"/>
              <a:t>TCP = Transmission Control Protocol</a:t>
            </a:r>
          </a:p>
          <a:p>
            <a:pPr lvl="1"/>
            <a:r>
              <a:rPr lang="en-US" dirty="0"/>
              <a:t>Reliable, full duplex, flow-controlled, error corrected conversations</a:t>
            </a:r>
          </a:p>
        </p:txBody>
      </p:sp>
    </p:spTree>
    <p:extLst>
      <p:ext uri="{BB962C8B-B14F-4D97-AF65-F5344CB8AC3E}">
        <p14:creationId xmlns:p14="http://schemas.microsoft.com/office/powerpoint/2010/main" val="193675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DCE7-2593-4BAA-886D-7979B6C1E548}"/>
              </a:ext>
            </a:extLst>
          </p:cNvPr>
          <p:cNvSpPr>
            <a:spLocks noGrp="1"/>
          </p:cNvSpPr>
          <p:nvPr>
            <p:ph type="title"/>
          </p:nvPr>
        </p:nvSpPr>
        <p:spPr/>
        <p:txBody>
          <a:bodyPr/>
          <a:lstStyle/>
          <a:p>
            <a:r>
              <a:rPr lang="en-US" dirty="0"/>
              <a:t>Physical Layer</a:t>
            </a:r>
          </a:p>
        </p:txBody>
      </p:sp>
      <p:sp>
        <p:nvSpPr>
          <p:cNvPr id="3" name="Content Placeholder 2">
            <a:extLst>
              <a:ext uri="{FF2B5EF4-FFF2-40B4-BE49-F238E27FC236}">
                <a16:creationId xmlns:a16="http://schemas.microsoft.com/office/drawing/2014/main" id="{517A9CAF-AF5D-40D8-B1FE-02D1F2EA41E9}"/>
              </a:ext>
            </a:extLst>
          </p:cNvPr>
          <p:cNvSpPr>
            <a:spLocks noGrp="1"/>
          </p:cNvSpPr>
          <p:nvPr>
            <p:ph idx="1"/>
          </p:nvPr>
        </p:nvSpPr>
        <p:spPr/>
        <p:txBody>
          <a:bodyPr/>
          <a:lstStyle/>
          <a:p>
            <a:r>
              <a:rPr lang="en-US" dirty="0"/>
              <a:t>The medium data is transmitted on</a:t>
            </a:r>
          </a:p>
          <a:p>
            <a:r>
              <a:rPr lang="en-US" dirty="0"/>
              <a:t>Networking cables:</a:t>
            </a:r>
          </a:p>
          <a:p>
            <a:pPr lvl="1"/>
            <a:r>
              <a:rPr lang="en-US" dirty="0"/>
              <a:t>CAT 6 (copper)</a:t>
            </a:r>
          </a:p>
          <a:p>
            <a:pPr lvl="1"/>
            <a:r>
              <a:rPr lang="en-US" dirty="0"/>
              <a:t>Fiber (optical fiber)</a:t>
            </a:r>
          </a:p>
          <a:p>
            <a:r>
              <a:rPr lang="en-US" dirty="0" err="1"/>
              <a:t>Wifi</a:t>
            </a:r>
            <a:endParaRPr lang="en-US" dirty="0"/>
          </a:p>
          <a:p>
            <a:pPr lvl="1"/>
            <a:r>
              <a:rPr lang="en-US" dirty="0"/>
              <a:t>Radio signals</a:t>
            </a:r>
          </a:p>
          <a:p>
            <a:pPr lvl="1"/>
            <a:endParaRPr lang="en-US" dirty="0"/>
          </a:p>
          <a:p>
            <a:r>
              <a:rPr lang="en-US" dirty="0"/>
              <a:t>Table of MACs to IPs within a network (neighbors)</a:t>
            </a:r>
          </a:p>
          <a:p>
            <a:pPr lvl="1"/>
            <a:r>
              <a:rPr lang="en-US" dirty="0"/>
              <a:t>$ </a:t>
            </a:r>
            <a:r>
              <a:rPr lang="en-US" dirty="0" err="1"/>
              <a:t>arp</a:t>
            </a:r>
            <a:r>
              <a:rPr lang="en-US" dirty="0"/>
              <a:t> -n</a:t>
            </a:r>
          </a:p>
          <a:p>
            <a:pPr lvl="1"/>
            <a:endParaRPr lang="en-US" dirty="0"/>
          </a:p>
          <a:p>
            <a:pPr lvl="1"/>
            <a:endParaRPr lang="en-US" dirty="0"/>
          </a:p>
          <a:p>
            <a:endParaRPr lang="en-US" dirty="0"/>
          </a:p>
        </p:txBody>
      </p:sp>
    </p:spTree>
    <p:extLst>
      <p:ext uri="{BB962C8B-B14F-4D97-AF65-F5344CB8AC3E}">
        <p14:creationId xmlns:p14="http://schemas.microsoft.com/office/powerpoint/2010/main" val="226778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5237-917C-41FC-AB0E-36ACE755EEF6}"/>
              </a:ext>
            </a:extLst>
          </p:cNvPr>
          <p:cNvSpPr>
            <a:spLocks noGrp="1"/>
          </p:cNvSpPr>
          <p:nvPr>
            <p:ph type="title"/>
          </p:nvPr>
        </p:nvSpPr>
        <p:spPr/>
        <p:txBody>
          <a:bodyPr/>
          <a:lstStyle/>
          <a:p>
            <a:r>
              <a:rPr lang="en-US" dirty="0"/>
              <a:t>Link Layer</a:t>
            </a:r>
          </a:p>
        </p:txBody>
      </p:sp>
      <p:sp>
        <p:nvSpPr>
          <p:cNvPr id="3" name="Content Placeholder 2">
            <a:extLst>
              <a:ext uri="{FF2B5EF4-FFF2-40B4-BE49-F238E27FC236}">
                <a16:creationId xmlns:a16="http://schemas.microsoft.com/office/drawing/2014/main" id="{04E6EAEA-88F2-4CC5-9694-A1F5F839CCC1}"/>
              </a:ext>
            </a:extLst>
          </p:cNvPr>
          <p:cNvSpPr>
            <a:spLocks noGrp="1"/>
          </p:cNvSpPr>
          <p:nvPr>
            <p:ph idx="1"/>
          </p:nvPr>
        </p:nvSpPr>
        <p:spPr/>
        <p:txBody>
          <a:bodyPr/>
          <a:lstStyle/>
          <a:p>
            <a:r>
              <a:rPr lang="en-US" dirty="0"/>
              <a:t>MAC = Media Access Control</a:t>
            </a:r>
          </a:p>
          <a:p>
            <a:pPr lvl="1"/>
            <a:r>
              <a:rPr lang="en-US" dirty="0"/>
              <a:t>Addresses for use by hardware</a:t>
            </a:r>
          </a:p>
          <a:p>
            <a:r>
              <a:rPr lang="en-US" dirty="0"/>
              <a:t>One device can have multiple MACs - one per NIC (network interface card)</a:t>
            </a:r>
          </a:p>
          <a:p>
            <a:pPr lvl="1"/>
            <a:r>
              <a:rPr lang="en-US" dirty="0"/>
              <a:t>Each way to connect is uniquely identified by a MAC address</a:t>
            </a:r>
          </a:p>
          <a:p>
            <a:pPr lvl="1"/>
            <a:r>
              <a:rPr lang="en-US" dirty="0" err="1"/>
              <a:t>Wifi</a:t>
            </a:r>
            <a:r>
              <a:rPr lang="en-US" dirty="0"/>
              <a:t> card has a MAC</a:t>
            </a:r>
          </a:p>
          <a:p>
            <a:pPr lvl="1"/>
            <a:r>
              <a:rPr lang="en-US" dirty="0"/>
              <a:t>Ethernet connect</a:t>
            </a:r>
          </a:p>
          <a:p>
            <a:r>
              <a:rPr lang="en-US" dirty="0"/>
              <a:t>IP addresses are assigned to network interfaces</a:t>
            </a:r>
          </a:p>
          <a:p>
            <a:r>
              <a:rPr lang="en-US" dirty="0"/>
              <a:t>MACs can be modified (or spoofed) but must exist uniquely on a network for traffic to know where it is going</a:t>
            </a:r>
          </a:p>
        </p:txBody>
      </p:sp>
    </p:spTree>
    <p:extLst>
      <p:ext uri="{BB962C8B-B14F-4D97-AF65-F5344CB8AC3E}">
        <p14:creationId xmlns:p14="http://schemas.microsoft.com/office/powerpoint/2010/main" val="131861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A704-62D2-416A-881C-52B9097C7B33}"/>
              </a:ext>
            </a:extLst>
          </p:cNvPr>
          <p:cNvSpPr>
            <a:spLocks noGrp="1"/>
          </p:cNvSpPr>
          <p:nvPr>
            <p:ph type="title"/>
          </p:nvPr>
        </p:nvSpPr>
        <p:spPr/>
        <p:txBody>
          <a:bodyPr/>
          <a:lstStyle/>
          <a:p>
            <a:r>
              <a:rPr lang="en-US" dirty="0"/>
              <a:t>Network Interface Cards</a:t>
            </a:r>
          </a:p>
        </p:txBody>
      </p:sp>
      <p:sp>
        <p:nvSpPr>
          <p:cNvPr id="3" name="Content Placeholder 2">
            <a:extLst>
              <a:ext uri="{FF2B5EF4-FFF2-40B4-BE49-F238E27FC236}">
                <a16:creationId xmlns:a16="http://schemas.microsoft.com/office/drawing/2014/main" id="{66F20C2B-9327-45A4-9A53-4598BFBA40C9}"/>
              </a:ext>
            </a:extLst>
          </p:cNvPr>
          <p:cNvSpPr>
            <a:spLocks noGrp="1"/>
          </p:cNvSpPr>
          <p:nvPr>
            <p:ph idx="1"/>
          </p:nvPr>
        </p:nvSpPr>
        <p:spPr/>
        <p:txBody>
          <a:bodyPr>
            <a:normAutofit fontScale="92500" lnSpcReduction="10000"/>
          </a:bodyPr>
          <a:lstStyle/>
          <a:p>
            <a:r>
              <a:rPr lang="en-US" dirty="0"/>
              <a:t>Usually have names that indicate the hardware underneath</a:t>
            </a:r>
          </a:p>
          <a:p>
            <a:pPr lvl="1"/>
            <a:r>
              <a:rPr lang="en-US" dirty="0"/>
              <a:t>Linux usually defines by connection type followed by number - ifconfig</a:t>
            </a:r>
          </a:p>
          <a:p>
            <a:pPr lvl="2"/>
            <a:r>
              <a:rPr lang="en-US" dirty="0"/>
              <a:t>eth0 = the first ethernet card in the computer</a:t>
            </a:r>
          </a:p>
          <a:p>
            <a:pPr lvl="2"/>
            <a:r>
              <a:rPr lang="en-US" dirty="0"/>
              <a:t>wlan0  = a wireless interface</a:t>
            </a:r>
          </a:p>
          <a:p>
            <a:pPr lvl="2"/>
            <a:r>
              <a:rPr lang="en-US" dirty="0"/>
              <a:t>lo = localhost = loopback</a:t>
            </a:r>
          </a:p>
          <a:p>
            <a:pPr lvl="1"/>
            <a:r>
              <a:rPr lang="en-US" dirty="0"/>
              <a:t>Windows usually defines by full name - ipconfig /all</a:t>
            </a:r>
          </a:p>
          <a:p>
            <a:pPr lvl="2"/>
            <a:r>
              <a:rPr lang="en-US" dirty="0"/>
              <a:t>Ethernet</a:t>
            </a:r>
          </a:p>
          <a:p>
            <a:pPr lvl="2"/>
            <a:r>
              <a:rPr lang="en-US" dirty="0"/>
              <a:t>Wi-Fi</a:t>
            </a:r>
          </a:p>
          <a:p>
            <a:pPr lvl="2"/>
            <a:r>
              <a:rPr lang="en-US" dirty="0"/>
              <a:t>Windows also has localhost</a:t>
            </a:r>
          </a:p>
          <a:p>
            <a:pPr lvl="1"/>
            <a:r>
              <a:rPr lang="en-US" dirty="0"/>
              <a:t>Virtual systems usually get labeled with virtual interface types</a:t>
            </a:r>
          </a:p>
          <a:p>
            <a:pPr lvl="2"/>
            <a:r>
              <a:rPr lang="en-US" dirty="0" err="1"/>
              <a:t>vEthernet</a:t>
            </a:r>
            <a:endParaRPr lang="en-US" dirty="0"/>
          </a:p>
          <a:p>
            <a:pPr lvl="2"/>
            <a:r>
              <a:rPr lang="en-US" dirty="0"/>
              <a:t>veth0</a:t>
            </a:r>
          </a:p>
        </p:txBody>
      </p:sp>
    </p:spTree>
    <p:extLst>
      <p:ext uri="{BB962C8B-B14F-4D97-AF65-F5344CB8AC3E}">
        <p14:creationId xmlns:p14="http://schemas.microsoft.com/office/powerpoint/2010/main" val="3326083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2930</Words>
  <Application>Microsoft Office PowerPoint</Application>
  <PresentationFormat>Widescreen</PresentationFormat>
  <Paragraphs>415</Paragraphs>
  <Slides>57</Slides>
  <Notes>17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Ion</vt:lpstr>
      <vt:lpstr>Week 13</vt:lpstr>
      <vt:lpstr>Updates - Quiz / Final Schedule</vt:lpstr>
      <vt:lpstr>Updates - Lab Schedule</vt:lpstr>
      <vt:lpstr>Intro to Networking</vt:lpstr>
      <vt:lpstr>OSI Model</vt:lpstr>
      <vt:lpstr>Essential Protocols of Networking</vt:lpstr>
      <vt:lpstr>Physical Layer</vt:lpstr>
      <vt:lpstr>Link Layer</vt:lpstr>
      <vt:lpstr>Network Interface Cards</vt:lpstr>
      <vt:lpstr>A Bit of Binary</vt:lpstr>
      <vt:lpstr>Exercises</vt:lpstr>
      <vt:lpstr>IPv4 Addresses</vt:lpstr>
      <vt:lpstr>IPv6 Addresses</vt:lpstr>
      <vt:lpstr>Starter Networking Commands</vt:lpstr>
      <vt:lpstr>AWS ifconfig</vt:lpstr>
      <vt:lpstr>Windows ipconfig</vt:lpstr>
      <vt:lpstr>Local (WSL2) ifconfig</vt:lpstr>
      <vt:lpstr>Hostname Resolution</vt:lpstr>
      <vt:lpstr>Hostnames - system level</vt:lpstr>
      <vt:lpstr>Ports</vt:lpstr>
      <vt:lpstr>Ports Cont.</vt:lpstr>
      <vt:lpstr>Network Packets</vt:lpstr>
      <vt:lpstr>Packet Header (IPv4)</vt:lpstr>
      <vt:lpstr>Network Layer</vt:lpstr>
      <vt:lpstr>Subnets</vt:lpstr>
      <vt:lpstr>Subnet Cont.</vt:lpstr>
      <vt:lpstr>Subnet Examples</vt:lpstr>
      <vt:lpstr>AND Truth Table</vt:lpstr>
      <vt:lpstr>Subnet examples</vt:lpstr>
      <vt:lpstr>Subnet Examples</vt:lpstr>
      <vt:lpstr>CIDR Notation</vt:lpstr>
      <vt:lpstr>Classless example (as in spans subnet classes)</vt:lpstr>
      <vt:lpstr>CIDR Translation</vt:lpstr>
      <vt:lpstr>IPv6</vt:lpstr>
      <vt:lpstr>Subnets are used to define:</vt:lpstr>
      <vt:lpstr>Routes</vt:lpstr>
      <vt:lpstr>Routing Examples</vt:lpstr>
      <vt:lpstr>Transport Layer</vt:lpstr>
      <vt:lpstr>IP Addresses for Private Use</vt:lpstr>
      <vt:lpstr>NAT &amp; border routers</vt:lpstr>
      <vt:lpstr>Network Troubleshooting</vt:lpstr>
      <vt:lpstr>DHCP - Dynamic Host Control Protocol </vt:lpstr>
      <vt:lpstr>Application Layer</vt:lpstr>
      <vt:lpstr>Network Security</vt:lpstr>
      <vt:lpstr>VPN - Virtual Private Network</vt:lpstr>
      <vt:lpstr>PowerPoint Presentation</vt:lpstr>
      <vt:lpstr>Network Firewalls</vt:lpstr>
      <vt:lpstr>Types of packet filter firewalls</vt:lpstr>
      <vt:lpstr>Security groups</vt:lpstr>
      <vt:lpstr>Firewall policies</vt:lpstr>
      <vt:lpstr>Firewalls + packets</vt:lpstr>
      <vt:lpstr>iptables</vt:lpstr>
      <vt:lpstr>PowerPoint Presentation</vt:lpstr>
      <vt:lpstr>PowerPoint Presentation</vt:lpstr>
      <vt:lpstr>Be careful creating rules</vt:lpstr>
      <vt:lpstr>More firewall resources</vt:lpstr>
      <vt:lpstr>Fail2Ban vs PSAD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13</dc:title>
  <dc:creator>Duncan, Kayleigh Elizabeth</dc:creator>
  <cp:lastModifiedBy>Duncan, Kayleigh Elizabeth</cp:lastModifiedBy>
  <cp:revision>2</cp:revision>
  <dcterms:created xsi:type="dcterms:W3CDTF">2021-11-18T02:37:50Z</dcterms:created>
  <dcterms:modified xsi:type="dcterms:W3CDTF">2021-12-10T21:17:16Z</dcterms:modified>
</cp:coreProperties>
</file>